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9946"/>
    <a:srgbClr val="B3812F"/>
    <a:srgbClr val="DAA600"/>
    <a:srgbClr val="FAC51C"/>
    <a:srgbClr val="EB6B56"/>
    <a:srgbClr val="EAB353"/>
    <a:srgbClr val="F19300"/>
    <a:srgbClr val="F6AE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9" autoAdjust="0"/>
    <p:restoredTop sz="95238" autoAdjust="0"/>
  </p:normalViewPr>
  <p:slideViewPr>
    <p:cSldViewPr>
      <p:cViewPr varScale="1">
        <p:scale>
          <a:sx n="82" d="100"/>
          <a:sy n="82" d="100"/>
        </p:scale>
        <p:origin x="72" y="60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DBAF833-3854-435F-A5B3-89DB4B5B9E1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4247699-2C95-4254-A731-4155BC50790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EF2C6B8-054F-4A7B-AB40-A5BC112961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C2236AF-8F71-42C8-B010-7BB95AB113B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E4EE54-FBF9-4DB4-8288-7BD3B0A07FFE}" type="datetimeFigureOut">
              <a:rPr lang="en-US" altLang="zh-CN"/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6D306-0F6B-410F-8F09-E4F7680203E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 advClick="0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F5B9A9-8658-40D1-800D-3FC9265AA370}" type="datetimeFigureOut">
              <a:rPr lang="en-US" altLang="zh-CN"/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FBDE18-F29A-4AAA-9D83-0F8ECB947F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 advClick="0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DC77C9-C908-41B7-BFC9-D175A55A7E13}" type="datetimeFigureOut">
              <a:rPr lang="en-US" altLang="zh-CN"/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26B8E-3A40-4C2D-A305-B47F86AB0E0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1B321D-CB15-41F8-A1E1-EB7F53D8CB28}" type="datetimeFigureOut">
              <a:rPr lang="en-US" altLang="zh-CN"/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67D88-BF8A-416A-81A5-3C060159C7E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 advClick="0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5A2587-7DB4-4AB3-800C-6B31EE280108}" type="datetimeFigureOut">
              <a:rPr lang="en-US" altLang="zh-CN"/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EDC52F-C8CE-4106-A992-80768755688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 advClick="0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EF4BB9-A488-455F-B33C-D292FAE9AEF3}" type="datetimeFigureOut">
              <a:rPr lang="en-US" altLang="zh-CN"/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8E87C5-39DC-4365-B99F-84C72160D7F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 advClick="0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897359-37B5-4661-A8C3-8088A185292C}" type="datetimeFigureOut">
              <a:rPr lang="en-US" altLang="zh-CN"/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E95CD-C476-4214-940C-F858BB22582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 advClick="0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E1D647-401B-4B77-A5F9-AC2B1A9CE7BC}" type="datetimeFigureOut">
              <a:rPr lang="en-US" altLang="zh-CN"/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A92E44-ADFA-4636-910A-F1095282B5F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 advClick="0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70C8CA-B595-48CC-A4FA-CFAD72009502}" type="datetimeFigureOut">
              <a:rPr lang="en-US" altLang="zh-CN"/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2E99F5-EC75-4910-AC30-8B38D283951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 advClick="0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00233F-24B8-480C-8B8B-A052AF3DD608}" type="datetimeFigureOut">
              <a:rPr lang="en-US" altLang="zh-CN"/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D8455E-5CA3-4545-A356-46664A56299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 advClick="0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8892F2-1551-48B0-9E88-A3C14DA4138B}" type="datetimeFigureOut">
              <a:rPr lang="en-US" altLang="zh-CN"/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AAB5D7-7389-4205-9480-B0D73951C43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 advClick="0" advTm="500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Click to edit Master title style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D712022-1D8D-4165-91A3-8AF7BA0EF6E3}" type="datetimeFigureOut">
              <a:rPr lang="en-US" altLang="zh-CN"/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26A126D-4898-4D63-9458-4768DAAD403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A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06" name="文本框 105"/>
          <p:cNvSpPr/>
          <p:nvPr/>
        </p:nvSpPr>
        <p:spPr bwMode="auto">
          <a:xfrm rot="-2121173">
            <a:off x="6319838" y="1603375"/>
            <a:ext cx="5856287" cy="1846263"/>
          </a:xfrm>
          <a:custGeom>
            <a:avLst/>
            <a:gdLst>
              <a:gd name="T0" fmla="*/ 2353755 w 5856647"/>
              <a:gd name="T1" fmla="*/ 1577095 h 1846548"/>
              <a:gd name="T2" fmla="*/ 2623208 w 5856647"/>
              <a:gd name="T3" fmla="*/ 1069888 h 1846548"/>
              <a:gd name="T4" fmla="*/ 1838623 w 5856647"/>
              <a:gd name="T5" fmla="*/ 507206 h 1846548"/>
              <a:gd name="T6" fmla="*/ 1268016 w 5856647"/>
              <a:gd name="T7" fmla="*/ 1149139 h 1846548"/>
              <a:gd name="T8" fmla="*/ 1323492 w 5856647"/>
              <a:gd name="T9" fmla="*/ 1410668 h 1846548"/>
              <a:gd name="T10" fmla="*/ 1830698 w 5856647"/>
              <a:gd name="T11" fmla="*/ 1513693 h 1846548"/>
              <a:gd name="T12" fmla="*/ 713259 w 5856647"/>
              <a:gd name="T13" fmla="*/ 1719746 h 1846548"/>
              <a:gd name="T14" fmla="*/ 1022338 w 5856647"/>
              <a:gd name="T15" fmla="*/ 1252165 h 1846548"/>
              <a:gd name="T16" fmla="*/ 610233 w 5856647"/>
              <a:gd name="T17" fmla="*/ 713259 h 1846548"/>
              <a:gd name="T18" fmla="*/ 887612 w 5856647"/>
              <a:gd name="T19" fmla="*/ 927236 h 1846548"/>
              <a:gd name="T20" fmla="*/ 610233 w 5856647"/>
              <a:gd name="T21" fmla="*/ 1569169 h 1846548"/>
              <a:gd name="T22" fmla="*/ 126802 w 5856647"/>
              <a:gd name="T23" fmla="*/ 1632570 h 1846548"/>
              <a:gd name="T24" fmla="*/ 317005 w 5856647"/>
              <a:gd name="T25" fmla="*/ 1252165 h 1846548"/>
              <a:gd name="T26" fmla="*/ 317004 w 5856647"/>
              <a:gd name="T27" fmla="*/ 1030263 h 1846548"/>
              <a:gd name="T28" fmla="*/ 0 w 5856647"/>
              <a:gd name="T29" fmla="*/ 507206 h 1846548"/>
              <a:gd name="T30" fmla="*/ 39626 w 5856647"/>
              <a:gd name="T31" fmla="*/ 293229 h 1846548"/>
              <a:gd name="T32" fmla="*/ 855911 w 5856647"/>
              <a:gd name="T33" fmla="*/ 47550 h 1846548"/>
              <a:gd name="T34" fmla="*/ 610233 w 5856647"/>
              <a:gd name="T35" fmla="*/ 507206 h 1846548"/>
              <a:gd name="T36" fmla="*/ 1228391 w 5856647"/>
              <a:gd name="T37" fmla="*/ 0 h 1846548"/>
              <a:gd name="T38" fmla="*/ 1442368 w 5856647"/>
              <a:gd name="T39" fmla="*/ 427955 h 1846548"/>
              <a:gd name="T40" fmla="*/ 2623208 w 5856647"/>
              <a:gd name="T41" fmla="*/ 435880 h 1846548"/>
              <a:gd name="T42" fmla="*/ 2623208 w 5856647"/>
              <a:gd name="T43" fmla="*/ 879686 h 1846548"/>
              <a:gd name="T44" fmla="*/ 3391942 w 5856647"/>
              <a:gd name="T45" fmla="*/ 1244240 h 1846548"/>
              <a:gd name="T46" fmla="*/ 3233440 w 5856647"/>
              <a:gd name="T47" fmla="*/ 697409 h 1846548"/>
              <a:gd name="T48" fmla="*/ 2884736 w 5856647"/>
              <a:gd name="T49" fmla="*/ 237753 h 1846548"/>
              <a:gd name="T50" fmla="*/ 2092227 w 5856647"/>
              <a:gd name="T51" fmla="*/ 1759372 h 1846548"/>
              <a:gd name="T52" fmla="*/ 2369605 w 5856647"/>
              <a:gd name="T53" fmla="*/ 23775 h 1846548"/>
              <a:gd name="T54" fmla="*/ 3819897 w 5856647"/>
              <a:gd name="T55" fmla="*/ 1529544 h 1846548"/>
              <a:gd name="T56" fmla="*/ 3265140 w 5856647"/>
              <a:gd name="T57" fmla="*/ 1616720 h 1846548"/>
              <a:gd name="T58" fmla="*/ 3534594 w 5856647"/>
              <a:gd name="T59" fmla="*/ 404180 h 1846548"/>
              <a:gd name="T60" fmla="*/ 2924361 w 5856647"/>
              <a:gd name="T61" fmla="*/ 491356 h 1846548"/>
              <a:gd name="T62" fmla="*/ 3352316 w 5856647"/>
              <a:gd name="T63" fmla="*/ 206052 h 1846548"/>
              <a:gd name="T64" fmla="*/ 4747133 w 5856647"/>
              <a:gd name="T65" fmla="*/ 1093663 h 1846548"/>
              <a:gd name="T66" fmla="*/ 5032438 w 5856647"/>
              <a:gd name="T67" fmla="*/ 1307642 h 1846548"/>
              <a:gd name="T68" fmla="*/ 4945262 w 5856647"/>
              <a:gd name="T69" fmla="*/ 158502 h 1846548"/>
              <a:gd name="T70" fmla="*/ 4945261 w 5856647"/>
              <a:gd name="T71" fmla="*/ 602307 h 1846548"/>
              <a:gd name="T72" fmla="*/ 4675808 w 5856647"/>
              <a:gd name="T73" fmla="*/ 332854 h 1846548"/>
              <a:gd name="T74" fmla="*/ 4913561 w 5856647"/>
              <a:gd name="T75" fmla="*/ 879686 h 1846548"/>
              <a:gd name="T76" fmla="*/ 5721921 w 5856647"/>
              <a:gd name="T77" fmla="*/ 1101588 h 1846548"/>
              <a:gd name="T78" fmla="*/ 4866010 w 5856647"/>
              <a:gd name="T79" fmla="*/ 1481993 h 1846548"/>
              <a:gd name="T80" fmla="*/ 4160677 w 5856647"/>
              <a:gd name="T81" fmla="*/ 1347267 h 1846548"/>
              <a:gd name="T82" fmla="*/ 4430131 w 5856647"/>
              <a:gd name="T83" fmla="*/ 847986 h 1846548"/>
              <a:gd name="T84" fmla="*/ 4097276 w 5856647"/>
              <a:gd name="T85" fmla="*/ 879686 h 1846548"/>
              <a:gd name="T86" fmla="*/ 4128976 w 5856647"/>
              <a:gd name="T87" fmla="*/ 332853 h 1846548"/>
              <a:gd name="T88" fmla="*/ 4430131 w 5856647"/>
              <a:gd name="T89" fmla="*/ 7925 h 1846548"/>
              <a:gd name="T90" fmla="*/ 4945262 w 5856647"/>
              <a:gd name="T91" fmla="*/ 158502 h 1846548"/>
              <a:gd name="T92" fmla="*/ 5745697 w 5856647"/>
              <a:gd name="T93" fmla="*/ 332854 h 1846548"/>
              <a:gd name="T94" fmla="*/ 5579269 w 5856647"/>
              <a:gd name="T95" fmla="*/ 332854 h 1846548"/>
              <a:gd name="T96" fmla="*/ 5301890 w 5856647"/>
              <a:gd name="T97" fmla="*/ 847985 h 1846548"/>
              <a:gd name="T98" fmla="*/ 4976962 w 5856647"/>
              <a:gd name="T99" fmla="*/ 871761 h 1846548"/>
              <a:gd name="T100" fmla="*/ 5008662 w 5856647"/>
              <a:gd name="T101" fmla="*/ 332854 h 1846548"/>
              <a:gd name="T102" fmla="*/ 5301890 w 5856647"/>
              <a:gd name="T103" fmla="*/ 7925 h 1846548"/>
              <a:gd name="T104" fmla="*/ 5848722 w 5856647"/>
              <a:gd name="T105" fmla="*/ 158502 h 1846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856647" h="1846548">
                <a:moveTo>
                  <a:pt x="2623208" y="1069888"/>
                </a:moveTo>
                <a:lnTo>
                  <a:pt x="2353754" y="1069888"/>
                </a:lnTo>
                <a:lnTo>
                  <a:pt x="2353755" y="1577095"/>
                </a:lnTo>
                <a:lnTo>
                  <a:pt x="2536032" y="1577095"/>
                </a:lnTo>
                <a:cubicBezTo>
                  <a:pt x="2599432" y="1582377"/>
                  <a:pt x="2628491" y="1548035"/>
                  <a:pt x="2623208" y="1474068"/>
                </a:cubicBezTo>
                <a:lnTo>
                  <a:pt x="2623208" y="1069888"/>
                </a:lnTo>
                <a:close/>
                <a:moveTo>
                  <a:pt x="1228391" y="0"/>
                </a:moveTo>
                <a:cubicBezTo>
                  <a:pt x="1223107" y="195486"/>
                  <a:pt x="1223107" y="364554"/>
                  <a:pt x="1228391" y="507206"/>
                </a:cubicBezTo>
                <a:lnTo>
                  <a:pt x="1838623" y="507206"/>
                </a:lnTo>
                <a:lnTo>
                  <a:pt x="1838623" y="713259"/>
                </a:lnTo>
                <a:lnTo>
                  <a:pt x="1228391" y="713259"/>
                </a:lnTo>
                <a:cubicBezTo>
                  <a:pt x="1233674" y="829494"/>
                  <a:pt x="1246882" y="974787"/>
                  <a:pt x="1268016" y="1149139"/>
                </a:cubicBezTo>
                <a:cubicBezTo>
                  <a:pt x="1352550" y="1048754"/>
                  <a:pt x="1429160" y="927237"/>
                  <a:pt x="1497844" y="784585"/>
                </a:cubicBezTo>
                <a:lnTo>
                  <a:pt x="1783147" y="784584"/>
                </a:lnTo>
                <a:cubicBezTo>
                  <a:pt x="1656346" y="1069888"/>
                  <a:pt x="1503127" y="1278582"/>
                  <a:pt x="1323492" y="1410668"/>
                </a:cubicBezTo>
                <a:cubicBezTo>
                  <a:pt x="1371042" y="1563886"/>
                  <a:pt x="1437084" y="1640495"/>
                  <a:pt x="1521619" y="1640495"/>
                </a:cubicBezTo>
                <a:cubicBezTo>
                  <a:pt x="1585020" y="1640495"/>
                  <a:pt x="1616720" y="1598228"/>
                  <a:pt x="1616720" y="1513693"/>
                </a:cubicBezTo>
                <a:lnTo>
                  <a:pt x="1830698" y="1513693"/>
                </a:lnTo>
                <a:cubicBezTo>
                  <a:pt x="1830698" y="1730313"/>
                  <a:pt x="1732955" y="1835981"/>
                  <a:pt x="1537469" y="1830698"/>
                </a:cubicBezTo>
                <a:cubicBezTo>
                  <a:pt x="1357834" y="1830697"/>
                  <a:pt x="1217824" y="1738238"/>
                  <a:pt x="1117439" y="1553319"/>
                </a:cubicBezTo>
                <a:cubicBezTo>
                  <a:pt x="1006488" y="1611436"/>
                  <a:pt x="871761" y="1666912"/>
                  <a:pt x="713259" y="1719746"/>
                </a:cubicBezTo>
                <a:lnTo>
                  <a:pt x="713259" y="1537469"/>
                </a:lnTo>
                <a:cubicBezTo>
                  <a:pt x="871761" y="1458218"/>
                  <a:pt x="982713" y="1394817"/>
                  <a:pt x="1046113" y="1347267"/>
                </a:cubicBezTo>
                <a:cubicBezTo>
                  <a:pt x="1040830" y="1326133"/>
                  <a:pt x="1032904" y="1294432"/>
                  <a:pt x="1022338" y="1252165"/>
                </a:cubicBezTo>
                <a:cubicBezTo>
                  <a:pt x="1017055" y="1220465"/>
                  <a:pt x="1011772" y="1196690"/>
                  <a:pt x="1006488" y="1180839"/>
                </a:cubicBezTo>
                <a:cubicBezTo>
                  <a:pt x="980071" y="1054038"/>
                  <a:pt x="961579" y="898178"/>
                  <a:pt x="951012" y="713259"/>
                </a:cubicBezTo>
                <a:lnTo>
                  <a:pt x="610233" y="713259"/>
                </a:lnTo>
                <a:lnTo>
                  <a:pt x="610233" y="990637"/>
                </a:lnTo>
                <a:cubicBezTo>
                  <a:pt x="647216" y="985354"/>
                  <a:pt x="707976" y="972145"/>
                  <a:pt x="792510" y="951012"/>
                </a:cubicBezTo>
                <a:cubicBezTo>
                  <a:pt x="834778" y="940445"/>
                  <a:pt x="866478" y="932520"/>
                  <a:pt x="887612" y="927236"/>
                </a:cubicBezTo>
                <a:lnTo>
                  <a:pt x="887611" y="1117439"/>
                </a:lnTo>
                <a:cubicBezTo>
                  <a:pt x="792510" y="1149139"/>
                  <a:pt x="700051" y="1175556"/>
                  <a:pt x="610233" y="1196690"/>
                </a:cubicBezTo>
                <a:lnTo>
                  <a:pt x="610233" y="1569169"/>
                </a:lnTo>
                <a:cubicBezTo>
                  <a:pt x="610233" y="1738238"/>
                  <a:pt x="525699" y="1820130"/>
                  <a:pt x="356630" y="1814847"/>
                </a:cubicBezTo>
                <a:lnTo>
                  <a:pt x="126802" y="1814847"/>
                </a:lnTo>
                <a:lnTo>
                  <a:pt x="126802" y="1632570"/>
                </a:lnTo>
                <a:lnTo>
                  <a:pt x="221903" y="1632570"/>
                </a:lnTo>
                <a:cubicBezTo>
                  <a:pt x="285304" y="1632570"/>
                  <a:pt x="317004" y="1600870"/>
                  <a:pt x="317004" y="1537469"/>
                </a:cubicBezTo>
                <a:lnTo>
                  <a:pt x="317005" y="1252165"/>
                </a:lnTo>
                <a:cubicBezTo>
                  <a:pt x="221903" y="1268015"/>
                  <a:pt x="118877" y="1278583"/>
                  <a:pt x="7925" y="1283866"/>
                </a:cubicBezTo>
                <a:lnTo>
                  <a:pt x="7926" y="1046113"/>
                </a:lnTo>
                <a:cubicBezTo>
                  <a:pt x="129444" y="1046113"/>
                  <a:pt x="232470" y="1040829"/>
                  <a:pt x="317004" y="1030263"/>
                </a:cubicBezTo>
                <a:lnTo>
                  <a:pt x="317004" y="713259"/>
                </a:lnTo>
                <a:lnTo>
                  <a:pt x="0" y="713259"/>
                </a:lnTo>
                <a:lnTo>
                  <a:pt x="0" y="507206"/>
                </a:lnTo>
                <a:lnTo>
                  <a:pt x="317004" y="507206"/>
                </a:lnTo>
                <a:lnTo>
                  <a:pt x="317004" y="293229"/>
                </a:lnTo>
                <a:lnTo>
                  <a:pt x="39626" y="293229"/>
                </a:lnTo>
                <a:lnTo>
                  <a:pt x="39626" y="103026"/>
                </a:lnTo>
                <a:lnTo>
                  <a:pt x="499282" y="103026"/>
                </a:lnTo>
                <a:cubicBezTo>
                  <a:pt x="604950" y="103026"/>
                  <a:pt x="723826" y="84534"/>
                  <a:pt x="855911" y="47550"/>
                </a:cubicBezTo>
                <a:lnTo>
                  <a:pt x="855911" y="253603"/>
                </a:lnTo>
                <a:cubicBezTo>
                  <a:pt x="771377" y="274737"/>
                  <a:pt x="689484" y="287945"/>
                  <a:pt x="610233" y="293228"/>
                </a:cubicBezTo>
                <a:lnTo>
                  <a:pt x="610233" y="507206"/>
                </a:lnTo>
                <a:lnTo>
                  <a:pt x="943087" y="507206"/>
                </a:lnTo>
                <a:cubicBezTo>
                  <a:pt x="932520" y="359271"/>
                  <a:pt x="927237" y="190202"/>
                  <a:pt x="927237" y="0"/>
                </a:cubicBezTo>
                <a:lnTo>
                  <a:pt x="1228391" y="0"/>
                </a:lnTo>
                <a:close/>
                <a:moveTo>
                  <a:pt x="1585020" y="63401"/>
                </a:moveTo>
                <a:cubicBezTo>
                  <a:pt x="1648421" y="190202"/>
                  <a:pt x="1690688" y="311720"/>
                  <a:pt x="1711822" y="427955"/>
                </a:cubicBezTo>
                <a:lnTo>
                  <a:pt x="1442368" y="427955"/>
                </a:lnTo>
                <a:cubicBezTo>
                  <a:pt x="1437085" y="343421"/>
                  <a:pt x="1405384" y="221903"/>
                  <a:pt x="1347267" y="63401"/>
                </a:cubicBezTo>
                <a:lnTo>
                  <a:pt x="1585020" y="63401"/>
                </a:lnTo>
                <a:close/>
                <a:moveTo>
                  <a:pt x="2623208" y="435880"/>
                </a:moveTo>
                <a:lnTo>
                  <a:pt x="2353755" y="435880"/>
                </a:lnTo>
                <a:lnTo>
                  <a:pt x="2353755" y="879686"/>
                </a:lnTo>
                <a:lnTo>
                  <a:pt x="2623208" y="879686"/>
                </a:lnTo>
                <a:lnTo>
                  <a:pt x="2623208" y="435880"/>
                </a:lnTo>
                <a:close/>
                <a:moveTo>
                  <a:pt x="3233440" y="697409"/>
                </a:moveTo>
                <a:cubicBezTo>
                  <a:pt x="3302125" y="866478"/>
                  <a:pt x="3354958" y="1048755"/>
                  <a:pt x="3391942" y="1244240"/>
                </a:cubicBezTo>
                <a:lnTo>
                  <a:pt x="3130414" y="1244240"/>
                </a:lnTo>
                <a:cubicBezTo>
                  <a:pt x="3114563" y="1075171"/>
                  <a:pt x="3072297" y="892894"/>
                  <a:pt x="3003613" y="697409"/>
                </a:cubicBezTo>
                <a:lnTo>
                  <a:pt x="3233440" y="697409"/>
                </a:lnTo>
                <a:close/>
                <a:moveTo>
                  <a:pt x="2646983" y="23775"/>
                </a:moveTo>
                <a:cubicBezTo>
                  <a:pt x="2641700" y="87176"/>
                  <a:pt x="2623208" y="158502"/>
                  <a:pt x="2591507" y="237752"/>
                </a:cubicBezTo>
                <a:lnTo>
                  <a:pt x="2884736" y="237753"/>
                </a:lnTo>
                <a:lnTo>
                  <a:pt x="2884735" y="1497843"/>
                </a:lnTo>
                <a:cubicBezTo>
                  <a:pt x="2890020" y="1677479"/>
                  <a:pt x="2808127" y="1764655"/>
                  <a:pt x="2639058" y="1759372"/>
                </a:cubicBezTo>
                <a:lnTo>
                  <a:pt x="2092227" y="1759372"/>
                </a:lnTo>
                <a:lnTo>
                  <a:pt x="2092226" y="237753"/>
                </a:lnTo>
                <a:lnTo>
                  <a:pt x="2322054" y="237753"/>
                </a:lnTo>
                <a:cubicBezTo>
                  <a:pt x="2337904" y="174352"/>
                  <a:pt x="2353754" y="103026"/>
                  <a:pt x="2369605" y="23775"/>
                </a:cubicBezTo>
                <a:lnTo>
                  <a:pt x="2646983" y="23775"/>
                </a:lnTo>
                <a:close/>
                <a:moveTo>
                  <a:pt x="3819897" y="206053"/>
                </a:moveTo>
                <a:lnTo>
                  <a:pt x="3819897" y="1529544"/>
                </a:lnTo>
                <a:cubicBezTo>
                  <a:pt x="3825180" y="1719746"/>
                  <a:pt x="3735363" y="1809564"/>
                  <a:pt x="3550445" y="1798997"/>
                </a:cubicBezTo>
                <a:lnTo>
                  <a:pt x="3265141" y="1798997"/>
                </a:lnTo>
                <a:lnTo>
                  <a:pt x="3265140" y="1616720"/>
                </a:lnTo>
                <a:lnTo>
                  <a:pt x="3423642" y="1616720"/>
                </a:lnTo>
                <a:cubicBezTo>
                  <a:pt x="3502893" y="1622003"/>
                  <a:pt x="3539878" y="1582378"/>
                  <a:pt x="3534595" y="1497844"/>
                </a:cubicBezTo>
                <a:lnTo>
                  <a:pt x="3534594" y="404180"/>
                </a:lnTo>
                <a:lnTo>
                  <a:pt x="3265141" y="404180"/>
                </a:lnTo>
                <a:cubicBezTo>
                  <a:pt x="3191174" y="520415"/>
                  <a:pt x="3077580" y="604949"/>
                  <a:pt x="2924362" y="657783"/>
                </a:cubicBezTo>
                <a:lnTo>
                  <a:pt x="2924361" y="491356"/>
                </a:lnTo>
                <a:cubicBezTo>
                  <a:pt x="3035313" y="390972"/>
                  <a:pt x="3098714" y="232470"/>
                  <a:pt x="3114564" y="15850"/>
                </a:cubicBezTo>
                <a:lnTo>
                  <a:pt x="3391942" y="15850"/>
                </a:lnTo>
                <a:cubicBezTo>
                  <a:pt x="3381376" y="84534"/>
                  <a:pt x="3368167" y="147935"/>
                  <a:pt x="3352316" y="206052"/>
                </a:cubicBezTo>
                <a:lnTo>
                  <a:pt x="3819897" y="206053"/>
                </a:lnTo>
                <a:close/>
                <a:moveTo>
                  <a:pt x="5357367" y="1093664"/>
                </a:moveTo>
                <a:lnTo>
                  <a:pt x="4747133" y="1093663"/>
                </a:lnTo>
                <a:cubicBezTo>
                  <a:pt x="4741850" y="1098947"/>
                  <a:pt x="4733925" y="1106872"/>
                  <a:pt x="4723358" y="1117439"/>
                </a:cubicBezTo>
                <a:cubicBezTo>
                  <a:pt x="4675808" y="1159706"/>
                  <a:pt x="4636182" y="1186123"/>
                  <a:pt x="4604483" y="1196690"/>
                </a:cubicBezTo>
                <a:cubicBezTo>
                  <a:pt x="4747134" y="1217823"/>
                  <a:pt x="4889786" y="1254807"/>
                  <a:pt x="5032438" y="1307642"/>
                </a:cubicBezTo>
                <a:lnTo>
                  <a:pt x="5032437" y="1386892"/>
                </a:lnTo>
                <a:cubicBezTo>
                  <a:pt x="5159239" y="1312924"/>
                  <a:pt x="5267548" y="1215181"/>
                  <a:pt x="5357367" y="1093664"/>
                </a:cubicBezTo>
                <a:close/>
                <a:moveTo>
                  <a:pt x="4945262" y="158502"/>
                </a:moveTo>
                <a:lnTo>
                  <a:pt x="4945262" y="332854"/>
                </a:lnTo>
                <a:lnTo>
                  <a:pt x="4858085" y="332853"/>
                </a:lnTo>
                <a:cubicBezTo>
                  <a:pt x="4863368" y="427955"/>
                  <a:pt x="4892427" y="517773"/>
                  <a:pt x="4945261" y="602307"/>
                </a:cubicBezTo>
                <a:lnTo>
                  <a:pt x="4945262" y="784584"/>
                </a:lnTo>
                <a:cubicBezTo>
                  <a:pt x="4786759" y="689483"/>
                  <a:pt x="4707509" y="538907"/>
                  <a:pt x="4707509" y="332854"/>
                </a:cubicBezTo>
                <a:lnTo>
                  <a:pt x="4675808" y="332854"/>
                </a:lnTo>
                <a:lnTo>
                  <a:pt x="4675808" y="816285"/>
                </a:lnTo>
                <a:lnTo>
                  <a:pt x="4945261" y="816285"/>
                </a:lnTo>
                <a:cubicBezTo>
                  <a:pt x="4939978" y="832135"/>
                  <a:pt x="4929411" y="853269"/>
                  <a:pt x="4913561" y="879686"/>
                </a:cubicBezTo>
                <a:cubicBezTo>
                  <a:pt x="4902994" y="895536"/>
                  <a:pt x="4895070" y="908745"/>
                  <a:pt x="4889786" y="919311"/>
                </a:cubicBezTo>
                <a:lnTo>
                  <a:pt x="5721921" y="919311"/>
                </a:lnTo>
                <a:lnTo>
                  <a:pt x="5721921" y="1101588"/>
                </a:lnTo>
                <a:cubicBezTo>
                  <a:pt x="5457751" y="1518977"/>
                  <a:pt x="4934695" y="1767297"/>
                  <a:pt x="4152751" y="1846548"/>
                </a:cubicBezTo>
                <a:lnTo>
                  <a:pt x="4152751" y="1672196"/>
                </a:lnTo>
                <a:cubicBezTo>
                  <a:pt x="4453905" y="1629929"/>
                  <a:pt x="4691658" y="1566528"/>
                  <a:pt x="4866010" y="1481993"/>
                </a:cubicBezTo>
                <a:cubicBezTo>
                  <a:pt x="4749776" y="1434443"/>
                  <a:pt x="4625616" y="1397459"/>
                  <a:pt x="4493531" y="1371042"/>
                </a:cubicBezTo>
                <a:lnTo>
                  <a:pt x="4493531" y="1252165"/>
                </a:lnTo>
                <a:cubicBezTo>
                  <a:pt x="4398429" y="1289149"/>
                  <a:pt x="4287478" y="1320850"/>
                  <a:pt x="4160677" y="1347267"/>
                </a:cubicBezTo>
                <a:lnTo>
                  <a:pt x="4160676" y="1188764"/>
                </a:lnTo>
                <a:cubicBezTo>
                  <a:pt x="4377296" y="1114797"/>
                  <a:pt x="4527872" y="1001204"/>
                  <a:pt x="4612408" y="847986"/>
                </a:cubicBezTo>
                <a:lnTo>
                  <a:pt x="4430131" y="847986"/>
                </a:lnTo>
                <a:lnTo>
                  <a:pt x="4430130" y="332854"/>
                </a:lnTo>
                <a:lnTo>
                  <a:pt x="4398430" y="332854"/>
                </a:lnTo>
                <a:cubicBezTo>
                  <a:pt x="4387864" y="597024"/>
                  <a:pt x="4287478" y="779301"/>
                  <a:pt x="4097276" y="879686"/>
                </a:cubicBezTo>
                <a:lnTo>
                  <a:pt x="4097276" y="713259"/>
                </a:lnTo>
                <a:cubicBezTo>
                  <a:pt x="4171243" y="618157"/>
                  <a:pt x="4213511" y="491356"/>
                  <a:pt x="4224078" y="332854"/>
                </a:cubicBezTo>
                <a:lnTo>
                  <a:pt x="4128976" y="332853"/>
                </a:lnTo>
                <a:lnTo>
                  <a:pt x="4128976" y="158501"/>
                </a:lnTo>
                <a:lnTo>
                  <a:pt x="4430130" y="158502"/>
                </a:lnTo>
                <a:lnTo>
                  <a:pt x="4430131" y="7925"/>
                </a:lnTo>
                <a:lnTo>
                  <a:pt x="4675809" y="7925"/>
                </a:lnTo>
                <a:lnTo>
                  <a:pt x="4675808" y="158502"/>
                </a:lnTo>
                <a:lnTo>
                  <a:pt x="4945262" y="158502"/>
                </a:lnTo>
                <a:close/>
                <a:moveTo>
                  <a:pt x="5848722" y="158502"/>
                </a:moveTo>
                <a:lnTo>
                  <a:pt x="5848722" y="332854"/>
                </a:lnTo>
                <a:lnTo>
                  <a:pt x="5745697" y="332854"/>
                </a:lnTo>
                <a:cubicBezTo>
                  <a:pt x="5756263" y="496640"/>
                  <a:pt x="5793247" y="623441"/>
                  <a:pt x="5856647" y="713259"/>
                </a:cubicBezTo>
                <a:lnTo>
                  <a:pt x="5856647" y="871761"/>
                </a:lnTo>
                <a:cubicBezTo>
                  <a:pt x="5677012" y="766093"/>
                  <a:pt x="5584553" y="586457"/>
                  <a:pt x="5579269" y="332854"/>
                </a:cubicBezTo>
                <a:lnTo>
                  <a:pt x="5555494" y="332854"/>
                </a:lnTo>
                <a:lnTo>
                  <a:pt x="5555494" y="847985"/>
                </a:lnTo>
                <a:lnTo>
                  <a:pt x="5301890" y="847985"/>
                </a:lnTo>
                <a:lnTo>
                  <a:pt x="5301891" y="332854"/>
                </a:lnTo>
                <a:lnTo>
                  <a:pt x="5278116" y="332854"/>
                </a:lnTo>
                <a:cubicBezTo>
                  <a:pt x="5272833" y="586458"/>
                  <a:pt x="5172447" y="766092"/>
                  <a:pt x="4976962" y="871761"/>
                </a:cubicBezTo>
                <a:lnTo>
                  <a:pt x="4976962" y="705334"/>
                </a:lnTo>
                <a:cubicBezTo>
                  <a:pt x="5050929" y="604949"/>
                  <a:pt x="5090554" y="480789"/>
                  <a:pt x="5095838" y="332854"/>
                </a:cubicBezTo>
                <a:lnTo>
                  <a:pt x="5008662" y="332854"/>
                </a:lnTo>
                <a:lnTo>
                  <a:pt x="5008662" y="158502"/>
                </a:lnTo>
                <a:lnTo>
                  <a:pt x="5301891" y="158502"/>
                </a:lnTo>
                <a:lnTo>
                  <a:pt x="5301890" y="7925"/>
                </a:lnTo>
                <a:lnTo>
                  <a:pt x="5555494" y="7925"/>
                </a:lnTo>
                <a:lnTo>
                  <a:pt x="5555494" y="158502"/>
                </a:lnTo>
                <a:lnTo>
                  <a:pt x="5848722" y="158502"/>
                </a:lnTo>
                <a:close/>
              </a:path>
            </a:pathLst>
          </a:custGeom>
          <a:solidFill>
            <a:srgbClr val="DAA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" name="文本框 103"/>
          <p:cNvSpPr/>
          <p:nvPr/>
        </p:nvSpPr>
        <p:spPr bwMode="auto">
          <a:xfrm rot="-2121173">
            <a:off x="-539750" y="2482850"/>
            <a:ext cx="9247188" cy="1951038"/>
          </a:xfrm>
          <a:custGeom>
            <a:avLst/>
            <a:gdLst>
              <a:gd name="T0" fmla="*/ 2508460 w 9248105"/>
              <a:gd name="T1" fmla="*/ 1680753 h 1951226"/>
              <a:gd name="T2" fmla="*/ 2795624 w 9248105"/>
              <a:gd name="T3" fmla="*/ 1140210 h 1951226"/>
              <a:gd name="T4" fmla="*/ 1959471 w 9248105"/>
              <a:gd name="T5" fmla="*/ 540544 h 1951226"/>
              <a:gd name="T6" fmla="*/ 1351359 w 9248105"/>
              <a:gd name="T7" fmla="*/ 1224670 h 1951226"/>
              <a:gd name="T8" fmla="*/ 1410481 w 9248105"/>
              <a:gd name="T9" fmla="*/ 1503387 h 1951226"/>
              <a:gd name="T10" fmla="*/ 1951025 w 9248105"/>
              <a:gd name="T11" fmla="*/ 1613185 h 1951226"/>
              <a:gd name="T12" fmla="*/ 760139 w 9248105"/>
              <a:gd name="T13" fmla="*/ 1832781 h 1951226"/>
              <a:gd name="T14" fmla="*/ 1089534 w 9248105"/>
              <a:gd name="T15" fmla="*/ 1334467 h 1951226"/>
              <a:gd name="T16" fmla="*/ 650342 w 9248105"/>
              <a:gd name="T17" fmla="*/ 760140 h 1951226"/>
              <a:gd name="T18" fmla="*/ 945951 w 9248105"/>
              <a:gd name="T19" fmla="*/ 988182 h 1951226"/>
              <a:gd name="T20" fmla="*/ 650341 w 9248105"/>
              <a:gd name="T21" fmla="*/ 1672307 h 1951226"/>
              <a:gd name="T22" fmla="*/ 135136 w 9248105"/>
              <a:gd name="T23" fmla="*/ 1739875 h 1951226"/>
              <a:gd name="T24" fmla="*/ 337840 w 9248105"/>
              <a:gd name="T25" fmla="*/ 1334467 h 1951226"/>
              <a:gd name="T26" fmla="*/ 337840 w 9248105"/>
              <a:gd name="T27" fmla="*/ 1097980 h 1951226"/>
              <a:gd name="T28" fmla="*/ 0 w 9248105"/>
              <a:gd name="T29" fmla="*/ 540544 h 1951226"/>
              <a:gd name="T30" fmla="*/ 42230 w 9248105"/>
              <a:gd name="T31" fmla="*/ 312502 h 1951226"/>
              <a:gd name="T32" fmla="*/ 912167 w 9248105"/>
              <a:gd name="T33" fmla="*/ 50676 h 1951226"/>
              <a:gd name="T34" fmla="*/ 650342 w 9248105"/>
              <a:gd name="T35" fmla="*/ 540544 h 1951226"/>
              <a:gd name="T36" fmla="*/ 1309129 w 9248105"/>
              <a:gd name="T37" fmla="*/ 0 h 1951226"/>
              <a:gd name="T38" fmla="*/ 1537171 w 9248105"/>
              <a:gd name="T39" fmla="*/ 456084 h 1951226"/>
              <a:gd name="T40" fmla="*/ 2795624 w 9248105"/>
              <a:gd name="T41" fmla="*/ 464530 h 1951226"/>
              <a:gd name="T42" fmla="*/ 2795625 w 9248105"/>
              <a:gd name="T43" fmla="*/ 937505 h 1951226"/>
              <a:gd name="T44" fmla="*/ 3614886 w 9248105"/>
              <a:gd name="T45" fmla="*/ 1326022 h 1951226"/>
              <a:gd name="T46" fmla="*/ 3445966 w 9248105"/>
              <a:gd name="T47" fmla="*/ 743248 h 1951226"/>
              <a:gd name="T48" fmla="*/ 3074342 w 9248105"/>
              <a:gd name="T49" fmla="*/ 253380 h 1951226"/>
              <a:gd name="T50" fmla="*/ 2229743 w 9248105"/>
              <a:gd name="T51" fmla="*/ 1875012 h 1951226"/>
              <a:gd name="T52" fmla="*/ 2525352 w 9248105"/>
              <a:gd name="T53" fmla="*/ 25338 h 1951226"/>
              <a:gd name="T54" fmla="*/ 4070970 w 9248105"/>
              <a:gd name="T55" fmla="*/ 1630077 h 1951226"/>
              <a:gd name="T56" fmla="*/ 3479750 w 9248105"/>
              <a:gd name="T57" fmla="*/ 1722983 h 1951226"/>
              <a:gd name="T58" fmla="*/ 3766914 w 9248105"/>
              <a:gd name="T59" fmla="*/ 430746 h 1951226"/>
              <a:gd name="T60" fmla="*/ 3116573 w 9248105"/>
              <a:gd name="T61" fmla="*/ 523652 h 1951226"/>
              <a:gd name="T62" fmla="*/ 3572656 w 9248105"/>
              <a:gd name="T63" fmla="*/ 219596 h 1951226"/>
              <a:gd name="T64" fmla="*/ 5092935 w 9248105"/>
              <a:gd name="T65" fmla="*/ 295610 h 1951226"/>
              <a:gd name="T66" fmla="*/ 5092935 w 9248105"/>
              <a:gd name="T67" fmla="*/ 1005074 h 1951226"/>
              <a:gd name="T68" fmla="*/ 5650371 w 9248105"/>
              <a:gd name="T69" fmla="*/ 219596 h 1951226"/>
              <a:gd name="T70" fmla="*/ 4721311 w 9248105"/>
              <a:gd name="T71" fmla="*/ 1233115 h 1951226"/>
              <a:gd name="T72" fmla="*/ 4375026 w 9248105"/>
              <a:gd name="T73" fmla="*/ 76014 h 1951226"/>
              <a:gd name="T74" fmla="*/ 6994606 w 9248105"/>
              <a:gd name="T75" fmla="*/ 341535 h 1951226"/>
              <a:gd name="T76" fmla="*/ 6397711 w 9248105"/>
              <a:gd name="T77" fmla="*/ 1005074 h 1951226"/>
              <a:gd name="T78" fmla="*/ 6994606 w 9248105"/>
              <a:gd name="T79" fmla="*/ 341535 h 1951226"/>
              <a:gd name="T80" fmla="*/ 6836903 w 9248105"/>
              <a:gd name="T81" fmla="*/ 1233115 h 1951226"/>
              <a:gd name="T82" fmla="*/ 6051425 w 9248105"/>
              <a:gd name="T83" fmla="*/ 1891903 h 1951226"/>
              <a:gd name="T84" fmla="*/ 7326771 w 9248105"/>
              <a:gd name="T85" fmla="*/ 219596 h 1951226"/>
              <a:gd name="T86" fmla="*/ 8631547 w 9248105"/>
              <a:gd name="T87" fmla="*/ 295610 h 1951226"/>
              <a:gd name="T88" fmla="*/ 8285262 w 9248105"/>
              <a:gd name="T89" fmla="*/ 295610 h 1951226"/>
              <a:gd name="T90" fmla="*/ 9248105 w 9248105"/>
              <a:gd name="T91" fmla="*/ 76014 h 195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248105" h="1951226">
                <a:moveTo>
                  <a:pt x="2795624" y="1140210"/>
                </a:moveTo>
                <a:lnTo>
                  <a:pt x="2508461" y="1140210"/>
                </a:lnTo>
                <a:lnTo>
                  <a:pt x="2508460" y="1680753"/>
                </a:lnTo>
                <a:lnTo>
                  <a:pt x="2702718" y="1680753"/>
                </a:lnTo>
                <a:cubicBezTo>
                  <a:pt x="2770287" y="1686384"/>
                  <a:pt x="2801255" y="1649785"/>
                  <a:pt x="2795624" y="1570956"/>
                </a:cubicBezTo>
                <a:lnTo>
                  <a:pt x="2795624" y="1140210"/>
                </a:lnTo>
                <a:close/>
                <a:moveTo>
                  <a:pt x="1309129" y="0"/>
                </a:moveTo>
                <a:cubicBezTo>
                  <a:pt x="1303498" y="208335"/>
                  <a:pt x="1303498" y="388516"/>
                  <a:pt x="1309129" y="540544"/>
                </a:cubicBezTo>
                <a:lnTo>
                  <a:pt x="1959471" y="540544"/>
                </a:lnTo>
                <a:lnTo>
                  <a:pt x="1959471" y="760140"/>
                </a:lnTo>
                <a:lnTo>
                  <a:pt x="1309129" y="760140"/>
                </a:lnTo>
                <a:cubicBezTo>
                  <a:pt x="1314760" y="884015"/>
                  <a:pt x="1328836" y="1038858"/>
                  <a:pt x="1351359" y="1224670"/>
                </a:cubicBezTo>
                <a:cubicBezTo>
                  <a:pt x="1441450" y="1117687"/>
                  <a:pt x="1523095" y="988182"/>
                  <a:pt x="1596293" y="836154"/>
                </a:cubicBezTo>
                <a:lnTo>
                  <a:pt x="1900349" y="836154"/>
                </a:lnTo>
                <a:cubicBezTo>
                  <a:pt x="1765213" y="1140209"/>
                  <a:pt x="1601924" y="1362621"/>
                  <a:pt x="1410481" y="1503387"/>
                </a:cubicBezTo>
                <a:cubicBezTo>
                  <a:pt x="1461157" y="1666677"/>
                  <a:pt x="1531540" y="1748321"/>
                  <a:pt x="1621631" y="1748322"/>
                </a:cubicBezTo>
                <a:cubicBezTo>
                  <a:pt x="1689199" y="1748321"/>
                  <a:pt x="1722983" y="1703276"/>
                  <a:pt x="1722983" y="1613186"/>
                </a:cubicBezTo>
                <a:lnTo>
                  <a:pt x="1951025" y="1613185"/>
                </a:lnTo>
                <a:cubicBezTo>
                  <a:pt x="1951024" y="1844042"/>
                  <a:pt x="1846858" y="1956656"/>
                  <a:pt x="1638523" y="1951025"/>
                </a:cubicBezTo>
                <a:cubicBezTo>
                  <a:pt x="1447080" y="1951025"/>
                  <a:pt x="1297868" y="1852488"/>
                  <a:pt x="1190886" y="1655415"/>
                </a:cubicBezTo>
                <a:cubicBezTo>
                  <a:pt x="1072641" y="1717353"/>
                  <a:pt x="929059" y="1776475"/>
                  <a:pt x="760139" y="1832781"/>
                </a:cubicBezTo>
                <a:lnTo>
                  <a:pt x="760140" y="1638523"/>
                </a:lnTo>
                <a:cubicBezTo>
                  <a:pt x="929059" y="1554063"/>
                  <a:pt x="1047303" y="1486495"/>
                  <a:pt x="1114871" y="1435820"/>
                </a:cubicBezTo>
                <a:cubicBezTo>
                  <a:pt x="1109241" y="1413297"/>
                  <a:pt x="1100795" y="1379513"/>
                  <a:pt x="1089534" y="1334467"/>
                </a:cubicBezTo>
                <a:cubicBezTo>
                  <a:pt x="1083903" y="1300684"/>
                  <a:pt x="1078272" y="1275345"/>
                  <a:pt x="1072641" y="1258454"/>
                </a:cubicBezTo>
                <a:cubicBezTo>
                  <a:pt x="1044488" y="1123318"/>
                  <a:pt x="1024780" y="957213"/>
                  <a:pt x="1013519" y="760140"/>
                </a:cubicBezTo>
                <a:lnTo>
                  <a:pt x="650342" y="760140"/>
                </a:lnTo>
                <a:lnTo>
                  <a:pt x="650341" y="1055750"/>
                </a:lnTo>
                <a:cubicBezTo>
                  <a:pt x="689756" y="1050119"/>
                  <a:pt x="754509" y="1036042"/>
                  <a:pt x="844599" y="1013520"/>
                </a:cubicBezTo>
                <a:cubicBezTo>
                  <a:pt x="889645" y="1002258"/>
                  <a:pt x="923429" y="993812"/>
                  <a:pt x="945951" y="988182"/>
                </a:cubicBezTo>
                <a:lnTo>
                  <a:pt x="945951" y="1190886"/>
                </a:lnTo>
                <a:cubicBezTo>
                  <a:pt x="844599" y="1224669"/>
                  <a:pt x="746063" y="1252823"/>
                  <a:pt x="650342" y="1275345"/>
                </a:cubicBezTo>
                <a:lnTo>
                  <a:pt x="650341" y="1672307"/>
                </a:lnTo>
                <a:cubicBezTo>
                  <a:pt x="650341" y="1852489"/>
                  <a:pt x="560251" y="1939764"/>
                  <a:pt x="380069" y="1934133"/>
                </a:cubicBezTo>
                <a:lnTo>
                  <a:pt x="135136" y="1934133"/>
                </a:lnTo>
                <a:lnTo>
                  <a:pt x="135136" y="1739875"/>
                </a:lnTo>
                <a:lnTo>
                  <a:pt x="236488" y="1739876"/>
                </a:lnTo>
                <a:cubicBezTo>
                  <a:pt x="304055" y="1739875"/>
                  <a:pt x="337840" y="1706091"/>
                  <a:pt x="337840" y="1638523"/>
                </a:cubicBezTo>
                <a:lnTo>
                  <a:pt x="337840" y="1334467"/>
                </a:lnTo>
                <a:cubicBezTo>
                  <a:pt x="236487" y="1351360"/>
                  <a:pt x="126690" y="1362621"/>
                  <a:pt x="8446" y="1368252"/>
                </a:cubicBezTo>
                <a:lnTo>
                  <a:pt x="8446" y="1114872"/>
                </a:lnTo>
                <a:cubicBezTo>
                  <a:pt x="137951" y="1114872"/>
                  <a:pt x="247749" y="1109241"/>
                  <a:pt x="337840" y="1097980"/>
                </a:cubicBezTo>
                <a:lnTo>
                  <a:pt x="337840" y="760140"/>
                </a:lnTo>
                <a:lnTo>
                  <a:pt x="0" y="760140"/>
                </a:lnTo>
                <a:lnTo>
                  <a:pt x="0" y="540544"/>
                </a:lnTo>
                <a:lnTo>
                  <a:pt x="337840" y="540544"/>
                </a:lnTo>
                <a:lnTo>
                  <a:pt x="337840" y="312502"/>
                </a:lnTo>
                <a:lnTo>
                  <a:pt x="42230" y="312502"/>
                </a:lnTo>
                <a:lnTo>
                  <a:pt x="42230" y="109798"/>
                </a:lnTo>
                <a:lnTo>
                  <a:pt x="532098" y="109798"/>
                </a:lnTo>
                <a:cubicBezTo>
                  <a:pt x="644711" y="109798"/>
                  <a:pt x="771401" y="90091"/>
                  <a:pt x="912167" y="50676"/>
                </a:cubicBezTo>
                <a:lnTo>
                  <a:pt x="912168" y="270272"/>
                </a:lnTo>
                <a:cubicBezTo>
                  <a:pt x="822077" y="292795"/>
                  <a:pt x="734801" y="306871"/>
                  <a:pt x="650341" y="312502"/>
                </a:cubicBezTo>
                <a:lnTo>
                  <a:pt x="650342" y="540544"/>
                </a:lnTo>
                <a:lnTo>
                  <a:pt x="1005074" y="540544"/>
                </a:lnTo>
                <a:cubicBezTo>
                  <a:pt x="993812" y="382885"/>
                  <a:pt x="988181" y="202704"/>
                  <a:pt x="988181" y="0"/>
                </a:cubicBezTo>
                <a:lnTo>
                  <a:pt x="1309129" y="0"/>
                </a:lnTo>
                <a:close/>
                <a:moveTo>
                  <a:pt x="1689199" y="67568"/>
                </a:moveTo>
                <a:cubicBezTo>
                  <a:pt x="1756767" y="202704"/>
                  <a:pt x="1801812" y="332209"/>
                  <a:pt x="1824335" y="456084"/>
                </a:cubicBezTo>
                <a:lnTo>
                  <a:pt x="1537171" y="456084"/>
                </a:lnTo>
                <a:cubicBezTo>
                  <a:pt x="1531540" y="365993"/>
                  <a:pt x="1497756" y="236488"/>
                  <a:pt x="1435819" y="67568"/>
                </a:cubicBezTo>
                <a:lnTo>
                  <a:pt x="1689199" y="67568"/>
                </a:lnTo>
                <a:close/>
                <a:moveTo>
                  <a:pt x="2795624" y="464530"/>
                </a:moveTo>
                <a:lnTo>
                  <a:pt x="2508461" y="464530"/>
                </a:lnTo>
                <a:lnTo>
                  <a:pt x="2508460" y="937505"/>
                </a:lnTo>
                <a:lnTo>
                  <a:pt x="2795625" y="937505"/>
                </a:lnTo>
                <a:lnTo>
                  <a:pt x="2795624" y="464530"/>
                </a:lnTo>
                <a:close/>
                <a:moveTo>
                  <a:pt x="3445966" y="743248"/>
                </a:moveTo>
                <a:cubicBezTo>
                  <a:pt x="3519165" y="923429"/>
                  <a:pt x="3575472" y="1117687"/>
                  <a:pt x="3614886" y="1326022"/>
                </a:cubicBezTo>
                <a:lnTo>
                  <a:pt x="3336168" y="1326021"/>
                </a:lnTo>
                <a:cubicBezTo>
                  <a:pt x="3319276" y="1145840"/>
                  <a:pt x="3274231" y="951582"/>
                  <a:pt x="3201032" y="743248"/>
                </a:cubicBezTo>
                <a:lnTo>
                  <a:pt x="3445966" y="743248"/>
                </a:lnTo>
                <a:close/>
                <a:moveTo>
                  <a:pt x="2820963" y="25338"/>
                </a:moveTo>
                <a:cubicBezTo>
                  <a:pt x="2815332" y="92906"/>
                  <a:pt x="2795625" y="168920"/>
                  <a:pt x="2761840" y="253380"/>
                </a:cubicBezTo>
                <a:lnTo>
                  <a:pt x="3074342" y="253380"/>
                </a:lnTo>
                <a:lnTo>
                  <a:pt x="3074342" y="1596293"/>
                </a:lnTo>
                <a:cubicBezTo>
                  <a:pt x="3079973" y="1787736"/>
                  <a:pt x="2992698" y="1880642"/>
                  <a:pt x="2812517" y="1875011"/>
                </a:cubicBezTo>
                <a:lnTo>
                  <a:pt x="2229743" y="1875012"/>
                </a:lnTo>
                <a:lnTo>
                  <a:pt x="2229742" y="253380"/>
                </a:lnTo>
                <a:lnTo>
                  <a:pt x="2474676" y="253380"/>
                </a:lnTo>
                <a:cubicBezTo>
                  <a:pt x="2491568" y="185812"/>
                  <a:pt x="2508460" y="109798"/>
                  <a:pt x="2525352" y="25338"/>
                </a:cubicBezTo>
                <a:lnTo>
                  <a:pt x="2820963" y="25338"/>
                </a:lnTo>
                <a:close/>
                <a:moveTo>
                  <a:pt x="4070969" y="219596"/>
                </a:moveTo>
                <a:lnTo>
                  <a:pt x="4070970" y="1630077"/>
                </a:lnTo>
                <a:cubicBezTo>
                  <a:pt x="4076601" y="1832781"/>
                  <a:pt x="3980879" y="1928502"/>
                  <a:pt x="3783806" y="1917241"/>
                </a:cubicBezTo>
                <a:lnTo>
                  <a:pt x="3479750" y="1917241"/>
                </a:lnTo>
                <a:lnTo>
                  <a:pt x="3479750" y="1722983"/>
                </a:lnTo>
                <a:lnTo>
                  <a:pt x="3648670" y="1722983"/>
                </a:lnTo>
                <a:cubicBezTo>
                  <a:pt x="3733130" y="1728614"/>
                  <a:pt x="3772545" y="1686384"/>
                  <a:pt x="3766914" y="1596293"/>
                </a:cubicBezTo>
                <a:lnTo>
                  <a:pt x="3766914" y="430746"/>
                </a:lnTo>
                <a:lnTo>
                  <a:pt x="3479750" y="430746"/>
                </a:lnTo>
                <a:cubicBezTo>
                  <a:pt x="3400921" y="554620"/>
                  <a:pt x="3279861" y="644711"/>
                  <a:pt x="3116572" y="701018"/>
                </a:cubicBezTo>
                <a:lnTo>
                  <a:pt x="3116573" y="523652"/>
                </a:lnTo>
                <a:cubicBezTo>
                  <a:pt x="3234816" y="416669"/>
                  <a:pt x="3302384" y="247749"/>
                  <a:pt x="3319276" y="16893"/>
                </a:cubicBezTo>
                <a:lnTo>
                  <a:pt x="3614886" y="16892"/>
                </a:lnTo>
                <a:cubicBezTo>
                  <a:pt x="3603625" y="90091"/>
                  <a:pt x="3589548" y="157659"/>
                  <a:pt x="3572656" y="219596"/>
                </a:cubicBezTo>
                <a:lnTo>
                  <a:pt x="4070969" y="219596"/>
                </a:lnTo>
                <a:close/>
                <a:moveTo>
                  <a:pt x="5318206" y="341535"/>
                </a:moveTo>
                <a:cubicBezTo>
                  <a:pt x="5260931" y="308807"/>
                  <a:pt x="5185841" y="293499"/>
                  <a:pt x="5092935" y="295610"/>
                </a:cubicBezTo>
                <a:lnTo>
                  <a:pt x="4721312" y="295610"/>
                </a:lnTo>
                <a:lnTo>
                  <a:pt x="4721311" y="1005074"/>
                </a:lnTo>
                <a:lnTo>
                  <a:pt x="5092935" y="1005074"/>
                </a:lnTo>
                <a:cubicBezTo>
                  <a:pt x="5346315" y="1016335"/>
                  <a:pt x="5467374" y="898091"/>
                  <a:pt x="5456113" y="650341"/>
                </a:cubicBezTo>
                <a:cubicBezTo>
                  <a:pt x="5459632" y="499017"/>
                  <a:pt x="5413663" y="396082"/>
                  <a:pt x="5318206" y="341535"/>
                </a:cubicBezTo>
                <a:close/>
                <a:moveTo>
                  <a:pt x="5650371" y="219596"/>
                </a:moveTo>
                <a:cubicBezTo>
                  <a:pt x="5757353" y="315317"/>
                  <a:pt x="5810844" y="458899"/>
                  <a:pt x="5810844" y="650342"/>
                </a:cubicBezTo>
                <a:cubicBezTo>
                  <a:pt x="5822106" y="1050119"/>
                  <a:pt x="5605326" y="1244377"/>
                  <a:pt x="5160503" y="1233115"/>
                </a:cubicBezTo>
                <a:lnTo>
                  <a:pt x="4721311" y="1233115"/>
                </a:lnTo>
                <a:lnTo>
                  <a:pt x="4721311" y="1891903"/>
                </a:lnTo>
                <a:lnTo>
                  <a:pt x="4375026" y="1891903"/>
                </a:lnTo>
                <a:lnTo>
                  <a:pt x="4375026" y="76014"/>
                </a:lnTo>
                <a:lnTo>
                  <a:pt x="5168949" y="76014"/>
                </a:lnTo>
                <a:cubicBezTo>
                  <a:pt x="5382914" y="76014"/>
                  <a:pt x="5543388" y="123875"/>
                  <a:pt x="5650371" y="219596"/>
                </a:cubicBezTo>
                <a:close/>
                <a:moveTo>
                  <a:pt x="6994606" y="341535"/>
                </a:moveTo>
                <a:cubicBezTo>
                  <a:pt x="6937331" y="308807"/>
                  <a:pt x="6862241" y="293498"/>
                  <a:pt x="6769335" y="295610"/>
                </a:cubicBezTo>
                <a:lnTo>
                  <a:pt x="6397711" y="295610"/>
                </a:lnTo>
                <a:lnTo>
                  <a:pt x="6397711" y="1005074"/>
                </a:lnTo>
                <a:lnTo>
                  <a:pt x="6769335" y="1005074"/>
                </a:lnTo>
                <a:cubicBezTo>
                  <a:pt x="7022714" y="1016335"/>
                  <a:pt x="7143774" y="898091"/>
                  <a:pt x="7132513" y="650342"/>
                </a:cubicBezTo>
                <a:cubicBezTo>
                  <a:pt x="7136032" y="499017"/>
                  <a:pt x="7090063" y="396082"/>
                  <a:pt x="6994606" y="341535"/>
                </a:cubicBezTo>
                <a:close/>
                <a:moveTo>
                  <a:pt x="7326771" y="219596"/>
                </a:moveTo>
                <a:cubicBezTo>
                  <a:pt x="7433753" y="315317"/>
                  <a:pt x="7487244" y="458899"/>
                  <a:pt x="7487244" y="650342"/>
                </a:cubicBezTo>
                <a:cubicBezTo>
                  <a:pt x="7498506" y="1050119"/>
                  <a:pt x="7281725" y="1244377"/>
                  <a:pt x="6836903" y="1233115"/>
                </a:cubicBezTo>
                <a:lnTo>
                  <a:pt x="6397712" y="1233115"/>
                </a:lnTo>
                <a:lnTo>
                  <a:pt x="6397711" y="1891903"/>
                </a:lnTo>
                <a:lnTo>
                  <a:pt x="6051425" y="1891903"/>
                </a:lnTo>
                <a:lnTo>
                  <a:pt x="6051425" y="76014"/>
                </a:lnTo>
                <a:lnTo>
                  <a:pt x="6845349" y="76014"/>
                </a:lnTo>
                <a:cubicBezTo>
                  <a:pt x="7059314" y="76014"/>
                  <a:pt x="7219788" y="123875"/>
                  <a:pt x="7326771" y="219596"/>
                </a:cubicBezTo>
                <a:close/>
                <a:moveTo>
                  <a:pt x="9248105" y="76014"/>
                </a:moveTo>
                <a:lnTo>
                  <a:pt x="9248104" y="295610"/>
                </a:lnTo>
                <a:lnTo>
                  <a:pt x="8631547" y="295610"/>
                </a:lnTo>
                <a:lnTo>
                  <a:pt x="8631547" y="1891903"/>
                </a:lnTo>
                <a:lnTo>
                  <a:pt x="8285261" y="1891904"/>
                </a:lnTo>
                <a:lnTo>
                  <a:pt x="8285262" y="295610"/>
                </a:lnTo>
                <a:lnTo>
                  <a:pt x="7677149" y="295610"/>
                </a:lnTo>
                <a:lnTo>
                  <a:pt x="7677149" y="76014"/>
                </a:lnTo>
                <a:lnTo>
                  <a:pt x="9248105" y="76014"/>
                </a:lnTo>
                <a:close/>
              </a:path>
            </a:pathLst>
          </a:custGeom>
          <a:solidFill>
            <a:srgbClr val="DAA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zui studio bj-Wedding Moment">
            <a:hlinkClick r:id="" action="ppaction://media"/>
          </p:cNvPr>
          <p:cNvSpPr>
            <a:spLocks noChangeAspect="1"/>
          </p:cNvSpPr>
          <p:nvPr/>
        </p:nvSpPr>
        <p:spPr bwMode="auto">
          <a:xfrm>
            <a:off x="8499475" y="-16589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" name="文本框 110"/>
          <p:cNvSpPr/>
          <p:nvPr/>
        </p:nvSpPr>
        <p:spPr bwMode="auto">
          <a:xfrm rot="-2101034">
            <a:off x="1295400" y="2679700"/>
            <a:ext cx="2962275" cy="244475"/>
          </a:xfrm>
          <a:custGeom>
            <a:avLst/>
            <a:gdLst>
              <a:gd name="T0" fmla="*/ 210740 w 2962275"/>
              <a:gd name="T1" fmla="*/ 241696 h 244078"/>
              <a:gd name="T2" fmla="*/ 121444 w 2962275"/>
              <a:gd name="T3" fmla="*/ 240506 h 244078"/>
              <a:gd name="T4" fmla="*/ 16669 w 2962275"/>
              <a:gd name="T5" fmla="*/ 17859 h 244078"/>
              <a:gd name="T6" fmla="*/ 0 w 2962275"/>
              <a:gd name="T7" fmla="*/ 3571 h 244078"/>
              <a:gd name="T8" fmla="*/ 114300 w 2962275"/>
              <a:gd name="T9" fmla="*/ 221456 h 244078"/>
              <a:gd name="T10" fmla="*/ 470297 w 2962275"/>
              <a:gd name="T11" fmla="*/ 3571 h 244078"/>
              <a:gd name="T12" fmla="*/ 351234 w 2962275"/>
              <a:gd name="T13" fmla="*/ 240506 h 244078"/>
              <a:gd name="T14" fmla="*/ 272653 w 2962275"/>
              <a:gd name="T15" fmla="*/ 3571 h 244078"/>
              <a:gd name="T16" fmla="*/ 470297 w 2962275"/>
              <a:gd name="T17" fmla="*/ 3571 h 244078"/>
              <a:gd name="T18" fmla="*/ 770334 w 2962275"/>
              <a:gd name="T19" fmla="*/ 19049 h 244078"/>
              <a:gd name="T20" fmla="*/ 914400 w 2962275"/>
              <a:gd name="T21" fmla="*/ 71437 h 244078"/>
              <a:gd name="T22" fmla="*/ 934640 w 2962275"/>
              <a:gd name="T23" fmla="*/ 72628 h 244078"/>
              <a:gd name="T24" fmla="*/ 770334 w 2962275"/>
              <a:gd name="T25" fmla="*/ 240506 h 244078"/>
              <a:gd name="T26" fmla="*/ 854869 w 2962275"/>
              <a:gd name="T27" fmla="*/ 3571 h 244078"/>
              <a:gd name="T28" fmla="*/ 1075134 w 2962275"/>
              <a:gd name="T29" fmla="*/ 16668 h 244078"/>
              <a:gd name="T30" fmla="*/ 1170384 w 2962275"/>
              <a:gd name="T31" fmla="*/ 123824 h 244078"/>
              <a:gd name="T32" fmla="*/ 1190625 w 2962275"/>
              <a:gd name="T33" fmla="*/ 123824 h 244078"/>
              <a:gd name="T34" fmla="*/ 1077516 w 2962275"/>
              <a:gd name="T35" fmla="*/ 0 h 244078"/>
              <a:gd name="T36" fmla="*/ 1441847 w 2962275"/>
              <a:gd name="T37" fmla="*/ 240506 h 244078"/>
              <a:gd name="T38" fmla="*/ 1363265 w 2962275"/>
              <a:gd name="T39" fmla="*/ 26193 h 244078"/>
              <a:gd name="T40" fmla="*/ 1357312 w 2962275"/>
              <a:gd name="T41" fmla="*/ 32146 h 244078"/>
              <a:gd name="T42" fmla="*/ 1207294 w 2962275"/>
              <a:gd name="T43" fmla="*/ 3571 h 244078"/>
              <a:gd name="T44" fmla="*/ 1284684 w 2962275"/>
              <a:gd name="T45" fmla="*/ 225028 h 244078"/>
              <a:gd name="T46" fmla="*/ 1289447 w 2962275"/>
              <a:gd name="T47" fmla="*/ 213121 h 244078"/>
              <a:gd name="T48" fmla="*/ 1371600 w 2962275"/>
              <a:gd name="T49" fmla="*/ 3571 h 244078"/>
              <a:gd name="T50" fmla="*/ 1433512 w 2962275"/>
              <a:gd name="T51" fmla="*/ 225028 h 244078"/>
              <a:gd name="T52" fmla="*/ 1514475 w 2962275"/>
              <a:gd name="T53" fmla="*/ 3571 h 244078"/>
              <a:gd name="T54" fmla="*/ 1562100 w 2962275"/>
              <a:gd name="T55" fmla="*/ 19049 h 244078"/>
              <a:gd name="T56" fmla="*/ 1706165 w 2962275"/>
              <a:gd name="T57" fmla="*/ 126206 h 244078"/>
              <a:gd name="T58" fmla="*/ 1720453 w 2962275"/>
              <a:gd name="T59" fmla="*/ 227409 h 244078"/>
              <a:gd name="T60" fmla="*/ 1544240 w 2962275"/>
              <a:gd name="T61" fmla="*/ 3571 h 244078"/>
              <a:gd name="T62" fmla="*/ 1866900 w 2962275"/>
              <a:gd name="T63" fmla="*/ 19049 h 244078"/>
              <a:gd name="T64" fmla="*/ 1866900 w 2962275"/>
              <a:gd name="T65" fmla="*/ 117871 h 244078"/>
              <a:gd name="T66" fmla="*/ 1930896 w 2962275"/>
              <a:gd name="T67" fmla="*/ 21133 h 244078"/>
              <a:gd name="T68" fmla="*/ 1971675 w 2962275"/>
              <a:gd name="T69" fmla="*/ 240506 h 244078"/>
              <a:gd name="T70" fmla="*/ 1781175 w 2962275"/>
              <a:gd name="T71" fmla="*/ 133350 h 244078"/>
              <a:gd name="T72" fmla="*/ 1763315 w 2962275"/>
              <a:gd name="T73" fmla="*/ 3571 h 244078"/>
              <a:gd name="T74" fmla="*/ 2143720 w 2962275"/>
              <a:gd name="T75" fmla="*/ 33337 h 244078"/>
              <a:gd name="T76" fmla="*/ 2018109 w 2962275"/>
              <a:gd name="T77" fmla="*/ 128587 h 244078"/>
              <a:gd name="T78" fmla="*/ 2143720 w 2962275"/>
              <a:gd name="T79" fmla="*/ 33337 h 244078"/>
              <a:gd name="T80" fmla="*/ 2100262 w 2962275"/>
              <a:gd name="T81" fmla="*/ 145256 h 244078"/>
              <a:gd name="T82" fmla="*/ 2000250 w 2962275"/>
              <a:gd name="T83" fmla="*/ 240506 h 244078"/>
              <a:gd name="T84" fmla="*/ 2158900 w 2962275"/>
              <a:gd name="T85" fmla="*/ 23217 h 244078"/>
              <a:gd name="T86" fmla="*/ 2227659 w 2962275"/>
              <a:gd name="T87" fmla="*/ 123825 h 244078"/>
              <a:gd name="T88" fmla="*/ 2362795 w 2962275"/>
              <a:gd name="T89" fmla="*/ 26044 h 244078"/>
              <a:gd name="T90" fmla="*/ 2322909 w 2962275"/>
              <a:gd name="T91" fmla="*/ 244078 h 244078"/>
              <a:gd name="T92" fmla="*/ 2371650 w 2962275"/>
              <a:gd name="T93" fmla="*/ 10417 h 244078"/>
              <a:gd name="T94" fmla="*/ 2480072 w 2962275"/>
              <a:gd name="T95" fmla="*/ 240506 h 244078"/>
              <a:gd name="T96" fmla="*/ 2740818 w 2962275"/>
              <a:gd name="T97" fmla="*/ 3571 h 244078"/>
              <a:gd name="T98" fmla="*/ 2572940 w 2962275"/>
              <a:gd name="T99" fmla="*/ 16668 h 244078"/>
              <a:gd name="T100" fmla="*/ 2552700 w 2962275"/>
              <a:gd name="T101" fmla="*/ 241696 h 244078"/>
              <a:gd name="T102" fmla="*/ 2721768 w 2962275"/>
              <a:gd name="T103" fmla="*/ 229790 h 244078"/>
              <a:gd name="T104" fmla="*/ 2740818 w 2962275"/>
              <a:gd name="T105" fmla="*/ 3571 h 244078"/>
              <a:gd name="T106" fmla="*/ 2876550 w 2962275"/>
              <a:gd name="T107" fmla="*/ 19050 h 244078"/>
              <a:gd name="T108" fmla="*/ 2858691 w 2962275"/>
              <a:gd name="T109" fmla="*/ 19049 h 244078"/>
              <a:gd name="T110" fmla="*/ 2962275 w 2962275"/>
              <a:gd name="T111" fmla="*/ 3571 h 24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62275" h="244078">
                <a:moveTo>
                  <a:pt x="228600" y="3572"/>
                </a:moveTo>
                <a:lnTo>
                  <a:pt x="228600" y="241696"/>
                </a:lnTo>
                <a:lnTo>
                  <a:pt x="210740" y="241696"/>
                </a:lnTo>
                <a:lnTo>
                  <a:pt x="210741" y="17859"/>
                </a:lnTo>
                <a:lnTo>
                  <a:pt x="208359" y="17859"/>
                </a:lnTo>
                <a:lnTo>
                  <a:pt x="121444" y="240506"/>
                </a:lnTo>
                <a:lnTo>
                  <a:pt x="105966" y="240506"/>
                </a:lnTo>
                <a:lnTo>
                  <a:pt x="19050" y="17859"/>
                </a:lnTo>
                <a:lnTo>
                  <a:pt x="16669" y="17859"/>
                </a:lnTo>
                <a:lnTo>
                  <a:pt x="16669" y="241696"/>
                </a:lnTo>
                <a:lnTo>
                  <a:pt x="0" y="241696"/>
                </a:lnTo>
                <a:lnTo>
                  <a:pt x="0" y="3571"/>
                </a:lnTo>
                <a:lnTo>
                  <a:pt x="29766" y="3571"/>
                </a:lnTo>
                <a:lnTo>
                  <a:pt x="113109" y="221456"/>
                </a:lnTo>
                <a:lnTo>
                  <a:pt x="114300" y="221456"/>
                </a:lnTo>
                <a:lnTo>
                  <a:pt x="197644" y="3571"/>
                </a:lnTo>
                <a:lnTo>
                  <a:pt x="228600" y="3572"/>
                </a:lnTo>
                <a:close/>
                <a:moveTo>
                  <a:pt x="470297" y="3571"/>
                </a:moveTo>
                <a:lnTo>
                  <a:pt x="369093" y="139303"/>
                </a:lnTo>
                <a:lnTo>
                  <a:pt x="369093" y="240506"/>
                </a:lnTo>
                <a:lnTo>
                  <a:pt x="351234" y="240506"/>
                </a:lnTo>
                <a:lnTo>
                  <a:pt x="351234" y="139303"/>
                </a:lnTo>
                <a:lnTo>
                  <a:pt x="252412" y="3571"/>
                </a:lnTo>
                <a:lnTo>
                  <a:pt x="272653" y="3571"/>
                </a:lnTo>
                <a:lnTo>
                  <a:pt x="359569" y="126206"/>
                </a:lnTo>
                <a:lnTo>
                  <a:pt x="450056" y="3571"/>
                </a:lnTo>
                <a:lnTo>
                  <a:pt x="470297" y="3571"/>
                </a:lnTo>
                <a:close/>
                <a:moveTo>
                  <a:pt x="895945" y="33337"/>
                </a:moveTo>
                <a:cubicBezTo>
                  <a:pt x="884833" y="24606"/>
                  <a:pt x="868759" y="19843"/>
                  <a:pt x="847725" y="19049"/>
                </a:cubicBezTo>
                <a:lnTo>
                  <a:pt x="770334" y="19049"/>
                </a:lnTo>
                <a:lnTo>
                  <a:pt x="770334" y="128587"/>
                </a:lnTo>
                <a:lnTo>
                  <a:pt x="847725" y="128587"/>
                </a:lnTo>
                <a:cubicBezTo>
                  <a:pt x="892175" y="128587"/>
                  <a:pt x="914400" y="109537"/>
                  <a:pt x="914400" y="71437"/>
                </a:cubicBezTo>
                <a:cubicBezTo>
                  <a:pt x="913209" y="54768"/>
                  <a:pt x="907058" y="42068"/>
                  <a:pt x="895945" y="33337"/>
                </a:cubicBezTo>
                <a:close/>
                <a:moveTo>
                  <a:pt x="911126" y="23217"/>
                </a:moveTo>
                <a:cubicBezTo>
                  <a:pt x="924421" y="34726"/>
                  <a:pt x="932259" y="51196"/>
                  <a:pt x="934640" y="72628"/>
                </a:cubicBezTo>
                <a:cubicBezTo>
                  <a:pt x="933053" y="119459"/>
                  <a:pt x="905669" y="143668"/>
                  <a:pt x="852487" y="145256"/>
                </a:cubicBezTo>
                <a:lnTo>
                  <a:pt x="770334" y="145256"/>
                </a:lnTo>
                <a:lnTo>
                  <a:pt x="770334" y="240506"/>
                </a:lnTo>
                <a:lnTo>
                  <a:pt x="752475" y="240506"/>
                </a:lnTo>
                <a:lnTo>
                  <a:pt x="752475" y="3571"/>
                </a:lnTo>
                <a:lnTo>
                  <a:pt x="854869" y="3571"/>
                </a:lnTo>
                <a:cubicBezTo>
                  <a:pt x="879078" y="5159"/>
                  <a:pt x="897830" y="11707"/>
                  <a:pt x="911126" y="23217"/>
                </a:cubicBezTo>
                <a:close/>
                <a:moveTo>
                  <a:pt x="1115020" y="26044"/>
                </a:moveTo>
                <a:cubicBezTo>
                  <a:pt x="1103511" y="20984"/>
                  <a:pt x="1090215" y="17859"/>
                  <a:pt x="1075134" y="16668"/>
                </a:cubicBezTo>
                <a:cubicBezTo>
                  <a:pt x="1015603" y="22224"/>
                  <a:pt x="983853" y="57943"/>
                  <a:pt x="979884" y="123824"/>
                </a:cubicBezTo>
                <a:cubicBezTo>
                  <a:pt x="983059" y="190500"/>
                  <a:pt x="1014412" y="225821"/>
                  <a:pt x="1073943" y="229790"/>
                </a:cubicBezTo>
                <a:cubicBezTo>
                  <a:pt x="1135062" y="226615"/>
                  <a:pt x="1167209" y="191293"/>
                  <a:pt x="1170384" y="123824"/>
                </a:cubicBezTo>
                <a:cubicBezTo>
                  <a:pt x="1168003" y="73818"/>
                  <a:pt x="1149548" y="41225"/>
                  <a:pt x="1115020" y="26044"/>
                </a:cubicBezTo>
                <a:close/>
                <a:moveTo>
                  <a:pt x="1123875" y="10417"/>
                </a:moveTo>
                <a:cubicBezTo>
                  <a:pt x="1164208" y="27681"/>
                  <a:pt x="1186457" y="65484"/>
                  <a:pt x="1190625" y="123824"/>
                </a:cubicBezTo>
                <a:cubicBezTo>
                  <a:pt x="1187450" y="200818"/>
                  <a:pt x="1148953" y="240903"/>
                  <a:pt x="1075134" y="244078"/>
                </a:cubicBezTo>
                <a:cubicBezTo>
                  <a:pt x="1002109" y="240109"/>
                  <a:pt x="964009" y="200421"/>
                  <a:pt x="960834" y="125015"/>
                </a:cubicBezTo>
                <a:cubicBezTo>
                  <a:pt x="964803" y="45640"/>
                  <a:pt x="1003697" y="3968"/>
                  <a:pt x="1077516" y="0"/>
                </a:cubicBezTo>
                <a:cubicBezTo>
                  <a:pt x="1094978" y="1190"/>
                  <a:pt x="1110431" y="4663"/>
                  <a:pt x="1123875" y="10417"/>
                </a:cubicBezTo>
                <a:close/>
                <a:moveTo>
                  <a:pt x="1514475" y="3571"/>
                </a:moveTo>
                <a:lnTo>
                  <a:pt x="1441847" y="240506"/>
                </a:lnTo>
                <a:lnTo>
                  <a:pt x="1423987" y="240506"/>
                </a:lnTo>
                <a:lnTo>
                  <a:pt x="1364456" y="34528"/>
                </a:lnTo>
                <a:cubicBezTo>
                  <a:pt x="1364456" y="32940"/>
                  <a:pt x="1364059" y="30162"/>
                  <a:pt x="1363265" y="26193"/>
                </a:cubicBezTo>
                <a:cubicBezTo>
                  <a:pt x="1362472" y="21431"/>
                  <a:pt x="1361678" y="18653"/>
                  <a:pt x="1360884" y="17859"/>
                </a:cubicBezTo>
                <a:cubicBezTo>
                  <a:pt x="1360090" y="19446"/>
                  <a:pt x="1359297" y="22621"/>
                  <a:pt x="1358503" y="27384"/>
                </a:cubicBezTo>
                <a:cubicBezTo>
                  <a:pt x="1357709" y="29765"/>
                  <a:pt x="1357312" y="31353"/>
                  <a:pt x="1357312" y="32146"/>
                </a:cubicBezTo>
                <a:lnTo>
                  <a:pt x="1294209" y="240506"/>
                </a:lnTo>
                <a:lnTo>
                  <a:pt x="1276350" y="240506"/>
                </a:lnTo>
                <a:lnTo>
                  <a:pt x="1207294" y="3571"/>
                </a:lnTo>
                <a:lnTo>
                  <a:pt x="1226343" y="3571"/>
                </a:lnTo>
                <a:lnTo>
                  <a:pt x="1281112" y="208359"/>
                </a:lnTo>
                <a:cubicBezTo>
                  <a:pt x="1282700" y="211534"/>
                  <a:pt x="1283890" y="217090"/>
                  <a:pt x="1284684" y="225028"/>
                </a:cubicBezTo>
                <a:cubicBezTo>
                  <a:pt x="1285478" y="226615"/>
                  <a:pt x="1285875" y="227806"/>
                  <a:pt x="1285875" y="228599"/>
                </a:cubicBezTo>
                <a:lnTo>
                  <a:pt x="1287066" y="228599"/>
                </a:lnTo>
                <a:cubicBezTo>
                  <a:pt x="1287065" y="226218"/>
                  <a:pt x="1287859" y="221059"/>
                  <a:pt x="1289447" y="213121"/>
                </a:cubicBezTo>
                <a:cubicBezTo>
                  <a:pt x="1290240" y="210740"/>
                  <a:pt x="1290637" y="209153"/>
                  <a:pt x="1290637" y="208359"/>
                </a:cubicBezTo>
                <a:lnTo>
                  <a:pt x="1350168" y="3571"/>
                </a:lnTo>
                <a:lnTo>
                  <a:pt x="1371600" y="3571"/>
                </a:lnTo>
                <a:lnTo>
                  <a:pt x="1427559" y="208359"/>
                </a:lnTo>
                <a:cubicBezTo>
                  <a:pt x="1429940" y="217884"/>
                  <a:pt x="1431528" y="224631"/>
                  <a:pt x="1432322" y="228599"/>
                </a:cubicBezTo>
                <a:cubicBezTo>
                  <a:pt x="1432322" y="227806"/>
                  <a:pt x="1432718" y="226615"/>
                  <a:pt x="1433512" y="225028"/>
                </a:cubicBezTo>
                <a:cubicBezTo>
                  <a:pt x="1434306" y="217090"/>
                  <a:pt x="1435497" y="211534"/>
                  <a:pt x="1437084" y="208359"/>
                </a:cubicBezTo>
                <a:lnTo>
                  <a:pt x="1494234" y="3571"/>
                </a:lnTo>
                <a:lnTo>
                  <a:pt x="1514475" y="3571"/>
                </a:lnTo>
                <a:close/>
                <a:moveTo>
                  <a:pt x="1714500" y="3571"/>
                </a:moveTo>
                <a:lnTo>
                  <a:pt x="1714500" y="19050"/>
                </a:lnTo>
                <a:lnTo>
                  <a:pt x="1562100" y="19049"/>
                </a:lnTo>
                <a:lnTo>
                  <a:pt x="1562100" y="110728"/>
                </a:lnTo>
                <a:lnTo>
                  <a:pt x="1706165" y="110728"/>
                </a:lnTo>
                <a:lnTo>
                  <a:pt x="1706165" y="126206"/>
                </a:lnTo>
                <a:lnTo>
                  <a:pt x="1562100" y="126206"/>
                </a:lnTo>
                <a:lnTo>
                  <a:pt x="1562100" y="227409"/>
                </a:lnTo>
                <a:lnTo>
                  <a:pt x="1720453" y="227409"/>
                </a:lnTo>
                <a:lnTo>
                  <a:pt x="1720453" y="240506"/>
                </a:lnTo>
                <a:lnTo>
                  <a:pt x="1544240" y="240506"/>
                </a:lnTo>
                <a:lnTo>
                  <a:pt x="1544240" y="3571"/>
                </a:lnTo>
                <a:lnTo>
                  <a:pt x="1714500" y="3571"/>
                </a:lnTo>
                <a:close/>
                <a:moveTo>
                  <a:pt x="1916906" y="31253"/>
                </a:moveTo>
                <a:cubicBezTo>
                  <a:pt x="1905794" y="23117"/>
                  <a:pt x="1889125" y="19049"/>
                  <a:pt x="1866900" y="19049"/>
                </a:cubicBezTo>
                <a:lnTo>
                  <a:pt x="1781175" y="19049"/>
                </a:lnTo>
                <a:lnTo>
                  <a:pt x="1781175" y="117871"/>
                </a:lnTo>
                <a:lnTo>
                  <a:pt x="1866900" y="117871"/>
                </a:lnTo>
                <a:cubicBezTo>
                  <a:pt x="1912143" y="118665"/>
                  <a:pt x="1934369" y="101996"/>
                  <a:pt x="1933575" y="67865"/>
                </a:cubicBezTo>
                <a:cubicBezTo>
                  <a:pt x="1933575" y="51593"/>
                  <a:pt x="1928019" y="39389"/>
                  <a:pt x="1916906" y="31253"/>
                </a:cubicBezTo>
                <a:close/>
                <a:moveTo>
                  <a:pt x="1930896" y="21133"/>
                </a:moveTo>
                <a:cubicBezTo>
                  <a:pt x="1944191" y="32047"/>
                  <a:pt x="1951434" y="48021"/>
                  <a:pt x="1952625" y="69056"/>
                </a:cubicBezTo>
                <a:cubicBezTo>
                  <a:pt x="1952625" y="109537"/>
                  <a:pt x="1928415" y="130968"/>
                  <a:pt x="1879997" y="133350"/>
                </a:cubicBezTo>
                <a:lnTo>
                  <a:pt x="1971675" y="240506"/>
                </a:lnTo>
                <a:lnTo>
                  <a:pt x="1946672" y="240506"/>
                </a:lnTo>
                <a:lnTo>
                  <a:pt x="1858565" y="133350"/>
                </a:lnTo>
                <a:lnTo>
                  <a:pt x="1781175" y="133350"/>
                </a:lnTo>
                <a:lnTo>
                  <a:pt x="1781175" y="240506"/>
                </a:lnTo>
                <a:lnTo>
                  <a:pt x="1763315" y="240506"/>
                </a:lnTo>
                <a:lnTo>
                  <a:pt x="1763315" y="3571"/>
                </a:lnTo>
                <a:lnTo>
                  <a:pt x="1872853" y="3571"/>
                </a:lnTo>
                <a:cubicBezTo>
                  <a:pt x="1898253" y="4365"/>
                  <a:pt x="1917601" y="10219"/>
                  <a:pt x="1930896" y="21133"/>
                </a:cubicBezTo>
                <a:close/>
                <a:moveTo>
                  <a:pt x="2143720" y="33337"/>
                </a:moveTo>
                <a:cubicBezTo>
                  <a:pt x="2132608" y="24606"/>
                  <a:pt x="2116534" y="19843"/>
                  <a:pt x="2095500" y="19049"/>
                </a:cubicBezTo>
                <a:lnTo>
                  <a:pt x="2018109" y="19049"/>
                </a:lnTo>
                <a:lnTo>
                  <a:pt x="2018109" y="128587"/>
                </a:lnTo>
                <a:lnTo>
                  <a:pt x="2095500" y="128587"/>
                </a:lnTo>
                <a:cubicBezTo>
                  <a:pt x="2139950" y="128587"/>
                  <a:pt x="2162175" y="109537"/>
                  <a:pt x="2162175" y="71437"/>
                </a:cubicBezTo>
                <a:cubicBezTo>
                  <a:pt x="2160984" y="54768"/>
                  <a:pt x="2154833" y="42068"/>
                  <a:pt x="2143720" y="33337"/>
                </a:cubicBezTo>
                <a:close/>
                <a:moveTo>
                  <a:pt x="2158900" y="23217"/>
                </a:moveTo>
                <a:cubicBezTo>
                  <a:pt x="2172196" y="34726"/>
                  <a:pt x="2180034" y="51196"/>
                  <a:pt x="2182415" y="72628"/>
                </a:cubicBezTo>
                <a:cubicBezTo>
                  <a:pt x="2180828" y="119459"/>
                  <a:pt x="2153443" y="143668"/>
                  <a:pt x="2100262" y="145256"/>
                </a:cubicBezTo>
                <a:lnTo>
                  <a:pt x="2018109" y="145256"/>
                </a:lnTo>
                <a:lnTo>
                  <a:pt x="2018109" y="240506"/>
                </a:lnTo>
                <a:lnTo>
                  <a:pt x="2000250" y="240506"/>
                </a:lnTo>
                <a:lnTo>
                  <a:pt x="2000250" y="3571"/>
                </a:lnTo>
                <a:lnTo>
                  <a:pt x="2102644" y="3571"/>
                </a:lnTo>
                <a:cubicBezTo>
                  <a:pt x="2126853" y="5159"/>
                  <a:pt x="2145605" y="11707"/>
                  <a:pt x="2158900" y="23217"/>
                </a:cubicBezTo>
                <a:close/>
                <a:moveTo>
                  <a:pt x="2362795" y="26044"/>
                </a:moveTo>
                <a:cubicBezTo>
                  <a:pt x="2351286" y="20984"/>
                  <a:pt x="2337990" y="17859"/>
                  <a:pt x="2322909" y="16668"/>
                </a:cubicBezTo>
                <a:cubicBezTo>
                  <a:pt x="2263378" y="22224"/>
                  <a:pt x="2231628" y="57943"/>
                  <a:pt x="2227659" y="123825"/>
                </a:cubicBezTo>
                <a:cubicBezTo>
                  <a:pt x="2230834" y="190499"/>
                  <a:pt x="2262187" y="225821"/>
                  <a:pt x="2321718" y="229790"/>
                </a:cubicBezTo>
                <a:cubicBezTo>
                  <a:pt x="2382837" y="226615"/>
                  <a:pt x="2414984" y="191293"/>
                  <a:pt x="2418159" y="123824"/>
                </a:cubicBezTo>
                <a:cubicBezTo>
                  <a:pt x="2415778" y="73818"/>
                  <a:pt x="2397323" y="41225"/>
                  <a:pt x="2362795" y="26044"/>
                </a:cubicBezTo>
                <a:close/>
                <a:moveTo>
                  <a:pt x="2371650" y="10417"/>
                </a:moveTo>
                <a:cubicBezTo>
                  <a:pt x="2411983" y="27682"/>
                  <a:pt x="2434232" y="65484"/>
                  <a:pt x="2438400" y="123824"/>
                </a:cubicBezTo>
                <a:cubicBezTo>
                  <a:pt x="2435224" y="200818"/>
                  <a:pt x="2396728" y="240903"/>
                  <a:pt x="2322909" y="244078"/>
                </a:cubicBezTo>
                <a:cubicBezTo>
                  <a:pt x="2249884" y="240109"/>
                  <a:pt x="2211784" y="200421"/>
                  <a:pt x="2208609" y="125015"/>
                </a:cubicBezTo>
                <a:cubicBezTo>
                  <a:pt x="2212578" y="45640"/>
                  <a:pt x="2251472" y="3968"/>
                  <a:pt x="2325290" y="0"/>
                </a:cubicBezTo>
                <a:cubicBezTo>
                  <a:pt x="2342753" y="1190"/>
                  <a:pt x="2358206" y="4663"/>
                  <a:pt x="2371650" y="10417"/>
                </a:cubicBezTo>
                <a:close/>
                <a:moveTo>
                  <a:pt x="2497931" y="3571"/>
                </a:moveTo>
                <a:lnTo>
                  <a:pt x="2497931" y="240506"/>
                </a:lnTo>
                <a:lnTo>
                  <a:pt x="2480072" y="240506"/>
                </a:lnTo>
                <a:lnTo>
                  <a:pt x="2480072" y="3571"/>
                </a:lnTo>
                <a:lnTo>
                  <a:pt x="2497931" y="3571"/>
                </a:lnTo>
                <a:close/>
                <a:moveTo>
                  <a:pt x="2740818" y="3571"/>
                </a:moveTo>
                <a:lnTo>
                  <a:pt x="2740818" y="241696"/>
                </a:lnTo>
                <a:lnTo>
                  <a:pt x="2712243" y="241696"/>
                </a:lnTo>
                <a:lnTo>
                  <a:pt x="2572940" y="16668"/>
                </a:lnTo>
                <a:lnTo>
                  <a:pt x="2571750" y="16668"/>
                </a:lnTo>
                <a:lnTo>
                  <a:pt x="2571750" y="241696"/>
                </a:lnTo>
                <a:lnTo>
                  <a:pt x="2552700" y="241696"/>
                </a:lnTo>
                <a:lnTo>
                  <a:pt x="2552700" y="3571"/>
                </a:lnTo>
                <a:lnTo>
                  <a:pt x="2581275" y="3571"/>
                </a:lnTo>
                <a:lnTo>
                  <a:pt x="2721768" y="229790"/>
                </a:lnTo>
                <a:lnTo>
                  <a:pt x="2722959" y="229790"/>
                </a:lnTo>
                <a:lnTo>
                  <a:pt x="2722959" y="3571"/>
                </a:lnTo>
                <a:lnTo>
                  <a:pt x="2740818" y="3571"/>
                </a:lnTo>
                <a:close/>
                <a:moveTo>
                  <a:pt x="2962275" y="3571"/>
                </a:moveTo>
                <a:lnTo>
                  <a:pt x="2962275" y="19050"/>
                </a:lnTo>
                <a:lnTo>
                  <a:pt x="2876550" y="19050"/>
                </a:lnTo>
                <a:lnTo>
                  <a:pt x="2876550" y="240506"/>
                </a:lnTo>
                <a:lnTo>
                  <a:pt x="2858690" y="240506"/>
                </a:lnTo>
                <a:lnTo>
                  <a:pt x="2858691" y="19049"/>
                </a:lnTo>
                <a:lnTo>
                  <a:pt x="2772966" y="19049"/>
                </a:lnTo>
                <a:lnTo>
                  <a:pt x="2772965" y="3571"/>
                </a:lnTo>
                <a:lnTo>
                  <a:pt x="2962275" y="35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89" name="直接连接符 88"/>
          <p:cNvCxnSpPr/>
          <p:nvPr/>
        </p:nvCxnSpPr>
        <p:spPr>
          <a:xfrm flipH="1">
            <a:off x="1316038" y="-47625"/>
            <a:ext cx="9507537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4129088" y="-3175"/>
            <a:ext cx="2581275" cy="18621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>
            <a:off x="-12700" y="3822700"/>
            <a:ext cx="1290638" cy="9318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9493250" y="1795463"/>
            <a:ext cx="2765425" cy="19939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H="1">
            <a:off x="4872038" y="4860925"/>
            <a:ext cx="3003550" cy="21653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文本框 107"/>
          <p:cNvSpPr/>
          <p:nvPr/>
        </p:nvSpPr>
        <p:spPr bwMode="auto">
          <a:xfrm rot="-2121173">
            <a:off x="6245225" y="1574800"/>
            <a:ext cx="5857875" cy="1846263"/>
          </a:xfrm>
          <a:custGeom>
            <a:avLst/>
            <a:gdLst>
              <a:gd name="T0" fmla="*/ 2353755 w 5856647"/>
              <a:gd name="T1" fmla="*/ 1577095 h 1846548"/>
              <a:gd name="T2" fmla="*/ 2623208 w 5856647"/>
              <a:gd name="T3" fmla="*/ 1069888 h 1846548"/>
              <a:gd name="T4" fmla="*/ 1838623 w 5856647"/>
              <a:gd name="T5" fmla="*/ 507206 h 1846548"/>
              <a:gd name="T6" fmla="*/ 1268016 w 5856647"/>
              <a:gd name="T7" fmla="*/ 1149139 h 1846548"/>
              <a:gd name="T8" fmla="*/ 1323492 w 5856647"/>
              <a:gd name="T9" fmla="*/ 1410668 h 1846548"/>
              <a:gd name="T10" fmla="*/ 1830698 w 5856647"/>
              <a:gd name="T11" fmla="*/ 1513693 h 1846548"/>
              <a:gd name="T12" fmla="*/ 713259 w 5856647"/>
              <a:gd name="T13" fmla="*/ 1719746 h 1846548"/>
              <a:gd name="T14" fmla="*/ 1022338 w 5856647"/>
              <a:gd name="T15" fmla="*/ 1252165 h 1846548"/>
              <a:gd name="T16" fmla="*/ 610233 w 5856647"/>
              <a:gd name="T17" fmla="*/ 713259 h 1846548"/>
              <a:gd name="T18" fmla="*/ 887612 w 5856647"/>
              <a:gd name="T19" fmla="*/ 927236 h 1846548"/>
              <a:gd name="T20" fmla="*/ 610233 w 5856647"/>
              <a:gd name="T21" fmla="*/ 1569169 h 1846548"/>
              <a:gd name="T22" fmla="*/ 126802 w 5856647"/>
              <a:gd name="T23" fmla="*/ 1632570 h 1846548"/>
              <a:gd name="T24" fmla="*/ 317005 w 5856647"/>
              <a:gd name="T25" fmla="*/ 1252165 h 1846548"/>
              <a:gd name="T26" fmla="*/ 317004 w 5856647"/>
              <a:gd name="T27" fmla="*/ 1030263 h 1846548"/>
              <a:gd name="T28" fmla="*/ 0 w 5856647"/>
              <a:gd name="T29" fmla="*/ 507206 h 1846548"/>
              <a:gd name="T30" fmla="*/ 39626 w 5856647"/>
              <a:gd name="T31" fmla="*/ 293229 h 1846548"/>
              <a:gd name="T32" fmla="*/ 855911 w 5856647"/>
              <a:gd name="T33" fmla="*/ 47550 h 1846548"/>
              <a:gd name="T34" fmla="*/ 610233 w 5856647"/>
              <a:gd name="T35" fmla="*/ 507206 h 1846548"/>
              <a:gd name="T36" fmla="*/ 1228391 w 5856647"/>
              <a:gd name="T37" fmla="*/ 0 h 1846548"/>
              <a:gd name="T38" fmla="*/ 1442368 w 5856647"/>
              <a:gd name="T39" fmla="*/ 427955 h 1846548"/>
              <a:gd name="T40" fmla="*/ 2623208 w 5856647"/>
              <a:gd name="T41" fmla="*/ 435880 h 1846548"/>
              <a:gd name="T42" fmla="*/ 2623208 w 5856647"/>
              <a:gd name="T43" fmla="*/ 879686 h 1846548"/>
              <a:gd name="T44" fmla="*/ 3391942 w 5856647"/>
              <a:gd name="T45" fmla="*/ 1244240 h 1846548"/>
              <a:gd name="T46" fmla="*/ 3233440 w 5856647"/>
              <a:gd name="T47" fmla="*/ 697409 h 1846548"/>
              <a:gd name="T48" fmla="*/ 2884736 w 5856647"/>
              <a:gd name="T49" fmla="*/ 237753 h 1846548"/>
              <a:gd name="T50" fmla="*/ 2092227 w 5856647"/>
              <a:gd name="T51" fmla="*/ 1759372 h 1846548"/>
              <a:gd name="T52" fmla="*/ 2369605 w 5856647"/>
              <a:gd name="T53" fmla="*/ 23775 h 1846548"/>
              <a:gd name="T54" fmla="*/ 3819897 w 5856647"/>
              <a:gd name="T55" fmla="*/ 1529544 h 1846548"/>
              <a:gd name="T56" fmla="*/ 3265140 w 5856647"/>
              <a:gd name="T57" fmla="*/ 1616720 h 1846548"/>
              <a:gd name="T58" fmla="*/ 3534594 w 5856647"/>
              <a:gd name="T59" fmla="*/ 404180 h 1846548"/>
              <a:gd name="T60" fmla="*/ 2924361 w 5856647"/>
              <a:gd name="T61" fmla="*/ 491356 h 1846548"/>
              <a:gd name="T62" fmla="*/ 3352316 w 5856647"/>
              <a:gd name="T63" fmla="*/ 206052 h 1846548"/>
              <a:gd name="T64" fmla="*/ 4747133 w 5856647"/>
              <a:gd name="T65" fmla="*/ 1093663 h 1846548"/>
              <a:gd name="T66" fmla="*/ 5032438 w 5856647"/>
              <a:gd name="T67" fmla="*/ 1307642 h 1846548"/>
              <a:gd name="T68" fmla="*/ 4945262 w 5856647"/>
              <a:gd name="T69" fmla="*/ 158502 h 1846548"/>
              <a:gd name="T70" fmla="*/ 4945261 w 5856647"/>
              <a:gd name="T71" fmla="*/ 602307 h 1846548"/>
              <a:gd name="T72" fmla="*/ 4675808 w 5856647"/>
              <a:gd name="T73" fmla="*/ 332854 h 1846548"/>
              <a:gd name="T74" fmla="*/ 4913561 w 5856647"/>
              <a:gd name="T75" fmla="*/ 879686 h 1846548"/>
              <a:gd name="T76" fmla="*/ 5721921 w 5856647"/>
              <a:gd name="T77" fmla="*/ 1101588 h 1846548"/>
              <a:gd name="T78" fmla="*/ 4866010 w 5856647"/>
              <a:gd name="T79" fmla="*/ 1481993 h 1846548"/>
              <a:gd name="T80" fmla="*/ 4160677 w 5856647"/>
              <a:gd name="T81" fmla="*/ 1347267 h 1846548"/>
              <a:gd name="T82" fmla="*/ 4430131 w 5856647"/>
              <a:gd name="T83" fmla="*/ 847986 h 1846548"/>
              <a:gd name="T84" fmla="*/ 4097276 w 5856647"/>
              <a:gd name="T85" fmla="*/ 879686 h 1846548"/>
              <a:gd name="T86" fmla="*/ 4128976 w 5856647"/>
              <a:gd name="T87" fmla="*/ 332853 h 1846548"/>
              <a:gd name="T88" fmla="*/ 4430131 w 5856647"/>
              <a:gd name="T89" fmla="*/ 7925 h 1846548"/>
              <a:gd name="T90" fmla="*/ 4945262 w 5856647"/>
              <a:gd name="T91" fmla="*/ 158502 h 1846548"/>
              <a:gd name="T92" fmla="*/ 5745697 w 5856647"/>
              <a:gd name="T93" fmla="*/ 332854 h 1846548"/>
              <a:gd name="T94" fmla="*/ 5579269 w 5856647"/>
              <a:gd name="T95" fmla="*/ 332854 h 1846548"/>
              <a:gd name="T96" fmla="*/ 5301890 w 5856647"/>
              <a:gd name="T97" fmla="*/ 847985 h 1846548"/>
              <a:gd name="T98" fmla="*/ 4976962 w 5856647"/>
              <a:gd name="T99" fmla="*/ 871761 h 1846548"/>
              <a:gd name="T100" fmla="*/ 5008662 w 5856647"/>
              <a:gd name="T101" fmla="*/ 332854 h 1846548"/>
              <a:gd name="T102" fmla="*/ 5301890 w 5856647"/>
              <a:gd name="T103" fmla="*/ 7925 h 1846548"/>
              <a:gd name="T104" fmla="*/ 5848722 w 5856647"/>
              <a:gd name="T105" fmla="*/ 158502 h 1846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856647" h="1846548">
                <a:moveTo>
                  <a:pt x="2623208" y="1069888"/>
                </a:moveTo>
                <a:lnTo>
                  <a:pt x="2353754" y="1069888"/>
                </a:lnTo>
                <a:lnTo>
                  <a:pt x="2353755" y="1577095"/>
                </a:lnTo>
                <a:lnTo>
                  <a:pt x="2536032" y="1577095"/>
                </a:lnTo>
                <a:cubicBezTo>
                  <a:pt x="2599432" y="1582377"/>
                  <a:pt x="2628491" y="1548035"/>
                  <a:pt x="2623208" y="1474068"/>
                </a:cubicBezTo>
                <a:lnTo>
                  <a:pt x="2623208" y="1069888"/>
                </a:lnTo>
                <a:close/>
                <a:moveTo>
                  <a:pt x="1228391" y="0"/>
                </a:moveTo>
                <a:cubicBezTo>
                  <a:pt x="1223107" y="195486"/>
                  <a:pt x="1223107" y="364554"/>
                  <a:pt x="1228391" y="507206"/>
                </a:cubicBezTo>
                <a:lnTo>
                  <a:pt x="1838623" y="507206"/>
                </a:lnTo>
                <a:lnTo>
                  <a:pt x="1838623" y="713259"/>
                </a:lnTo>
                <a:lnTo>
                  <a:pt x="1228391" y="713259"/>
                </a:lnTo>
                <a:cubicBezTo>
                  <a:pt x="1233674" y="829494"/>
                  <a:pt x="1246882" y="974787"/>
                  <a:pt x="1268016" y="1149139"/>
                </a:cubicBezTo>
                <a:cubicBezTo>
                  <a:pt x="1352550" y="1048754"/>
                  <a:pt x="1429160" y="927237"/>
                  <a:pt x="1497844" y="784585"/>
                </a:cubicBezTo>
                <a:lnTo>
                  <a:pt x="1783147" y="784584"/>
                </a:lnTo>
                <a:cubicBezTo>
                  <a:pt x="1656346" y="1069888"/>
                  <a:pt x="1503127" y="1278582"/>
                  <a:pt x="1323492" y="1410668"/>
                </a:cubicBezTo>
                <a:cubicBezTo>
                  <a:pt x="1371042" y="1563886"/>
                  <a:pt x="1437084" y="1640495"/>
                  <a:pt x="1521619" y="1640495"/>
                </a:cubicBezTo>
                <a:cubicBezTo>
                  <a:pt x="1585020" y="1640495"/>
                  <a:pt x="1616720" y="1598228"/>
                  <a:pt x="1616720" y="1513693"/>
                </a:cubicBezTo>
                <a:lnTo>
                  <a:pt x="1830698" y="1513693"/>
                </a:lnTo>
                <a:cubicBezTo>
                  <a:pt x="1830698" y="1730313"/>
                  <a:pt x="1732955" y="1835981"/>
                  <a:pt x="1537469" y="1830698"/>
                </a:cubicBezTo>
                <a:cubicBezTo>
                  <a:pt x="1357834" y="1830697"/>
                  <a:pt x="1217824" y="1738238"/>
                  <a:pt x="1117439" y="1553319"/>
                </a:cubicBezTo>
                <a:cubicBezTo>
                  <a:pt x="1006488" y="1611436"/>
                  <a:pt x="871761" y="1666912"/>
                  <a:pt x="713259" y="1719746"/>
                </a:cubicBezTo>
                <a:lnTo>
                  <a:pt x="713259" y="1537469"/>
                </a:lnTo>
                <a:cubicBezTo>
                  <a:pt x="871761" y="1458218"/>
                  <a:pt x="982713" y="1394817"/>
                  <a:pt x="1046113" y="1347267"/>
                </a:cubicBezTo>
                <a:cubicBezTo>
                  <a:pt x="1040830" y="1326133"/>
                  <a:pt x="1032904" y="1294432"/>
                  <a:pt x="1022338" y="1252165"/>
                </a:cubicBezTo>
                <a:cubicBezTo>
                  <a:pt x="1017055" y="1220465"/>
                  <a:pt x="1011772" y="1196690"/>
                  <a:pt x="1006488" y="1180839"/>
                </a:cubicBezTo>
                <a:cubicBezTo>
                  <a:pt x="980071" y="1054038"/>
                  <a:pt x="961579" y="898178"/>
                  <a:pt x="951012" y="713259"/>
                </a:cubicBezTo>
                <a:lnTo>
                  <a:pt x="610233" y="713259"/>
                </a:lnTo>
                <a:lnTo>
                  <a:pt x="610233" y="990637"/>
                </a:lnTo>
                <a:cubicBezTo>
                  <a:pt x="647216" y="985354"/>
                  <a:pt x="707976" y="972145"/>
                  <a:pt x="792510" y="951012"/>
                </a:cubicBezTo>
                <a:cubicBezTo>
                  <a:pt x="834778" y="940445"/>
                  <a:pt x="866478" y="932520"/>
                  <a:pt x="887612" y="927236"/>
                </a:cubicBezTo>
                <a:lnTo>
                  <a:pt x="887611" y="1117439"/>
                </a:lnTo>
                <a:cubicBezTo>
                  <a:pt x="792510" y="1149139"/>
                  <a:pt x="700051" y="1175556"/>
                  <a:pt x="610233" y="1196690"/>
                </a:cubicBezTo>
                <a:lnTo>
                  <a:pt x="610233" y="1569169"/>
                </a:lnTo>
                <a:cubicBezTo>
                  <a:pt x="610233" y="1738238"/>
                  <a:pt x="525699" y="1820130"/>
                  <a:pt x="356630" y="1814847"/>
                </a:cubicBezTo>
                <a:lnTo>
                  <a:pt x="126802" y="1814847"/>
                </a:lnTo>
                <a:lnTo>
                  <a:pt x="126802" y="1632570"/>
                </a:lnTo>
                <a:lnTo>
                  <a:pt x="221903" y="1632570"/>
                </a:lnTo>
                <a:cubicBezTo>
                  <a:pt x="285304" y="1632570"/>
                  <a:pt x="317004" y="1600870"/>
                  <a:pt x="317004" y="1537469"/>
                </a:cubicBezTo>
                <a:lnTo>
                  <a:pt x="317005" y="1252165"/>
                </a:lnTo>
                <a:cubicBezTo>
                  <a:pt x="221903" y="1268015"/>
                  <a:pt x="118877" y="1278583"/>
                  <a:pt x="7925" y="1283866"/>
                </a:cubicBezTo>
                <a:lnTo>
                  <a:pt x="7926" y="1046113"/>
                </a:lnTo>
                <a:cubicBezTo>
                  <a:pt x="129444" y="1046113"/>
                  <a:pt x="232470" y="1040829"/>
                  <a:pt x="317004" y="1030263"/>
                </a:cubicBezTo>
                <a:lnTo>
                  <a:pt x="317004" y="713259"/>
                </a:lnTo>
                <a:lnTo>
                  <a:pt x="0" y="713259"/>
                </a:lnTo>
                <a:lnTo>
                  <a:pt x="0" y="507206"/>
                </a:lnTo>
                <a:lnTo>
                  <a:pt x="317004" y="507206"/>
                </a:lnTo>
                <a:lnTo>
                  <a:pt x="317004" y="293229"/>
                </a:lnTo>
                <a:lnTo>
                  <a:pt x="39626" y="293229"/>
                </a:lnTo>
                <a:lnTo>
                  <a:pt x="39626" y="103026"/>
                </a:lnTo>
                <a:lnTo>
                  <a:pt x="499282" y="103026"/>
                </a:lnTo>
                <a:cubicBezTo>
                  <a:pt x="604950" y="103026"/>
                  <a:pt x="723826" y="84534"/>
                  <a:pt x="855911" y="47550"/>
                </a:cubicBezTo>
                <a:lnTo>
                  <a:pt x="855911" y="253603"/>
                </a:lnTo>
                <a:cubicBezTo>
                  <a:pt x="771377" y="274737"/>
                  <a:pt x="689484" y="287945"/>
                  <a:pt x="610233" y="293228"/>
                </a:cubicBezTo>
                <a:lnTo>
                  <a:pt x="610233" y="507206"/>
                </a:lnTo>
                <a:lnTo>
                  <a:pt x="943087" y="507206"/>
                </a:lnTo>
                <a:cubicBezTo>
                  <a:pt x="932520" y="359271"/>
                  <a:pt x="927237" y="190202"/>
                  <a:pt x="927237" y="0"/>
                </a:cubicBezTo>
                <a:lnTo>
                  <a:pt x="1228391" y="0"/>
                </a:lnTo>
                <a:close/>
                <a:moveTo>
                  <a:pt x="1585020" y="63401"/>
                </a:moveTo>
                <a:cubicBezTo>
                  <a:pt x="1648421" y="190202"/>
                  <a:pt x="1690688" y="311720"/>
                  <a:pt x="1711822" y="427955"/>
                </a:cubicBezTo>
                <a:lnTo>
                  <a:pt x="1442368" y="427955"/>
                </a:lnTo>
                <a:cubicBezTo>
                  <a:pt x="1437085" y="343421"/>
                  <a:pt x="1405384" y="221903"/>
                  <a:pt x="1347267" y="63401"/>
                </a:cubicBezTo>
                <a:lnTo>
                  <a:pt x="1585020" y="63401"/>
                </a:lnTo>
                <a:close/>
                <a:moveTo>
                  <a:pt x="2623208" y="435880"/>
                </a:moveTo>
                <a:lnTo>
                  <a:pt x="2353755" y="435880"/>
                </a:lnTo>
                <a:lnTo>
                  <a:pt x="2353755" y="879686"/>
                </a:lnTo>
                <a:lnTo>
                  <a:pt x="2623208" y="879686"/>
                </a:lnTo>
                <a:lnTo>
                  <a:pt x="2623208" y="435880"/>
                </a:lnTo>
                <a:close/>
                <a:moveTo>
                  <a:pt x="3233440" y="697409"/>
                </a:moveTo>
                <a:cubicBezTo>
                  <a:pt x="3302125" y="866478"/>
                  <a:pt x="3354958" y="1048755"/>
                  <a:pt x="3391942" y="1244240"/>
                </a:cubicBezTo>
                <a:lnTo>
                  <a:pt x="3130414" y="1244240"/>
                </a:lnTo>
                <a:cubicBezTo>
                  <a:pt x="3114563" y="1075171"/>
                  <a:pt x="3072297" y="892894"/>
                  <a:pt x="3003613" y="697409"/>
                </a:cubicBezTo>
                <a:lnTo>
                  <a:pt x="3233440" y="697409"/>
                </a:lnTo>
                <a:close/>
                <a:moveTo>
                  <a:pt x="2646983" y="23775"/>
                </a:moveTo>
                <a:cubicBezTo>
                  <a:pt x="2641700" y="87176"/>
                  <a:pt x="2623208" y="158502"/>
                  <a:pt x="2591507" y="237752"/>
                </a:cubicBezTo>
                <a:lnTo>
                  <a:pt x="2884736" y="237753"/>
                </a:lnTo>
                <a:lnTo>
                  <a:pt x="2884735" y="1497843"/>
                </a:lnTo>
                <a:cubicBezTo>
                  <a:pt x="2890020" y="1677479"/>
                  <a:pt x="2808127" y="1764655"/>
                  <a:pt x="2639058" y="1759372"/>
                </a:cubicBezTo>
                <a:lnTo>
                  <a:pt x="2092227" y="1759372"/>
                </a:lnTo>
                <a:lnTo>
                  <a:pt x="2092226" y="237753"/>
                </a:lnTo>
                <a:lnTo>
                  <a:pt x="2322054" y="237753"/>
                </a:lnTo>
                <a:cubicBezTo>
                  <a:pt x="2337904" y="174352"/>
                  <a:pt x="2353754" y="103026"/>
                  <a:pt x="2369605" y="23775"/>
                </a:cubicBezTo>
                <a:lnTo>
                  <a:pt x="2646983" y="23775"/>
                </a:lnTo>
                <a:close/>
                <a:moveTo>
                  <a:pt x="3819897" y="206053"/>
                </a:moveTo>
                <a:lnTo>
                  <a:pt x="3819897" y="1529544"/>
                </a:lnTo>
                <a:cubicBezTo>
                  <a:pt x="3825180" y="1719746"/>
                  <a:pt x="3735363" y="1809564"/>
                  <a:pt x="3550445" y="1798997"/>
                </a:cubicBezTo>
                <a:lnTo>
                  <a:pt x="3265141" y="1798997"/>
                </a:lnTo>
                <a:lnTo>
                  <a:pt x="3265140" y="1616720"/>
                </a:lnTo>
                <a:lnTo>
                  <a:pt x="3423642" y="1616720"/>
                </a:lnTo>
                <a:cubicBezTo>
                  <a:pt x="3502893" y="1622003"/>
                  <a:pt x="3539878" y="1582378"/>
                  <a:pt x="3534595" y="1497844"/>
                </a:cubicBezTo>
                <a:lnTo>
                  <a:pt x="3534594" y="404180"/>
                </a:lnTo>
                <a:lnTo>
                  <a:pt x="3265141" y="404180"/>
                </a:lnTo>
                <a:cubicBezTo>
                  <a:pt x="3191174" y="520415"/>
                  <a:pt x="3077580" y="604949"/>
                  <a:pt x="2924362" y="657783"/>
                </a:cubicBezTo>
                <a:lnTo>
                  <a:pt x="2924361" y="491356"/>
                </a:lnTo>
                <a:cubicBezTo>
                  <a:pt x="3035313" y="390972"/>
                  <a:pt x="3098714" y="232470"/>
                  <a:pt x="3114564" y="15850"/>
                </a:cubicBezTo>
                <a:lnTo>
                  <a:pt x="3391942" y="15850"/>
                </a:lnTo>
                <a:cubicBezTo>
                  <a:pt x="3381376" y="84534"/>
                  <a:pt x="3368167" y="147935"/>
                  <a:pt x="3352316" y="206052"/>
                </a:cubicBezTo>
                <a:lnTo>
                  <a:pt x="3819897" y="206053"/>
                </a:lnTo>
                <a:close/>
                <a:moveTo>
                  <a:pt x="5357367" y="1093664"/>
                </a:moveTo>
                <a:lnTo>
                  <a:pt x="4747133" y="1093663"/>
                </a:lnTo>
                <a:cubicBezTo>
                  <a:pt x="4741850" y="1098947"/>
                  <a:pt x="4733925" y="1106872"/>
                  <a:pt x="4723358" y="1117439"/>
                </a:cubicBezTo>
                <a:cubicBezTo>
                  <a:pt x="4675808" y="1159706"/>
                  <a:pt x="4636182" y="1186123"/>
                  <a:pt x="4604483" y="1196690"/>
                </a:cubicBezTo>
                <a:cubicBezTo>
                  <a:pt x="4747134" y="1217823"/>
                  <a:pt x="4889786" y="1254807"/>
                  <a:pt x="5032438" y="1307642"/>
                </a:cubicBezTo>
                <a:lnTo>
                  <a:pt x="5032437" y="1386892"/>
                </a:lnTo>
                <a:cubicBezTo>
                  <a:pt x="5159239" y="1312924"/>
                  <a:pt x="5267548" y="1215181"/>
                  <a:pt x="5357367" y="1093664"/>
                </a:cubicBezTo>
                <a:close/>
                <a:moveTo>
                  <a:pt x="4945262" y="158502"/>
                </a:moveTo>
                <a:lnTo>
                  <a:pt x="4945262" y="332854"/>
                </a:lnTo>
                <a:lnTo>
                  <a:pt x="4858085" y="332853"/>
                </a:lnTo>
                <a:cubicBezTo>
                  <a:pt x="4863368" y="427955"/>
                  <a:pt x="4892427" y="517773"/>
                  <a:pt x="4945261" y="602307"/>
                </a:cubicBezTo>
                <a:lnTo>
                  <a:pt x="4945262" y="784584"/>
                </a:lnTo>
                <a:cubicBezTo>
                  <a:pt x="4786759" y="689483"/>
                  <a:pt x="4707509" y="538907"/>
                  <a:pt x="4707509" y="332854"/>
                </a:cubicBezTo>
                <a:lnTo>
                  <a:pt x="4675808" y="332854"/>
                </a:lnTo>
                <a:lnTo>
                  <a:pt x="4675808" y="816285"/>
                </a:lnTo>
                <a:lnTo>
                  <a:pt x="4945261" y="816285"/>
                </a:lnTo>
                <a:cubicBezTo>
                  <a:pt x="4939978" y="832135"/>
                  <a:pt x="4929411" y="853269"/>
                  <a:pt x="4913561" y="879686"/>
                </a:cubicBezTo>
                <a:cubicBezTo>
                  <a:pt x="4902994" y="895536"/>
                  <a:pt x="4895070" y="908745"/>
                  <a:pt x="4889786" y="919311"/>
                </a:cubicBezTo>
                <a:lnTo>
                  <a:pt x="5721921" y="919311"/>
                </a:lnTo>
                <a:lnTo>
                  <a:pt x="5721921" y="1101588"/>
                </a:lnTo>
                <a:cubicBezTo>
                  <a:pt x="5457751" y="1518977"/>
                  <a:pt x="4934695" y="1767297"/>
                  <a:pt x="4152751" y="1846548"/>
                </a:cubicBezTo>
                <a:lnTo>
                  <a:pt x="4152751" y="1672196"/>
                </a:lnTo>
                <a:cubicBezTo>
                  <a:pt x="4453905" y="1629929"/>
                  <a:pt x="4691658" y="1566528"/>
                  <a:pt x="4866010" y="1481993"/>
                </a:cubicBezTo>
                <a:cubicBezTo>
                  <a:pt x="4749776" y="1434443"/>
                  <a:pt x="4625616" y="1397459"/>
                  <a:pt x="4493531" y="1371042"/>
                </a:cubicBezTo>
                <a:lnTo>
                  <a:pt x="4493531" y="1252165"/>
                </a:lnTo>
                <a:cubicBezTo>
                  <a:pt x="4398429" y="1289149"/>
                  <a:pt x="4287478" y="1320850"/>
                  <a:pt x="4160677" y="1347267"/>
                </a:cubicBezTo>
                <a:lnTo>
                  <a:pt x="4160676" y="1188764"/>
                </a:lnTo>
                <a:cubicBezTo>
                  <a:pt x="4377296" y="1114797"/>
                  <a:pt x="4527872" y="1001204"/>
                  <a:pt x="4612408" y="847986"/>
                </a:cubicBezTo>
                <a:lnTo>
                  <a:pt x="4430131" y="847986"/>
                </a:lnTo>
                <a:lnTo>
                  <a:pt x="4430130" y="332854"/>
                </a:lnTo>
                <a:lnTo>
                  <a:pt x="4398430" y="332854"/>
                </a:lnTo>
                <a:cubicBezTo>
                  <a:pt x="4387864" y="597024"/>
                  <a:pt x="4287478" y="779301"/>
                  <a:pt x="4097276" y="879686"/>
                </a:cubicBezTo>
                <a:lnTo>
                  <a:pt x="4097276" y="713259"/>
                </a:lnTo>
                <a:cubicBezTo>
                  <a:pt x="4171243" y="618157"/>
                  <a:pt x="4213511" y="491356"/>
                  <a:pt x="4224078" y="332854"/>
                </a:cubicBezTo>
                <a:lnTo>
                  <a:pt x="4128976" y="332853"/>
                </a:lnTo>
                <a:lnTo>
                  <a:pt x="4128976" y="158501"/>
                </a:lnTo>
                <a:lnTo>
                  <a:pt x="4430130" y="158502"/>
                </a:lnTo>
                <a:lnTo>
                  <a:pt x="4430131" y="7925"/>
                </a:lnTo>
                <a:lnTo>
                  <a:pt x="4675809" y="7925"/>
                </a:lnTo>
                <a:lnTo>
                  <a:pt x="4675808" y="158502"/>
                </a:lnTo>
                <a:lnTo>
                  <a:pt x="4945262" y="158502"/>
                </a:lnTo>
                <a:close/>
                <a:moveTo>
                  <a:pt x="5848722" y="158502"/>
                </a:moveTo>
                <a:lnTo>
                  <a:pt x="5848722" y="332854"/>
                </a:lnTo>
                <a:lnTo>
                  <a:pt x="5745697" y="332854"/>
                </a:lnTo>
                <a:cubicBezTo>
                  <a:pt x="5756263" y="496640"/>
                  <a:pt x="5793247" y="623441"/>
                  <a:pt x="5856647" y="713259"/>
                </a:cubicBezTo>
                <a:lnTo>
                  <a:pt x="5856647" y="871761"/>
                </a:lnTo>
                <a:cubicBezTo>
                  <a:pt x="5677012" y="766093"/>
                  <a:pt x="5584553" y="586457"/>
                  <a:pt x="5579269" y="332854"/>
                </a:cubicBezTo>
                <a:lnTo>
                  <a:pt x="5555494" y="332854"/>
                </a:lnTo>
                <a:lnTo>
                  <a:pt x="5555494" y="847985"/>
                </a:lnTo>
                <a:lnTo>
                  <a:pt x="5301890" y="847985"/>
                </a:lnTo>
                <a:lnTo>
                  <a:pt x="5301891" y="332854"/>
                </a:lnTo>
                <a:lnTo>
                  <a:pt x="5278116" y="332854"/>
                </a:lnTo>
                <a:cubicBezTo>
                  <a:pt x="5272833" y="586458"/>
                  <a:pt x="5172447" y="766092"/>
                  <a:pt x="4976962" y="871761"/>
                </a:cubicBezTo>
                <a:lnTo>
                  <a:pt x="4976962" y="705334"/>
                </a:lnTo>
                <a:cubicBezTo>
                  <a:pt x="5050929" y="604949"/>
                  <a:pt x="5090554" y="480789"/>
                  <a:pt x="5095838" y="332854"/>
                </a:cubicBezTo>
                <a:lnTo>
                  <a:pt x="5008662" y="332854"/>
                </a:lnTo>
                <a:lnTo>
                  <a:pt x="5008662" y="158502"/>
                </a:lnTo>
                <a:lnTo>
                  <a:pt x="5301891" y="158502"/>
                </a:lnTo>
                <a:lnTo>
                  <a:pt x="5301890" y="7925"/>
                </a:lnTo>
                <a:lnTo>
                  <a:pt x="5555494" y="7925"/>
                </a:lnTo>
                <a:lnTo>
                  <a:pt x="5555494" y="158502"/>
                </a:lnTo>
                <a:lnTo>
                  <a:pt x="5848722" y="1585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9" name="文本框 108"/>
          <p:cNvSpPr/>
          <p:nvPr/>
        </p:nvSpPr>
        <p:spPr bwMode="auto">
          <a:xfrm rot="-2121173">
            <a:off x="-627063" y="2451100"/>
            <a:ext cx="9248776" cy="1951038"/>
          </a:xfrm>
          <a:custGeom>
            <a:avLst/>
            <a:gdLst>
              <a:gd name="T0" fmla="*/ 2508460 w 9248105"/>
              <a:gd name="T1" fmla="*/ 1680753 h 1951226"/>
              <a:gd name="T2" fmla="*/ 2795624 w 9248105"/>
              <a:gd name="T3" fmla="*/ 1140210 h 1951226"/>
              <a:gd name="T4" fmla="*/ 1959471 w 9248105"/>
              <a:gd name="T5" fmla="*/ 540544 h 1951226"/>
              <a:gd name="T6" fmla="*/ 1351359 w 9248105"/>
              <a:gd name="T7" fmla="*/ 1224670 h 1951226"/>
              <a:gd name="T8" fmla="*/ 1410481 w 9248105"/>
              <a:gd name="T9" fmla="*/ 1503387 h 1951226"/>
              <a:gd name="T10" fmla="*/ 1951025 w 9248105"/>
              <a:gd name="T11" fmla="*/ 1613185 h 1951226"/>
              <a:gd name="T12" fmla="*/ 760139 w 9248105"/>
              <a:gd name="T13" fmla="*/ 1832781 h 1951226"/>
              <a:gd name="T14" fmla="*/ 1089534 w 9248105"/>
              <a:gd name="T15" fmla="*/ 1334467 h 1951226"/>
              <a:gd name="T16" fmla="*/ 650342 w 9248105"/>
              <a:gd name="T17" fmla="*/ 760140 h 1951226"/>
              <a:gd name="T18" fmla="*/ 945951 w 9248105"/>
              <a:gd name="T19" fmla="*/ 988182 h 1951226"/>
              <a:gd name="T20" fmla="*/ 650341 w 9248105"/>
              <a:gd name="T21" fmla="*/ 1672307 h 1951226"/>
              <a:gd name="T22" fmla="*/ 135136 w 9248105"/>
              <a:gd name="T23" fmla="*/ 1739875 h 1951226"/>
              <a:gd name="T24" fmla="*/ 337840 w 9248105"/>
              <a:gd name="T25" fmla="*/ 1334467 h 1951226"/>
              <a:gd name="T26" fmla="*/ 337840 w 9248105"/>
              <a:gd name="T27" fmla="*/ 1097980 h 1951226"/>
              <a:gd name="T28" fmla="*/ 0 w 9248105"/>
              <a:gd name="T29" fmla="*/ 540544 h 1951226"/>
              <a:gd name="T30" fmla="*/ 42230 w 9248105"/>
              <a:gd name="T31" fmla="*/ 312502 h 1951226"/>
              <a:gd name="T32" fmla="*/ 912167 w 9248105"/>
              <a:gd name="T33" fmla="*/ 50676 h 1951226"/>
              <a:gd name="T34" fmla="*/ 650342 w 9248105"/>
              <a:gd name="T35" fmla="*/ 540544 h 1951226"/>
              <a:gd name="T36" fmla="*/ 1309129 w 9248105"/>
              <a:gd name="T37" fmla="*/ 0 h 1951226"/>
              <a:gd name="T38" fmla="*/ 1537171 w 9248105"/>
              <a:gd name="T39" fmla="*/ 456084 h 1951226"/>
              <a:gd name="T40" fmla="*/ 2795624 w 9248105"/>
              <a:gd name="T41" fmla="*/ 464530 h 1951226"/>
              <a:gd name="T42" fmla="*/ 2795625 w 9248105"/>
              <a:gd name="T43" fmla="*/ 937505 h 1951226"/>
              <a:gd name="T44" fmla="*/ 3614886 w 9248105"/>
              <a:gd name="T45" fmla="*/ 1326022 h 1951226"/>
              <a:gd name="T46" fmla="*/ 3445966 w 9248105"/>
              <a:gd name="T47" fmla="*/ 743248 h 1951226"/>
              <a:gd name="T48" fmla="*/ 3074342 w 9248105"/>
              <a:gd name="T49" fmla="*/ 253380 h 1951226"/>
              <a:gd name="T50" fmla="*/ 2229743 w 9248105"/>
              <a:gd name="T51" fmla="*/ 1875012 h 1951226"/>
              <a:gd name="T52" fmla="*/ 2525352 w 9248105"/>
              <a:gd name="T53" fmla="*/ 25338 h 1951226"/>
              <a:gd name="T54" fmla="*/ 4070970 w 9248105"/>
              <a:gd name="T55" fmla="*/ 1630077 h 1951226"/>
              <a:gd name="T56" fmla="*/ 3479750 w 9248105"/>
              <a:gd name="T57" fmla="*/ 1722983 h 1951226"/>
              <a:gd name="T58" fmla="*/ 3766914 w 9248105"/>
              <a:gd name="T59" fmla="*/ 430746 h 1951226"/>
              <a:gd name="T60" fmla="*/ 3116573 w 9248105"/>
              <a:gd name="T61" fmla="*/ 523652 h 1951226"/>
              <a:gd name="T62" fmla="*/ 3572656 w 9248105"/>
              <a:gd name="T63" fmla="*/ 219596 h 1951226"/>
              <a:gd name="T64" fmla="*/ 5092935 w 9248105"/>
              <a:gd name="T65" fmla="*/ 295610 h 1951226"/>
              <a:gd name="T66" fmla="*/ 5092935 w 9248105"/>
              <a:gd name="T67" fmla="*/ 1005074 h 1951226"/>
              <a:gd name="T68" fmla="*/ 5650371 w 9248105"/>
              <a:gd name="T69" fmla="*/ 219596 h 1951226"/>
              <a:gd name="T70" fmla="*/ 4721311 w 9248105"/>
              <a:gd name="T71" fmla="*/ 1233115 h 1951226"/>
              <a:gd name="T72" fmla="*/ 4375026 w 9248105"/>
              <a:gd name="T73" fmla="*/ 76014 h 1951226"/>
              <a:gd name="T74" fmla="*/ 6994606 w 9248105"/>
              <a:gd name="T75" fmla="*/ 341535 h 1951226"/>
              <a:gd name="T76" fmla="*/ 6397711 w 9248105"/>
              <a:gd name="T77" fmla="*/ 1005074 h 1951226"/>
              <a:gd name="T78" fmla="*/ 6994606 w 9248105"/>
              <a:gd name="T79" fmla="*/ 341535 h 1951226"/>
              <a:gd name="T80" fmla="*/ 6836903 w 9248105"/>
              <a:gd name="T81" fmla="*/ 1233115 h 1951226"/>
              <a:gd name="T82" fmla="*/ 6051425 w 9248105"/>
              <a:gd name="T83" fmla="*/ 1891903 h 1951226"/>
              <a:gd name="T84" fmla="*/ 7326771 w 9248105"/>
              <a:gd name="T85" fmla="*/ 219596 h 1951226"/>
              <a:gd name="T86" fmla="*/ 8631547 w 9248105"/>
              <a:gd name="T87" fmla="*/ 295610 h 1951226"/>
              <a:gd name="T88" fmla="*/ 8285262 w 9248105"/>
              <a:gd name="T89" fmla="*/ 295610 h 1951226"/>
              <a:gd name="T90" fmla="*/ 9248105 w 9248105"/>
              <a:gd name="T91" fmla="*/ 76014 h 195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248105" h="1951226">
                <a:moveTo>
                  <a:pt x="2795624" y="1140210"/>
                </a:moveTo>
                <a:lnTo>
                  <a:pt x="2508461" y="1140210"/>
                </a:lnTo>
                <a:lnTo>
                  <a:pt x="2508460" y="1680753"/>
                </a:lnTo>
                <a:lnTo>
                  <a:pt x="2702718" y="1680753"/>
                </a:lnTo>
                <a:cubicBezTo>
                  <a:pt x="2770287" y="1686384"/>
                  <a:pt x="2801255" y="1649785"/>
                  <a:pt x="2795624" y="1570956"/>
                </a:cubicBezTo>
                <a:lnTo>
                  <a:pt x="2795624" y="1140210"/>
                </a:lnTo>
                <a:close/>
                <a:moveTo>
                  <a:pt x="1309129" y="0"/>
                </a:moveTo>
                <a:cubicBezTo>
                  <a:pt x="1303498" y="208335"/>
                  <a:pt x="1303498" y="388516"/>
                  <a:pt x="1309129" y="540544"/>
                </a:cubicBezTo>
                <a:lnTo>
                  <a:pt x="1959471" y="540544"/>
                </a:lnTo>
                <a:lnTo>
                  <a:pt x="1959471" y="760140"/>
                </a:lnTo>
                <a:lnTo>
                  <a:pt x="1309129" y="760140"/>
                </a:lnTo>
                <a:cubicBezTo>
                  <a:pt x="1314760" y="884015"/>
                  <a:pt x="1328836" y="1038858"/>
                  <a:pt x="1351359" y="1224670"/>
                </a:cubicBezTo>
                <a:cubicBezTo>
                  <a:pt x="1441450" y="1117687"/>
                  <a:pt x="1523095" y="988182"/>
                  <a:pt x="1596293" y="836154"/>
                </a:cubicBezTo>
                <a:lnTo>
                  <a:pt x="1900349" y="836154"/>
                </a:lnTo>
                <a:cubicBezTo>
                  <a:pt x="1765213" y="1140209"/>
                  <a:pt x="1601924" y="1362621"/>
                  <a:pt x="1410481" y="1503387"/>
                </a:cubicBezTo>
                <a:cubicBezTo>
                  <a:pt x="1461157" y="1666677"/>
                  <a:pt x="1531540" y="1748321"/>
                  <a:pt x="1621631" y="1748322"/>
                </a:cubicBezTo>
                <a:cubicBezTo>
                  <a:pt x="1689199" y="1748321"/>
                  <a:pt x="1722983" y="1703276"/>
                  <a:pt x="1722983" y="1613186"/>
                </a:cubicBezTo>
                <a:lnTo>
                  <a:pt x="1951025" y="1613185"/>
                </a:lnTo>
                <a:cubicBezTo>
                  <a:pt x="1951024" y="1844042"/>
                  <a:pt x="1846858" y="1956656"/>
                  <a:pt x="1638523" y="1951025"/>
                </a:cubicBezTo>
                <a:cubicBezTo>
                  <a:pt x="1447080" y="1951025"/>
                  <a:pt x="1297868" y="1852488"/>
                  <a:pt x="1190886" y="1655415"/>
                </a:cubicBezTo>
                <a:cubicBezTo>
                  <a:pt x="1072641" y="1717353"/>
                  <a:pt x="929059" y="1776475"/>
                  <a:pt x="760139" y="1832781"/>
                </a:cubicBezTo>
                <a:lnTo>
                  <a:pt x="760140" y="1638523"/>
                </a:lnTo>
                <a:cubicBezTo>
                  <a:pt x="929059" y="1554063"/>
                  <a:pt x="1047303" y="1486495"/>
                  <a:pt x="1114871" y="1435820"/>
                </a:cubicBezTo>
                <a:cubicBezTo>
                  <a:pt x="1109241" y="1413297"/>
                  <a:pt x="1100795" y="1379513"/>
                  <a:pt x="1089534" y="1334467"/>
                </a:cubicBezTo>
                <a:cubicBezTo>
                  <a:pt x="1083903" y="1300684"/>
                  <a:pt x="1078272" y="1275345"/>
                  <a:pt x="1072641" y="1258454"/>
                </a:cubicBezTo>
                <a:cubicBezTo>
                  <a:pt x="1044488" y="1123318"/>
                  <a:pt x="1024780" y="957213"/>
                  <a:pt x="1013519" y="760140"/>
                </a:cubicBezTo>
                <a:lnTo>
                  <a:pt x="650342" y="760140"/>
                </a:lnTo>
                <a:lnTo>
                  <a:pt x="650341" y="1055750"/>
                </a:lnTo>
                <a:cubicBezTo>
                  <a:pt x="689756" y="1050119"/>
                  <a:pt x="754509" y="1036042"/>
                  <a:pt x="844599" y="1013520"/>
                </a:cubicBezTo>
                <a:cubicBezTo>
                  <a:pt x="889645" y="1002258"/>
                  <a:pt x="923429" y="993812"/>
                  <a:pt x="945951" y="988182"/>
                </a:cubicBezTo>
                <a:lnTo>
                  <a:pt x="945951" y="1190886"/>
                </a:lnTo>
                <a:cubicBezTo>
                  <a:pt x="844599" y="1224669"/>
                  <a:pt x="746063" y="1252823"/>
                  <a:pt x="650342" y="1275345"/>
                </a:cubicBezTo>
                <a:lnTo>
                  <a:pt x="650341" y="1672307"/>
                </a:lnTo>
                <a:cubicBezTo>
                  <a:pt x="650341" y="1852489"/>
                  <a:pt x="560251" y="1939764"/>
                  <a:pt x="380069" y="1934133"/>
                </a:cubicBezTo>
                <a:lnTo>
                  <a:pt x="135136" y="1934133"/>
                </a:lnTo>
                <a:lnTo>
                  <a:pt x="135136" y="1739875"/>
                </a:lnTo>
                <a:lnTo>
                  <a:pt x="236488" y="1739876"/>
                </a:lnTo>
                <a:cubicBezTo>
                  <a:pt x="304055" y="1739875"/>
                  <a:pt x="337840" y="1706091"/>
                  <a:pt x="337840" y="1638523"/>
                </a:cubicBezTo>
                <a:lnTo>
                  <a:pt x="337840" y="1334467"/>
                </a:lnTo>
                <a:cubicBezTo>
                  <a:pt x="236487" y="1351360"/>
                  <a:pt x="126690" y="1362621"/>
                  <a:pt x="8446" y="1368252"/>
                </a:cubicBezTo>
                <a:lnTo>
                  <a:pt x="8446" y="1114872"/>
                </a:lnTo>
                <a:cubicBezTo>
                  <a:pt x="137951" y="1114872"/>
                  <a:pt x="247749" y="1109241"/>
                  <a:pt x="337840" y="1097980"/>
                </a:cubicBezTo>
                <a:lnTo>
                  <a:pt x="337840" y="760140"/>
                </a:lnTo>
                <a:lnTo>
                  <a:pt x="0" y="760140"/>
                </a:lnTo>
                <a:lnTo>
                  <a:pt x="0" y="540544"/>
                </a:lnTo>
                <a:lnTo>
                  <a:pt x="337840" y="540544"/>
                </a:lnTo>
                <a:lnTo>
                  <a:pt x="337840" y="312502"/>
                </a:lnTo>
                <a:lnTo>
                  <a:pt x="42230" y="312502"/>
                </a:lnTo>
                <a:lnTo>
                  <a:pt x="42230" y="109798"/>
                </a:lnTo>
                <a:lnTo>
                  <a:pt x="532098" y="109798"/>
                </a:lnTo>
                <a:cubicBezTo>
                  <a:pt x="644711" y="109798"/>
                  <a:pt x="771401" y="90091"/>
                  <a:pt x="912167" y="50676"/>
                </a:cubicBezTo>
                <a:lnTo>
                  <a:pt x="912168" y="270272"/>
                </a:lnTo>
                <a:cubicBezTo>
                  <a:pt x="822077" y="292795"/>
                  <a:pt x="734801" y="306871"/>
                  <a:pt x="650341" y="312502"/>
                </a:cubicBezTo>
                <a:lnTo>
                  <a:pt x="650342" y="540544"/>
                </a:lnTo>
                <a:lnTo>
                  <a:pt x="1005074" y="540544"/>
                </a:lnTo>
                <a:cubicBezTo>
                  <a:pt x="993812" y="382885"/>
                  <a:pt x="988181" y="202704"/>
                  <a:pt x="988181" y="0"/>
                </a:cubicBezTo>
                <a:lnTo>
                  <a:pt x="1309129" y="0"/>
                </a:lnTo>
                <a:close/>
                <a:moveTo>
                  <a:pt x="1689199" y="67568"/>
                </a:moveTo>
                <a:cubicBezTo>
                  <a:pt x="1756767" y="202704"/>
                  <a:pt x="1801812" y="332209"/>
                  <a:pt x="1824335" y="456084"/>
                </a:cubicBezTo>
                <a:lnTo>
                  <a:pt x="1537171" y="456084"/>
                </a:lnTo>
                <a:cubicBezTo>
                  <a:pt x="1531540" y="365993"/>
                  <a:pt x="1497756" y="236488"/>
                  <a:pt x="1435819" y="67568"/>
                </a:cubicBezTo>
                <a:lnTo>
                  <a:pt x="1689199" y="67568"/>
                </a:lnTo>
                <a:close/>
                <a:moveTo>
                  <a:pt x="2795624" y="464530"/>
                </a:moveTo>
                <a:lnTo>
                  <a:pt x="2508461" y="464530"/>
                </a:lnTo>
                <a:lnTo>
                  <a:pt x="2508460" y="937505"/>
                </a:lnTo>
                <a:lnTo>
                  <a:pt x="2795625" y="937505"/>
                </a:lnTo>
                <a:lnTo>
                  <a:pt x="2795624" y="464530"/>
                </a:lnTo>
                <a:close/>
                <a:moveTo>
                  <a:pt x="3445966" y="743248"/>
                </a:moveTo>
                <a:cubicBezTo>
                  <a:pt x="3519165" y="923429"/>
                  <a:pt x="3575472" y="1117687"/>
                  <a:pt x="3614886" y="1326022"/>
                </a:cubicBezTo>
                <a:lnTo>
                  <a:pt x="3336168" y="1326021"/>
                </a:lnTo>
                <a:cubicBezTo>
                  <a:pt x="3319276" y="1145840"/>
                  <a:pt x="3274231" y="951582"/>
                  <a:pt x="3201032" y="743248"/>
                </a:cubicBezTo>
                <a:lnTo>
                  <a:pt x="3445966" y="743248"/>
                </a:lnTo>
                <a:close/>
                <a:moveTo>
                  <a:pt x="2820963" y="25338"/>
                </a:moveTo>
                <a:cubicBezTo>
                  <a:pt x="2815332" y="92906"/>
                  <a:pt x="2795625" y="168920"/>
                  <a:pt x="2761840" y="253380"/>
                </a:cubicBezTo>
                <a:lnTo>
                  <a:pt x="3074342" y="253380"/>
                </a:lnTo>
                <a:lnTo>
                  <a:pt x="3074342" y="1596293"/>
                </a:lnTo>
                <a:cubicBezTo>
                  <a:pt x="3079973" y="1787736"/>
                  <a:pt x="2992698" y="1880642"/>
                  <a:pt x="2812517" y="1875011"/>
                </a:cubicBezTo>
                <a:lnTo>
                  <a:pt x="2229743" y="1875012"/>
                </a:lnTo>
                <a:lnTo>
                  <a:pt x="2229742" y="253380"/>
                </a:lnTo>
                <a:lnTo>
                  <a:pt x="2474676" y="253380"/>
                </a:lnTo>
                <a:cubicBezTo>
                  <a:pt x="2491568" y="185812"/>
                  <a:pt x="2508460" y="109798"/>
                  <a:pt x="2525352" y="25338"/>
                </a:cubicBezTo>
                <a:lnTo>
                  <a:pt x="2820963" y="25338"/>
                </a:lnTo>
                <a:close/>
                <a:moveTo>
                  <a:pt x="4070969" y="219596"/>
                </a:moveTo>
                <a:lnTo>
                  <a:pt x="4070970" y="1630077"/>
                </a:lnTo>
                <a:cubicBezTo>
                  <a:pt x="4076601" y="1832781"/>
                  <a:pt x="3980879" y="1928502"/>
                  <a:pt x="3783806" y="1917241"/>
                </a:cubicBezTo>
                <a:lnTo>
                  <a:pt x="3479750" y="1917241"/>
                </a:lnTo>
                <a:lnTo>
                  <a:pt x="3479750" y="1722983"/>
                </a:lnTo>
                <a:lnTo>
                  <a:pt x="3648670" y="1722983"/>
                </a:lnTo>
                <a:cubicBezTo>
                  <a:pt x="3733130" y="1728614"/>
                  <a:pt x="3772545" y="1686384"/>
                  <a:pt x="3766914" y="1596293"/>
                </a:cubicBezTo>
                <a:lnTo>
                  <a:pt x="3766914" y="430746"/>
                </a:lnTo>
                <a:lnTo>
                  <a:pt x="3479750" y="430746"/>
                </a:lnTo>
                <a:cubicBezTo>
                  <a:pt x="3400921" y="554620"/>
                  <a:pt x="3279861" y="644711"/>
                  <a:pt x="3116572" y="701018"/>
                </a:cubicBezTo>
                <a:lnTo>
                  <a:pt x="3116573" y="523652"/>
                </a:lnTo>
                <a:cubicBezTo>
                  <a:pt x="3234816" y="416669"/>
                  <a:pt x="3302384" y="247749"/>
                  <a:pt x="3319276" y="16893"/>
                </a:cubicBezTo>
                <a:lnTo>
                  <a:pt x="3614886" y="16892"/>
                </a:lnTo>
                <a:cubicBezTo>
                  <a:pt x="3603625" y="90091"/>
                  <a:pt x="3589548" y="157659"/>
                  <a:pt x="3572656" y="219596"/>
                </a:cubicBezTo>
                <a:lnTo>
                  <a:pt x="4070969" y="219596"/>
                </a:lnTo>
                <a:close/>
                <a:moveTo>
                  <a:pt x="5318206" y="341535"/>
                </a:moveTo>
                <a:cubicBezTo>
                  <a:pt x="5260931" y="308807"/>
                  <a:pt x="5185841" y="293499"/>
                  <a:pt x="5092935" y="295610"/>
                </a:cubicBezTo>
                <a:lnTo>
                  <a:pt x="4721312" y="295610"/>
                </a:lnTo>
                <a:lnTo>
                  <a:pt x="4721311" y="1005074"/>
                </a:lnTo>
                <a:lnTo>
                  <a:pt x="5092935" y="1005074"/>
                </a:lnTo>
                <a:cubicBezTo>
                  <a:pt x="5346315" y="1016335"/>
                  <a:pt x="5467374" y="898091"/>
                  <a:pt x="5456113" y="650341"/>
                </a:cubicBezTo>
                <a:cubicBezTo>
                  <a:pt x="5459632" y="499017"/>
                  <a:pt x="5413663" y="396082"/>
                  <a:pt x="5318206" y="341535"/>
                </a:cubicBezTo>
                <a:close/>
                <a:moveTo>
                  <a:pt x="5650371" y="219596"/>
                </a:moveTo>
                <a:cubicBezTo>
                  <a:pt x="5757353" y="315317"/>
                  <a:pt x="5810844" y="458899"/>
                  <a:pt x="5810844" y="650342"/>
                </a:cubicBezTo>
                <a:cubicBezTo>
                  <a:pt x="5822106" y="1050119"/>
                  <a:pt x="5605326" y="1244377"/>
                  <a:pt x="5160503" y="1233115"/>
                </a:cubicBezTo>
                <a:lnTo>
                  <a:pt x="4721311" y="1233115"/>
                </a:lnTo>
                <a:lnTo>
                  <a:pt x="4721311" y="1891903"/>
                </a:lnTo>
                <a:lnTo>
                  <a:pt x="4375026" y="1891903"/>
                </a:lnTo>
                <a:lnTo>
                  <a:pt x="4375026" y="76014"/>
                </a:lnTo>
                <a:lnTo>
                  <a:pt x="5168949" y="76014"/>
                </a:lnTo>
                <a:cubicBezTo>
                  <a:pt x="5382914" y="76014"/>
                  <a:pt x="5543388" y="123875"/>
                  <a:pt x="5650371" y="219596"/>
                </a:cubicBezTo>
                <a:close/>
                <a:moveTo>
                  <a:pt x="6994606" y="341535"/>
                </a:moveTo>
                <a:cubicBezTo>
                  <a:pt x="6937331" y="308807"/>
                  <a:pt x="6862241" y="293498"/>
                  <a:pt x="6769335" y="295610"/>
                </a:cubicBezTo>
                <a:lnTo>
                  <a:pt x="6397711" y="295610"/>
                </a:lnTo>
                <a:lnTo>
                  <a:pt x="6397711" y="1005074"/>
                </a:lnTo>
                <a:lnTo>
                  <a:pt x="6769335" y="1005074"/>
                </a:lnTo>
                <a:cubicBezTo>
                  <a:pt x="7022714" y="1016335"/>
                  <a:pt x="7143774" y="898091"/>
                  <a:pt x="7132513" y="650342"/>
                </a:cubicBezTo>
                <a:cubicBezTo>
                  <a:pt x="7136032" y="499017"/>
                  <a:pt x="7090063" y="396082"/>
                  <a:pt x="6994606" y="341535"/>
                </a:cubicBezTo>
                <a:close/>
                <a:moveTo>
                  <a:pt x="7326771" y="219596"/>
                </a:moveTo>
                <a:cubicBezTo>
                  <a:pt x="7433753" y="315317"/>
                  <a:pt x="7487244" y="458899"/>
                  <a:pt x="7487244" y="650342"/>
                </a:cubicBezTo>
                <a:cubicBezTo>
                  <a:pt x="7498506" y="1050119"/>
                  <a:pt x="7281725" y="1244377"/>
                  <a:pt x="6836903" y="1233115"/>
                </a:cubicBezTo>
                <a:lnTo>
                  <a:pt x="6397712" y="1233115"/>
                </a:lnTo>
                <a:lnTo>
                  <a:pt x="6397711" y="1891903"/>
                </a:lnTo>
                <a:lnTo>
                  <a:pt x="6051425" y="1891903"/>
                </a:lnTo>
                <a:lnTo>
                  <a:pt x="6051425" y="76014"/>
                </a:lnTo>
                <a:lnTo>
                  <a:pt x="6845349" y="76014"/>
                </a:lnTo>
                <a:cubicBezTo>
                  <a:pt x="7059314" y="76014"/>
                  <a:pt x="7219788" y="123875"/>
                  <a:pt x="7326771" y="219596"/>
                </a:cubicBezTo>
                <a:close/>
                <a:moveTo>
                  <a:pt x="9248105" y="76014"/>
                </a:moveTo>
                <a:lnTo>
                  <a:pt x="9248104" y="295610"/>
                </a:lnTo>
                <a:lnTo>
                  <a:pt x="8631547" y="295610"/>
                </a:lnTo>
                <a:lnTo>
                  <a:pt x="8631547" y="1891903"/>
                </a:lnTo>
                <a:lnTo>
                  <a:pt x="8285261" y="1891904"/>
                </a:lnTo>
                <a:lnTo>
                  <a:pt x="8285262" y="295610"/>
                </a:lnTo>
                <a:lnTo>
                  <a:pt x="7677149" y="295610"/>
                </a:lnTo>
                <a:lnTo>
                  <a:pt x="7677149" y="76014"/>
                </a:lnTo>
                <a:lnTo>
                  <a:pt x="9248105" y="760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17" name="Oval 426"/>
          <p:cNvSpPr>
            <a:spLocks noChangeArrowheads="1"/>
          </p:cNvSpPr>
          <p:nvPr/>
        </p:nvSpPr>
        <p:spPr bwMode="auto">
          <a:xfrm>
            <a:off x="5197475" y="6638925"/>
            <a:ext cx="1493838" cy="284163"/>
          </a:xfrm>
          <a:prstGeom prst="ellipse">
            <a:avLst/>
          </a:prstGeom>
          <a:solidFill>
            <a:srgbClr val="EFEFF0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4529138" y="1720850"/>
            <a:ext cx="2728912" cy="5002213"/>
            <a:chOff x="4528457" y="2000250"/>
            <a:chExt cx="2730194" cy="5001970"/>
          </a:xfrm>
        </p:grpSpPr>
        <p:sp>
          <p:nvSpPr>
            <p:cNvPr id="3090" name="AutoShape 424"/>
            <p:cNvSpPr>
              <a:spLocks noChangeAspect="1" noChangeArrowheads="1" noTextEdit="1"/>
            </p:cNvSpPr>
            <p:nvPr/>
          </p:nvSpPr>
          <p:spPr bwMode="auto">
            <a:xfrm>
              <a:off x="4528457" y="2000250"/>
              <a:ext cx="2730194" cy="500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Freeform 427"/>
            <p:cNvSpPr/>
            <p:nvPr/>
          </p:nvSpPr>
          <p:spPr bwMode="auto">
            <a:xfrm>
              <a:off x="5120743" y="4965733"/>
              <a:ext cx="1612560" cy="1892473"/>
            </a:xfrm>
            <a:custGeom>
              <a:avLst/>
              <a:gdLst>
                <a:gd name="T0" fmla="*/ 688347 w 335"/>
                <a:gd name="T1" fmla="*/ 489930 h 394"/>
                <a:gd name="T2" fmla="*/ 630583 w 335"/>
                <a:gd name="T3" fmla="*/ 1738770 h 394"/>
                <a:gd name="T4" fmla="*/ 0 w 335"/>
                <a:gd name="T5" fmla="*/ 1738770 h 394"/>
                <a:gd name="T6" fmla="*/ 515056 w 335"/>
                <a:gd name="T7" fmla="*/ 1618689 h 394"/>
                <a:gd name="T8" fmla="*/ 452480 w 335"/>
                <a:gd name="T9" fmla="*/ 1119153 h 394"/>
                <a:gd name="T10" fmla="*/ 216613 w 335"/>
                <a:gd name="T11" fmla="*/ 283391 h 394"/>
                <a:gd name="T12" fmla="*/ 226240 w 335"/>
                <a:gd name="T13" fmla="*/ 0 h 394"/>
                <a:gd name="T14" fmla="*/ 1314116 w 335"/>
                <a:gd name="T15" fmla="*/ 0 h 394"/>
                <a:gd name="T16" fmla="*/ 1333371 w 335"/>
                <a:gd name="T17" fmla="*/ 244965 h 394"/>
                <a:gd name="T18" fmla="*/ 1169708 w 335"/>
                <a:gd name="T19" fmla="*/ 903007 h 394"/>
                <a:gd name="T20" fmla="*/ 1111944 w 335"/>
                <a:gd name="T21" fmla="*/ 1633099 h 394"/>
                <a:gd name="T22" fmla="*/ 1439270 w 335"/>
                <a:gd name="T23" fmla="*/ 1589869 h 394"/>
                <a:gd name="T24" fmla="*/ 1612560 w 335"/>
                <a:gd name="T25" fmla="*/ 1863654 h 394"/>
                <a:gd name="T26" fmla="*/ 1506661 w 335"/>
                <a:gd name="T27" fmla="*/ 1892473 h 394"/>
                <a:gd name="T28" fmla="*/ 1020486 w 335"/>
                <a:gd name="T29" fmla="*/ 1729163 h 394"/>
                <a:gd name="T30" fmla="*/ 885705 w 335"/>
                <a:gd name="T31" fmla="*/ 489930 h 394"/>
                <a:gd name="T32" fmla="*/ 688347 w 335"/>
                <a:gd name="T33" fmla="*/ 489930 h 3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35" h="394">
                  <a:moveTo>
                    <a:pt x="143" y="102"/>
                  </a:moveTo>
                  <a:cubicBezTo>
                    <a:pt x="122" y="153"/>
                    <a:pt x="131" y="362"/>
                    <a:pt x="131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79" y="296"/>
                    <a:pt x="107" y="337"/>
                    <a:pt x="107" y="337"/>
                  </a:cubicBezTo>
                  <a:cubicBezTo>
                    <a:pt x="107" y="337"/>
                    <a:pt x="127" y="318"/>
                    <a:pt x="94" y="233"/>
                  </a:cubicBezTo>
                  <a:cubicBezTo>
                    <a:pt x="62" y="149"/>
                    <a:pt x="45" y="59"/>
                    <a:pt x="45" y="5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7" y="51"/>
                    <a:pt x="277" y="51"/>
                    <a:pt x="277" y="51"/>
                  </a:cubicBezTo>
                  <a:cubicBezTo>
                    <a:pt x="277" y="51"/>
                    <a:pt x="269" y="115"/>
                    <a:pt x="243" y="188"/>
                  </a:cubicBezTo>
                  <a:cubicBezTo>
                    <a:pt x="227" y="235"/>
                    <a:pt x="221" y="294"/>
                    <a:pt x="231" y="340"/>
                  </a:cubicBezTo>
                  <a:cubicBezTo>
                    <a:pt x="231" y="340"/>
                    <a:pt x="273" y="325"/>
                    <a:pt x="299" y="331"/>
                  </a:cubicBezTo>
                  <a:cubicBezTo>
                    <a:pt x="316" y="335"/>
                    <a:pt x="331" y="356"/>
                    <a:pt x="335" y="388"/>
                  </a:cubicBezTo>
                  <a:cubicBezTo>
                    <a:pt x="335" y="388"/>
                    <a:pt x="328" y="394"/>
                    <a:pt x="313" y="394"/>
                  </a:cubicBezTo>
                  <a:cubicBezTo>
                    <a:pt x="286" y="394"/>
                    <a:pt x="272" y="362"/>
                    <a:pt x="212" y="360"/>
                  </a:cubicBezTo>
                  <a:cubicBezTo>
                    <a:pt x="212" y="360"/>
                    <a:pt x="228" y="269"/>
                    <a:pt x="184" y="102"/>
                  </a:cubicBezTo>
                  <a:lnTo>
                    <a:pt x="143" y="102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428"/>
            <p:cNvSpPr/>
            <p:nvPr/>
          </p:nvSpPr>
          <p:spPr bwMode="auto">
            <a:xfrm>
              <a:off x="5345893" y="4965733"/>
              <a:ext cx="563889" cy="288029"/>
            </a:xfrm>
            <a:custGeom>
              <a:avLst/>
              <a:gdLst>
                <a:gd name="T0" fmla="*/ 563889 w 278"/>
                <a:gd name="T1" fmla="*/ 123731 h 142"/>
                <a:gd name="T2" fmla="*/ 501009 w 278"/>
                <a:gd name="T3" fmla="*/ 288029 h 142"/>
                <a:gd name="T4" fmla="*/ 0 w 278"/>
                <a:gd name="T5" fmla="*/ 0 h 142"/>
                <a:gd name="T6" fmla="*/ 563889 w 278"/>
                <a:gd name="T7" fmla="*/ 123731 h 1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8" h="142">
                  <a:moveTo>
                    <a:pt x="278" y="61"/>
                  </a:moveTo>
                  <a:lnTo>
                    <a:pt x="247" y="142"/>
                  </a:lnTo>
                  <a:lnTo>
                    <a:pt x="0" y="0"/>
                  </a:lnTo>
                  <a:lnTo>
                    <a:pt x="278" y="6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429"/>
            <p:cNvSpPr/>
            <p:nvPr/>
          </p:nvSpPr>
          <p:spPr bwMode="auto">
            <a:xfrm>
              <a:off x="5909782" y="4965733"/>
              <a:ext cx="525350" cy="288029"/>
            </a:xfrm>
            <a:custGeom>
              <a:avLst/>
              <a:gdLst>
                <a:gd name="T0" fmla="*/ 525350 w 259"/>
                <a:gd name="T1" fmla="*/ 0 h 142"/>
                <a:gd name="T2" fmla="*/ 77078 w 259"/>
                <a:gd name="T3" fmla="*/ 288029 h 142"/>
                <a:gd name="T4" fmla="*/ 0 w 259"/>
                <a:gd name="T5" fmla="*/ 123731 h 142"/>
                <a:gd name="T6" fmla="*/ 525350 w 259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9" h="142">
                  <a:moveTo>
                    <a:pt x="259" y="0"/>
                  </a:moveTo>
                  <a:lnTo>
                    <a:pt x="38" y="142"/>
                  </a:lnTo>
                  <a:lnTo>
                    <a:pt x="0" y="61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430"/>
            <p:cNvSpPr/>
            <p:nvPr/>
          </p:nvSpPr>
          <p:spPr bwMode="auto">
            <a:xfrm>
              <a:off x="4850969" y="3740595"/>
              <a:ext cx="427620" cy="1910728"/>
            </a:xfrm>
            <a:custGeom>
              <a:avLst/>
              <a:gdLst>
                <a:gd name="T0" fmla="*/ 423932 w 10087"/>
                <a:gd name="T1" fmla="*/ 0 h 10000"/>
                <a:gd name="T2" fmla="*/ 422702 w 10087"/>
                <a:gd name="T3" fmla="*/ 137572 h 10000"/>
                <a:gd name="T4" fmla="*/ 419608 w 10087"/>
                <a:gd name="T5" fmla="*/ 196805 h 10000"/>
                <a:gd name="T6" fmla="*/ 405194 w 10087"/>
                <a:gd name="T7" fmla="*/ 263298 h 10000"/>
                <a:gd name="T8" fmla="*/ 374756 w 10087"/>
                <a:gd name="T9" fmla="*/ 421124 h 10000"/>
                <a:gd name="T10" fmla="*/ 339485 w 10087"/>
                <a:gd name="T11" fmla="*/ 554111 h 10000"/>
                <a:gd name="T12" fmla="*/ 292131 w 10087"/>
                <a:gd name="T13" fmla="*/ 675824 h 10000"/>
                <a:gd name="T14" fmla="*/ 228457 w 10087"/>
                <a:gd name="T15" fmla="*/ 816836 h 10000"/>
                <a:gd name="T16" fmla="*/ 172922 w 10087"/>
                <a:gd name="T17" fmla="*/ 909124 h 10000"/>
                <a:gd name="T18" fmla="*/ 96360 w 10087"/>
                <a:gd name="T19" fmla="*/ 1017845 h 10000"/>
                <a:gd name="T20" fmla="*/ 101150 w 10087"/>
                <a:gd name="T21" fmla="*/ 988993 h 10000"/>
                <a:gd name="T22" fmla="*/ 206412 w 10087"/>
                <a:gd name="T23" fmla="*/ 1214650 h 10000"/>
                <a:gd name="T24" fmla="*/ 244397 w 10087"/>
                <a:gd name="T25" fmla="*/ 1326810 h 10000"/>
                <a:gd name="T26" fmla="*/ 270257 w 10087"/>
                <a:gd name="T27" fmla="*/ 1451198 h 10000"/>
                <a:gd name="T28" fmla="*/ 272546 w 10087"/>
                <a:gd name="T29" fmla="*/ 1499539 h 10000"/>
                <a:gd name="T30" fmla="*/ 270002 w 10087"/>
                <a:gd name="T31" fmla="*/ 1563358 h 10000"/>
                <a:gd name="T32" fmla="*/ 274581 w 10087"/>
                <a:gd name="T33" fmla="*/ 1680294 h 10000"/>
                <a:gd name="T34" fmla="*/ 293870 w 10087"/>
                <a:gd name="T35" fmla="*/ 1795511 h 10000"/>
                <a:gd name="T36" fmla="*/ 317949 w 10087"/>
                <a:gd name="T37" fmla="*/ 1910728 h 10000"/>
                <a:gd name="T38" fmla="*/ 269790 w 10087"/>
                <a:gd name="T39" fmla="*/ 1800288 h 10000"/>
                <a:gd name="T40" fmla="*/ 226422 w 10087"/>
                <a:gd name="T41" fmla="*/ 1689848 h 10000"/>
                <a:gd name="T42" fmla="*/ 187887 w 10087"/>
                <a:gd name="T43" fmla="*/ 1579408 h 10000"/>
                <a:gd name="T44" fmla="*/ 168598 w 10087"/>
                <a:gd name="T45" fmla="*/ 1521895 h 10000"/>
                <a:gd name="T46" fmla="*/ 149351 w 10087"/>
                <a:gd name="T47" fmla="*/ 1468968 h 10000"/>
                <a:gd name="T48" fmla="*/ 110816 w 10087"/>
                <a:gd name="T49" fmla="*/ 1353751 h 10000"/>
                <a:gd name="T50" fmla="*/ 77071 w 10087"/>
                <a:gd name="T51" fmla="*/ 1243502 h 10000"/>
                <a:gd name="T52" fmla="*/ 4833 w 10087"/>
                <a:gd name="T53" fmla="*/ 1013068 h 10000"/>
                <a:gd name="T54" fmla="*/ 0 w 10087"/>
                <a:gd name="T55" fmla="*/ 998546 h 10000"/>
                <a:gd name="T56" fmla="*/ 4833 w 10087"/>
                <a:gd name="T57" fmla="*/ 984216 h 10000"/>
                <a:gd name="T58" fmla="*/ 52991 w 10087"/>
                <a:gd name="T59" fmla="*/ 859254 h 10000"/>
                <a:gd name="T60" fmla="*/ 101150 w 10087"/>
                <a:gd name="T61" fmla="*/ 734484 h 10000"/>
                <a:gd name="T62" fmla="*/ 149351 w 10087"/>
                <a:gd name="T63" fmla="*/ 609713 h 10000"/>
                <a:gd name="T64" fmla="*/ 202343 w 10087"/>
                <a:gd name="T65" fmla="*/ 489720 h 10000"/>
                <a:gd name="T66" fmla="*/ 255334 w 10087"/>
                <a:gd name="T67" fmla="*/ 364949 h 10000"/>
                <a:gd name="T68" fmla="*/ 308326 w 10087"/>
                <a:gd name="T69" fmla="*/ 244764 h 10000"/>
                <a:gd name="T70" fmla="*/ 337238 w 10087"/>
                <a:gd name="T71" fmla="*/ 182475 h 10000"/>
                <a:gd name="T72" fmla="*/ 366107 w 10087"/>
                <a:gd name="T73" fmla="*/ 119994 h 10000"/>
                <a:gd name="T74" fmla="*/ 423932 w 10087"/>
                <a:gd name="T75" fmla="*/ 0 h 100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087" h="10000">
                  <a:moveTo>
                    <a:pt x="10000" y="0"/>
                  </a:moveTo>
                  <a:cubicBezTo>
                    <a:pt x="9773" y="226"/>
                    <a:pt x="10311" y="494"/>
                    <a:pt x="9971" y="720"/>
                  </a:cubicBezTo>
                  <a:cubicBezTo>
                    <a:pt x="9857" y="846"/>
                    <a:pt x="10125" y="905"/>
                    <a:pt x="9898" y="1030"/>
                  </a:cubicBezTo>
                  <a:cubicBezTo>
                    <a:pt x="9784" y="1139"/>
                    <a:pt x="9734" y="1182"/>
                    <a:pt x="9558" y="1378"/>
                  </a:cubicBezTo>
                  <a:cubicBezTo>
                    <a:pt x="9382" y="1574"/>
                    <a:pt x="9098" y="1950"/>
                    <a:pt x="8840" y="2204"/>
                  </a:cubicBezTo>
                  <a:cubicBezTo>
                    <a:pt x="8582" y="2458"/>
                    <a:pt x="8333" y="2678"/>
                    <a:pt x="8008" y="2900"/>
                  </a:cubicBezTo>
                  <a:cubicBezTo>
                    <a:pt x="7683" y="3122"/>
                    <a:pt x="7231" y="3311"/>
                    <a:pt x="6891" y="3537"/>
                  </a:cubicBezTo>
                  <a:cubicBezTo>
                    <a:pt x="5868" y="4190"/>
                    <a:pt x="5858" y="4072"/>
                    <a:pt x="5389" y="4275"/>
                  </a:cubicBezTo>
                  <a:cubicBezTo>
                    <a:pt x="4920" y="4478"/>
                    <a:pt x="4598" y="4583"/>
                    <a:pt x="4079" y="4758"/>
                  </a:cubicBezTo>
                  <a:cubicBezTo>
                    <a:pt x="3560" y="4933"/>
                    <a:pt x="2727" y="5126"/>
                    <a:pt x="2273" y="5327"/>
                  </a:cubicBezTo>
                  <a:cubicBezTo>
                    <a:pt x="2311" y="5277"/>
                    <a:pt x="1953" y="5004"/>
                    <a:pt x="2386" y="5176"/>
                  </a:cubicBezTo>
                  <a:cubicBezTo>
                    <a:pt x="2819" y="5348"/>
                    <a:pt x="4414" y="5980"/>
                    <a:pt x="4869" y="6357"/>
                  </a:cubicBezTo>
                  <a:cubicBezTo>
                    <a:pt x="4857" y="6558"/>
                    <a:pt x="5514" y="6738"/>
                    <a:pt x="5765" y="6944"/>
                  </a:cubicBezTo>
                  <a:cubicBezTo>
                    <a:pt x="6016" y="7150"/>
                    <a:pt x="6264" y="7444"/>
                    <a:pt x="6375" y="7595"/>
                  </a:cubicBezTo>
                  <a:cubicBezTo>
                    <a:pt x="6486" y="7746"/>
                    <a:pt x="6430" y="7750"/>
                    <a:pt x="6429" y="7848"/>
                  </a:cubicBezTo>
                  <a:cubicBezTo>
                    <a:pt x="6428" y="7946"/>
                    <a:pt x="6361" y="8024"/>
                    <a:pt x="6369" y="8182"/>
                  </a:cubicBezTo>
                  <a:cubicBezTo>
                    <a:pt x="6377" y="8340"/>
                    <a:pt x="6250" y="8568"/>
                    <a:pt x="6477" y="8794"/>
                  </a:cubicBezTo>
                  <a:cubicBezTo>
                    <a:pt x="6591" y="8995"/>
                    <a:pt x="6818" y="9196"/>
                    <a:pt x="6932" y="9397"/>
                  </a:cubicBezTo>
                  <a:cubicBezTo>
                    <a:pt x="7159" y="9598"/>
                    <a:pt x="7273" y="9799"/>
                    <a:pt x="7500" y="10000"/>
                  </a:cubicBezTo>
                  <a:cubicBezTo>
                    <a:pt x="7045" y="9824"/>
                    <a:pt x="6705" y="9623"/>
                    <a:pt x="6364" y="9422"/>
                  </a:cubicBezTo>
                  <a:cubicBezTo>
                    <a:pt x="6023" y="9246"/>
                    <a:pt x="5682" y="9045"/>
                    <a:pt x="5341" y="8844"/>
                  </a:cubicBezTo>
                  <a:cubicBezTo>
                    <a:pt x="5000" y="8643"/>
                    <a:pt x="4773" y="8467"/>
                    <a:pt x="4432" y="8266"/>
                  </a:cubicBezTo>
                  <a:cubicBezTo>
                    <a:pt x="4318" y="8166"/>
                    <a:pt x="4091" y="8065"/>
                    <a:pt x="3977" y="7965"/>
                  </a:cubicBezTo>
                  <a:lnTo>
                    <a:pt x="3523" y="7688"/>
                  </a:lnTo>
                  <a:cubicBezTo>
                    <a:pt x="3182" y="7487"/>
                    <a:pt x="2955" y="7286"/>
                    <a:pt x="2614" y="7085"/>
                  </a:cubicBezTo>
                  <a:cubicBezTo>
                    <a:pt x="2386" y="6884"/>
                    <a:pt x="2045" y="6709"/>
                    <a:pt x="1818" y="6508"/>
                  </a:cubicBezTo>
                  <a:lnTo>
                    <a:pt x="114" y="5302"/>
                  </a:lnTo>
                  <a:lnTo>
                    <a:pt x="0" y="5226"/>
                  </a:lnTo>
                  <a:lnTo>
                    <a:pt x="114" y="5151"/>
                  </a:lnTo>
                  <a:cubicBezTo>
                    <a:pt x="568" y="4925"/>
                    <a:pt x="909" y="4724"/>
                    <a:pt x="1250" y="4497"/>
                  </a:cubicBezTo>
                  <a:lnTo>
                    <a:pt x="2386" y="3844"/>
                  </a:lnTo>
                  <a:lnTo>
                    <a:pt x="3523" y="3191"/>
                  </a:lnTo>
                  <a:cubicBezTo>
                    <a:pt x="3977" y="2990"/>
                    <a:pt x="4318" y="2764"/>
                    <a:pt x="4773" y="2563"/>
                  </a:cubicBezTo>
                  <a:lnTo>
                    <a:pt x="6023" y="1910"/>
                  </a:lnTo>
                  <a:lnTo>
                    <a:pt x="7273" y="1281"/>
                  </a:lnTo>
                  <a:lnTo>
                    <a:pt x="7955" y="955"/>
                  </a:lnTo>
                  <a:cubicBezTo>
                    <a:pt x="8182" y="854"/>
                    <a:pt x="8409" y="729"/>
                    <a:pt x="8636" y="628"/>
                  </a:cubicBezTo>
                  <a:cubicBezTo>
                    <a:pt x="9091" y="427"/>
                    <a:pt x="9545" y="226"/>
                    <a:pt x="10000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431"/>
            <p:cNvSpPr/>
            <p:nvPr/>
          </p:nvSpPr>
          <p:spPr bwMode="auto">
            <a:xfrm>
              <a:off x="5264758" y="3533701"/>
              <a:ext cx="1170374" cy="1594302"/>
            </a:xfrm>
            <a:custGeom>
              <a:avLst/>
              <a:gdLst>
                <a:gd name="T0" fmla="*/ 1170374 w 243"/>
                <a:gd name="T1" fmla="*/ 1431030 h 332"/>
                <a:gd name="T2" fmla="*/ 1155925 w 243"/>
                <a:gd name="T3" fmla="*/ 206491 h 332"/>
                <a:gd name="T4" fmla="*/ 520166 w 243"/>
                <a:gd name="T5" fmla="*/ 0 h 332"/>
                <a:gd name="T6" fmla="*/ 0 w 243"/>
                <a:gd name="T7" fmla="*/ 192085 h 332"/>
                <a:gd name="T8" fmla="*/ 81878 w 243"/>
                <a:gd name="T9" fmla="*/ 1431030 h 332"/>
                <a:gd name="T10" fmla="*/ 611677 w 243"/>
                <a:gd name="T11" fmla="*/ 1594302 h 332"/>
                <a:gd name="T12" fmla="*/ 1170374 w 243"/>
                <a:gd name="T13" fmla="*/ 1431030 h 3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3" h="332">
                  <a:moveTo>
                    <a:pt x="243" y="298"/>
                  </a:moveTo>
                  <a:cubicBezTo>
                    <a:pt x="240" y="43"/>
                    <a:pt x="240" y="43"/>
                    <a:pt x="240" y="43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7" y="298"/>
                    <a:pt x="17" y="298"/>
                    <a:pt x="17" y="298"/>
                  </a:cubicBezTo>
                  <a:cubicBezTo>
                    <a:pt x="17" y="298"/>
                    <a:pt x="74" y="332"/>
                    <a:pt x="127" y="332"/>
                  </a:cubicBezTo>
                  <a:cubicBezTo>
                    <a:pt x="180" y="332"/>
                    <a:pt x="243" y="298"/>
                    <a:pt x="243" y="298"/>
                  </a:cubicBez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432"/>
            <p:cNvSpPr/>
            <p:nvPr/>
          </p:nvSpPr>
          <p:spPr bwMode="auto">
            <a:xfrm>
              <a:off x="5621752" y="3450538"/>
              <a:ext cx="269775" cy="235291"/>
            </a:xfrm>
            <a:custGeom>
              <a:avLst/>
              <a:gdLst>
                <a:gd name="T0" fmla="*/ 57809 w 56"/>
                <a:gd name="T1" fmla="*/ 0 h 49"/>
                <a:gd name="T2" fmla="*/ 62626 w 56"/>
                <a:gd name="T3" fmla="*/ 177669 h 49"/>
                <a:gd name="T4" fmla="*/ 269775 w 56"/>
                <a:gd name="T5" fmla="*/ 177669 h 49"/>
                <a:gd name="T6" fmla="*/ 264958 w 56"/>
                <a:gd name="T7" fmla="*/ 0 h 49"/>
                <a:gd name="T8" fmla="*/ 57809 w 56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49">
                  <a:moveTo>
                    <a:pt x="12" y="0"/>
                  </a:moveTo>
                  <a:cubicBezTo>
                    <a:pt x="0" y="28"/>
                    <a:pt x="13" y="37"/>
                    <a:pt x="13" y="37"/>
                  </a:cubicBezTo>
                  <a:cubicBezTo>
                    <a:pt x="13" y="37"/>
                    <a:pt x="26" y="49"/>
                    <a:pt x="56" y="37"/>
                  </a:cubicBezTo>
                  <a:cubicBezTo>
                    <a:pt x="56" y="37"/>
                    <a:pt x="43" y="28"/>
                    <a:pt x="55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433"/>
            <p:cNvSpPr/>
            <p:nvPr/>
          </p:nvSpPr>
          <p:spPr bwMode="auto">
            <a:xfrm>
              <a:off x="5615666" y="3509360"/>
              <a:ext cx="160242" cy="235291"/>
            </a:xfrm>
            <a:custGeom>
              <a:avLst/>
              <a:gdLst>
                <a:gd name="T0" fmla="*/ 160242 w 79"/>
                <a:gd name="T1" fmla="*/ 18255 h 116"/>
                <a:gd name="T2" fmla="*/ 38539 w 79"/>
                <a:gd name="T3" fmla="*/ 235291 h 116"/>
                <a:gd name="T4" fmla="*/ 0 w 79"/>
                <a:gd name="T5" fmla="*/ 0 h 116"/>
                <a:gd name="T6" fmla="*/ 160242 w 79"/>
                <a:gd name="T7" fmla="*/ 18255 h 1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" h="116">
                  <a:moveTo>
                    <a:pt x="79" y="9"/>
                  </a:moveTo>
                  <a:lnTo>
                    <a:pt x="19" y="116"/>
                  </a:lnTo>
                  <a:lnTo>
                    <a:pt x="0" y="0"/>
                  </a:lnTo>
                  <a:lnTo>
                    <a:pt x="79" y="9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434"/>
            <p:cNvSpPr/>
            <p:nvPr/>
          </p:nvSpPr>
          <p:spPr bwMode="auto">
            <a:xfrm>
              <a:off x="5784022" y="3503276"/>
              <a:ext cx="154157" cy="237320"/>
            </a:xfrm>
            <a:custGeom>
              <a:avLst/>
              <a:gdLst>
                <a:gd name="T0" fmla="*/ 0 w 76"/>
                <a:gd name="T1" fmla="*/ 34482 h 117"/>
                <a:gd name="T2" fmla="*/ 139958 w 76"/>
                <a:gd name="T3" fmla="*/ 237320 h 117"/>
                <a:gd name="T4" fmla="*/ 154157 w 76"/>
                <a:gd name="T5" fmla="*/ 0 h 117"/>
                <a:gd name="T6" fmla="*/ 0 w 76"/>
                <a:gd name="T7" fmla="*/ 34482 h 11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" h="117">
                  <a:moveTo>
                    <a:pt x="0" y="17"/>
                  </a:moveTo>
                  <a:lnTo>
                    <a:pt x="69" y="117"/>
                  </a:lnTo>
                  <a:lnTo>
                    <a:pt x="7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435"/>
            <p:cNvSpPr/>
            <p:nvPr/>
          </p:nvSpPr>
          <p:spPr bwMode="auto">
            <a:xfrm>
              <a:off x="6420932" y="3740595"/>
              <a:ext cx="505066" cy="1896530"/>
            </a:xfrm>
            <a:custGeom>
              <a:avLst/>
              <a:gdLst>
                <a:gd name="T0" fmla="*/ 0 w 10000"/>
                <a:gd name="T1" fmla="*/ 0 h 10000"/>
                <a:gd name="T2" fmla="*/ 72174 w 10000"/>
                <a:gd name="T3" fmla="*/ 115309 h 10000"/>
                <a:gd name="T4" fmla="*/ 105811 w 10000"/>
                <a:gd name="T5" fmla="*/ 172774 h 10000"/>
                <a:gd name="T6" fmla="*/ 134701 w 10000"/>
                <a:gd name="T7" fmla="*/ 230428 h 10000"/>
                <a:gd name="T8" fmla="*/ 202026 w 10000"/>
                <a:gd name="T9" fmla="*/ 350479 h 10000"/>
                <a:gd name="T10" fmla="*/ 264554 w 10000"/>
                <a:gd name="T11" fmla="*/ 465788 h 10000"/>
                <a:gd name="T12" fmla="*/ 322283 w 10000"/>
                <a:gd name="T13" fmla="*/ 585838 h 10000"/>
                <a:gd name="T14" fmla="*/ 384810 w 10000"/>
                <a:gd name="T15" fmla="*/ 705888 h 10000"/>
                <a:gd name="T16" fmla="*/ 442539 w 10000"/>
                <a:gd name="T17" fmla="*/ 825749 h 10000"/>
                <a:gd name="T18" fmla="*/ 500268 w 10000"/>
                <a:gd name="T19" fmla="*/ 945800 h 10000"/>
                <a:gd name="T20" fmla="*/ 505066 w 10000"/>
                <a:gd name="T21" fmla="*/ 960213 h 10000"/>
                <a:gd name="T22" fmla="*/ 500268 w 10000"/>
                <a:gd name="T23" fmla="*/ 974627 h 10000"/>
                <a:gd name="T24" fmla="*/ 452135 w 10000"/>
                <a:gd name="T25" fmla="*/ 1209986 h 10000"/>
                <a:gd name="T26" fmla="*/ 428094 w 10000"/>
                <a:gd name="T27" fmla="*/ 1325106 h 10000"/>
                <a:gd name="T28" fmla="*/ 399255 w 10000"/>
                <a:gd name="T29" fmla="*/ 1440415 h 10000"/>
                <a:gd name="T30" fmla="*/ 384810 w 10000"/>
                <a:gd name="T31" fmla="*/ 1498069 h 10000"/>
                <a:gd name="T32" fmla="*/ 370365 w 10000"/>
                <a:gd name="T33" fmla="*/ 1555724 h 10000"/>
                <a:gd name="T34" fmla="*/ 336728 w 10000"/>
                <a:gd name="T35" fmla="*/ 1670843 h 10000"/>
                <a:gd name="T36" fmla="*/ 303040 w 10000"/>
                <a:gd name="T37" fmla="*/ 1781221 h 10000"/>
                <a:gd name="T38" fmla="*/ 269352 w 10000"/>
                <a:gd name="T39" fmla="*/ 1896530 h 10000"/>
                <a:gd name="T40" fmla="*/ 278998 w 10000"/>
                <a:gd name="T41" fmla="*/ 1776480 h 10000"/>
                <a:gd name="T42" fmla="*/ 293443 w 10000"/>
                <a:gd name="T43" fmla="*/ 1661171 h 10000"/>
                <a:gd name="T44" fmla="*/ 287534 w 10000"/>
                <a:gd name="T45" fmla="*/ 1541310 h 10000"/>
                <a:gd name="T46" fmla="*/ 264756 w 10000"/>
                <a:gd name="T47" fmla="*/ 1503948 h 10000"/>
                <a:gd name="T48" fmla="*/ 266220 w 10000"/>
                <a:gd name="T49" fmla="*/ 1434156 h 10000"/>
                <a:gd name="T50" fmla="*/ 288797 w 10000"/>
                <a:gd name="T51" fmla="*/ 1322261 h 10000"/>
                <a:gd name="T52" fmla="*/ 320919 w 10000"/>
                <a:gd name="T53" fmla="*/ 1190642 h 10000"/>
                <a:gd name="T54" fmla="*/ 404053 w 10000"/>
                <a:gd name="T55" fmla="*/ 960213 h 10000"/>
                <a:gd name="T56" fmla="*/ 408851 w 10000"/>
                <a:gd name="T57" fmla="*/ 989040 h 10000"/>
                <a:gd name="T58" fmla="*/ 347081 w 10000"/>
                <a:gd name="T59" fmla="*/ 917731 h 10000"/>
                <a:gd name="T60" fmla="*/ 269857 w 10000"/>
                <a:gd name="T61" fmla="*/ 801094 h 10000"/>
                <a:gd name="T62" fmla="*/ 176369 w 10000"/>
                <a:gd name="T63" fmla="*/ 668716 h 10000"/>
                <a:gd name="T64" fmla="*/ 115610 w 10000"/>
                <a:gd name="T65" fmla="*/ 539563 h 10000"/>
                <a:gd name="T66" fmla="*/ 99144 w 10000"/>
                <a:gd name="T67" fmla="*/ 519649 h 10000"/>
                <a:gd name="T68" fmla="*/ 58386 w 10000"/>
                <a:gd name="T69" fmla="*/ 395616 h 10000"/>
                <a:gd name="T70" fmla="*/ 38688 w 10000"/>
                <a:gd name="T71" fmla="*/ 278790 h 10000"/>
                <a:gd name="T72" fmla="*/ 14596 w 10000"/>
                <a:gd name="T73" fmla="*/ 208239 h 10000"/>
                <a:gd name="T74" fmla="*/ 10808 w 10000"/>
                <a:gd name="T75" fmla="*/ 125740 h 10000"/>
                <a:gd name="T76" fmla="*/ 0 w 10000"/>
                <a:gd name="T77" fmla="*/ 0 h 1000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0000" h="10000">
                  <a:moveTo>
                    <a:pt x="0" y="0"/>
                  </a:moveTo>
                  <a:lnTo>
                    <a:pt x="1429" y="608"/>
                  </a:lnTo>
                  <a:cubicBezTo>
                    <a:pt x="1619" y="709"/>
                    <a:pt x="1810" y="810"/>
                    <a:pt x="2095" y="911"/>
                  </a:cubicBezTo>
                  <a:lnTo>
                    <a:pt x="2667" y="1215"/>
                  </a:lnTo>
                  <a:lnTo>
                    <a:pt x="4000" y="1848"/>
                  </a:lnTo>
                  <a:lnTo>
                    <a:pt x="5238" y="2456"/>
                  </a:lnTo>
                  <a:cubicBezTo>
                    <a:pt x="5619" y="2684"/>
                    <a:pt x="6000" y="2886"/>
                    <a:pt x="6381" y="3089"/>
                  </a:cubicBezTo>
                  <a:lnTo>
                    <a:pt x="7619" y="3722"/>
                  </a:lnTo>
                  <a:lnTo>
                    <a:pt x="8762" y="4354"/>
                  </a:lnTo>
                  <a:cubicBezTo>
                    <a:pt x="9143" y="4557"/>
                    <a:pt x="9524" y="4785"/>
                    <a:pt x="9905" y="4987"/>
                  </a:cubicBezTo>
                  <a:cubicBezTo>
                    <a:pt x="9937" y="5012"/>
                    <a:pt x="9968" y="5038"/>
                    <a:pt x="10000" y="5063"/>
                  </a:cubicBezTo>
                  <a:cubicBezTo>
                    <a:pt x="9968" y="5088"/>
                    <a:pt x="9937" y="5114"/>
                    <a:pt x="9905" y="5139"/>
                  </a:cubicBezTo>
                  <a:cubicBezTo>
                    <a:pt x="9619" y="5570"/>
                    <a:pt x="9333" y="5975"/>
                    <a:pt x="8952" y="6380"/>
                  </a:cubicBezTo>
                  <a:cubicBezTo>
                    <a:pt x="8762" y="6582"/>
                    <a:pt x="8571" y="6785"/>
                    <a:pt x="8476" y="6987"/>
                  </a:cubicBezTo>
                  <a:lnTo>
                    <a:pt x="7905" y="7595"/>
                  </a:lnTo>
                  <a:lnTo>
                    <a:pt x="7619" y="7899"/>
                  </a:lnTo>
                  <a:lnTo>
                    <a:pt x="7333" y="8203"/>
                  </a:lnTo>
                  <a:cubicBezTo>
                    <a:pt x="7048" y="8405"/>
                    <a:pt x="6857" y="8608"/>
                    <a:pt x="6667" y="8810"/>
                  </a:cubicBezTo>
                  <a:cubicBezTo>
                    <a:pt x="6476" y="8987"/>
                    <a:pt x="6286" y="9190"/>
                    <a:pt x="6000" y="9392"/>
                  </a:cubicBezTo>
                  <a:cubicBezTo>
                    <a:pt x="5810" y="9595"/>
                    <a:pt x="5619" y="9797"/>
                    <a:pt x="5333" y="10000"/>
                  </a:cubicBezTo>
                  <a:cubicBezTo>
                    <a:pt x="5333" y="9797"/>
                    <a:pt x="5429" y="9570"/>
                    <a:pt x="5524" y="9367"/>
                  </a:cubicBezTo>
                  <a:cubicBezTo>
                    <a:pt x="5619" y="9164"/>
                    <a:pt x="5782" y="8966"/>
                    <a:pt x="5810" y="8759"/>
                  </a:cubicBezTo>
                  <a:cubicBezTo>
                    <a:pt x="5838" y="8552"/>
                    <a:pt x="5598" y="8329"/>
                    <a:pt x="5693" y="8127"/>
                  </a:cubicBezTo>
                  <a:cubicBezTo>
                    <a:pt x="5788" y="8025"/>
                    <a:pt x="5146" y="8031"/>
                    <a:pt x="5242" y="7930"/>
                  </a:cubicBezTo>
                  <a:cubicBezTo>
                    <a:pt x="5305" y="7829"/>
                    <a:pt x="5192" y="7722"/>
                    <a:pt x="5271" y="7562"/>
                  </a:cubicBezTo>
                  <a:cubicBezTo>
                    <a:pt x="5350" y="7402"/>
                    <a:pt x="5623" y="7175"/>
                    <a:pt x="5718" y="6972"/>
                  </a:cubicBezTo>
                  <a:cubicBezTo>
                    <a:pt x="5908" y="6770"/>
                    <a:pt x="6164" y="6481"/>
                    <a:pt x="6354" y="6278"/>
                  </a:cubicBezTo>
                  <a:cubicBezTo>
                    <a:pt x="6545" y="5873"/>
                    <a:pt x="7714" y="5468"/>
                    <a:pt x="8000" y="5063"/>
                  </a:cubicBezTo>
                  <a:cubicBezTo>
                    <a:pt x="8032" y="5114"/>
                    <a:pt x="8283" y="5252"/>
                    <a:pt x="8095" y="5215"/>
                  </a:cubicBezTo>
                  <a:cubicBezTo>
                    <a:pt x="7907" y="5178"/>
                    <a:pt x="7253" y="5042"/>
                    <a:pt x="6872" y="4839"/>
                  </a:cubicBezTo>
                  <a:cubicBezTo>
                    <a:pt x="5423" y="4331"/>
                    <a:pt x="6227" y="4571"/>
                    <a:pt x="5343" y="4224"/>
                  </a:cubicBezTo>
                  <a:cubicBezTo>
                    <a:pt x="4781" y="4003"/>
                    <a:pt x="4001" y="3756"/>
                    <a:pt x="3492" y="3526"/>
                  </a:cubicBezTo>
                  <a:cubicBezTo>
                    <a:pt x="2983" y="3296"/>
                    <a:pt x="2423" y="2980"/>
                    <a:pt x="2289" y="2845"/>
                  </a:cubicBezTo>
                  <a:cubicBezTo>
                    <a:pt x="2155" y="2711"/>
                    <a:pt x="2125" y="2874"/>
                    <a:pt x="1963" y="2740"/>
                  </a:cubicBezTo>
                  <a:cubicBezTo>
                    <a:pt x="1988" y="2500"/>
                    <a:pt x="1355" y="2298"/>
                    <a:pt x="1156" y="2086"/>
                  </a:cubicBezTo>
                  <a:cubicBezTo>
                    <a:pt x="957" y="1874"/>
                    <a:pt x="911" y="1635"/>
                    <a:pt x="766" y="1470"/>
                  </a:cubicBezTo>
                  <a:cubicBezTo>
                    <a:pt x="622" y="1305"/>
                    <a:pt x="448" y="1208"/>
                    <a:pt x="289" y="1098"/>
                  </a:cubicBezTo>
                  <a:cubicBezTo>
                    <a:pt x="99" y="971"/>
                    <a:pt x="405" y="764"/>
                    <a:pt x="214" y="663"/>
                  </a:cubicBezTo>
                  <a:cubicBezTo>
                    <a:pt x="143" y="442"/>
                    <a:pt x="71" y="221"/>
                    <a:pt x="0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436"/>
            <p:cNvSpPr/>
            <p:nvPr/>
          </p:nvSpPr>
          <p:spPr bwMode="auto">
            <a:xfrm>
              <a:off x="4885451" y="5320699"/>
              <a:ext cx="407704" cy="484782"/>
            </a:xfrm>
            <a:custGeom>
              <a:avLst/>
              <a:gdLst>
                <a:gd name="T0" fmla="*/ 330960 w 85"/>
                <a:gd name="T1" fmla="*/ 23999 h 101"/>
                <a:gd name="T2" fmla="*/ 407704 w 85"/>
                <a:gd name="T3" fmla="*/ 206392 h 101"/>
                <a:gd name="T4" fmla="*/ 388518 w 85"/>
                <a:gd name="T5" fmla="*/ 263990 h 101"/>
                <a:gd name="T6" fmla="*/ 316570 w 85"/>
                <a:gd name="T7" fmla="*/ 167994 h 101"/>
                <a:gd name="T8" fmla="*/ 345349 w 85"/>
                <a:gd name="T9" fmla="*/ 407985 h 101"/>
                <a:gd name="T10" fmla="*/ 330960 w 85"/>
                <a:gd name="T11" fmla="*/ 451183 h 101"/>
                <a:gd name="T12" fmla="*/ 95930 w 85"/>
                <a:gd name="T13" fmla="*/ 451183 h 101"/>
                <a:gd name="T14" fmla="*/ 71948 w 85"/>
                <a:gd name="T15" fmla="*/ 412785 h 101"/>
                <a:gd name="T16" fmla="*/ 71948 w 85"/>
                <a:gd name="T17" fmla="*/ 47998 h 101"/>
                <a:gd name="T18" fmla="*/ 124709 w 85"/>
                <a:gd name="T19" fmla="*/ 0 h 101"/>
                <a:gd name="T20" fmla="*/ 263808 w 85"/>
                <a:gd name="T21" fmla="*/ 0 h 101"/>
                <a:gd name="T22" fmla="*/ 330960 w 85"/>
                <a:gd name="T23" fmla="*/ 23999 h 1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5" h="101">
                  <a:moveTo>
                    <a:pt x="69" y="5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5"/>
                    <a:pt x="52" y="64"/>
                    <a:pt x="72" y="85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32" y="101"/>
                    <a:pt x="20" y="94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5" y="86"/>
                    <a:pt x="0" y="47"/>
                    <a:pt x="15" y="1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69" y="5"/>
                  </a:lnTo>
                  <a:close/>
                </a:path>
              </a:pathLst>
            </a:custGeom>
            <a:solidFill>
              <a:srgbClr val="F9C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437"/>
            <p:cNvSpPr/>
            <p:nvPr/>
          </p:nvSpPr>
          <p:spPr bwMode="auto">
            <a:xfrm>
              <a:off x="4962529" y="5176684"/>
              <a:ext cx="225150" cy="144015"/>
            </a:xfrm>
            <a:custGeom>
              <a:avLst/>
              <a:gdLst>
                <a:gd name="T0" fmla="*/ 186611 w 111"/>
                <a:gd name="T1" fmla="*/ 144015 h 71"/>
                <a:gd name="T2" fmla="*/ 225150 w 111"/>
                <a:gd name="T3" fmla="*/ 0 h 71"/>
                <a:gd name="T4" fmla="*/ 66936 w 111"/>
                <a:gd name="T5" fmla="*/ 18255 h 71"/>
                <a:gd name="T6" fmla="*/ 70993 w 111"/>
                <a:gd name="T7" fmla="*/ 70993 h 71"/>
                <a:gd name="T8" fmla="*/ 52738 w 111"/>
                <a:gd name="T9" fmla="*/ 18255 h 71"/>
                <a:gd name="T10" fmla="*/ 0 w 111"/>
                <a:gd name="T11" fmla="*/ 18255 h 71"/>
                <a:gd name="T12" fmla="*/ 46653 w 111"/>
                <a:gd name="T13" fmla="*/ 144015 h 71"/>
                <a:gd name="T14" fmla="*/ 186611 w 111"/>
                <a:gd name="T15" fmla="*/ 144015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1" h="71">
                  <a:moveTo>
                    <a:pt x="92" y="71"/>
                  </a:moveTo>
                  <a:lnTo>
                    <a:pt x="111" y="0"/>
                  </a:lnTo>
                  <a:lnTo>
                    <a:pt x="33" y="9"/>
                  </a:lnTo>
                  <a:lnTo>
                    <a:pt x="35" y="35"/>
                  </a:lnTo>
                  <a:lnTo>
                    <a:pt x="26" y="9"/>
                  </a:lnTo>
                  <a:lnTo>
                    <a:pt x="0" y="9"/>
                  </a:lnTo>
                  <a:lnTo>
                    <a:pt x="23" y="71"/>
                  </a:lnTo>
                  <a:lnTo>
                    <a:pt x="92" y="71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438"/>
            <p:cNvSpPr>
              <a:spLocks noEditPoints="1"/>
            </p:cNvSpPr>
            <p:nvPr/>
          </p:nvSpPr>
          <p:spPr bwMode="auto">
            <a:xfrm>
              <a:off x="5047721" y="5219280"/>
              <a:ext cx="34483" cy="34483"/>
            </a:xfrm>
            <a:custGeom>
              <a:avLst/>
              <a:gdLst>
                <a:gd name="T0" fmla="*/ 0 w 7"/>
                <a:gd name="T1" fmla="*/ 14778 h 7"/>
                <a:gd name="T2" fmla="*/ 14778 w 7"/>
                <a:gd name="T3" fmla="*/ 34483 h 7"/>
                <a:gd name="T4" fmla="*/ 34483 w 7"/>
                <a:gd name="T5" fmla="*/ 14778 h 7"/>
                <a:gd name="T6" fmla="*/ 14778 w 7"/>
                <a:gd name="T7" fmla="*/ 0 h 7"/>
                <a:gd name="T8" fmla="*/ 0 w 7"/>
                <a:gd name="T9" fmla="*/ 14778 h 7"/>
                <a:gd name="T10" fmla="*/ 14778 w 7"/>
                <a:gd name="T11" fmla="*/ 24631 h 7"/>
                <a:gd name="T12" fmla="*/ 14778 w 7"/>
                <a:gd name="T13" fmla="*/ 19705 h 7"/>
                <a:gd name="T14" fmla="*/ 19705 w 7"/>
                <a:gd name="T15" fmla="*/ 24631 h 7"/>
                <a:gd name="T16" fmla="*/ 14778 w 7"/>
                <a:gd name="T17" fmla="*/ 29557 h 7"/>
                <a:gd name="T18" fmla="*/ 14778 w 7"/>
                <a:gd name="T19" fmla="*/ 24631 h 7"/>
                <a:gd name="T20" fmla="*/ 14778 w 7"/>
                <a:gd name="T21" fmla="*/ 4926 h 7"/>
                <a:gd name="T22" fmla="*/ 14778 w 7"/>
                <a:gd name="T23" fmla="*/ 0 h 7"/>
                <a:gd name="T24" fmla="*/ 19705 w 7"/>
                <a:gd name="T25" fmla="*/ 4926 h 7"/>
                <a:gd name="T26" fmla="*/ 14778 w 7"/>
                <a:gd name="T27" fmla="*/ 9852 h 7"/>
                <a:gd name="T28" fmla="*/ 14778 w 7"/>
                <a:gd name="T29" fmla="*/ 4926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2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lose/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lose/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Freeform 439"/>
            <p:cNvSpPr/>
            <p:nvPr/>
          </p:nvSpPr>
          <p:spPr bwMode="auto">
            <a:xfrm>
              <a:off x="6516265" y="5373436"/>
              <a:ext cx="409732" cy="484782"/>
            </a:xfrm>
            <a:custGeom>
              <a:avLst/>
              <a:gdLst>
                <a:gd name="T0" fmla="*/ 77126 w 85"/>
                <a:gd name="T1" fmla="*/ 23999 h 101"/>
                <a:gd name="T2" fmla="*/ 0 w 85"/>
                <a:gd name="T3" fmla="*/ 206392 h 101"/>
                <a:gd name="T4" fmla="*/ 19282 w 85"/>
                <a:gd name="T5" fmla="*/ 263990 h 101"/>
                <a:gd name="T6" fmla="*/ 91587 w 85"/>
                <a:gd name="T7" fmla="*/ 167994 h 101"/>
                <a:gd name="T8" fmla="*/ 62665 w 85"/>
                <a:gd name="T9" fmla="*/ 407985 h 101"/>
                <a:gd name="T10" fmla="*/ 72306 w 85"/>
                <a:gd name="T11" fmla="*/ 451183 h 101"/>
                <a:gd name="T12" fmla="*/ 313324 w 85"/>
                <a:gd name="T13" fmla="*/ 451183 h 101"/>
                <a:gd name="T14" fmla="*/ 337426 w 85"/>
                <a:gd name="T15" fmla="*/ 412785 h 101"/>
                <a:gd name="T16" fmla="*/ 337426 w 85"/>
                <a:gd name="T17" fmla="*/ 47998 h 101"/>
                <a:gd name="T18" fmla="*/ 284402 w 85"/>
                <a:gd name="T19" fmla="*/ 0 h 101"/>
                <a:gd name="T20" fmla="*/ 144611 w 85"/>
                <a:gd name="T21" fmla="*/ 0 h 101"/>
                <a:gd name="T22" fmla="*/ 77126 w 85"/>
                <a:gd name="T23" fmla="*/ 23999 h 1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5" h="101">
                  <a:moveTo>
                    <a:pt x="16" y="5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33" y="64"/>
                    <a:pt x="13" y="85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53" y="101"/>
                    <a:pt x="65" y="94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6"/>
                    <a:pt x="85" y="47"/>
                    <a:pt x="70" y="1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16" y="5"/>
                  </a:lnTo>
                  <a:close/>
                </a:path>
              </a:pathLst>
            </a:custGeom>
            <a:solidFill>
              <a:srgbClr val="F9C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440"/>
            <p:cNvSpPr/>
            <p:nvPr/>
          </p:nvSpPr>
          <p:spPr bwMode="auto">
            <a:xfrm>
              <a:off x="6623770" y="5229421"/>
              <a:ext cx="225150" cy="144015"/>
            </a:xfrm>
            <a:custGeom>
              <a:avLst/>
              <a:gdLst>
                <a:gd name="T0" fmla="*/ 38539 w 111"/>
                <a:gd name="T1" fmla="*/ 144015 h 71"/>
                <a:gd name="T2" fmla="*/ 0 w 111"/>
                <a:gd name="T3" fmla="*/ 0 h 71"/>
                <a:gd name="T4" fmla="*/ 158214 w 111"/>
                <a:gd name="T5" fmla="*/ 18255 h 71"/>
                <a:gd name="T6" fmla="*/ 154157 w 111"/>
                <a:gd name="T7" fmla="*/ 70993 h 71"/>
                <a:gd name="T8" fmla="*/ 172412 w 111"/>
                <a:gd name="T9" fmla="*/ 18255 h 71"/>
                <a:gd name="T10" fmla="*/ 225150 w 111"/>
                <a:gd name="T11" fmla="*/ 18255 h 71"/>
                <a:gd name="T12" fmla="*/ 176469 w 111"/>
                <a:gd name="T13" fmla="*/ 144015 h 71"/>
                <a:gd name="T14" fmla="*/ 38539 w 111"/>
                <a:gd name="T15" fmla="*/ 144015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1" h="71">
                  <a:moveTo>
                    <a:pt x="19" y="71"/>
                  </a:moveTo>
                  <a:lnTo>
                    <a:pt x="0" y="0"/>
                  </a:lnTo>
                  <a:lnTo>
                    <a:pt x="78" y="9"/>
                  </a:lnTo>
                  <a:lnTo>
                    <a:pt x="76" y="35"/>
                  </a:lnTo>
                  <a:lnTo>
                    <a:pt x="85" y="9"/>
                  </a:lnTo>
                  <a:lnTo>
                    <a:pt x="111" y="9"/>
                  </a:lnTo>
                  <a:lnTo>
                    <a:pt x="87" y="71"/>
                  </a:lnTo>
                  <a:lnTo>
                    <a:pt x="19" y="71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Freeform 441"/>
            <p:cNvSpPr>
              <a:spLocks noEditPoints="1"/>
            </p:cNvSpPr>
            <p:nvPr/>
          </p:nvSpPr>
          <p:spPr bwMode="auto">
            <a:xfrm>
              <a:off x="6729246" y="5272018"/>
              <a:ext cx="32454" cy="34483"/>
            </a:xfrm>
            <a:custGeom>
              <a:avLst/>
              <a:gdLst>
                <a:gd name="T0" fmla="*/ 13909 w 7"/>
                <a:gd name="T1" fmla="*/ 0 h 7"/>
                <a:gd name="T2" fmla="*/ 0 w 7"/>
                <a:gd name="T3" fmla="*/ 14778 h 7"/>
                <a:gd name="T4" fmla="*/ 13909 w 7"/>
                <a:gd name="T5" fmla="*/ 34483 h 7"/>
                <a:gd name="T6" fmla="*/ 32454 w 7"/>
                <a:gd name="T7" fmla="*/ 14778 h 7"/>
                <a:gd name="T8" fmla="*/ 13909 w 7"/>
                <a:gd name="T9" fmla="*/ 0 h 7"/>
                <a:gd name="T10" fmla="*/ 13909 w 7"/>
                <a:gd name="T11" fmla="*/ 29557 h 7"/>
                <a:gd name="T12" fmla="*/ 13909 w 7"/>
                <a:gd name="T13" fmla="*/ 24631 h 7"/>
                <a:gd name="T14" fmla="*/ 13909 w 7"/>
                <a:gd name="T15" fmla="*/ 19705 h 7"/>
                <a:gd name="T16" fmla="*/ 18545 w 7"/>
                <a:gd name="T17" fmla="*/ 24631 h 7"/>
                <a:gd name="T18" fmla="*/ 13909 w 7"/>
                <a:gd name="T19" fmla="*/ 29557 h 7"/>
                <a:gd name="T20" fmla="*/ 13909 w 7"/>
                <a:gd name="T21" fmla="*/ 9852 h 7"/>
                <a:gd name="T22" fmla="*/ 13909 w 7"/>
                <a:gd name="T23" fmla="*/ 4926 h 7"/>
                <a:gd name="T24" fmla="*/ 13909 w 7"/>
                <a:gd name="T25" fmla="*/ 0 h 7"/>
                <a:gd name="T26" fmla="*/ 18545 w 7"/>
                <a:gd name="T27" fmla="*/ 4926 h 7"/>
                <a:gd name="T28" fmla="*/ 13909 w 7"/>
                <a:gd name="T29" fmla="*/ 9852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lose/>
                  <a:moveTo>
                    <a:pt x="3" y="6"/>
                  </a:moveTo>
                  <a:cubicBezTo>
                    <a:pt x="3" y="6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Oval 442"/>
            <p:cNvSpPr>
              <a:spLocks noChangeArrowheads="1"/>
            </p:cNvSpPr>
            <p:nvPr/>
          </p:nvSpPr>
          <p:spPr bwMode="auto">
            <a:xfrm>
              <a:off x="5149140" y="2119925"/>
              <a:ext cx="1359012" cy="1427975"/>
            </a:xfrm>
            <a:prstGeom prst="ellipse">
              <a:avLst/>
            </a:prstGeom>
            <a:solidFill>
              <a:srgbClr val="F8C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107" name="Freeform 443"/>
            <p:cNvSpPr/>
            <p:nvPr/>
          </p:nvSpPr>
          <p:spPr bwMode="auto">
            <a:xfrm>
              <a:off x="5149140" y="2119925"/>
              <a:ext cx="703847" cy="1427975"/>
            </a:xfrm>
            <a:custGeom>
              <a:avLst/>
              <a:gdLst>
                <a:gd name="T0" fmla="*/ 48209 w 146"/>
                <a:gd name="T1" fmla="*/ 716391 h 297"/>
                <a:gd name="T2" fmla="*/ 703847 w 146"/>
                <a:gd name="T3" fmla="*/ 4808 h 297"/>
                <a:gd name="T4" fmla="*/ 679743 w 146"/>
                <a:gd name="T5" fmla="*/ 0 h 297"/>
                <a:gd name="T6" fmla="*/ 0 w 146"/>
                <a:gd name="T7" fmla="*/ 716391 h 297"/>
                <a:gd name="T8" fmla="*/ 679743 w 146"/>
                <a:gd name="T9" fmla="*/ 1427975 h 297"/>
                <a:gd name="T10" fmla="*/ 703847 w 146"/>
                <a:gd name="T11" fmla="*/ 1423167 h 297"/>
                <a:gd name="T12" fmla="*/ 48209 w 146"/>
                <a:gd name="T13" fmla="*/ 716391 h 2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6" h="297">
                  <a:moveTo>
                    <a:pt x="10" y="149"/>
                  </a:moveTo>
                  <a:cubicBezTo>
                    <a:pt x="10" y="69"/>
                    <a:pt x="70" y="3"/>
                    <a:pt x="146" y="1"/>
                  </a:cubicBezTo>
                  <a:cubicBezTo>
                    <a:pt x="144" y="1"/>
                    <a:pt x="142" y="0"/>
                    <a:pt x="141" y="0"/>
                  </a:cubicBezTo>
                  <a:cubicBezTo>
                    <a:pt x="63" y="0"/>
                    <a:pt x="0" y="67"/>
                    <a:pt x="0" y="149"/>
                  </a:cubicBezTo>
                  <a:cubicBezTo>
                    <a:pt x="0" y="230"/>
                    <a:pt x="63" y="297"/>
                    <a:pt x="141" y="297"/>
                  </a:cubicBezTo>
                  <a:cubicBezTo>
                    <a:pt x="142" y="297"/>
                    <a:pt x="144" y="297"/>
                    <a:pt x="146" y="296"/>
                  </a:cubicBezTo>
                  <a:cubicBezTo>
                    <a:pt x="70" y="294"/>
                    <a:pt x="10" y="229"/>
                    <a:pt x="10" y="149"/>
                  </a:cubicBezTo>
                  <a:close/>
                </a:path>
              </a:pathLst>
            </a:custGeom>
            <a:solidFill>
              <a:srgbClr val="EEB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Rectangle 444"/>
            <p:cNvSpPr>
              <a:spLocks noChangeArrowheads="1"/>
            </p:cNvSpPr>
            <p:nvPr/>
          </p:nvSpPr>
          <p:spPr bwMode="auto">
            <a:xfrm>
              <a:off x="5828647" y="3144253"/>
              <a:ext cx="2029" cy="2029"/>
            </a:xfrm>
            <a:prstGeom prst="rect">
              <a:avLst/>
            </a:prstGeom>
            <a:solidFill>
              <a:srgbClr val="F4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109" name="Freeform 445"/>
            <p:cNvSpPr/>
            <p:nvPr/>
          </p:nvSpPr>
          <p:spPr bwMode="auto">
            <a:xfrm>
              <a:off x="5968604" y="2624989"/>
              <a:ext cx="336710" cy="115618"/>
            </a:xfrm>
            <a:custGeom>
              <a:avLst/>
              <a:gdLst>
                <a:gd name="T0" fmla="*/ 0 w 70"/>
                <a:gd name="T1" fmla="*/ 115618 h 24"/>
                <a:gd name="T2" fmla="*/ 0 w 70"/>
                <a:gd name="T3" fmla="*/ 110801 h 24"/>
                <a:gd name="T4" fmla="*/ 0 w 70"/>
                <a:gd name="T5" fmla="*/ 110801 h 24"/>
                <a:gd name="T6" fmla="*/ 9620 w 70"/>
                <a:gd name="T7" fmla="*/ 101166 h 24"/>
                <a:gd name="T8" fmla="*/ 38481 w 70"/>
                <a:gd name="T9" fmla="*/ 67444 h 24"/>
                <a:gd name="T10" fmla="*/ 91393 w 70"/>
                <a:gd name="T11" fmla="*/ 28905 h 24"/>
                <a:gd name="T12" fmla="*/ 163545 w 70"/>
                <a:gd name="T13" fmla="*/ 4817 h 24"/>
                <a:gd name="T14" fmla="*/ 235697 w 70"/>
                <a:gd name="T15" fmla="*/ 4817 h 24"/>
                <a:gd name="T16" fmla="*/ 274178 w 70"/>
                <a:gd name="T17" fmla="*/ 14452 h 24"/>
                <a:gd name="T18" fmla="*/ 298229 w 70"/>
                <a:gd name="T19" fmla="*/ 33722 h 24"/>
                <a:gd name="T20" fmla="*/ 327090 w 70"/>
                <a:gd name="T21" fmla="*/ 67444 h 24"/>
                <a:gd name="T22" fmla="*/ 336710 w 70"/>
                <a:gd name="T23" fmla="*/ 77079 h 24"/>
                <a:gd name="T24" fmla="*/ 336710 w 70"/>
                <a:gd name="T25" fmla="*/ 77079 h 24"/>
                <a:gd name="T26" fmla="*/ 322280 w 70"/>
                <a:gd name="T27" fmla="*/ 72261 h 24"/>
                <a:gd name="T28" fmla="*/ 283798 w 70"/>
                <a:gd name="T29" fmla="*/ 48174 h 24"/>
                <a:gd name="T30" fmla="*/ 264558 w 70"/>
                <a:gd name="T31" fmla="*/ 33722 h 24"/>
                <a:gd name="T32" fmla="*/ 235697 w 70"/>
                <a:gd name="T33" fmla="*/ 28905 h 24"/>
                <a:gd name="T34" fmla="*/ 168355 w 70"/>
                <a:gd name="T35" fmla="*/ 43357 h 24"/>
                <a:gd name="T36" fmla="*/ 105823 w 70"/>
                <a:gd name="T37" fmla="*/ 67444 h 24"/>
                <a:gd name="T38" fmla="*/ 52912 w 70"/>
                <a:gd name="T39" fmla="*/ 91531 h 24"/>
                <a:gd name="T40" fmla="*/ 14430 w 70"/>
                <a:gd name="T41" fmla="*/ 110801 h 24"/>
                <a:gd name="T42" fmla="*/ 4810 w 70"/>
                <a:gd name="T43" fmla="*/ 115618 h 24"/>
                <a:gd name="T44" fmla="*/ 0 w 70"/>
                <a:gd name="T45" fmla="*/ 115618 h 24"/>
                <a:gd name="T46" fmla="*/ 0 w 70"/>
                <a:gd name="T47" fmla="*/ 115618 h 2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0" h="24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2" y="21"/>
                  </a:cubicBezTo>
                  <a:cubicBezTo>
                    <a:pt x="3" y="19"/>
                    <a:pt x="5" y="16"/>
                    <a:pt x="8" y="14"/>
                  </a:cubicBezTo>
                  <a:cubicBezTo>
                    <a:pt x="11" y="11"/>
                    <a:pt x="15" y="8"/>
                    <a:pt x="19" y="6"/>
                  </a:cubicBezTo>
                  <a:cubicBezTo>
                    <a:pt x="23" y="4"/>
                    <a:pt x="28" y="2"/>
                    <a:pt x="34" y="1"/>
                  </a:cubicBezTo>
                  <a:cubicBezTo>
                    <a:pt x="39" y="1"/>
                    <a:pt x="44" y="0"/>
                    <a:pt x="49" y="1"/>
                  </a:cubicBezTo>
                  <a:cubicBezTo>
                    <a:pt x="52" y="1"/>
                    <a:pt x="54" y="1"/>
                    <a:pt x="57" y="3"/>
                  </a:cubicBezTo>
                  <a:cubicBezTo>
                    <a:pt x="59" y="4"/>
                    <a:pt x="60" y="6"/>
                    <a:pt x="62" y="7"/>
                  </a:cubicBezTo>
                  <a:cubicBezTo>
                    <a:pt x="64" y="10"/>
                    <a:pt x="66" y="12"/>
                    <a:pt x="68" y="14"/>
                  </a:cubicBezTo>
                  <a:cubicBezTo>
                    <a:pt x="69" y="15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69" y="16"/>
                    <a:pt x="67" y="15"/>
                  </a:cubicBezTo>
                  <a:cubicBezTo>
                    <a:pt x="65" y="14"/>
                    <a:pt x="62" y="12"/>
                    <a:pt x="59" y="10"/>
                  </a:cubicBezTo>
                  <a:cubicBezTo>
                    <a:pt x="58" y="9"/>
                    <a:pt x="56" y="8"/>
                    <a:pt x="55" y="7"/>
                  </a:cubicBezTo>
                  <a:cubicBezTo>
                    <a:pt x="53" y="7"/>
                    <a:pt x="51" y="7"/>
                    <a:pt x="49" y="6"/>
                  </a:cubicBezTo>
                  <a:cubicBezTo>
                    <a:pt x="44" y="6"/>
                    <a:pt x="40" y="7"/>
                    <a:pt x="35" y="9"/>
                  </a:cubicBezTo>
                  <a:cubicBezTo>
                    <a:pt x="31" y="10"/>
                    <a:pt x="27" y="12"/>
                    <a:pt x="22" y="14"/>
                  </a:cubicBezTo>
                  <a:cubicBezTo>
                    <a:pt x="18" y="15"/>
                    <a:pt x="15" y="17"/>
                    <a:pt x="11" y="19"/>
                  </a:cubicBezTo>
                  <a:cubicBezTo>
                    <a:pt x="8" y="20"/>
                    <a:pt x="5" y="22"/>
                    <a:pt x="3" y="23"/>
                  </a:cubicBezTo>
                  <a:cubicBezTo>
                    <a:pt x="2" y="23"/>
                    <a:pt x="2" y="24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Oval 446"/>
            <p:cNvSpPr>
              <a:spLocks noChangeArrowheads="1"/>
            </p:cNvSpPr>
            <p:nvPr/>
          </p:nvSpPr>
          <p:spPr bwMode="auto">
            <a:xfrm>
              <a:off x="6025398" y="2758862"/>
              <a:ext cx="206894" cy="206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111" name="Oval 447"/>
            <p:cNvSpPr>
              <a:spLocks noChangeArrowheads="1"/>
            </p:cNvSpPr>
            <p:nvPr/>
          </p:nvSpPr>
          <p:spPr bwMode="auto">
            <a:xfrm>
              <a:off x="6025398" y="2758862"/>
              <a:ext cx="192696" cy="192696"/>
            </a:xfrm>
            <a:prstGeom prst="ellipse">
              <a:avLst/>
            </a:prstGeom>
            <a:solidFill>
              <a:srgbClr val="00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112" name="Oval 448"/>
            <p:cNvSpPr>
              <a:spLocks noChangeArrowheads="1"/>
            </p:cNvSpPr>
            <p:nvPr/>
          </p:nvSpPr>
          <p:spPr bwMode="auto">
            <a:xfrm>
              <a:off x="6126817" y="2779146"/>
              <a:ext cx="48681" cy="466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113" name="Freeform 449"/>
            <p:cNvSpPr/>
            <p:nvPr/>
          </p:nvSpPr>
          <p:spPr bwMode="auto">
            <a:xfrm>
              <a:off x="5366177" y="2624989"/>
              <a:ext cx="342796" cy="115618"/>
            </a:xfrm>
            <a:custGeom>
              <a:avLst/>
              <a:gdLst>
                <a:gd name="T0" fmla="*/ 342796 w 71"/>
                <a:gd name="T1" fmla="*/ 115618 h 24"/>
                <a:gd name="T2" fmla="*/ 337968 w 71"/>
                <a:gd name="T3" fmla="*/ 115618 h 24"/>
                <a:gd name="T4" fmla="*/ 333140 w 71"/>
                <a:gd name="T5" fmla="*/ 115618 h 24"/>
                <a:gd name="T6" fmla="*/ 323484 w 71"/>
                <a:gd name="T7" fmla="*/ 110801 h 24"/>
                <a:gd name="T8" fmla="*/ 284859 w 71"/>
                <a:gd name="T9" fmla="*/ 91531 h 24"/>
                <a:gd name="T10" fmla="*/ 231749 w 71"/>
                <a:gd name="T11" fmla="*/ 67444 h 24"/>
                <a:gd name="T12" fmla="*/ 168984 w 71"/>
                <a:gd name="T13" fmla="*/ 43357 h 24"/>
                <a:gd name="T14" fmla="*/ 106218 w 71"/>
                <a:gd name="T15" fmla="*/ 28905 h 24"/>
                <a:gd name="T16" fmla="*/ 77250 w 71"/>
                <a:gd name="T17" fmla="*/ 33722 h 24"/>
                <a:gd name="T18" fmla="*/ 53109 w 71"/>
                <a:gd name="T19" fmla="*/ 48174 h 24"/>
                <a:gd name="T20" fmla="*/ 19312 w 71"/>
                <a:gd name="T21" fmla="*/ 72261 h 24"/>
                <a:gd name="T22" fmla="*/ 4828 w 71"/>
                <a:gd name="T23" fmla="*/ 77079 h 24"/>
                <a:gd name="T24" fmla="*/ 0 w 71"/>
                <a:gd name="T25" fmla="*/ 77079 h 24"/>
                <a:gd name="T26" fmla="*/ 14484 w 71"/>
                <a:gd name="T27" fmla="*/ 67444 h 24"/>
                <a:gd name="T28" fmla="*/ 43453 w 71"/>
                <a:gd name="T29" fmla="*/ 33722 h 24"/>
                <a:gd name="T30" fmla="*/ 67594 w 71"/>
                <a:gd name="T31" fmla="*/ 14452 h 24"/>
                <a:gd name="T32" fmla="*/ 101390 w 71"/>
                <a:gd name="T33" fmla="*/ 4817 h 24"/>
                <a:gd name="T34" fmla="*/ 178640 w 71"/>
                <a:gd name="T35" fmla="*/ 4817 h 24"/>
                <a:gd name="T36" fmla="*/ 251062 w 71"/>
                <a:gd name="T37" fmla="*/ 28905 h 24"/>
                <a:gd name="T38" fmla="*/ 304171 w 71"/>
                <a:gd name="T39" fmla="*/ 67444 h 24"/>
                <a:gd name="T40" fmla="*/ 333140 w 71"/>
                <a:gd name="T41" fmla="*/ 101166 h 24"/>
                <a:gd name="T42" fmla="*/ 337968 w 71"/>
                <a:gd name="T43" fmla="*/ 110801 h 24"/>
                <a:gd name="T44" fmla="*/ 337968 w 71"/>
                <a:gd name="T45" fmla="*/ 110801 h 24"/>
                <a:gd name="T46" fmla="*/ 337968 w 71"/>
                <a:gd name="T47" fmla="*/ 115618 h 24"/>
                <a:gd name="T48" fmla="*/ 342796 w 71"/>
                <a:gd name="T49" fmla="*/ 115618 h 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1" h="24">
                  <a:moveTo>
                    <a:pt x="71" y="24"/>
                  </a:move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69" y="24"/>
                  </a:cubicBezTo>
                  <a:cubicBezTo>
                    <a:pt x="69" y="24"/>
                    <a:pt x="68" y="23"/>
                    <a:pt x="67" y="23"/>
                  </a:cubicBezTo>
                  <a:cubicBezTo>
                    <a:pt x="65" y="22"/>
                    <a:pt x="62" y="20"/>
                    <a:pt x="59" y="19"/>
                  </a:cubicBezTo>
                  <a:cubicBezTo>
                    <a:pt x="56" y="17"/>
                    <a:pt x="52" y="15"/>
                    <a:pt x="48" y="14"/>
                  </a:cubicBezTo>
                  <a:cubicBezTo>
                    <a:pt x="44" y="12"/>
                    <a:pt x="40" y="10"/>
                    <a:pt x="35" y="9"/>
                  </a:cubicBezTo>
                  <a:cubicBezTo>
                    <a:pt x="31" y="7"/>
                    <a:pt x="26" y="6"/>
                    <a:pt x="22" y="6"/>
                  </a:cubicBezTo>
                  <a:cubicBezTo>
                    <a:pt x="20" y="7"/>
                    <a:pt x="17" y="7"/>
                    <a:pt x="16" y="7"/>
                  </a:cubicBezTo>
                  <a:cubicBezTo>
                    <a:pt x="14" y="8"/>
                    <a:pt x="13" y="9"/>
                    <a:pt x="11" y="10"/>
                  </a:cubicBezTo>
                  <a:cubicBezTo>
                    <a:pt x="9" y="12"/>
                    <a:pt x="6" y="14"/>
                    <a:pt x="4" y="15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5"/>
                    <a:pt x="3" y="14"/>
                  </a:cubicBezTo>
                  <a:cubicBezTo>
                    <a:pt x="5" y="12"/>
                    <a:pt x="7" y="10"/>
                    <a:pt x="9" y="7"/>
                  </a:cubicBezTo>
                  <a:cubicBezTo>
                    <a:pt x="10" y="6"/>
                    <a:pt x="12" y="4"/>
                    <a:pt x="14" y="3"/>
                  </a:cubicBezTo>
                  <a:cubicBezTo>
                    <a:pt x="17" y="1"/>
                    <a:pt x="19" y="1"/>
                    <a:pt x="21" y="1"/>
                  </a:cubicBezTo>
                  <a:cubicBezTo>
                    <a:pt x="26" y="0"/>
                    <a:pt x="32" y="1"/>
                    <a:pt x="37" y="1"/>
                  </a:cubicBezTo>
                  <a:cubicBezTo>
                    <a:pt x="42" y="2"/>
                    <a:pt x="47" y="4"/>
                    <a:pt x="52" y="6"/>
                  </a:cubicBezTo>
                  <a:cubicBezTo>
                    <a:pt x="56" y="8"/>
                    <a:pt x="60" y="11"/>
                    <a:pt x="63" y="14"/>
                  </a:cubicBezTo>
                  <a:cubicBezTo>
                    <a:pt x="66" y="16"/>
                    <a:pt x="68" y="19"/>
                    <a:pt x="69" y="21"/>
                  </a:cubicBezTo>
                  <a:cubicBezTo>
                    <a:pt x="70" y="22"/>
                    <a:pt x="70" y="22"/>
                    <a:pt x="70" y="23"/>
                  </a:cubicBezTo>
                  <a:cubicBezTo>
                    <a:pt x="70" y="23"/>
                    <a:pt x="71" y="23"/>
                    <a:pt x="70" y="23"/>
                  </a:cubicBezTo>
                  <a:cubicBezTo>
                    <a:pt x="70" y="24"/>
                    <a:pt x="70" y="24"/>
                    <a:pt x="70" y="24"/>
                  </a:cubicBezTo>
                  <a:lnTo>
                    <a:pt x="71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4" name="Oval 450"/>
            <p:cNvSpPr>
              <a:spLocks noChangeArrowheads="1"/>
            </p:cNvSpPr>
            <p:nvPr/>
          </p:nvSpPr>
          <p:spPr bwMode="auto">
            <a:xfrm>
              <a:off x="5418915" y="2758862"/>
              <a:ext cx="206894" cy="21298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115" name="Oval 451"/>
            <p:cNvSpPr>
              <a:spLocks noChangeArrowheads="1"/>
            </p:cNvSpPr>
            <p:nvPr/>
          </p:nvSpPr>
          <p:spPr bwMode="auto">
            <a:xfrm>
              <a:off x="5433113" y="2758862"/>
              <a:ext cx="192696" cy="192696"/>
            </a:xfrm>
            <a:prstGeom prst="ellipse">
              <a:avLst/>
            </a:prstGeom>
            <a:solidFill>
              <a:srgbClr val="00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116" name="Oval 452"/>
            <p:cNvSpPr>
              <a:spLocks noChangeArrowheads="1"/>
            </p:cNvSpPr>
            <p:nvPr/>
          </p:nvSpPr>
          <p:spPr bwMode="auto">
            <a:xfrm>
              <a:off x="5548731" y="2779146"/>
              <a:ext cx="48681" cy="466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117" name="Freeform 453"/>
            <p:cNvSpPr/>
            <p:nvPr/>
          </p:nvSpPr>
          <p:spPr bwMode="auto">
            <a:xfrm>
              <a:off x="5717085" y="3245672"/>
              <a:ext cx="217037" cy="60851"/>
            </a:xfrm>
            <a:custGeom>
              <a:avLst/>
              <a:gdLst>
                <a:gd name="T0" fmla="*/ 0 w 45"/>
                <a:gd name="T1" fmla="*/ 0 h 13"/>
                <a:gd name="T2" fmla="*/ 9646 w 45"/>
                <a:gd name="T3" fmla="*/ 4681 h 13"/>
                <a:gd name="T4" fmla="*/ 19292 w 45"/>
                <a:gd name="T5" fmla="*/ 9362 h 13"/>
                <a:gd name="T6" fmla="*/ 28938 w 45"/>
                <a:gd name="T7" fmla="*/ 14043 h 13"/>
                <a:gd name="T8" fmla="*/ 48230 w 45"/>
                <a:gd name="T9" fmla="*/ 23404 h 13"/>
                <a:gd name="T10" fmla="*/ 62700 w 45"/>
                <a:gd name="T11" fmla="*/ 28085 h 13"/>
                <a:gd name="T12" fmla="*/ 81992 w 45"/>
                <a:gd name="T13" fmla="*/ 32766 h 13"/>
                <a:gd name="T14" fmla="*/ 106107 w 45"/>
                <a:gd name="T15" fmla="*/ 37447 h 13"/>
                <a:gd name="T16" fmla="*/ 125399 w 45"/>
                <a:gd name="T17" fmla="*/ 37447 h 13"/>
                <a:gd name="T18" fmla="*/ 144691 w 45"/>
                <a:gd name="T19" fmla="*/ 42128 h 13"/>
                <a:gd name="T20" fmla="*/ 163984 w 45"/>
                <a:gd name="T21" fmla="*/ 46808 h 13"/>
                <a:gd name="T22" fmla="*/ 183276 w 45"/>
                <a:gd name="T23" fmla="*/ 46808 h 13"/>
                <a:gd name="T24" fmla="*/ 217037 w 45"/>
                <a:gd name="T25" fmla="*/ 56170 h 13"/>
                <a:gd name="T26" fmla="*/ 183276 w 45"/>
                <a:gd name="T27" fmla="*/ 60851 h 13"/>
                <a:gd name="T28" fmla="*/ 144691 w 45"/>
                <a:gd name="T29" fmla="*/ 60851 h 13"/>
                <a:gd name="T30" fmla="*/ 120576 w 45"/>
                <a:gd name="T31" fmla="*/ 56170 h 13"/>
                <a:gd name="T32" fmla="*/ 101284 w 45"/>
                <a:gd name="T33" fmla="*/ 56170 h 13"/>
                <a:gd name="T34" fmla="*/ 57877 w 45"/>
                <a:gd name="T35" fmla="*/ 42128 h 13"/>
                <a:gd name="T36" fmla="*/ 38584 w 45"/>
                <a:gd name="T37" fmla="*/ 32766 h 13"/>
                <a:gd name="T38" fmla="*/ 24115 w 45"/>
                <a:gd name="T39" fmla="*/ 23404 h 13"/>
                <a:gd name="T40" fmla="*/ 14469 w 45"/>
                <a:gd name="T41" fmla="*/ 14043 h 13"/>
                <a:gd name="T42" fmla="*/ 4823 w 45"/>
                <a:gd name="T43" fmla="*/ 4681 h 13"/>
                <a:gd name="T44" fmla="*/ 0 w 45"/>
                <a:gd name="T45" fmla="*/ 0 h 1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5" h="13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4" y="2"/>
                    <a:pt x="5" y="3"/>
                    <a:pt x="6" y="3"/>
                  </a:cubicBezTo>
                  <a:cubicBezTo>
                    <a:pt x="7" y="4"/>
                    <a:pt x="8" y="4"/>
                    <a:pt x="10" y="5"/>
                  </a:cubicBezTo>
                  <a:cubicBezTo>
                    <a:pt x="11" y="5"/>
                    <a:pt x="12" y="5"/>
                    <a:pt x="13" y="6"/>
                  </a:cubicBezTo>
                  <a:cubicBezTo>
                    <a:pt x="15" y="6"/>
                    <a:pt x="16" y="6"/>
                    <a:pt x="17" y="7"/>
                  </a:cubicBezTo>
                  <a:cubicBezTo>
                    <a:pt x="19" y="7"/>
                    <a:pt x="20" y="7"/>
                    <a:pt x="22" y="8"/>
                  </a:cubicBezTo>
                  <a:cubicBezTo>
                    <a:pt x="23" y="8"/>
                    <a:pt x="25" y="8"/>
                    <a:pt x="26" y="8"/>
                  </a:cubicBezTo>
                  <a:cubicBezTo>
                    <a:pt x="27" y="9"/>
                    <a:pt x="29" y="9"/>
                    <a:pt x="30" y="9"/>
                  </a:cubicBezTo>
                  <a:cubicBezTo>
                    <a:pt x="31" y="9"/>
                    <a:pt x="33" y="10"/>
                    <a:pt x="34" y="10"/>
                  </a:cubicBezTo>
                  <a:cubicBezTo>
                    <a:pt x="35" y="10"/>
                    <a:pt x="37" y="10"/>
                    <a:pt x="38" y="10"/>
                  </a:cubicBezTo>
                  <a:cubicBezTo>
                    <a:pt x="42" y="11"/>
                    <a:pt x="45" y="12"/>
                    <a:pt x="45" y="12"/>
                  </a:cubicBezTo>
                  <a:cubicBezTo>
                    <a:pt x="45" y="12"/>
                    <a:pt x="42" y="12"/>
                    <a:pt x="38" y="13"/>
                  </a:cubicBezTo>
                  <a:cubicBezTo>
                    <a:pt x="35" y="13"/>
                    <a:pt x="33" y="13"/>
                    <a:pt x="30" y="13"/>
                  </a:cubicBezTo>
                  <a:cubicBezTo>
                    <a:pt x="28" y="13"/>
                    <a:pt x="27" y="13"/>
                    <a:pt x="25" y="12"/>
                  </a:cubicBezTo>
                  <a:cubicBezTo>
                    <a:pt x="24" y="12"/>
                    <a:pt x="22" y="12"/>
                    <a:pt x="21" y="12"/>
                  </a:cubicBezTo>
                  <a:cubicBezTo>
                    <a:pt x="18" y="11"/>
                    <a:pt x="15" y="10"/>
                    <a:pt x="12" y="9"/>
                  </a:cubicBezTo>
                  <a:cubicBezTo>
                    <a:pt x="11" y="9"/>
                    <a:pt x="10" y="8"/>
                    <a:pt x="8" y="7"/>
                  </a:cubicBezTo>
                  <a:cubicBezTo>
                    <a:pt x="7" y="7"/>
                    <a:pt x="6" y="6"/>
                    <a:pt x="5" y="5"/>
                  </a:cubicBezTo>
                  <a:cubicBezTo>
                    <a:pt x="4" y="5"/>
                    <a:pt x="3" y="4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18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Freeform 454"/>
            <p:cNvSpPr/>
            <p:nvPr/>
          </p:nvSpPr>
          <p:spPr bwMode="auto">
            <a:xfrm flipH="1">
              <a:off x="5154767" y="2065600"/>
              <a:ext cx="1338662" cy="735925"/>
            </a:xfrm>
            <a:custGeom>
              <a:avLst/>
              <a:gdLst>
                <a:gd name="T0" fmla="*/ 566712 w 10162"/>
                <a:gd name="T1" fmla="*/ 221 h 10000"/>
                <a:gd name="T2" fmla="*/ 86680 w 10162"/>
                <a:gd name="T3" fmla="*/ 52324 h 10000"/>
                <a:gd name="T4" fmla="*/ 9221 w 10162"/>
                <a:gd name="T5" fmla="*/ 437507 h 10000"/>
                <a:gd name="T6" fmla="*/ 2503 w 10162"/>
                <a:gd name="T7" fmla="*/ 602060 h 10000"/>
                <a:gd name="T8" fmla="*/ 61124 w 10162"/>
                <a:gd name="T9" fmla="*/ 503005 h 10000"/>
                <a:gd name="T10" fmla="*/ 124619 w 10162"/>
                <a:gd name="T11" fmla="*/ 367374 h 10000"/>
                <a:gd name="T12" fmla="*/ 702791 w 10162"/>
                <a:gd name="T13" fmla="*/ 319612 h 10000"/>
                <a:gd name="T14" fmla="*/ 1151866 w 10162"/>
                <a:gd name="T15" fmla="*/ 372231 h 10000"/>
                <a:gd name="T16" fmla="*/ 1243420 w 10162"/>
                <a:gd name="T17" fmla="*/ 503078 h 10000"/>
                <a:gd name="T18" fmla="*/ 1337213 w 10162"/>
                <a:gd name="T19" fmla="*/ 735925 h 10000"/>
                <a:gd name="T20" fmla="*/ 1319824 w 10162"/>
                <a:gd name="T21" fmla="*/ 127757 h 10000"/>
                <a:gd name="T22" fmla="*/ 566712 w 10162"/>
                <a:gd name="T23" fmla="*/ 221 h 100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162" h="10000">
                  <a:moveTo>
                    <a:pt x="4302" y="3"/>
                  </a:moveTo>
                  <a:cubicBezTo>
                    <a:pt x="2280" y="-30"/>
                    <a:pt x="1528" y="281"/>
                    <a:pt x="658" y="711"/>
                  </a:cubicBezTo>
                  <a:cubicBezTo>
                    <a:pt x="496" y="2134"/>
                    <a:pt x="177" y="4398"/>
                    <a:pt x="70" y="5945"/>
                  </a:cubicBezTo>
                  <a:cubicBezTo>
                    <a:pt x="88" y="8113"/>
                    <a:pt x="-47" y="8033"/>
                    <a:pt x="19" y="8181"/>
                  </a:cubicBezTo>
                  <a:cubicBezTo>
                    <a:pt x="85" y="8329"/>
                    <a:pt x="310" y="7366"/>
                    <a:pt x="464" y="6835"/>
                  </a:cubicBezTo>
                  <a:cubicBezTo>
                    <a:pt x="618" y="6304"/>
                    <a:pt x="596" y="5517"/>
                    <a:pt x="946" y="4992"/>
                  </a:cubicBezTo>
                  <a:cubicBezTo>
                    <a:pt x="1296" y="4467"/>
                    <a:pt x="4033" y="4333"/>
                    <a:pt x="5335" y="4343"/>
                  </a:cubicBezTo>
                  <a:cubicBezTo>
                    <a:pt x="6635" y="4354"/>
                    <a:pt x="8225" y="4437"/>
                    <a:pt x="8744" y="5058"/>
                  </a:cubicBezTo>
                  <a:cubicBezTo>
                    <a:pt x="9274" y="5693"/>
                    <a:pt x="9205" y="6012"/>
                    <a:pt x="9439" y="6836"/>
                  </a:cubicBezTo>
                  <a:cubicBezTo>
                    <a:pt x="9673" y="7660"/>
                    <a:pt x="9913" y="8945"/>
                    <a:pt x="10151" y="10000"/>
                  </a:cubicBezTo>
                  <a:cubicBezTo>
                    <a:pt x="10200" y="7759"/>
                    <a:pt x="10085" y="6060"/>
                    <a:pt x="10019" y="1736"/>
                  </a:cubicBezTo>
                  <a:cubicBezTo>
                    <a:pt x="8797" y="639"/>
                    <a:pt x="8838" y="464"/>
                    <a:pt x="430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Freeform 457"/>
            <p:cNvSpPr/>
            <p:nvPr/>
          </p:nvSpPr>
          <p:spPr bwMode="auto">
            <a:xfrm>
              <a:off x="5337780" y="5190883"/>
              <a:ext cx="332654" cy="1243394"/>
            </a:xfrm>
            <a:custGeom>
              <a:avLst/>
              <a:gdLst>
                <a:gd name="T0" fmla="*/ 327833 w 69"/>
                <a:gd name="T1" fmla="*/ 1243394 h 259"/>
                <a:gd name="T2" fmla="*/ 236233 w 69"/>
                <a:gd name="T3" fmla="*/ 830530 h 259"/>
                <a:gd name="T4" fmla="*/ 4821 w 69"/>
                <a:gd name="T5" fmla="*/ 0 h 259"/>
                <a:gd name="T6" fmla="*/ 0 w 69"/>
                <a:gd name="T7" fmla="*/ 57609 h 259"/>
                <a:gd name="T8" fmla="*/ 236233 w 69"/>
                <a:gd name="T9" fmla="*/ 892939 h 259"/>
                <a:gd name="T10" fmla="*/ 327833 w 69"/>
                <a:gd name="T11" fmla="*/ 1243394 h 2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" h="259">
                  <a:moveTo>
                    <a:pt x="68" y="259"/>
                  </a:moveTo>
                  <a:cubicBezTo>
                    <a:pt x="69" y="244"/>
                    <a:pt x="66" y="217"/>
                    <a:pt x="49" y="173"/>
                  </a:cubicBezTo>
                  <a:cubicBezTo>
                    <a:pt x="19" y="96"/>
                    <a:pt x="3" y="13"/>
                    <a:pt x="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7" y="102"/>
                    <a:pt x="49" y="186"/>
                  </a:cubicBezTo>
                  <a:cubicBezTo>
                    <a:pt x="62" y="220"/>
                    <a:pt x="67" y="243"/>
                    <a:pt x="68" y="259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458"/>
            <p:cNvSpPr/>
            <p:nvPr/>
          </p:nvSpPr>
          <p:spPr bwMode="auto">
            <a:xfrm>
              <a:off x="6207952" y="5170599"/>
              <a:ext cx="245434" cy="1154145"/>
            </a:xfrm>
            <a:custGeom>
              <a:avLst/>
              <a:gdLst>
                <a:gd name="T0" fmla="*/ 0 w 51"/>
                <a:gd name="T1" fmla="*/ 1154145 h 240"/>
                <a:gd name="T2" fmla="*/ 81811 w 51"/>
                <a:gd name="T3" fmla="*/ 697296 h 240"/>
                <a:gd name="T4" fmla="*/ 245434 w 51"/>
                <a:gd name="T5" fmla="*/ 38472 h 240"/>
                <a:gd name="T6" fmla="*/ 240622 w 51"/>
                <a:gd name="T7" fmla="*/ 0 h 240"/>
                <a:gd name="T8" fmla="*/ 81811 w 51"/>
                <a:gd name="T9" fmla="*/ 634780 h 240"/>
                <a:gd name="T10" fmla="*/ 0 w 51"/>
                <a:gd name="T11" fmla="*/ 1154145 h 2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" h="240">
                  <a:moveTo>
                    <a:pt x="0" y="240"/>
                  </a:moveTo>
                  <a:cubicBezTo>
                    <a:pt x="1" y="208"/>
                    <a:pt x="7" y="174"/>
                    <a:pt x="17" y="145"/>
                  </a:cubicBezTo>
                  <a:cubicBezTo>
                    <a:pt x="43" y="72"/>
                    <a:pt x="51" y="8"/>
                    <a:pt x="51" y="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16"/>
                    <a:pt x="39" y="71"/>
                    <a:pt x="17" y="132"/>
                  </a:cubicBezTo>
                  <a:cubicBezTo>
                    <a:pt x="6" y="165"/>
                    <a:pt x="0" y="204"/>
                    <a:pt x="0" y="24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459"/>
            <p:cNvSpPr/>
            <p:nvPr/>
          </p:nvSpPr>
          <p:spPr bwMode="auto">
            <a:xfrm>
              <a:off x="6141017" y="6633056"/>
              <a:ext cx="592286" cy="225150"/>
            </a:xfrm>
            <a:custGeom>
              <a:avLst/>
              <a:gdLst>
                <a:gd name="T0" fmla="*/ 486349 w 123"/>
                <a:gd name="T1" fmla="*/ 162874 h 47"/>
                <a:gd name="T2" fmla="*/ 9631 w 123"/>
                <a:gd name="T3" fmla="*/ 0 h 47"/>
                <a:gd name="T4" fmla="*/ 0 w 123"/>
                <a:gd name="T5" fmla="*/ 62276 h 47"/>
                <a:gd name="T6" fmla="*/ 486349 w 123"/>
                <a:gd name="T7" fmla="*/ 225150 h 47"/>
                <a:gd name="T8" fmla="*/ 592286 w 123"/>
                <a:gd name="T9" fmla="*/ 196407 h 47"/>
                <a:gd name="T10" fmla="*/ 582655 w 123"/>
                <a:gd name="T11" fmla="*/ 143713 h 47"/>
                <a:gd name="T12" fmla="*/ 486349 w 123"/>
                <a:gd name="T13" fmla="*/ 162874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3" h="47">
                  <a:moveTo>
                    <a:pt x="101" y="34"/>
                  </a:moveTo>
                  <a:cubicBezTo>
                    <a:pt x="74" y="34"/>
                    <a:pt x="60" y="3"/>
                    <a:pt x="2" y="0"/>
                  </a:cubicBezTo>
                  <a:cubicBezTo>
                    <a:pt x="1" y="8"/>
                    <a:pt x="0" y="13"/>
                    <a:pt x="0" y="13"/>
                  </a:cubicBezTo>
                  <a:cubicBezTo>
                    <a:pt x="60" y="15"/>
                    <a:pt x="74" y="47"/>
                    <a:pt x="101" y="47"/>
                  </a:cubicBezTo>
                  <a:cubicBezTo>
                    <a:pt x="116" y="47"/>
                    <a:pt x="123" y="41"/>
                    <a:pt x="123" y="41"/>
                  </a:cubicBezTo>
                  <a:cubicBezTo>
                    <a:pt x="122" y="37"/>
                    <a:pt x="121" y="34"/>
                    <a:pt x="121" y="30"/>
                  </a:cubicBezTo>
                  <a:cubicBezTo>
                    <a:pt x="118" y="32"/>
                    <a:pt x="111" y="34"/>
                    <a:pt x="101" y="34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460"/>
            <p:cNvSpPr/>
            <p:nvPr/>
          </p:nvSpPr>
          <p:spPr bwMode="auto">
            <a:xfrm>
              <a:off x="5120743" y="6641169"/>
              <a:ext cx="630826" cy="62880"/>
            </a:xfrm>
            <a:custGeom>
              <a:avLst/>
              <a:gdLst>
                <a:gd name="T0" fmla="*/ 81863 w 131"/>
                <a:gd name="T1" fmla="*/ 0 h 13"/>
                <a:gd name="T2" fmla="*/ 0 w 131"/>
                <a:gd name="T3" fmla="*/ 62880 h 13"/>
                <a:gd name="T4" fmla="*/ 630826 w 131"/>
                <a:gd name="T5" fmla="*/ 62880 h 13"/>
                <a:gd name="T6" fmla="*/ 626011 w 131"/>
                <a:gd name="T7" fmla="*/ 0 h 13"/>
                <a:gd name="T8" fmla="*/ 81863 w 131"/>
                <a:gd name="T9" fmla="*/ 0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">
                  <a:moveTo>
                    <a:pt x="17" y="0"/>
                  </a:moveTo>
                  <a:cubicBezTo>
                    <a:pt x="12" y="4"/>
                    <a:pt x="6" y="8"/>
                    <a:pt x="0" y="13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1" y="13"/>
                    <a:pt x="131" y="9"/>
                    <a:pt x="130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Freeform 461"/>
            <p:cNvSpPr/>
            <p:nvPr/>
          </p:nvSpPr>
          <p:spPr bwMode="auto">
            <a:xfrm>
              <a:off x="5741426" y="5391691"/>
              <a:ext cx="413789" cy="1052727"/>
            </a:xfrm>
            <a:custGeom>
              <a:avLst/>
              <a:gdLst>
                <a:gd name="T0" fmla="*/ 264633 w 86"/>
                <a:gd name="T1" fmla="*/ 0 h 219"/>
                <a:gd name="T2" fmla="*/ 67361 w 86"/>
                <a:gd name="T3" fmla="*/ 0 h 219"/>
                <a:gd name="T4" fmla="*/ 0 w 86"/>
                <a:gd name="T5" fmla="*/ 812378 h 219"/>
                <a:gd name="T6" fmla="*/ 67361 w 86"/>
                <a:gd name="T7" fmla="*/ 62491 h 219"/>
                <a:gd name="T8" fmla="*/ 264633 w 86"/>
                <a:gd name="T9" fmla="*/ 62491 h 219"/>
                <a:gd name="T10" fmla="*/ 413789 w 86"/>
                <a:gd name="T11" fmla="*/ 1052727 h 219"/>
                <a:gd name="T12" fmla="*/ 264633 w 86"/>
                <a:gd name="T13" fmla="*/ 0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6" h="219">
                  <a:moveTo>
                    <a:pt x="5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" y="28"/>
                    <a:pt x="0" y="106"/>
                    <a:pt x="0" y="169"/>
                  </a:cubicBezTo>
                  <a:cubicBezTo>
                    <a:pt x="0" y="109"/>
                    <a:pt x="3" y="39"/>
                    <a:pt x="14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79" y="106"/>
                    <a:pt x="85" y="176"/>
                    <a:pt x="86" y="219"/>
                  </a:cubicBezTo>
                  <a:cubicBezTo>
                    <a:pt x="86" y="177"/>
                    <a:pt x="82" y="103"/>
                    <a:pt x="55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等腰三角形 1553"/>
            <p:cNvSpPr>
              <a:spLocks noChangeArrowheads="1"/>
            </p:cNvSpPr>
            <p:nvPr/>
          </p:nvSpPr>
          <p:spPr bwMode="auto">
            <a:xfrm rot="10800000">
              <a:off x="5811520" y="2375500"/>
              <a:ext cx="76850" cy="69978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13" name="任意多边形 112"/>
          <p:cNvSpPr/>
          <p:nvPr/>
        </p:nvSpPr>
        <p:spPr bwMode="auto">
          <a:xfrm rot="-2093051">
            <a:off x="7872413" y="4195763"/>
            <a:ext cx="1603375" cy="204787"/>
          </a:xfrm>
          <a:custGeom>
            <a:avLst/>
            <a:gdLst>
              <a:gd name="T0" fmla="*/ 193347 w 1603043"/>
              <a:gd name="T1" fmla="*/ 204490 h 204938"/>
              <a:gd name="T2" fmla="*/ 177840 w 1603043"/>
              <a:gd name="T3" fmla="*/ 15663 h 204938"/>
              <a:gd name="T4" fmla="*/ 102932 w 1603043"/>
              <a:gd name="T5" fmla="*/ 203695 h 204938"/>
              <a:gd name="T6" fmla="*/ 16101 w 1603043"/>
              <a:gd name="T7" fmla="*/ 16038 h 204938"/>
              <a:gd name="T8" fmla="*/ 14531 w 1603043"/>
              <a:gd name="T9" fmla="*/ 204905 h 204938"/>
              <a:gd name="T10" fmla="*/ 0 w 1603043"/>
              <a:gd name="T11" fmla="*/ 4021 h 204938"/>
              <a:gd name="T12" fmla="*/ 95863 w 1603043"/>
              <a:gd name="T13" fmla="*/ 187638 h 204938"/>
              <a:gd name="T14" fmla="*/ 166762 w 1603043"/>
              <a:gd name="T15" fmla="*/ 3634 h 204938"/>
              <a:gd name="T16" fmla="*/ 401872 w 1603043"/>
              <a:gd name="T17" fmla="*/ 3088 h 204938"/>
              <a:gd name="T18" fmla="*/ 316947 w 1603043"/>
              <a:gd name="T19" fmla="*/ 203199 h 204938"/>
              <a:gd name="T20" fmla="*/ 301680 w 1603043"/>
              <a:gd name="T21" fmla="*/ 117844 h 204938"/>
              <a:gd name="T22" fmla="*/ 235111 w 1603043"/>
              <a:gd name="T23" fmla="*/ 3475 h 204938"/>
              <a:gd name="T24" fmla="*/ 384794 w 1603043"/>
              <a:gd name="T25" fmla="*/ 3127 h 204938"/>
              <a:gd name="T26" fmla="*/ 758576 w 1603043"/>
              <a:gd name="T27" fmla="*/ 38676 h 204938"/>
              <a:gd name="T28" fmla="*/ 643747 w 1603043"/>
              <a:gd name="T29" fmla="*/ 15585 h 204938"/>
              <a:gd name="T30" fmla="*/ 699408 w 1603043"/>
              <a:gd name="T31" fmla="*/ 191260 h 204938"/>
              <a:gd name="T32" fmla="*/ 758576 w 1603043"/>
              <a:gd name="T33" fmla="*/ 38676 h 204938"/>
              <a:gd name="T34" fmla="*/ 794639 w 1603043"/>
              <a:gd name="T35" fmla="*/ 102635 h 204938"/>
              <a:gd name="T36" fmla="*/ 628108 w 1603043"/>
              <a:gd name="T37" fmla="*/ 202476 h 204938"/>
              <a:gd name="T38" fmla="*/ 700979 w 1603043"/>
              <a:gd name="T39" fmla="*/ 2393 h 204938"/>
              <a:gd name="T40" fmla="*/ 959323 w 1603043"/>
              <a:gd name="T41" fmla="*/ 25150 h 204938"/>
              <a:gd name="T42" fmla="*/ 844776 w 1603043"/>
              <a:gd name="T43" fmla="*/ 15118 h 204938"/>
              <a:gd name="T44" fmla="*/ 917301 w 1603043"/>
              <a:gd name="T45" fmla="*/ 98332 h 204938"/>
              <a:gd name="T46" fmla="*/ 959323 w 1603043"/>
              <a:gd name="T47" fmla="*/ 25150 h 204938"/>
              <a:gd name="T48" fmla="*/ 989535 w 1603043"/>
              <a:gd name="T49" fmla="*/ 56975 h 204938"/>
              <a:gd name="T50" fmla="*/ 1005945 w 1603043"/>
              <a:gd name="T51" fmla="*/ 201599 h 204938"/>
              <a:gd name="T52" fmla="*/ 910299 w 1603043"/>
              <a:gd name="T53" fmla="*/ 111407 h 204938"/>
              <a:gd name="T54" fmla="*/ 845210 w 1603043"/>
              <a:gd name="T55" fmla="*/ 201972 h 204938"/>
              <a:gd name="T56" fmla="*/ 829677 w 1603043"/>
              <a:gd name="T57" fmla="*/ 2094 h 204938"/>
              <a:gd name="T58" fmla="*/ 971108 w 1603043"/>
              <a:gd name="T59" fmla="*/ 16584 h 204938"/>
              <a:gd name="T60" fmla="*/ 1173388 w 1603043"/>
              <a:gd name="T61" fmla="*/ 14355 h 204938"/>
              <a:gd name="T62" fmla="*/ 1044981 w 1603043"/>
              <a:gd name="T63" fmla="*/ 92008 h 204938"/>
              <a:gd name="T64" fmla="*/ 1166566 w 1603043"/>
              <a:gd name="T65" fmla="*/ 104785 h 204938"/>
              <a:gd name="T66" fmla="*/ 1045209 w 1603043"/>
              <a:gd name="T67" fmla="*/ 190457 h 204938"/>
              <a:gd name="T68" fmla="*/ 1178845 w 1603043"/>
              <a:gd name="T69" fmla="*/ 201197 h 204938"/>
              <a:gd name="T70" fmla="*/ 1029702 w 1603043"/>
              <a:gd name="T71" fmla="*/ 1630 h 204938"/>
              <a:gd name="T72" fmla="*/ 1291564 w 1603043"/>
              <a:gd name="T73" fmla="*/ 17095 h 204938"/>
              <a:gd name="T74" fmla="*/ 1246605 w 1603043"/>
              <a:gd name="T75" fmla="*/ 123686 h 204938"/>
              <a:gd name="T76" fmla="*/ 1291564 w 1603043"/>
              <a:gd name="T77" fmla="*/ 17095 h 204938"/>
              <a:gd name="T78" fmla="*/ 1386422 w 1603043"/>
              <a:gd name="T79" fmla="*/ 200715 h 204938"/>
              <a:gd name="T80" fmla="*/ 1342071 w 1603043"/>
              <a:gd name="T81" fmla="*/ 136524 h 204938"/>
              <a:gd name="T82" fmla="*/ 1213634 w 1603043"/>
              <a:gd name="T83" fmla="*/ 201116 h 204938"/>
              <a:gd name="T84" fmla="*/ 1282484 w 1603043"/>
              <a:gd name="T85" fmla="*/ 38 h 204938"/>
              <a:gd name="T86" fmla="*/ 1602577 w 1603043"/>
              <a:gd name="T87" fmla="*/ 299 h 204938"/>
              <a:gd name="T88" fmla="*/ 1587975 w 1603043"/>
              <a:gd name="T89" fmla="*/ 201251 h 204938"/>
              <a:gd name="T90" fmla="*/ 1585527 w 1603043"/>
              <a:gd name="T91" fmla="*/ 12394 h 204938"/>
              <a:gd name="T92" fmla="*/ 1499569 w 1603043"/>
              <a:gd name="T93" fmla="*/ 200452 h 204938"/>
              <a:gd name="T94" fmla="*/ 1423789 w 1603043"/>
              <a:gd name="T95" fmla="*/ 12770 h 204938"/>
              <a:gd name="T96" fmla="*/ 1410163 w 1603043"/>
              <a:gd name="T97" fmla="*/ 201665 h 204938"/>
              <a:gd name="T98" fmla="*/ 1434811 w 1603043"/>
              <a:gd name="T99" fmla="*/ 689 h 204938"/>
              <a:gd name="T100" fmla="*/ 1506564 w 1603043"/>
              <a:gd name="T101" fmla="*/ 184363 h 204938"/>
              <a:gd name="T102" fmla="*/ 1602577 w 1603043"/>
              <a:gd name="T103" fmla="*/ 299 h 204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03043" h="204938">
                <a:moveTo>
                  <a:pt x="192881" y="3573"/>
                </a:moveTo>
                <a:lnTo>
                  <a:pt x="193347" y="204490"/>
                </a:lnTo>
                <a:lnTo>
                  <a:pt x="178279" y="204525"/>
                </a:lnTo>
                <a:lnTo>
                  <a:pt x="177840" y="15663"/>
                </a:lnTo>
                <a:lnTo>
                  <a:pt x="175831" y="15667"/>
                </a:lnTo>
                <a:lnTo>
                  <a:pt x="102932" y="203695"/>
                </a:lnTo>
                <a:lnTo>
                  <a:pt x="89873" y="203726"/>
                </a:lnTo>
                <a:lnTo>
                  <a:pt x="16101" y="16038"/>
                </a:lnTo>
                <a:lnTo>
                  <a:pt x="14092" y="16043"/>
                </a:lnTo>
                <a:lnTo>
                  <a:pt x="14531" y="204905"/>
                </a:lnTo>
                <a:lnTo>
                  <a:pt x="467" y="204938"/>
                </a:lnTo>
                <a:lnTo>
                  <a:pt x="0" y="4021"/>
                </a:lnTo>
                <a:lnTo>
                  <a:pt x="25115" y="3963"/>
                </a:lnTo>
                <a:lnTo>
                  <a:pt x="95863" y="187638"/>
                </a:lnTo>
                <a:lnTo>
                  <a:pt x="96867" y="187636"/>
                </a:lnTo>
                <a:lnTo>
                  <a:pt x="166762" y="3634"/>
                </a:lnTo>
                <a:lnTo>
                  <a:pt x="192881" y="3573"/>
                </a:lnTo>
                <a:close/>
                <a:moveTo>
                  <a:pt x="401872" y="3088"/>
                </a:moveTo>
                <a:lnTo>
                  <a:pt x="316748" y="117809"/>
                </a:lnTo>
                <a:lnTo>
                  <a:pt x="316947" y="203199"/>
                </a:lnTo>
                <a:lnTo>
                  <a:pt x="301877" y="203234"/>
                </a:lnTo>
                <a:lnTo>
                  <a:pt x="301680" y="117844"/>
                </a:lnTo>
                <a:lnTo>
                  <a:pt x="218033" y="3514"/>
                </a:lnTo>
                <a:lnTo>
                  <a:pt x="235111" y="3475"/>
                </a:lnTo>
                <a:lnTo>
                  <a:pt x="308686" y="106777"/>
                </a:lnTo>
                <a:lnTo>
                  <a:pt x="384794" y="3127"/>
                </a:lnTo>
                <a:lnTo>
                  <a:pt x="401872" y="3088"/>
                </a:lnTo>
                <a:close/>
                <a:moveTo>
                  <a:pt x="758576" y="38676"/>
                </a:moveTo>
                <a:cubicBezTo>
                  <a:pt x="745315" y="24140"/>
                  <a:pt x="725792" y="16400"/>
                  <a:pt x="700005" y="15455"/>
                </a:cubicBezTo>
                <a:lnTo>
                  <a:pt x="643747" y="15585"/>
                </a:lnTo>
                <a:lnTo>
                  <a:pt x="644156" y="191388"/>
                </a:lnTo>
                <a:lnTo>
                  <a:pt x="699408" y="191260"/>
                </a:lnTo>
                <a:cubicBezTo>
                  <a:pt x="752986" y="191135"/>
                  <a:pt x="779707" y="161606"/>
                  <a:pt x="779570" y="102670"/>
                </a:cubicBezTo>
                <a:cubicBezTo>
                  <a:pt x="778835" y="74543"/>
                  <a:pt x="771837" y="53211"/>
                  <a:pt x="758576" y="38676"/>
                </a:cubicBezTo>
                <a:close/>
                <a:moveTo>
                  <a:pt x="769604" y="28855"/>
                </a:moveTo>
                <a:cubicBezTo>
                  <a:pt x="785214" y="45563"/>
                  <a:pt x="793559" y="70156"/>
                  <a:pt x="794639" y="102635"/>
                </a:cubicBezTo>
                <a:cubicBezTo>
                  <a:pt x="796136" y="170274"/>
                  <a:pt x="764400" y="203499"/>
                  <a:pt x="699434" y="202310"/>
                </a:cubicBezTo>
                <a:lnTo>
                  <a:pt x="628108" y="202476"/>
                </a:lnTo>
                <a:lnTo>
                  <a:pt x="627644" y="2563"/>
                </a:lnTo>
                <a:lnTo>
                  <a:pt x="700979" y="2393"/>
                </a:lnTo>
                <a:cubicBezTo>
                  <a:pt x="731119" y="3328"/>
                  <a:pt x="753994" y="12149"/>
                  <a:pt x="769604" y="28855"/>
                </a:cubicBezTo>
                <a:close/>
                <a:moveTo>
                  <a:pt x="959323" y="25150"/>
                </a:moveTo>
                <a:cubicBezTo>
                  <a:pt x="949931" y="18307"/>
                  <a:pt x="935860" y="14907"/>
                  <a:pt x="917107" y="14951"/>
                </a:cubicBezTo>
                <a:lnTo>
                  <a:pt x="844776" y="15118"/>
                </a:lnTo>
                <a:lnTo>
                  <a:pt x="844970" y="98499"/>
                </a:lnTo>
                <a:lnTo>
                  <a:pt x="917301" y="98332"/>
                </a:lnTo>
                <a:cubicBezTo>
                  <a:pt x="955477" y="98913"/>
                  <a:pt x="974196" y="84805"/>
                  <a:pt x="973460" y="56008"/>
                </a:cubicBezTo>
                <a:cubicBezTo>
                  <a:pt x="973428" y="42279"/>
                  <a:pt x="968715" y="31992"/>
                  <a:pt x="959323" y="25150"/>
                </a:cubicBezTo>
                <a:close/>
                <a:moveTo>
                  <a:pt x="971108" y="16584"/>
                </a:moveTo>
                <a:cubicBezTo>
                  <a:pt x="982347" y="25766"/>
                  <a:pt x="988489" y="39230"/>
                  <a:pt x="989535" y="56975"/>
                </a:cubicBezTo>
                <a:cubicBezTo>
                  <a:pt x="989615" y="91132"/>
                  <a:pt x="969230" y="109262"/>
                  <a:pt x="928382" y="111366"/>
                </a:cubicBezTo>
                <a:lnTo>
                  <a:pt x="1005945" y="201599"/>
                </a:lnTo>
                <a:lnTo>
                  <a:pt x="984848" y="201648"/>
                </a:lnTo>
                <a:lnTo>
                  <a:pt x="910299" y="111407"/>
                </a:lnTo>
                <a:lnTo>
                  <a:pt x="845000" y="111559"/>
                </a:lnTo>
                <a:lnTo>
                  <a:pt x="845210" y="201972"/>
                </a:lnTo>
                <a:lnTo>
                  <a:pt x="830142" y="202007"/>
                </a:lnTo>
                <a:lnTo>
                  <a:pt x="829677" y="2094"/>
                </a:lnTo>
                <a:lnTo>
                  <a:pt x="922099" y="1879"/>
                </a:lnTo>
                <a:cubicBezTo>
                  <a:pt x="943532" y="2499"/>
                  <a:pt x="959868" y="7401"/>
                  <a:pt x="971108" y="16584"/>
                </a:cubicBezTo>
                <a:close/>
                <a:moveTo>
                  <a:pt x="1173358" y="1296"/>
                </a:moveTo>
                <a:lnTo>
                  <a:pt x="1173388" y="14355"/>
                </a:lnTo>
                <a:lnTo>
                  <a:pt x="1044801" y="14654"/>
                </a:lnTo>
                <a:lnTo>
                  <a:pt x="1044981" y="92008"/>
                </a:lnTo>
                <a:lnTo>
                  <a:pt x="1166535" y="91725"/>
                </a:lnTo>
                <a:lnTo>
                  <a:pt x="1166566" y="104785"/>
                </a:lnTo>
                <a:lnTo>
                  <a:pt x="1045011" y="105067"/>
                </a:lnTo>
                <a:lnTo>
                  <a:pt x="1045209" y="190457"/>
                </a:lnTo>
                <a:lnTo>
                  <a:pt x="1178820" y="190147"/>
                </a:lnTo>
                <a:lnTo>
                  <a:pt x="1178845" y="201197"/>
                </a:lnTo>
                <a:lnTo>
                  <a:pt x="1030167" y="201542"/>
                </a:lnTo>
                <a:lnTo>
                  <a:pt x="1029702" y="1630"/>
                </a:lnTo>
                <a:lnTo>
                  <a:pt x="1173358" y="1296"/>
                </a:lnTo>
                <a:close/>
                <a:moveTo>
                  <a:pt x="1291564" y="17095"/>
                </a:moveTo>
                <a:lnTo>
                  <a:pt x="1290560" y="17097"/>
                </a:lnTo>
                <a:lnTo>
                  <a:pt x="1246605" y="123686"/>
                </a:lnTo>
                <a:lnTo>
                  <a:pt x="1336014" y="123478"/>
                </a:lnTo>
                <a:lnTo>
                  <a:pt x="1291564" y="17095"/>
                </a:lnTo>
                <a:close/>
                <a:moveTo>
                  <a:pt x="1298556" y="0"/>
                </a:moveTo>
                <a:lnTo>
                  <a:pt x="1386422" y="200715"/>
                </a:lnTo>
                <a:lnTo>
                  <a:pt x="1369345" y="200755"/>
                </a:lnTo>
                <a:lnTo>
                  <a:pt x="1342071" y="136524"/>
                </a:lnTo>
                <a:lnTo>
                  <a:pt x="1241612" y="136757"/>
                </a:lnTo>
                <a:lnTo>
                  <a:pt x="1213634" y="201116"/>
                </a:lnTo>
                <a:lnTo>
                  <a:pt x="1197560" y="201154"/>
                </a:lnTo>
                <a:lnTo>
                  <a:pt x="1282484" y="38"/>
                </a:lnTo>
                <a:lnTo>
                  <a:pt x="1298556" y="0"/>
                </a:lnTo>
                <a:close/>
                <a:moveTo>
                  <a:pt x="1602577" y="299"/>
                </a:moveTo>
                <a:lnTo>
                  <a:pt x="1603043" y="201217"/>
                </a:lnTo>
                <a:lnTo>
                  <a:pt x="1587975" y="201251"/>
                </a:lnTo>
                <a:lnTo>
                  <a:pt x="1587536" y="12389"/>
                </a:lnTo>
                <a:lnTo>
                  <a:pt x="1585527" y="12394"/>
                </a:lnTo>
                <a:lnTo>
                  <a:pt x="1512628" y="200422"/>
                </a:lnTo>
                <a:lnTo>
                  <a:pt x="1499569" y="200452"/>
                </a:lnTo>
                <a:lnTo>
                  <a:pt x="1425798" y="12765"/>
                </a:lnTo>
                <a:lnTo>
                  <a:pt x="1423789" y="12770"/>
                </a:lnTo>
                <a:lnTo>
                  <a:pt x="1424227" y="201632"/>
                </a:lnTo>
                <a:lnTo>
                  <a:pt x="1410163" y="201665"/>
                </a:lnTo>
                <a:lnTo>
                  <a:pt x="1409696" y="747"/>
                </a:lnTo>
                <a:lnTo>
                  <a:pt x="1434811" y="689"/>
                </a:lnTo>
                <a:lnTo>
                  <a:pt x="1505559" y="184365"/>
                </a:lnTo>
                <a:lnTo>
                  <a:pt x="1506564" y="184363"/>
                </a:lnTo>
                <a:lnTo>
                  <a:pt x="1576458" y="360"/>
                </a:lnTo>
                <a:lnTo>
                  <a:pt x="1602577" y="2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438650" y="5129213"/>
            <a:ext cx="3810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dist="38100" dir="2700000" algn="tl" rotWithShape="0">
                    <a:srgbClr val="B3812F"/>
                  </a:outerShdw>
                </a:effectLst>
                <a:latin typeface="微软雅黑" pitchFamily="34" charset="-122"/>
                <a:ea typeface="微软雅黑" pitchFamily="34" charset="-122"/>
              </a:rPr>
              <a:t>锐普陈魁</a:t>
            </a:r>
            <a:endParaRPr lang="zh-CN" altLang="en-US" dirty="0">
              <a:solidFill>
                <a:schemeClr val="bg1"/>
              </a:solidFill>
              <a:effectLst>
                <a:outerShdw dist="38100" dir="2700000" algn="tl" rotWithShape="0">
                  <a:srgbClr val="B3812F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zui studio bj-Wedding Moment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391119" y="-159303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61 -0.39121 L -1.25E-6 4.81481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30" y="1956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718 0.47477 L -2.91667E-6 -1.48148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59" y="-2375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398 -0.49653 L 2.70833E-6 4.07407E-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06" y="2481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0508 0.52384 L 3.54167E-6 3.33333E-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47" y="-2620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58333E-6 2.96296E-6 L -0.00169 0.00301 " pathEditMode="relative" rAng="0" ptsTypes="AA">
                                      <p:cBhvr>
                                        <p:cTn id="32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13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58333E-6 2.96296E-6 L -0.00169 0.00301 " pathEditMode="relative" rAng="0" ptsTypes="AA">
                                      <p:cBhvr>
                                        <p:cTn id="40" dur="4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13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repeatCount="3000" accel="50000" decel="5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33333E-6 7.40741E-7 L -3.33333E-6 0.01273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300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15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6" grpId="0" animBg="1"/>
      <p:bldP spid="104" grpId="0" animBg="1"/>
      <p:bldP spid="111" grpId="0" animBg="1"/>
      <p:bldP spid="108" grpId="0" animBg="1"/>
      <p:bldP spid="108" grpId="1" animBg="1"/>
      <p:bldP spid="109" grpId="0" animBg="1"/>
      <p:bldP spid="109" grpId="1" animBg="1"/>
      <p:bldP spid="1517" grpId="0" animBg="1"/>
      <p:bldP spid="1517" grpId="1" animBg="1"/>
      <p:bldP spid="113" grpId="0" animBg="1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7A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/>
              <a:t> </a:t>
            </a:r>
            <a:endParaRPr lang="zh-CN" altLang="en-US" sz="2800" dirty="0"/>
          </a:p>
        </p:txBody>
      </p:sp>
      <p:sp>
        <p:nvSpPr>
          <p:cNvPr id="13315" name="Rectangle 22"/>
          <p:cNvSpPr>
            <a:spLocks noChangeArrowheads="1"/>
          </p:cNvSpPr>
          <p:nvPr/>
        </p:nvSpPr>
        <p:spPr bwMode="auto">
          <a:xfrm>
            <a:off x="6357938" y="307975"/>
            <a:ext cx="4367212" cy="655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78" name="任意多边形 377"/>
          <p:cNvSpPr/>
          <p:nvPr/>
        </p:nvSpPr>
        <p:spPr bwMode="auto">
          <a:xfrm>
            <a:off x="2443163" y="2506663"/>
            <a:ext cx="2011362" cy="1985962"/>
          </a:xfrm>
          <a:custGeom>
            <a:avLst/>
            <a:gdLst>
              <a:gd name="T0" fmla="*/ 667531 w 2011263"/>
              <a:gd name="T1" fmla="*/ 814908 h 1985255"/>
              <a:gd name="T2" fmla="*/ 1915901 w 2011263"/>
              <a:gd name="T3" fmla="*/ 814908 h 1985255"/>
              <a:gd name="T4" fmla="*/ 1915901 w 2011263"/>
              <a:gd name="T5" fmla="*/ 1022970 h 1985255"/>
              <a:gd name="T6" fmla="*/ 1525786 w 2011263"/>
              <a:gd name="T7" fmla="*/ 1595139 h 1985255"/>
              <a:gd name="T8" fmla="*/ 2011263 w 2011263"/>
              <a:gd name="T9" fmla="*/ 1777193 h 1985255"/>
              <a:gd name="T10" fmla="*/ 2011263 w 2011263"/>
              <a:gd name="T11" fmla="*/ 1976586 h 1985255"/>
              <a:gd name="T12" fmla="*/ 1291716 w 2011263"/>
              <a:gd name="T13" fmla="*/ 1742517 h 1985255"/>
              <a:gd name="T14" fmla="*/ 572170 w 2011263"/>
              <a:gd name="T15" fmla="*/ 1985255 h 1985255"/>
              <a:gd name="T16" fmla="*/ 572170 w 2011263"/>
              <a:gd name="T17" fmla="*/ 1785863 h 1985255"/>
              <a:gd name="T18" fmla="*/ 1057647 w 2011263"/>
              <a:gd name="T19" fmla="*/ 1586470 h 1985255"/>
              <a:gd name="T20" fmla="*/ 693539 w 2011263"/>
              <a:gd name="T21" fmla="*/ 1109662 h 1985255"/>
              <a:gd name="T22" fmla="*/ 1040308 w 2011263"/>
              <a:gd name="T23" fmla="*/ 1109662 h 1985255"/>
              <a:gd name="T24" fmla="*/ 1283047 w 2011263"/>
              <a:gd name="T25" fmla="*/ 1421755 h 1985255"/>
              <a:gd name="T26" fmla="*/ 1569132 w 2011263"/>
              <a:gd name="T27" fmla="*/ 1031639 h 1985255"/>
              <a:gd name="T28" fmla="*/ 667531 w 2011263"/>
              <a:gd name="T29" fmla="*/ 1031639 h 1985255"/>
              <a:gd name="T30" fmla="*/ 667531 w 2011263"/>
              <a:gd name="T31" fmla="*/ 814908 h 1985255"/>
              <a:gd name="T32" fmla="*/ 0 w 2011263"/>
              <a:gd name="T33" fmla="*/ 589508 h 1985255"/>
              <a:gd name="T34" fmla="*/ 485477 w 2011263"/>
              <a:gd name="T35" fmla="*/ 589508 h 1985255"/>
              <a:gd name="T36" fmla="*/ 485477 w 2011263"/>
              <a:gd name="T37" fmla="*/ 1508447 h 1985255"/>
              <a:gd name="T38" fmla="*/ 563500 w 2011263"/>
              <a:gd name="T39" fmla="*/ 1465101 h 1985255"/>
              <a:gd name="T40" fmla="*/ 719547 w 2011263"/>
              <a:gd name="T41" fmla="*/ 1378408 h 1985255"/>
              <a:gd name="T42" fmla="*/ 719547 w 2011263"/>
              <a:gd name="T43" fmla="*/ 1621147 h 1985255"/>
              <a:gd name="T44" fmla="*/ 182054 w 2011263"/>
              <a:gd name="T45" fmla="*/ 1907232 h 1985255"/>
              <a:gd name="T46" fmla="*/ 182054 w 2011263"/>
              <a:gd name="T47" fmla="*/ 797570 h 1985255"/>
              <a:gd name="T48" fmla="*/ 0 w 2011263"/>
              <a:gd name="T49" fmla="*/ 797570 h 1985255"/>
              <a:gd name="T50" fmla="*/ 0 w 2011263"/>
              <a:gd name="T51" fmla="*/ 589508 h 1985255"/>
              <a:gd name="T52" fmla="*/ 806239 w 2011263"/>
              <a:gd name="T53" fmla="*/ 52015 h 1985255"/>
              <a:gd name="T54" fmla="*/ 1777194 w 2011263"/>
              <a:gd name="T55" fmla="*/ 52015 h 1985255"/>
              <a:gd name="T56" fmla="*/ 1777194 w 2011263"/>
              <a:gd name="T57" fmla="*/ 416123 h 1985255"/>
              <a:gd name="T58" fmla="*/ 1872555 w 2011263"/>
              <a:gd name="T59" fmla="*/ 511485 h 1985255"/>
              <a:gd name="T60" fmla="*/ 2011263 w 2011263"/>
              <a:gd name="T61" fmla="*/ 511485 h 1985255"/>
              <a:gd name="T62" fmla="*/ 2011263 w 2011263"/>
              <a:gd name="T63" fmla="*/ 710877 h 1985255"/>
              <a:gd name="T64" fmla="*/ 1725178 w 2011263"/>
              <a:gd name="T65" fmla="*/ 710877 h 1985255"/>
              <a:gd name="T66" fmla="*/ 1473770 w 2011263"/>
              <a:gd name="T67" fmla="*/ 459469 h 1985255"/>
              <a:gd name="T68" fmla="*/ 1473770 w 2011263"/>
              <a:gd name="T69" fmla="*/ 268746 h 1985255"/>
              <a:gd name="T70" fmla="*/ 1109662 w 2011263"/>
              <a:gd name="T71" fmla="*/ 268746 h 1985255"/>
              <a:gd name="T72" fmla="*/ 1109662 w 2011263"/>
              <a:gd name="T73" fmla="*/ 355438 h 1985255"/>
              <a:gd name="T74" fmla="*/ 606847 w 2011263"/>
              <a:gd name="T75" fmla="*/ 762893 h 1985255"/>
              <a:gd name="T76" fmla="*/ 606847 w 2011263"/>
              <a:gd name="T77" fmla="*/ 598177 h 1985255"/>
              <a:gd name="T78" fmla="*/ 806239 w 2011263"/>
              <a:gd name="T79" fmla="*/ 346769 h 1985255"/>
              <a:gd name="T80" fmla="*/ 806239 w 2011263"/>
              <a:gd name="T81" fmla="*/ 52015 h 1985255"/>
              <a:gd name="T82" fmla="*/ 86692 w 2011263"/>
              <a:gd name="T83" fmla="*/ 0 h 1985255"/>
              <a:gd name="T84" fmla="*/ 372777 w 2011263"/>
              <a:gd name="T85" fmla="*/ 0 h 1985255"/>
              <a:gd name="T86" fmla="*/ 537493 w 2011263"/>
              <a:gd name="T87" fmla="*/ 442131 h 1985255"/>
              <a:gd name="T88" fmla="*/ 234069 w 2011263"/>
              <a:gd name="T89" fmla="*/ 442131 h 1985255"/>
              <a:gd name="T90" fmla="*/ 86692 w 2011263"/>
              <a:gd name="T91" fmla="*/ 0 h 1985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11263" h="1985255">
                <a:moveTo>
                  <a:pt x="667531" y="814908"/>
                </a:moveTo>
                <a:lnTo>
                  <a:pt x="1915901" y="814908"/>
                </a:lnTo>
                <a:lnTo>
                  <a:pt x="1915901" y="1022970"/>
                </a:lnTo>
                <a:cubicBezTo>
                  <a:pt x="1823429" y="1265708"/>
                  <a:pt x="1693391" y="1456432"/>
                  <a:pt x="1525786" y="1595139"/>
                </a:cubicBezTo>
                <a:cubicBezTo>
                  <a:pt x="1647155" y="1664493"/>
                  <a:pt x="1808981" y="1725178"/>
                  <a:pt x="2011263" y="1777193"/>
                </a:cubicBezTo>
                <a:lnTo>
                  <a:pt x="2011263" y="1976586"/>
                </a:lnTo>
                <a:cubicBezTo>
                  <a:pt x="1722289" y="1913011"/>
                  <a:pt x="1482440" y="1834988"/>
                  <a:pt x="1291716" y="1742517"/>
                </a:cubicBezTo>
                <a:cubicBezTo>
                  <a:pt x="1106773" y="1829209"/>
                  <a:pt x="866924" y="1910122"/>
                  <a:pt x="572170" y="1985255"/>
                </a:cubicBezTo>
                <a:lnTo>
                  <a:pt x="572170" y="1785863"/>
                </a:lnTo>
                <a:cubicBezTo>
                  <a:pt x="774452" y="1728068"/>
                  <a:pt x="936278" y="1661604"/>
                  <a:pt x="1057647" y="1586470"/>
                </a:cubicBezTo>
                <a:cubicBezTo>
                  <a:pt x="930498" y="1476660"/>
                  <a:pt x="809129" y="1317724"/>
                  <a:pt x="693539" y="1109662"/>
                </a:cubicBezTo>
                <a:lnTo>
                  <a:pt x="1040308" y="1109662"/>
                </a:lnTo>
                <a:cubicBezTo>
                  <a:pt x="1115442" y="1231031"/>
                  <a:pt x="1196355" y="1335062"/>
                  <a:pt x="1283047" y="1421755"/>
                </a:cubicBezTo>
                <a:cubicBezTo>
                  <a:pt x="1392858" y="1329283"/>
                  <a:pt x="1488219" y="1199244"/>
                  <a:pt x="1569132" y="1031639"/>
                </a:cubicBezTo>
                <a:lnTo>
                  <a:pt x="667531" y="1031639"/>
                </a:lnTo>
                <a:lnTo>
                  <a:pt x="667531" y="814908"/>
                </a:lnTo>
                <a:close/>
                <a:moveTo>
                  <a:pt x="0" y="589508"/>
                </a:moveTo>
                <a:lnTo>
                  <a:pt x="485477" y="589508"/>
                </a:lnTo>
                <a:lnTo>
                  <a:pt x="485477" y="1508447"/>
                </a:lnTo>
                <a:cubicBezTo>
                  <a:pt x="502816" y="1496888"/>
                  <a:pt x="528823" y="1482439"/>
                  <a:pt x="563500" y="1465101"/>
                </a:cubicBezTo>
                <a:cubicBezTo>
                  <a:pt x="621295" y="1436203"/>
                  <a:pt x="673311" y="1407306"/>
                  <a:pt x="719547" y="1378408"/>
                </a:cubicBezTo>
                <a:lnTo>
                  <a:pt x="719547" y="1621147"/>
                </a:lnTo>
                <a:cubicBezTo>
                  <a:pt x="598177" y="1725178"/>
                  <a:pt x="419013" y="1820540"/>
                  <a:pt x="182054" y="1907232"/>
                </a:cubicBezTo>
                <a:lnTo>
                  <a:pt x="182054" y="797570"/>
                </a:lnTo>
                <a:lnTo>
                  <a:pt x="0" y="797570"/>
                </a:lnTo>
                <a:lnTo>
                  <a:pt x="0" y="589508"/>
                </a:lnTo>
                <a:close/>
                <a:moveTo>
                  <a:pt x="806239" y="52015"/>
                </a:moveTo>
                <a:lnTo>
                  <a:pt x="1777194" y="52015"/>
                </a:lnTo>
                <a:lnTo>
                  <a:pt x="1777194" y="416123"/>
                </a:lnTo>
                <a:cubicBezTo>
                  <a:pt x="1771414" y="485477"/>
                  <a:pt x="1803201" y="517264"/>
                  <a:pt x="1872555" y="511485"/>
                </a:cubicBezTo>
                <a:lnTo>
                  <a:pt x="2011263" y="511485"/>
                </a:lnTo>
                <a:lnTo>
                  <a:pt x="2011263" y="710877"/>
                </a:lnTo>
                <a:lnTo>
                  <a:pt x="1725178" y="710877"/>
                </a:lnTo>
                <a:cubicBezTo>
                  <a:pt x="1551793" y="716657"/>
                  <a:pt x="1467991" y="632854"/>
                  <a:pt x="1473770" y="459469"/>
                </a:cubicBezTo>
                <a:lnTo>
                  <a:pt x="1473770" y="268746"/>
                </a:lnTo>
                <a:lnTo>
                  <a:pt x="1109662" y="268746"/>
                </a:lnTo>
                <a:lnTo>
                  <a:pt x="1109662" y="355438"/>
                </a:lnTo>
                <a:cubicBezTo>
                  <a:pt x="1127001" y="598177"/>
                  <a:pt x="959395" y="733995"/>
                  <a:pt x="606847" y="762893"/>
                </a:cubicBezTo>
                <a:lnTo>
                  <a:pt x="606847" y="598177"/>
                </a:lnTo>
                <a:cubicBezTo>
                  <a:pt x="751334" y="557721"/>
                  <a:pt x="817798" y="473918"/>
                  <a:pt x="806239" y="346769"/>
                </a:cubicBezTo>
                <a:lnTo>
                  <a:pt x="806239" y="52015"/>
                </a:lnTo>
                <a:close/>
                <a:moveTo>
                  <a:pt x="86692" y="0"/>
                </a:moveTo>
                <a:lnTo>
                  <a:pt x="372777" y="0"/>
                </a:lnTo>
                <a:cubicBezTo>
                  <a:pt x="447910" y="144487"/>
                  <a:pt x="502816" y="291864"/>
                  <a:pt x="537493" y="442131"/>
                </a:cubicBezTo>
                <a:lnTo>
                  <a:pt x="234069" y="442131"/>
                </a:lnTo>
                <a:cubicBezTo>
                  <a:pt x="205172" y="291864"/>
                  <a:pt x="156046" y="144487"/>
                  <a:pt x="86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5" name="任意多边形 374"/>
          <p:cNvSpPr/>
          <p:nvPr/>
        </p:nvSpPr>
        <p:spPr bwMode="auto">
          <a:xfrm>
            <a:off x="600075" y="180975"/>
            <a:ext cx="1320800" cy="1316038"/>
          </a:xfrm>
          <a:custGeom>
            <a:avLst/>
            <a:gdLst>
              <a:gd name="T0" fmla="*/ 967755 w 1320701"/>
              <a:gd name="T1" fmla="*/ 45542 h 1315143"/>
              <a:gd name="T2" fmla="*/ 1138535 w 1320701"/>
              <a:gd name="T3" fmla="*/ 45542 h 1315143"/>
              <a:gd name="T4" fmla="*/ 1229618 w 1320701"/>
              <a:gd name="T5" fmla="*/ 307405 h 1315143"/>
              <a:gd name="T6" fmla="*/ 1036067 w 1320701"/>
              <a:gd name="T7" fmla="*/ 307405 h 1315143"/>
              <a:gd name="T8" fmla="*/ 967755 w 1320701"/>
              <a:gd name="T9" fmla="*/ 45542 h 1315143"/>
              <a:gd name="T10" fmla="*/ 666043 w 1320701"/>
              <a:gd name="T11" fmla="*/ 0 h 1315143"/>
              <a:gd name="T12" fmla="*/ 882365 w 1320701"/>
              <a:gd name="T13" fmla="*/ 0 h 1315143"/>
              <a:gd name="T14" fmla="*/ 882365 w 1320701"/>
              <a:gd name="T15" fmla="*/ 364331 h 1315143"/>
              <a:gd name="T16" fmla="*/ 1320701 w 1320701"/>
              <a:gd name="T17" fmla="*/ 364331 h 1315143"/>
              <a:gd name="T18" fmla="*/ 1320701 w 1320701"/>
              <a:gd name="T19" fmla="*/ 512341 h 1315143"/>
              <a:gd name="T20" fmla="*/ 882365 w 1320701"/>
              <a:gd name="T21" fmla="*/ 512341 h 1315143"/>
              <a:gd name="T22" fmla="*/ 910828 w 1320701"/>
              <a:gd name="T23" fmla="*/ 825438 h 1315143"/>
              <a:gd name="T24" fmla="*/ 1075916 w 1320701"/>
              <a:gd name="T25" fmla="*/ 563575 h 1315143"/>
              <a:gd name="T26" fmla="*/ 1280852 w 1320701"/>
              <a:gd name="T27" fmla="*/ 563575 h 1315143"/>
              <a:gd name="T28" fmla="*/ 950677 w 1320701"/>
              <a:gd name="T29" fmla="*/ 1013296 h 1315143"/>
              <a:gd name="T30" fmla="*/ 1092994 w 1320701"/>
              <a:gd name="T31" fmla="*/ 1178384 h 1315143"/>
              <a:gd name="T32" fmla="*/ 1161306 w 1320701"/>
              <a:gd name="T33" fmla="*/ 1087301 h 1315143"/>
              <a:gd name="T34" fmla="*/ 1315008 w 1320701"/>
              <a:gd name="T35" fmla="*/ 1087301 h 1315143"/>
              <a:gd name="T36" fmla="*/ 1104379 w 1320701"/>
              <a:gd name="T37" fmla="*/ 1315008 h 1315143"/>
              <a:gd name="T38" fmla="*/ 802668 w 1320701"/>
              <a:gd name="T39" fmla="*/ 1115765 h 1315143"/>
              <a:gd name="T40" fmla="*/ 512341 w 1320701"/>
              <a:gd name="T41" fmla="*/ 1235311 h 1315143"/>
              <a:gd name="T42" fmla="*/ 512341 w 1320701"/>
              <a:gd name="T43" fmla="*/ 1104379 h 1315143"/>
              <a:gd name="T44" fmla="*/ 751433 w 1320701"/>
              <a:gd name="T45" fmla="*/ 967755 h 1315143"/>
              <a:gd name="T46" fmla="*/ 734355 w 1320701"/>
              <a:gd name="T47" fmla="*/ 899443 h 1315143"/>
              <a:gd name="T48" fmla="*/ 722970 w 1320701"/>
              <a:gd name="T49" fmla="*/ 848209 h 1315143"/>
              <a:gd name="T50" fmla="*/ 683121 w 1320701"/>
              <a:gd name="T51" fmla="*/ 512341 h 1315143"/>
              <a:gd name="T52" fmla="*/ 438336 w 1320701"/>
              <a:gd name="T53" fmla="*/ 512341 h 1315143"/>
              <a:gd name="T54" fmla="*/ 438336 w 1320701"/>
              <a:gd name="T55" fmla="*/ 711585 h 1315143"/>
              <a:gd name="T56" fmla="*/ 569268 w 1320701"/>
              <a:gd name="T57" fmla="*/ 683121 h 1315143"/>
              <a:gd name="T58" fmla="*/ 637580 w 1320701"/>
              <a:gd name="T59" fmla="*/ 666043 h 1315143"/>
              <a:gd name="T60" fmla="*/ 637580 w 1320701"/>
              <a:gd name="T61" fmla="*/ 802667 h 1315143"/>
              <a:gd name="T62" fmla="*/ 438336 w 1320701"/>
              <a:gd name="T63" fmla="*/ 859594 h 1315143"/>
              <a:gd name="T64" fmla="*/ 438336 w 1320701"/>
              <a:gd name="T65" fmla="*/ 1127150 h 1315143"/>
              <a:gd name="T66" fmla="*/ 256171 w 1320701"/>
              <a:gd name="T67" fmla="*/ 1303623 h 1315143"/>
              <a:gd name="T68" fmla="*/ 91083 w 1320701"/>
              <a:gd name="T69" fmla="*/ 1303623 h 1315143"/>
              <a:gd name="T70" fmla="*/ 91083 w 1320701"/>
              <a:gd name="T71" fmla="*/ 1172691 h 1315143"/>
              <a:gd name="T72" fmla="*/ 159395 w 1320701"/>
              <a:gd name="T73" fmla="*/ 1172691 h 1315143"/>
              <a:gd name="T74" fmla="*/ 227707 w 1320701"/>
              <a:gd name="T75" fmla="*/ 1104379 h 1315143"/>
              <a:gd name="T76" fmla="*/ 227707 w 1320701"/>
              <a:gd name="T77" fmla="*/ 899443 h 1315143"/>
              <a:gd name="T78" fmla="*/ 5693 w 1320701"/>
              <a:gd name="T79" fmla="*/ 922214 h 1315143"/>
              <a:gd name="T80" fmla="*/ 5693 w 1320701"/>
              <a:gd name="T81" fmla="*/ 751433 h 1315143"/>
              <a:gd name="T82" fmla="*/ 227707 w 1320701"/>
              <a:gd name="T83" fmla="*/ 740048 h 1315143"/>
              <a:gd name="T84" fmla="*/ 227707 w 1320701"/>
              <a:gd name="T85" fmla="*/ 512341 h 1315143"/>
              <a:gd name="T86" fmla="*/ 0 w 1320701"/>
              <a:gd name="T87" fmla="*/ 512341 h 1315143"/>
              <a:gd name="T88" fmla="*/ 0 w 1320701"/>
              <a:gd name="T89" fmla="*/ 364331 h 1315143"/>
              <a:gd name="T90" fmla="*/ 227707 w 1320701"/>
              <a:gd name="T91" fmla="*/ 364331 h 1315143"/>
              <a:gd name="T92" fmla="*/ 227707 w 1320701"/>
              <a:gd name="T93" fmla="*/ 210629 h 1315143"/>
              <a:gd name="T94" fmla="*/ 28464 w 1320701"/>
              <a:gd name="T95" fmla="*/ 210629 h 1315143"/>
              <a:gd name="T96" fmla="*/ 28464 w 1320701"/>
              <a:gd name="T97" fmla="*/ 74005 h 1315143"/>
              <a:gd name="T98" fmla="*/ 358639 w 1320701"/>
              <a:gd name="T99" fmla="*/ 74005 h 1315143"/>
              <a:gd name="T100" fmla="*/ 614809 w 1320701"/>
              <a:gd name="T101" fmla="*/ 34156 h 1315143"/>
              <a:gd name="T102" fmla="*/ 614809 w 1320701"/>
              <a:gd name="T103" fmla="*/ 182166 h 1315143"/>
              <a:gd name="T104" fmla="*/ 438336 w 1320701"/>
              <a:gd name="T105" fmla="*/ 210629 h 1315143"/>
              <a:gd name="T106" fmla="*/ 438336 w 1320701"/>
              <a:gd name="T107" fmla="*/ 364331 h 1315143"/>
              <a:gd name="T108" fmla="*/ 677429 w 1320701"/>
              <a:gd name="T109" fmla="*/ 364331 h 1315143"/>
              <a:gd name="T110" fmla="*/ 666043 w 1320701"/>
              <a:gd name="T111" fmla="*/ 0 h 1315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20701" h="1315143">
                <a:moveTo>
                  <a:pt x="967755" y="45542"/>
                </a:moveTo>
                <a:lnTo>
                  <a:pt x="1138535" y="45542"/>
                </a:lnTo>
                <a:cubicBezTo>
                  <a:pt x="1184077" y="136624"/>
                  <a:pt x="1214438" y="223912"/>
                  <a:pt x="1229618" y="307405"/>
                </a:cubicBezTo>
                <a:lnTo>
                  <a:pt x="1036067" y="307405"/>
                </a:lnTo>
                <a:cubicBezTo>
                  <a:pt x="1032272" y="246683"/>
                  <a:pt x="1009501" y="159395"/>
                  <a:pt x="967755" y="45542"/>
                </a:cubicBezTo>
                <a:close/>
                <a:moveTo>
                  <a:pt x="666043" y="0"/>
                </a:moveTo>
                <a:lnTo>
                  <a:pt x="882365" y="0"/>
                </a:lnTo>
                <a:cubicBezTo>
                  <a:pt x="878570" y="140419"/>
                  <a:pt x="878570" y="261863"/>
                  <a:pt x="882365" y="364331"/>
                </a:cubicBezTo>
                <a:lnTo>
                  <a:pt x="1320701" y="364331"/>
                </a:lnTo>
                <a:lnTo>
                  <a:pt x="1320701" y="512341"/>
                </a:lnTo>
                <a:lnTo>
                  <a:pt x="882365" y="512341"/>
                </a:lnTo>
                <a:cubicBezTo>
                  <a:pt x="886160" y="595834"/>
                  <a:pt x="895648" y="700199"/>
                  <a:pt x="910828" y="825438"/>
                </a:cubicBezTo>
                <a:cubicBezTo>
                  <a:pt x="971550" y="753331"/>
                  <a:pt x="1026579" y="666043"/>
                  <a:pt x="1075916" y="563575"/>
                </a:cubicBezTo>
                <a:lnTo>
                  <a:pt x="1280852" y="563575"/>
                </a:lnTo>
                <a:cubicBezTo>
                  <a:pt x="1189769" y="768511"/>
                  <a:pt x="1079711" y="918419"/>
                  <a:pt x="950677" y="1013296"/>
                </a:cubicBezTo>
                <a:cubicBezTo>
                  <a:pt x="984833" y="1123355"/>
                  <a:pt x="1032272" y="1178384"/>
                  <a:pt x="1092994" y="1178384"/>
                </a:cubicBezTo>
                <a:cubicBezTo>
                  <a:pt x="1138535" y="1178384"/>
                  <a:pt x="1161306" y="1148023"/>
                  <a:pt x="1161306" y="1087301"/>
                </a:cubicBezTo>
                <a:lnTo>
                  <a:pt x="1315008" y="1087301"/>
                </a:lnTo>
                <a:cubicBezTo>
                  <a:pt x="1315008" y="1242901"/>
                  <a:pt x="1244799" y="1318803"/>
                  <a:pt x="1104379" y="1315008"/>
                </a:cubicBezTo>
                <a:cubicBezTo>
                  <a:pt x="975345" y="1315008"/>
                  <a:pt x="874775" y="1248594"/>
                  <a:pt x="802668" y="1115765"/>
                </a:cubicBezTo>
                <a:cubicBezTo>
                  <a:pt x="722970" y="1157511"/>
                  <a:pt x="626194" y="1197360"/>
                  <a:pt x="512341" y="1235311"/>
                </a:cubicBezTo>
                <a:lnTo>
                  <a:pt x="512341" y="1104379"/>
                </a:lnTo>
                <a:cubicBezTo>
                  <a:pt x="626194" y="1047453"/>
                  <a:pt x="705892" y="1001911"/>
                  <a:pt x="751433" y="967755"/>
                </a:cubicBezTo>
                <a:cubicBezTo>
                  <a:pt x="747638" y="952575"/>
                  <a:pt x="741946" y="929804"/>
                  <a:pt x="734355" y="899443"/>
                </a:cubicBezTo>
                <a:cubicBezTo>
                  <a:pt x="730560" y="876672"/>
                  <a:pt x="726765" y="859594"/>
                  <a:pt x="722970" y="848209"/>
                </a:cubicBezTo>
                <a:cubicBezTo>
                  <a:pt x="703994" y="757126"/>
                  <a:pt x="690712" y="645170"/>
                  <a:pt x="683121" y="512341"/>
                </a:cubicBezTo>
                <a:lnTo>
                  <a:pt x="438336" y="512341"/>
                </a:lnTo>
                <a:lnTo>
                  <a:pt x="438336" y="711585"/>
                </a:lnTo>
                <a:cubicBezTo>
                  <a:pt x="464902" y="707790"/>
                  <a:pt x="508546" y="698302"/>
                  <a:pt x="569268" y="683121"/>
                </a:cubicBezTo>
                <a:cubicBezTo>
                  <a:pt x="599629" y="675531"/>
                  <a:pt x="622399" y="669838"/>
                  <a:pt x="637580" y="666043"/>
                </a:cubicBezTo>
                <a:lnTo>
                  <a:pt x="637580" y="802667"/>
                </a:lnTo>
                <a:cubicBezTo>
                  <a:pt x="569268" y="825438"/>
                  <a:pt x="502853" y="844414"/>
                  <a:pt x="438336" y="859594"/>
                </a:cubicBezTo>
                <a:lnTo>
                  <a:pt x="438336" y="1127150"/>
                </a:lnTo>
                <a:cubicBezTo>
                  <a:pt x="438336" y="1248594"/>
                  <a:pt x="377614" y="1307418"/>
                  <a:pt x="256171" y="1303623"/>
                </a:cubicBezTo>
                <a:lnTo>
                  <a:pt x="91083" y="1303623"/>
                </a:lnTo>
                <a:lnTo>
                  <a:pt x="91083" y="1172691"/>
                </a:lnTo>
                <a:lnTo>
                  <a:pt x="159395" y="1172691"/>
                </a:lnTo>
                <a:cubicBezTo>
                  <a:pt x="204937" y="1172691"/>
                  <a:pt x="227707" y="1149921"/>
                  <a:pt x="227707" y="1104379"/>
                </a:cubicBezTo>
                <a:lnTo>
                  <a:pt x="227707" y="899443"/>
                </a:lnTo>
                <a:cubicBezTo>
                  <a:pt x="159395" y="910828"/>
                  <a:pt x="85390" y="918419"/>
                  <a:pt x="5693" y="922214"/>
                </a:cubicBezTo>
                <a:lnTo>
                  <a:pt x="5693" y="751433"/>
                </a:lnTo>
                <a:cubicBezTo>
                  <a:pt x="92981" y="751433"/>
                  <a:pt x="166985" y="747638"/>
                  <a:pt x="227707" y="740048"/>
                </a:cubicBezTo>
                <a:lnTo>
                  <a:pt x="227707" y="512341"/>
                </a:lnTo>
                <a:lnTo>
                  <a:pt x="0" y="512341"/>
                </a:lnTo>
                <a:lnTo>
                  <a:pt x="0" y="364331"/>
                </a:lnTo>
                <a:lnTo>
                  <a:pt x="227707" y="364331"/>
                </a:lnTo>
                <a:lnTo>
                  <a:pt x="227707" y="210629"/>
                </a:lnTo>
                <a:lnTo>
                  <a:pt x="28464" y="210629"/>
                </a:lnTo>
                <a:lnTo>
                  <a:pt x="28464" y="74005"/>
                </a:lnTo>
                <a:lnTo>
                  <a:pt x="358639" y="74005"/>
                </a:lnTo>
                <a:cubicBezTo>
                  <a:pt x="434541" y="74005"/>
                  <a:pt x="519931" y="60722"/>
                  <a:pt x="614809" y="34156"/>
                </a:cubicBezTo>
                <a:lnTo>
                  <a:pt x="614809" y="182166"/>
                </a:lnTo>
                <a:cubicBezTo>
                  <a:pt x="554087" y="197346"/>
                  <a:pt x="495263" y="206834"/>
                  <a:pt x="438336" y="210629"/>
                </a:cubicBezTo>
                <a:lnTo>
                  <a:pt x="438336" y="364331"/>
                </a:lnTo>
                <a:lnTo>
                  <a:pt x="677429" y="364331"/>
                </a:lnTo>
                <a:cubicBezTo>
                  <a:pt x="669838" y="258068"/>
                  <a:pt x="666043" y="136624"/>
                  <a:pt x="666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1" name="任意多边形 380"/>
          <p:cNvSpPr/>
          <p:nvPr/>
        </p:nvSpPr>
        <p:spPr bwMode="auto">
          <a:xfrm>
            <a:off x="2460625" y="4829175"/>
            <a:ext cx="2011363" cy="1993900"/>
          </a:xfrm>
          <a:custGeom>
            <a:avLst/>
            <a:gdLst>
              <a:gd name="T0" fmla="*/ 0 w 2011264"/>
              <a:gd name="T1" fmla="*/ 624185 h 1993925"/>
              <a:gd name="T2" fmla="*/ 511485 w 2011264"/>
              <a:gd name="T3" fmla="*/ 624185 h 1993925"/>
              <a:gd name="T4" fmla="*/ 511485 w 2011264"/>
              <a:gd name="T5" fmla="*/ 1551794 h 1993925"/>
              <a:gd name="T6" fmla="*/ 780232 w 2011264"/>
              <a:gd name="T7" fmla="*/ 1413086 h 1993925"/>
              <a:gd name="T8" fmla="*/ 814909 w 2011264"/>
              <a:gd name="T9" fmla="*/ 1395747 h 1993925"/>
              <a:gd name="T10" fmla="*/ 814909 w 2011264"/>
              <a:gd name="T11" fmla="*/ 1664494 h 1993925"/>
              <a:gd name="T12" fmla="*/ 182054 w 2011264"/>
              <a:gd name="T13" fmla="*/ 1976586 h 1993925"/>
              <a:gd name="T14" fmla="*/ 182054 w 2011264"/>
              <a:gd name="T15" fmla="*/ 849586 h 1993925"/>
              <a:gd name="T16" fmla="*/ 0 w 2011264"/>
              <a:gd name="T17" fmla="*/ 849586 h 1993925"/>
              <a:gd name="T18" fmla="*/ 0 w 2011264"/>
              <a:gd name="T19" fmla="*/ 624185 h 1993925"/>
              <a:gd name="T20" fmla="*/ 130039 w 2011264"/>
              <a:gd name="T21" fmla="*/ 17339 h 1993925"/>
              <a:gd name="T22" fmla="*/ 424793 w 2011264"/>
              <a:gd name="T23" fmla="*/ 17339 h 1993925"/>
              <a:gd name="T24" fmla="*/ 598178 w 2011264"/>
              <a:gd name="T25" fmla="*/ 468139 h 1993925"/>
              <a:gd name="T26" fmla="*/ 286085 w 2011264"/>
              <a:gd name="T27" fmla="*/ 468139 h 1993925"/>
              <a:gd name="T28" fmla="*/ 130039 w 2011264"/>
              <a:gd name="T29" fmla="*/ 17339 h 1993925"/>
              <a:gd name="T30" fmla="*/ 1170347 w 2011264"/>
              <a:gd name="T31" fmla="*/ 0 h 1993925"/>
              <a:gd name="T32" fmla="*/ 1517117 w 2011264"/>
              <a:gd name="T33" fmla="*/ 0 h 1993925"/>
              <a:gd name="T34" fmla="*/ 1517117 w 2011264"/>
              <a:gd name="T35" fmla="*/ 624185 h 1993925"/>
              <a:gd name="T36" fmla="*/ 2011264 w 2011264"/>
              <a:gd name="T37" fmla="*/ 624185 h 1993925"/>
              <a:gd name="T38" fmla="*/ 2011264 w 2011264"/>
              <a:gd name="T39" fmla="*/ 849586 h 1993925"/>
              <a:gd name="T40" fmla="*/ 1517117 w 2011264"/>
              <a:gd name="T41" fmla="*/ 849586 h 1993925"/>
              <a:gd name="T42" fmla="*/ 1517117 w 2011264"/>
              <a:gd name="T43" fmla="*/ 1993925 h 1993925"/>
              <a:gd name="T44" fmla="*/ 1170347 w 2011264"/>
              <a:gd name="T45" fmla="*/ 1993925 h 1993925"/>
              <a:gd name="T46" fmla="*/ 1170347 w 2011264"/>
              <a:gd name="T47" fmla="*/ 849586 h 1993925"/>
              <a:gd name="T48" fmla="*/ 667532 w 2011264"/>
              <a:gd name="T49" fmla="*/ 849586 h 1993925"/>
              <a:gd name="T50" fmla="*/ 667532 w 2011264"/>
              <a:gd name="T51" fmla="*/ 624185 h 1993925"/>
              <a:gd name="T52" fmla="*/ 1170347 w 2011264"/>
              <a:gd name="T53" fmla="*/ 624185 h 1993925"/>
              <a:gd name="T54" fmla="*/ 1170347 w 2011264"/>
              <a:gd name="T55" fmla="*/ 0 h 1993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11264" h="1993925">
                <a:moveTo>
                  <a:pt x="0" y="624185"/>
                </a:moveTo>
                <a:lnTo>
                  <a:pt x="511485" y="624185"/>
                </a:lnTo>
                <a:lnTo>
                  <a:pt x="511485" y="1551794"/>
                </a:lnTo>
                <a:cubicBezTo>
                  <a:pt x="569280" y="1528676"/>
                  <a:pt x="658862" y="1482440"/>
                  <a:pt x="780232" y="1413086"/>
                </a:cubicBezTo>
                <a:cubicBezTo>
                  <a:pt x="797570" y="1407306"/>
                  <a:pt x="809129" y="1401527"/>
                  <a:pt x="814909" y="1395747"/>
                </a:cubicBezTo>
                <a:lnTo>
                  <a:pt x="814909" y="1664494"/>
                </a:lnTo>
                <a:cubicBezTo>
                  <a:pt x="629965" y="1785863"/>
                  <a:pt x="419013" y="1889894"/>
                  <a:pt x="182054" y="1976586"/>
                </a:cubicBezTo>
                <a:lnTo>
                  <a:pt x="182054" y="849586"/>
                </a:lnTo>
                <a:lnTo>
                  <a:pt x="0" y="849586"/>
                </a:lnTo>
                <a:lnTo>
                  <a:pt x="0" y="624185"/>
                </a:lnTo>
                <a:close/>
                <a:moveTo>
                  <a:pt x="130039" y="17339"/>
                </a:moveTo>
                <a:lnTo>
                  <a:pt x="424793" y="17339"/>
                </a:lnTo>
                <a:cubicBezTo>
                  <a:pt x="511485" y="179164"/>
                  <a:pt x="569280" y="329431"/>
                  <a:pt x="598178" y="468139"/>
                </a:cubicBezTo>
                <a:lnTo>
                  <a:pt x="286085" y="468139"/>
                </a:lnTo>
                <a:cubicBezTo>
                  <a:pt x="257188" y="323652"/>
                  <a:pt x="205172" y="173385"/>
                  <a:pt x="130039" y="17339"/>
                </a:cubicBezTo>
                <a:close/>
                <a:moveTo>
                  <a:pt x="1170347" y="0"/>
                </a:moveTo>
                <a:lnTo>
                  <a:pt x="1517117" y="0"/>
                </a:lnTo>
                <a:lnTo>
                  <a:pt x="1517117" y="624185"/>
                </a:lnTo>
                <a:lnTo>
                  <a:pt x="2011264" y="624185"/>
                </a:lnTo>
                <a:lnTo>
                  <a:pt x="2011264" y="849586"/>
                </a:lnTo>
                <a:lnTo>
                  <a:pt x="1517117" y="849586"/>
                </a:lnTo>
                <a:lnTo>
                  <a:pt x="1517117" y="1993925"/>
                </a:lnTo>
                <a:lnTo>
                  <a:pt x="1170347" y="1993925"/>
                </a:lnTo>
                <a:lnTo>
                  <a:pt x="1170347" y="849586"/>
                </a:lnTo>
                <a:lnTo>
                  <a:pt x="667532" y="849586"/>
                </a:lnTo>
                <a:lnTo>
                  <a:pt x="667532" y="624185"/>
                </a:lnTo>
                <a:lnTo>
                  <a:pt x="1170347" y="624185"/>
                </a:lnTo>
                <a:lnTo>
                  <a:pt x="117034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7" name="任意多边形 376"/>
          <p:cNvSpPr/>
          <p:nvPr/>
        </p:nvSpPr>
        <p:spPr bwMode="auto">
          <a:xfrm>
            <a:off x="2416175" y="149225"/>
            <a:ext cx="2055813" cy="2001838"/>
          </a:xfrm>
          <a:custGeom>
            <a:avLst/>
            <a:gdLst>
              <a:gd name="T0" fmla="*/ 1465101 w 2054610"/>
              <a:gd name="T1" fmla="*/ 1309055 h 2002594"/>
              <a:gd name="T2" fmla="*/ 1707840 w 2054610"/>
              <a:gd name="T3" fmla="*/ 1222363 h 2002594"/>
              <a:gd name="T4" fmla="*/ 936278 w 2054610"/>
              <a:gd name="T5" fmla="*/ 1222363 h 2002594"/>
              <a:gd name="T6" fmla="*/ 1179017 w 2054610"/>
              <a:gd name="T7" fmla="*/ 1309055 h 2002594"/>
              <a:gd name="T8" fmla="*/ 936278 w 2054610"/>
              <a:gd name="T9" fmla="*/ 1222363 h 2002594"/>
              <a:gd name="T10" fmla="*/ 1465101 w 2054610"/>
              <a:gd name="T11" fmla="*/ 1092324 h 2002594"/>
              <a:gd name="T12" fmla="*/ 1707840 w 2054610"/>
              <a:gd name="T13" fmla="*/ 1005632 h 2002594"/>
              <a:gd name="T14" fmla="*/ 936278 w 2054610"/>
              <a:gd name="T15" fmla="*/ 1005632 h 2002594"/>
              <a:gd name="T16" fmla="*/ 1179017 w 2054610"/>
              <a:gd name="T17" fmla="*/ 1092324 h 2002594"/>
              <a:gd name="T18" fmla="*/ 936278 w 2054610"/>
              <a:gd name="T19" fmla="*/ 1005632 h 2002594"/>
              <a:gd name="T20" fmla="*/ 199393 w 2054610"/>
              <a:gd name="T21" fmla="*/ 390116 h 2002594"/>
              <a:gd name="T22" fmla="*/ 0 w 2054610"/>
              <a:gd name="T23" fmla="*/ 1153009 h 2002594"/>
              <a:gd name="T24" fmla="*/ 910270 w 2054610"/>
              <a:gd name="T25" fmla="*/ 0 h 2002594"/>
              <a:gd name="T26" fmla="*/ 1187686 w 2054610"/>
              <a:gd name="T27" fmla="*/ 86692 h 2002594"/>
              <a:gd name="T28" fmla="*/ 1456432 w 2054610"/>
              <a:gd name="T29" fmla="*/ 0 h 2002594"/>
              <a:gd name="T30" fmla="*/ 1733848 w 2054610"/>
              <a:gd name="T31" fmla="*/ 86692 h 2002594"/>
              <a:gd name="T32" fmla="*/ 2045940 w 2054610"/>
              <a:gd name="T33" fmla="*/ 251408 h 2002594"/>
              <a:gd name="T34" fmla="*/ 1733848 w 2054610"/>
              <a:gd name="T35" fmla="*/ 338100 h 2002594"/>
              <a:gd name="T36" fmla="*/ 1456432 w 2054610"/>
              <a:gd name="T37" fmla="*/ 251408 h 2002594"/>
              <a:gd name="T38" fmla="*/ 1187686 w 2054610"/>
              <a:gd name="T39" fmla="*/ 338100 h 2002594"/>
              <a:gd name="T40" fmla="*/ 910270 w 2054610"/>
              <a:gd name="T41" fmla="*/ 251408 h 2002594"/>
              <a:gd name="T42" fmla="*/ 598178 w 2054610"/>
              <a:gd name="T43" fmla="*/ 86692 h 2002594"/>
              <a:gd name="T44" fmla="*/ 910270 w 2054610"/>
              <a:gd name="T45" fmla="*/ 0 h 2002594"/>
              <a:gd name="T46" fmla="*/ 511485 w 2054610"/>
              <a:gd name="T47" fmla="*/ 0 h 2002594"/>
              <a:gd name="T48" fmla="*/ 650193 w 2054610"/>
              <a:gd name="T49" fmla="*/ 450800 h 2002594"/>
              <a:gd name="T50" fmla="*/ 1179017 w 2054610"/>
              <a:gd name="T51" fmla="*/ 615516 h 2002594"/>
              <a:gd name="T52" fmla="*/ 702208 w 2054610"/>
              <a:gd name="T53" fmla="*/ 537493 h 2002594"/>
              <a:gd name="T54" fmla="*/ 1456432 w 2054610"/>
              <a:gd name="T55" fmla="*/ 372777 h 2002594"/>
              <a:gd name="T56" fmla="*/ 1959248 w 2054610"/>
              <a:gd name="T57" fmla="*/ 494147 h 2002594"/>
              <a:gd name="T58" fmla="*/ 1465101 w 2054610"/>
              <a:gd name="T59" fmla="*/ 537493 h 2002594"/>
              <a:gd name="T60" fmla="*/ 2045940 w 2054610"/>
              <a:gd name="T61" fmla="*/ 615516 h 2002594"/>
              <a:gd name="T62" fmla="*/ 1465101 w 2054610"/>
              <a:gd name="T63" fmla="*/ 771562 h 2002594"/>
              <a:gd name="T64" fmla="*/ 1959248 w 2054610"/>
              <a:gd name="T65" fmla="*/ 858255 h 2002594"/>
              <a:gd name="T66" fmla="*/ 1699171 w 2054610"/>
              <a:gd name="T67" fmla="*/ 1456432 h 2002594"/>
              <a:gd name="T68" fmla="*/ 1465101 w 2054610"/>
              <a:gd name="T69" fmla="*/ 1543125 h 2002594"/>
              <a:gd name="T70" fmla="*/ 1993925 w 2054610"/>
              <a:gd name="T71" fmla="*/ 1690502 h 2002594"/>
              <a:gd name="T72" fmla="*/ 1465101 w 2054610"/>
              <a:gd name="T73" fmla="*/ 1785863 h 2002594"/>
              <a:gd name="T74" fmla="*/ 2054610 w 2054610"/>
              <a:gd name="T75" fmla="*/ 1941909 h 2002594"/>
              <a:gd name="T76" fmla="*/ 589508 w 2054610"/>
              <a:gd name="T77" fmla="*/ 1785863 h 2002594"/>
              <a:gd name="T78" fmla="*/ 1179017 w 2054610"/>
              <a:gd name="T79" fmla="*/ 1690502 h 2002594"/>
              <a:gd name="T80" fmla="*/ 650193 w 2054610"/>
              <a:gd name="T81" fmla="*/ 1543125 h 2002594"/>
              <a:gd name="T82" fmla="*/ 1179017 w 2054610"/>
              <a:gd name="T83" fmla="*/ 1456432 h 2002594"/>
              <a:gd name="T84" fmla="*/ 684870 w 2054610"/>
              <a:gd name="T85" fmla="*/ 858255 h 2002594"/>
              <a:gd name="T86" fmla="*/ 1179017 w 2054610"/>
              <a:gd name="T87" fmla="*/ 771562 h 2002594"/>
              <a:gd name="T88" fmla="*/ 606847 w 2054610"/>
              <a:gd name="T89" fmla="*/ 676201 h 2002594"/>
              <a:gd name="T90" fmla="*/ 511485 w 2054610"/>
              <a:gd name="T91" fmla="*/ 650193 h 2002594"/>
              <a:gd name="T92" fmla="*/ 242739 w 2054610"/>
              <a:gd name="T93" fmla="*/ 2002594 h 200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54610" h="2002594">
                <a:moveTo>
                  <a:pt x="1465101" y="1222363"/>
                </a:moveTo>
                <a:lnTo>
                  <a:pt x="1465101" y="1309055"/>
                </a:lnTo>
                <a:lnTo>
                  <a:pt x="1612478" y="1309055"/>
                </a:lnTo>
                <a:cubicBezTo>
                  <a:pt x="1676053" y="1309055"/>
                  <a:pt x="1707840" y="1280157"/>
                  <a:pt x="1707840" y="1222363"/>
                </a:cubicBezTo>
                <a:lnTo>
                  <a:pt x="1465101" y="1222363"/>
                </a:lnTo>
                <a:close/>
                <a:moveTo>
                  <a:pt x="936278" y="1222363"/>
                </a:moveTo>
                <a:lnTo>
                  <a:pt x="936278" y="1309055"/>
                </a:lnTo>
                <a:lnTo>
                  <a:pt x="1179017" y="1309055"/>
                </a:lnTo>
                <a:lnTo>
                  <a:pt x="1179017" y="1222363"/>
                </a:lnTo>
                <a:lnTo>
                  <a:pt x="936278" y="1222363"/>
                </a:lnTo>
                <a:close/>
                <a:moveTo>
                  <a:pt x="1465101" y="1005632"/>
                </a:moveTo>
                <a:lnTo>
                  <a:pt x="1465101" y="1092324"/>
                </a:lnTo>
                <a:lnTo>
                  <a:pt x="1707840" y="1092324"/>
                </a:lnTo>
                <a:lnTo>
                  <a:pt x="1707840" y="1005632"/>
                </a:lnTo>
                <a:lnTo>
                  <a:pt x="1465101" y="1005632"/>
                </a:lnTo>
                <a:close/>
                <a:moveTo>
                  <a:pt x="936278" y="1005632"/>
                </a:moveTo>
                <a:lnTo>
                  <a:pt x="936278" y="1092324"/>
                </a:lnTo>
                <a:lnTo>
                  <a:pt x="1179017" y="1092324"/>
                </a:lnTo>
                <a:lnTo>
                  <a:pt x="1179017" y="1005632"/>
                </a:lnTo>
                <a:lnTo>
                  <a:pt x="936278" y="1005632"/>
                </a:lnTo>
                <a:close/>
                <a:moveTo>
                  <a:pt x="43346" y="390116"/>
                </a:moveTo>
                <a:lnTo>
                  <a:pt x="199393" y="390116"/>
                </a:lnTo>
                <a:cubicBezTo>
                  <a:pt x="199393" y="690649"/>
                  <a:pt x="187834" y="944947"/>
                  <a:pt x="164716" y="1153009"/>
                </a:cubicBezTo>
                <a:lnTo>
                  <a:pt x="0" y="1153009"/>
                </a:lnTo>
                <a:cubicBezTo>
                  <a:pt x="23118" y="956506"/>
                  <a:pt x="37567" y="702208"/>
                  <a:pt x="43346" y="390116"/>
                </a:cubicBezTo>
                <a:close/>
                <a:moveTo>
                  <a:pt x="910270" y="0"/>
                </a:moveTo>
                <a:lnTo>
                  <a:pt x="1187686" y="0"/>
                </a:lnTo>
                <a:lnTo>
                  <a:pt x="1187686" y="86692"/>
                </a:lnTo>
                <a:lnTo>
                  <a:pt x="1456432" y="86692"/>
                </a:lnTo>
                <a:lnTo>
                  <a:pt x="1456432" y="0"/>
                </a:lnTo>
                <a:lnTo>
                  <a:pt x="1733848" y="0"/>
                </a:lnTo>
                <a:lnTo>
                  <a:pt x="1733848" y="86692"/>
                </a:lnTo>
                <a:lnTo>
                  <a:pt x="2045940" y="86692"/>
                </a:lnTo>
                <a:lnTo>
                  <a:pt x="2045940" y="251408"/>
                </a:lnTo>
                <a:lnTo>
                  <a:pt x="1733848" y="251408"/>
                </a:lnTo>
                <a:lnTo>
                  <a:pt x="1733848" y="338100"/>
                </a:lnTo>
                <a:lnTo>
                  <a:pt x="1456432" y="338100"/>
                </a:lnTo>
                <a:lnTo>
                  <a:pt x="1456432" y="251408"/>
                </a:lnTo>
                <a:lnTo>
                  <a:pt x="1187686" y="251408"/>
                </a:lnTo>
                <a:lnTo>
                  <a:pt x="1187686" y="338100"/>
                </a:lnTo>
                <a:lnTo>
                  <a:pt x="910270" y="338100"/>
                </a:lnTo>
                <a:lnTo>
                  <a:pt x="910270" y="251408"/>
                </a:lnTo>
                <a:lnTo>
                  <a:pt x="598178" y="251408"/>
                </a:lnTo>
                <a:lnTo>
                  <a:pt x="598178" y="86692"/>
                </a:lnTo>
                <a:lnTo>
                  <a:pt x="910270" y="86692"/>
                </a:lnTo>
                <a:lnTo>
                  <a:pt x="910270" y="0"/>
                </a:lnTo>
                <a:close/>
                <a:moveTo>
                  <a:pt x="242739" y="0"/>
                </a:moveTo>
                <a:lnTo>
                  <a:pt x="511485" y="0"/>
                </a:lnTo>
                <a:lnTo>
                  <a:pt x="511485" y="424793"/>
                </a:lnTo>
                <a:cubicBezTo>
                  <a:pt x="551942" y="430572"/>
                  <a:pt x="598178" y="439242"/>
                  <a:pt x="650193" y="450800"/>
                </a:cubicBezTo>
                <a:lnTo>
                  <a:pt x="650193" y="615516"/>
                </a:lnTo>
                <a:lnTo>
                  <a:pt x="1179017" y="615516"/>
                </a:lnTo>
                <a:lnTo>
                  <a:pt x="1179017" y="537493"/>
                </a:lnTo>
                <a:lnTo>
                  <a:pt x="702208" y="537493"/>
                </a:lnTo>
                <a:lnTo>
                  <a:pt x="702208" y="372777"/>
                </a:lnTo>
                <a:lnTo>
                  <a:pt x="1456432" y="372777"/>
                </a:lnTo>
                <a:cubicBezTo>
                  <a:pt x="1624037" y="372777"/>
                  <a:pt x="1791643" y="355439"/>
                  <a:pt x="1959248" y="320762"/>
                </a:cubicBezTo>
                <a:lnTo>
                  <a:pt x="1959248" y="494147"/>
                </a:lnTo>
                <a:cubicBezTo>
                  <a:pt x="1826320" y="523044"/>
                  <a:pt x="1670273" y="537493"/>
                  <a:pt x="1491109" y="537493"/>
                </a:cubicBezTo>
                <a:lnTo>
                  <a:pt x="1465101" y="537493"/>
                </a:lnTo>
                <a:lnTo>
                  <a:pt x="1465101" y="615516"/>
                </a:lnTo>
                <a:lnTo>
                  <a:pt x="2045940" y="615516"/>
                </a:lnTo>
                <a:lnTo>
                  <a:pt x="2045940" y="771562"/>
                </a:lnTo>
                <a:lnTo>
                  <a:pt x="1465101" y="771562"/>
                </a:lnTo>
                <a:lnTo>
                  <a:pt x="1465101" y="858255"/>
                </a:lnTo>
                <a:lnTo>
                  <a:pt x="1959248" y="858255"/>
                </a:lnTo>
                <a:lnTo>
                  <a:pt x="1959248" y="1187686"/>
                </a:lnTo>
                <a:cubicBezTo>
                  <a:pt x="1970807" y="1378409"/>
                  <a:pt x="1884114" y="1467991"/>
                  <a:pt x="1699171" y="1456432"/>
                </a:cubicBezTo>
                <a:lnTo>
                  <a:pt x="1465101" y="1456432"/>
                </a:lnTo>
                <a:lnTo>
                  <a:pt x="1465101" y="1543125"/>
                </a:lnTo>
                <a:lnTo>
                  <a:pt x="1993925" y="1543125"/>
                </a:lnTo>
                <a:lnTo>
                  <a:pt x="1993925" y="1690502"/>
                </a:lnTo>
                <a:lnTo>
                  <a:pt x="1465101" y="1690502"/>
                </a:lnTo>
                <a:lnTo>
                  <a:pt x="1465101" y="1785863"/>
                </a:lnTo>
                <a:lnTo>
                  <a:pt x="2054610" y="1785863"/>
                </a:lnTo>
                <a:lnTo>
                  <a:pt x="2054610" y="1941909"/>
                </a:lnTo>
                <a:lnTo>
                  <a:pt x="589508" y="1941909"/>
                </a:lnTo>
                <a:lnTo>
                  <a:pt x="589508" y="1785863"/>
                </a:lnTo>
                <a:lnTo>
                  <a:pt x="1179017" y="1785863"/>
                </a:lnTo>
                <a:lnTo>
                  <a:pt x="1179017" y="1690502"/>
                </a:lnTo>
                <a:lnTo>
                  <a:pt x="650193" y="1690502"/>
                </a:lnTo>
                <a:lnTo>
                  <a:pt x="650193" y="1543125"/>
                </a:lnTo>
                <a:lnTo>
                  <a:pt x="1179017" y="1543125"/>
                </a:lnTo>
                <a:lnTo>
                  <a:pt x="1179017" y="1456432"/>
                </a:lnTo>
                <a:lnTo>
                  <a:pt x="684870" y="1456432"/>
                </a:lnTo>
                <a:lnTo>
                  <a:pt x="684870" y="858255"/>
                </a:lnTo>
                <a:lnTo>
                  <a:pt x="1179017" y="858255"/>
                </a:lnTo>
                <a:lnTo>
                  <a:pt x="1179017" y="771562"/>
                </a:lnTo>
                <a:lnTo>
                  <a:pt x="606847" y="771562"/>
                </a:lnTo>
                <a:lnTo>
                  <a:pt x="606847" y="676201"/>
                </a:lnTo>
                <a:cubicBezTo>
                  <a:pt x="595288" y="670421"/>
                  <a:pt x="580839" y="664642"/>
                  <a:pt x="563501" y="658862"/>
                </a:cubicBezTo>
                <a:cubicBezTo>
                  <a:pt x="540383" y="653083"/>
                  <a:pt x="523044" y="650193"/>
                  <a:pt x="511485" y="650193"/>
                </a:cubicBezTo>
                <a:lnTo>
                  <a:pt x="511485" y="2002594"/>
                </a:lnTo>
                <a:lnTo>
                  <a:pt x="242739" y="2002594"/>
                </a:lnTo>
                <a:lnTo>
                  <a:pt x="24273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-57150" y="0"/>
            <a:ext cx="2800350" cy="2114550"/>
          </a:xfrm>
          <a:custGeom>
            <a:avLst/>
            <a:gdLst>
              <a:gd name="connsiteX0" fmla="*/ 2800350 w 2800350"/>
              <a:gd name="connsiteY0" fmla="*/ 0 h 2114550"/>
              <a:gd name="connsiteX1" fmla="*/ 0 w 2800350"/>
              <a:gd name="connsiteY1" fmla="*/ 2019300 h 2114550"/>
              <a:gd name="connsiteX2" fmla="*/ 2133600 w 2800350"/>
              <a:gd name="connsiteY2" fmla="*/ 2114550 h 2114550"/>
              <a:gd name="connsiteX3" fmla="*/ 2286000 w 2800350"/>
              <a:gd name="connsiteY3" fmla="*/ 590550 h 2114550"/>
              <a:gd name="connsiteX4" fmla="*/ 2800350 w 2800350"/>
              <a:gd name="connsiteY4" fmla="*/ 0 h 211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0" h="2114550">
                <a:moveTo>
                  <a:pt x="2800350" y="0"/>
                </a:moveTo>
                <a:lnTo>
                  <a:pt x="0" y="2019300"/>
                </a:lnTo>
                <a:lnTo>
                  <a:pt x="2133600" y="2114550"/>
                </a:lnTo>
                <a:lnTo>
                  <a:pt x="2286000" y="590550"/>
                </a:lnTo>
                <a:lnTo>
                  <a:pt x="2800350" y="0"/>
                </a:lnTo>
                <a:close/>
              </a:path>
            </a:pathLst>
          </a:custGeom>
          <a:solidFill>
            <a:srgbClr val="17A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/>
          </a:p>
        </p:txBody>
      </p:sp>
      <p:cxnSp>
        <p:nvCxnSpPr>
          <p:cNvPr id="367" name="直接连接符 366"/>
          <p:cNvCxnSpPr/>
          <p:nvPr/>
        </p:nvCxnSpPr>
        <p:spPr>
          <a:xfrm flipH="1">
            <a:off x="-282575" y="-3175"/>
            <a:ext cx="3038475" cy="2190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 bwMode="auto">
          <a:xfrm>
            <a:off x="6334125" y="3924300"/>
            <a:ext cx="4391025" cy="1914525"/>
            <a:chOff x="6334124" y="3924300"/>
            <a:chExt cx="4391026" cy="1914525"/>
          </a:xfrm>
        </p:grpSpPr>
        <p:sp>
          <p:nvSpPr>
            <p:cNvPr id="10" name="任意多边形 9"/>
            <p:cNvSpPr/>
            <p:nvPr/>
          </p:nvSpPr>
          <p:spPr>
            <a:xfrm>
              <a:off x="6334124" y="3924300"/>
              <a:ext cx="2727326" cy="1914525"/>
            </a:xfrm>
            <a:custGeom>
              <a:avLst/>
              <a:gdLst>
                <a:gd name="connsiteX0" fmla="*/ 1095375 w 2095500"/>
                <a:gd name="connsiteY0" fmla="*/ 0 h 1914525"/>
                <a:gd name="connsiteX1" fmla="*/ 1724025 w 2095500"/>
                <a:gd name="connsiteY1" fmla="*/ 352425 h 1914525"/>
                <a:gd name="connsiteX2" fmla="*/ 1790700 w 2095500"/>
                <a:gd name="connsiteY2" fmla="*/ 590550 h 1914525"/>
                <a:gd name="connsiteX3" fmla="*/ 1885950 w 2095500"/>
                <a:gd name="connsiteY3" fmla="*/ 752475 h 1914525"/>
                <a:gd name="connsiteX4" fmla="*/ 2095500 w 2095500"/>
                <a:gd name="connsiteY4" fmla="*/ 914400 h 1914525"/>
                <a:gd name="connsiteX5" fmla="*/ 1152525 w 2095500"/>
                <a:gd name="connsiteY5" fmla="*/ 914400 h 1914525"/>
                <a:gd name="connsiteX6" fmla="*/ 1152525 w 2095500"/>
                <a:gd name="connsiteY6" fmla="*/ 1628775 h 1914525"/>
                <a:gd name="connsiteX7" fmla="*/ 933450 w 2095500"/>
                <a:gd name="connsiteY7" fmla="*/ 1914525 h 1914525"/>
                <a:gd name="connsiteX8" fmla="*/ 9525 w 2095500"/>
                <a:gd name="connsiteY8" fmla="*/ 1914525 h 1914525"/>
                <a:gd name="connsiteX9" fmla="*/ 0 w 2095500"/>
                <a:gd name="connsiteY9" fmla="*/ 1609725 h 1914525"/>
                <a:gd name="connsiteX10" fmla="*/ 457200 w 2095500"/>
                <a:gd name="connsiteY10" fmla="*/ 285750 h 1914525"/>
                <a:gd name="connsiteX11" fmla="*/ 1095375 w 2095500"/>
                <a:gd name="connsiteY11" fmla="*/ 0 h 1914525"/>
                <a:gd name="connsiteX0-1" fmla="*/ 1095375 w 2095500"/>
                <a:gd name="connsiteY0-2" fmla="*/ 0 h 1914525"/>
                <a:gd name="connsiteX1-3" fmla="*/ 1724025 w 2095500"/>
                <a:gd name="connsiteY1-4" fmla="*/ 352425 h 1914525"/>
                <a:gd name="connsiteX2-5" fmla="*/ 1790700 w 2095500"/>
                <a:gd name="connsiteY2-6" fmla="*/ 590550 h 1914525"/>
                <a:gd name="connsiteX3-7" fmla="*/ 1905000 w 2095500"/>
                <a:gd name="connsiteY3-8" fmla="*/ 746125 h 1914525"/>
                <a:gd name="connsiteX4-9" fmla="*/ 2095500 w 2095500"/>
                <a:gd name="connsiteY4-10" fmla="*/ 914400 h 1914525"/>
                <a:gd name="connsiteX5-11" fmla="*/ 1152525 w 2095500"/>
                <a:gd name="connsiteY5-12" fmla="*/ 914400 h 1914525"/>
                <a:gd name="connsiteX6-13" fmla="*/ 1152525 w 2095500"/>
                <a:gd name="connsiteY6-14" fmla="*/ 1628775 h 1914525"/>
                <a:gd name="connsiteX7-15" fmla="*/ 933450 w 2095500"/>
                <a:gd name="connsiteY7-16" fmla="*/ 1914525 h 1914525"/>
                <a:gd name="connsiteX8-17" fmla="*/ 9525 w 2095500"/>
                <a:gd name="connsiteY8-18" fmla="*/ 1914525 h 1914525"/>
                <a:gd name="connsiteX9-19" fmla="*/ 0 w 2095500"/>
                <a:gd name="connsiteY9-20" fmla="*/ 1609725 h 1914525"/>
                <a:gd name="connsiteX10-21" fmla="*/ 457200 w 2095500"/>
                <a:gd name="connsiteY10-22" fmla="*/ 285750 h 1914525"/>
                <a:gd name="connsiteX11-23" fmla="*/ 1095375 w 2095500"/>
                <a:gd name="connsiteY11-24" fmla="*/ 0 h 1914525"/>
                <a:gd name="connsiteX0-25" fmla="*/ 1095375 w 2095500"/>
                <a:gd name="connsiteY0-26" fmla="*/ 0 h 1914525"/>
                <a:gd name="connsiteX1-27" fmla="*/ 1724025 w 2095500"/>
                <a:gd name="connsiteY1-28" fmla="*/ 352425 h 1914525"/>
                <a:gd name="connsiteX2-29" fmla="*/ 1797050 w 2095500"/>
                <a:gd name="connsiteY2-30" fmla="*/ 584200 h 1914525"/>
                <a:gd name="connsiteX3-31" fmla="*/ 1905000 w 2095500"/>
                <a:gd name="connsiteY3-32" fmla="*/ 746125 h 1914525"/>
                <a:gd name="connsiteX4-33" fmla="*/ 2095500 w 2095500"/>
                <a:gd name="connsiteY4-34" fmla="*/ 914400 h 1914525"/>
                <a:gd name="connsiteX5-35" fmla="*/ 1152525 w 2095500"/>
                <a:gd name="connsiteY5-36" fmla="*/ 914400 h 1914525"/>
                <a:gd name="connsiteX6-37" fmla="*/ 1152525 w 2095500"/>
                <a:gd name="connsiteY6-38" fmla="*/ 1628775 h 1914525"/>
                <a:gd name="connsiteX7-39" fmla="*/ 933450 w 2095500"/>
                <a:gd name="connsiteY7-40" fmla="*/ 1914525 h 1914525"/>
                <a:gd name="connsiteX8-41" fmla="*/ 9525 w 2095500"/>
                <a:gd name="connsiteY8-42" fmla="*/ 1914525 h 1914525"/>
                <a:gd name="connsiteX9-43" fmla="*/ 0 w 2095500"/>
                <a:gd name="connsiteY9-44" fmla="*/ 1609725 h 1914525"/>
                <a:gd name="connsiteX10-45" fmla="*/ 457200 w 2095500"/>
                <a:gd name="connsiteY10-46" fmla="*/ 285750 h 1914525"/>
                <a:gd name="connsiteX11-47" fmla="*/ 1095375 w 2095500"/>
                <a:gd name="connsiteY11-48" fmla="*/ 0 h 1914525"/>
                <a:gd name="connsiteX0-49" fmla="*/ 1095375 w 2127250"/>
                <a:gd name="connsiteY0-50" fmla="*/ 0 h 1914525"/>
                <a:gd name="connsiteX1-51" fmla="*/ 1724025 w 2127250"/>
                <a:gd name="connsiteY1-52" fmla="*/ 352425 h 1914525"/>
                <a:gd name="connsiteX2-53" fmla="*/ 1797050 w 2127250"/>
                <a:gd name="connsiteY2-54" fmla="*/ 584200 h 1914525"/>
                <a:gd name="connsiteX3-55" fmla="*/ 1905000 w 2127250"/>
                <a:gd name="connsiteY3-56" fmla="*/ 746125 h 1914525"/>
                <a:gd name="connsiteX4-57" fmla="*/ 2127250 w 2127250"/>
                <a:gd name="connsiteY4-58" fmla="*/ 923925 h 1914525"/>
                <a:gd name="connsiteX5-59" fmla="*/ 1152525 w 2127250"/>
                <a:gd name="connsiteY5-60" fmla="*/ 914400 h 1914525"/>
                <a:gd name="connsiteX6-61" fmla="*/ 1152525 w 2127250"/>
                <a:gd name="connsiteY6-62" fmla="*/ 1628775 h 1914525"/>
                <a:gd name="connsiteX7-63" fmla="*/ 933450 w 2127250"/>
                <a:gd name="connsiteY7-64" fmla="*/ 1914525 h 1914525"/>
                <a:gd name="connsiteX8-65" fmla="*/ 9525 w 2127250"/>
                <a:gd name="connsiteY8-66" fmla="*/ 1914525 h 1914525"/>
                <a:gd name="connsiteX9-67" fmla="*/ 0 w 2127250"/>
                <a:gd name="connsiteY9-68" fmla="*/ 1609725 h 1914525"/>
                <a:gd name="connsiteX10-69" fmla="*/ 457200 w 2127250"/>
                <a:gd name="connsiteY10-70" fmla="*/ 285750 h 1914525"/>
                <a:gd name="connsiteX11-71" fmla="*/ 1095375 w 2127250"/>
                <a:gd name="connsiteY11-72" fmla="*/ 0 h 1914525"/>
                <a:gd name="connsiteX0-73" fmla="*/ 1095375 w 2098675"/>
                <a:gd name="connsiteY0-74" fmla="*/ 0 h 1914525"/>
                <a:gd name="connsiteX1-75" fmla="*/ 1724025 w 2098675"/>
                <a:gd name="connsiteY1-76" fmla="*/ 352425 h 1914525"/>
                <a:gd name="connsiteX2-77" fmla="*/ 1797050 w 2098675"/>
                <a:gd name="connsiteY2-78" fmla="*/ 584200 h 1914525"/>
                <a:gd name="connsiteX3-79" fmla="*/ 1905000 w 2098675"/>
                <a:gd name="connsiteY3-80" fmla="*/ 746125 h 1914525"/>
                <a:gd name="connsiteX4-81" fmla="*/ 2098675 w 2098675"/>
                <a:gd name="connsiteY4-82" fmla="*/ 904875 h 1914525"/>
                <a:gd name="connsiteX5-83" fmla="*/ 1152525 w 2098675"/>
                <a:gd name="connsiteY5-84" fmla="*/ 914400 h 1914525"/>
                <a:gd name="connsiteX6-85" fmla="*/ 1152525 w 2098675"/>
                <a:gd name="connsiteY6-86" fmla="*/ 1628775 h 1914525"/>
                <a:gd name="connsiteX7-87" fmla="*/ 933450 w 2098675"/>
                <a:gd name="connsiteY7-88" fmla="*/ 1914525 h 1914525"/>
                <a:gd name="connsiteX8-89" fmla="*/ 9525 w 2098675"/>
                <a:gd name="connsiteY8-90" fmla="*/ 1914525 h 1914525"/>
                <a:gd name="connsiteX9-91" fmla="*/ 0 w 2098675"/>
                <a:gd name="connsiteY9-92" fmla="*/ 1609725 h 1914525"/>
                <a:gd name="connsiteX10-93" fmla="*/ 457200 w 2098675"/>
                <a:gd name="connsiteY10-94" fmla="*/ 285750 h 1914525"/>
                <a:gd name="connsiteX11-95" fmla="*/ 1095375 w 2098675"/>
                <a:gd name="connsiteY11-96" fmla="*/ 0 h 1914525"/>
                <a:gd name="connsiteX0-97" fmla="*/ 1095375 w 2098675"/>
                <a:gd name="connsiteY0-98" fmla="*/ 0 h 1914525"/>
                <a:gd name="connsiteX1-99" fmla="*/ 1724025 w 2098675"/>
                <a:gd name="connsiteY1-100" fmla="*/ 352425 h 1914525"/>
                <a:gd name="connsiteX2-101" fmla="*/ 1797050 w 2098675"/>
                <a:gd name="connsiteY2-102" fmla="*/ 584200 h 1914525"/>
                <a:gd name="connsiteX3-103" fmla="*/ 1905000 w 2098675"/>
                <a:gd name="connsiteY3-104" fmla="*/ 746125 h 1914525"/>
                <a:gd name="connsiteX4-105" fmla="*/ 2098675 w 2098675"/>
                <a:gd name="connsiteY4-106" fmla="*/ 904875 h 1914525"/>
                <a:gd name="connsiteX5-107" fmla="*/ 1152525 w 2098675"/>
                <a:gd name="connsiteY5-108" fmla="*/ 900112 h 1914525"/>
                <a:gd name="connsiteX6-109" fmla="*/ 1152525 w 2098675"/>
                <a:gd name="connsiteY6-110" fmla="*/ 1628775 h 1914525"/>
                <a:gd name="connsiteX7-111" fmla="*/ 933450 w 2098675"/>
                <a:gd name="connsiteY7-112" fmla="*/ 1914525 h 1914525"/>
                <a:gd name="connsiteX8-113" fmla="*/ 9525 w 2098675"/>
                <a:gd name="connsiteY8-114" fmla="*/ 1914525 h 1914525"/>
                <a:gd name="connsiteX9-115" fmla="*/ 0 w 2098675"/>
                <a:gd name="connsiteY9-116" fmla="*/ 1609725 h 1914525"/>
                <a:gd name="connsiteX10-117" fmla="*/ 457200 w 2098675"/>
                <a:gd name="connsiteY10-118" fmla="*/ 285750 h 1914525"/>
                <a:gd name="connsiteX11-119" fmla="*/ 1095375 w 2098675"/>
                <a:gd name="connsiteY11-120" fmla="*/ 0 h 1914525"/>
                <a:gd name="connsiteX0-121" fmla="*/ 1095375 w 2103437"/>
                <a:gd name="connsiteY0-122" fmla="*/ 0 h 1914525"/>
                <a:gd name="connsiteX1-123" fmla="*/ 1724025 w 2103437"/>
                <a:gd name="connsiteY1-124" fmla="*/ 352425 h 1914525"/>
                <a:gd name="connsiteX2-125" fmla="*/ 1797050 w 2103437"/>
                <a:gd name="connsiteY2-126" fmla="*/ 584200 h 1914525"/>
                <a:gd name="connsiteX3-127" fmla="*/ 1905000 w 2103437"/>
                <a:gd name="connsiteY3-128" fmla="*/ 746125 h 1914525"/>
                <a:gd name="connsiteX4-129" fmla="*/ 2103437 w 2103437"/>
                <a:gd name="connsiteY4-130" fmla="*/ 907256 h 1914525"/>
                <a:gd name="connsiteX5-131" fmla="*/ 1152525 w 2103437"/>
                <a:gd name="connsiteY5-132" fmla="*/ 900112 h 1914525"/>
                <a:gd name="connsiteX6-133" fmla="*/ 1152525 w 2103437"/>
                <a:gd name="connsiteY6-134" fmla="*/ 1628775 h 1914525"/>
                <a:gd name="connsiteX7-135" fmla="*/ 933450 w 2103437"/>
                <a:gd name="connsiteY7-136" fmla="*/ 1914525 h 1914525"/>
                <a:gd name="connsiteX8-137" fmla="*/ 9525 w 2103437"/>
                <a:gd name="connsiteY8-138" fmla="*/ 1914525 h 1914525"/>
                <a:gd name="connsiteX9-139" fmla="*/ 0 w 2103437"/>
                <a:gd name="connsiteY9-140" fmla="*/ 1609725 h 1914525"/>
                <a:gd name="connsiteX10-141" fmla="*/ 457200 w 2103437"/>
                <a:gd name="connsiteY10-142" fmla="*/ 285750 h 1914525"/>
                <a:gd name="connsiteX11-143" fmla="*/ 1095375 w 2103437"/>
                <a:gd name="connsiteY11-144" fmla="*/ 0 h 1914525"/>
                <a:gd name="connsiteX0-145" fmla="*/ 1095375 w 2103437"/>
                <a:gd name="connsiteY0-146" fmla="*/ 0 h 1914525"/>
                <a:gd name="connsiteX1-147" fmla="*/ 1724025 w 2103437"/>
                <a:gd name="connsiteY1-148" fmla="*/ 352425 h 1914525"/>
                <a:gd name="connsiteX2-149" fmla="*/ 1797050 w 2103437"/>
                <a:gd name="connsiteY2-150" fmla="*/ 584200 h 1914525"/>
                <a:gd name="connsiteX3-151" fmla="*/ 1902619 w 2103437"/>
                <a:gd name="connsiteY3-152" fmla="*/ 741362 h 1914525"/>
                <a:gd name="connsiteX4-153" fmla="*/ 2103437 w 2103437"/>
                <a:gd name="connsiteY4-154" fmla="*/ 907256 h 1914525"/>
                <a:gd name="connsiteX5-155" fmla="*/ 1152525 w 2103437"/>
                <a:gd name="connsiteY5-156" fmla="*/ 900112 h 1914525"/>
                <a:gd name="connsiteX6-157" fmla="*/ 1152525 w 2103437"/>
                <a:gd name="connsiteY6-158" fmla="*/ 1628775 h 1914525"/>
                <a:gd name="connsiteX7-159" fmla="*/ 933450 w 2103437"/>
                <a:gd name="connsiteY7-160" fmla="*/ 1914525 h 1914525"/>
                <a:gd name="connsiteX8-161" fmla="*/ 9525 w 2103437"/>
                <a:gd name="connsiteY8-162" fmla="*/ 1914525 h 1914525"/>
                <a:gd name="connsiteX9-163" fmla="*/ 0 w 2103437"/>
                <a:gd name="connsiteY9-164" fmla="*/ 1609725 h 1914525"/>
                <a:gd name="connsiteX10-165" fmla="*/ 457200 w 2103437"/>
                <a:gd name="connsiteY10-166" fmla="*/ 285750 h 1914525"/>
                <a:gd name="connsiteX11-167" fmla="*/ 1095375 w 2103437"/>
                <a:gd name="connsiteY11-168" fmla="*/ 0 h 1914525"/>
                <a:gd name="connsiteX0-169" fmla="*/ 1095375 w 2103437"/>
                <a:gd name="connsiteY0-170" fmla="*/ 0 h 1914525"/>
                <a:gd name="connsiteX1-171" fmla="*/ 1724025 w 2103437"/>
                <a:gd name="connsiteY1-172" fmla="*/ 352425 h 1914525"/>
                <a:gd name="connsiteX2-173" fmla="*/ 1797050 w 2103437"/>
                <a:gd name="connsiteY2-174" fmla="*/ 584200 h 1914525"/>
                <a:gd name="connsiteX3-175" fmla="*/ 1902619 w 2103437"/>
                <a:gd name="connsiteY3-176" fmla="*/ 741362 h 1914525"/>
                <a:gd name="connsiteX4-177" fmla="*/ 2103437 w 2103437"/>
                <a:gd name="connsiteY4-178" fmla="*/ 907256 h 1914525"/>
                <a:gd name="connsiteX5-179" fmla="*/ 1152525 w 2103437"/>
                <a:gd name="connsiteY5-180" fmla="*/ 900112 h 1914525"/>
                <a:gd name="connsiteX6-181" fmla="*/ 1152525 w 2103437"/>
                <a:gd name="connsiteY6-182" fmla="*/ 1628775 h 1914525"/>
                <a:gd name="connsiteX7-183" fmla="*/ 933450 w 2103437"/>
                <a:gd name="connsiteY7-184" fmla="*/ 1914525 h 1914525"/>
                <a:gd name="connsiteX8-185" fmla="*/ 9525 w 2103437"/>
                <a:gd name="connsiteY8-186" fmla="*/ 1914525 h 1914525"/>
                <a:gd name="connsiteX9-187" fmla="*/ 0 w 2103437"/>
                <a:gd name="connsiteY9-188" fmla="*/ 1609725 h 1914525"/>
                <a:gd name="connsiteX10-189" fmla="*/ 457200 w 2103437"/>
                <a:gd name="connsiteY10-190" fmla="*/ 285750 h 1914525"/>
                <a:gd name="connsiteX11-191" fmla="*/ 1095375 w 2103437"/>
                <a:gd name="connsiteY11-192" fmla="*/ 0 h 1914525"/>
                <a:gd name="connsiteX0-193" fmla="*/ 1095375 w 2110581"/>
                <a:gd name="connsiteY0-194" fmla="*/ 0 h 1914525"/>
                <a:gd name="connsiteX1-195" fmla="*/ 1724025 w 2110581"/>
                <a:gd name="connsiteY1-196" fmla="*/ 352425 h 1914525"/>
                <a:gd name="connsiteX2-197" fmla="*/ 1797050 w 2110581"/>
                <a:gd name="connsiteY2-198" fmla="*/ 584200 h 1914525"/>
                <a:gd name="connsiteX3-199" fmla="*/ 1902619 w 2110581"/>
                <a:gd name="connsiteY3-200" fmla="*/ 741362 h 1914525"/>
                <a:gd name="connsiteX4-201" fmla="*/ 2110581 w 2110581"/>
                <a:gd name="connsiteY4-202" fmla="*/ 907256 h 1914525"/>
                <a:gd name="connsiteX5-203" fmla="*/ 1152525 w 2110581"/>
                <a:gd name="connsiteY5-204" fmla="*/ 900112 h 1914525"/>
                <a:gd name="connsiteX6-205" fmla="*/ 1152525 w 2110581"/>
                <a:gd name="connsiteY6-206" fmla="*/ 1628775 h 1914525"/>
                <a:gd name="connsiteX7-207" fmla="*/ 933450 w 2110581"/>
                <a:gd name="connsiteY7-208" fmla="*/ 1914525 h 1914525"/>
                <a:gd name="connsiteX8-209" fmla="*/ 9525 w 2110581"/>
                <a:gd name="connsiteY8-210" fmla="*/ 1914525 h 1914525"/>
                <a:gd name="connsiteX9-211" fmla="*/ 0 w 2110581"/>
                <a:gd name="connsiteY9-212" fmla="*/ 1609725 h 1914525"/>
                <a:gd name="connsiteX10-213" fmla="*/ 457200 w 2110581"/>
                <a:gd name="connsiteY10-214" fmla="*/ 285750 h 1914525"/>
                <a:gd name="connsiteX11-215" fmla="*/ 1095375 w 2110581"/>
                <a:gd name="connsiteY11-216" fmla="*/ 0 h 1914525"/>
                <a:gd name="connsiteX0-217" fmla="*/ 1095375 w 2110581"/>
                <a:gd name="connsiteY0-218" fmla="*/ 0 h 1914525"/>
                <a:gd name="connsiteX1-219" fmla="*/ 1724025 w 2110581"/>
                <a:gd name="connsiteY1-220" fmla="*/ 352425 h 1914525"/>
                <a:gd name="connsiteX2-221" fmla="*/ 1797050 w 2110581"/>
                <a:gd name="connsiteY2-222" fmla="*/ 584200 h 1914525"/>
                <a:gd name="connsiteX3-223" fmla="*/ 1902619 w 2110581"/>
                <a:gd name="connsiteY3-224" fmla="*/ 741362 h 1914525"/>
                <a:gd name="connsiteX4-225" fmla="*/ 2110581 w 2110581"/>
                <a:gd name="connsiteY4-226" fmla="*/ 907256 h 1914525"/>
                <a:gd name="connsiteX5-227" fmla="*/ 1152525 w 2110581"/>
                <a:gd name="connsiteY5-228" fmla="*/ 900112 h 1914525"/>
                <a:gd name="connsiteX6-229" fmla="*/ 1152525 w 2110581"/>
                <a:gd name="connsiteY6-230" fmla="*/ 1628775 h 1914525"/>
                <a:gd name="connsiteX7-231" fmla="*/ 933450 w 2110581"/>
                <a:gd name="connsiteY7-232" fmla="*/ 1914525 h 1914525"/>
                <a:gd name="connsiteX8-233" fmla="*/ 9525 w 2110581"/>
                <a:gd name="connsiteY8-234" fmla="*/ 1914525 h 1914525"/>
                <a:gd name="connsiteX9-235" fmla="*/ 0 w 2110581"/>
                <a:gd name="connsiteY9-236" fmla="*/ 1609725 h 1914525"/>
                <a:gd name="connsiteX10-237" fmla="*/ 457200 w 2110581"/>
                <a:gd name="connsiteY10-238" fmla="*/ 285750 h 1914525"/>
                <a:gd name="connsiteX11-239" fmla="*/ 1095375 w 2110581"/>
                <a:gd name="connsiteY11-240" fmla="*/ 0 h 1914525"/>
                <a:gd name="connsiteX0-241" fmla="*/ 1095375 w 2110581"/>
                <a:gd name="connsiteY0-242" fmla="*/ 0 h 1914525"/>
                <a:gd name="connsiteX1-243" fmla="*/ 1721644 w 2110581"/>
                <a:gd name="connsiteY1-244" fmla="*/ 354806 h 1914525"/>
                <a:gd name="connsiteX2-245" fmla="*/ 1797050 w 2110581"/>
                <a:gd name="connsiteY2-246" fmla="*/ 584200 h 1914525"/>
                <a:gd name="connsiteX3-247" fmla="*/ 1902619 w 2110581"/>
                <a:gd name="connsiteY3-248" fmla="*/ 741362 h 1914525"/>
                <a:gd name="connsiteX4-249" fmla="*/ 2110581 w 2110581"/>
                <a:gd name="connsiteY4-250" fmla="*/ 907256 h 1914525"/>
                <a:gd name="connsiteX5-251" fmla="*/ 1152525 w 2110581"/>
                <a:gd name="connsiteY5-252" fmla="*/ 900112 h 1914525"/>
                <a:gd name="connsiteX6-253" fmla="*/ 1152525 w 2110581"/>
                <a:gd name="connsiteY6-254" fmla="*/ 1628775 h 1914525"/>
                <a:gd name="connsiteX7-255" fmla="*/ 933450 w 2110581"/>
                <a:gd name="connsiteY7-256" fmla="*/ 1914525 h 1914525"/>
                <a:gd name="connsiteX8-257" fmla="*/ 9525 w 2110581"/>
                <a:gd name="connsiteY8-258" fmla="*/ 1914525 h 1914525"/>
                <a:gd name="connsiteX9-259" fmla="*/ 0 w 2110581"/>
                <a:gd name="connsiteY9-260" fmla="*/ 1609725 h 1914525"/>
                <a:gd name="connsiteX10-261" fmla="*/ 457200 w 2110581"/>
                <a:gd name="connsiteY10-262" fmla="*/ 285750 h 1914525"/>
                <a:gd name="connsiteX11-263" fmla="*/ 1095375 w 2110581"/>
                <a:gd name="connsiteY11-264" fmla="*/ 0 h 1914525"/>
                <a:gd name="connsiteX0-265" fmla="*/ 1095375 w 2110581"/>
                <a:gd name="connsiteY0-266" fmla="*/ 0 h 1914525"/>
                <a:gd name="connsiteX1-267" fmla="*/ 1721644 w 2110581"/>
                <a:gd name="connsiteY1-268" fmla="*/ 354806 h 1914525"/>
                <a:gd name="connsiteX2-269" fmla="*/ 1804194 w 2110581"/>
                <a:gd name="connsiteY2-270" fmla="*/ 584200 h 1914525"/>
                <a:gd name="connsiteX3-271" fmla="*/ 1902619 w 2110581"/>
                <a:gd name="connsiteY3-272" fmla="*/ 741362 h 1914525"/>
                <a:gd name="connsiteX4-273" fmla="*/ 2110581 w 2110581"/>
                <a:gd name="connsiteY4-274" fmla="*/ 907256 h 1914525"/>
                <a:gd name="connsiteX5-275" fmla="*/ 1152525 w 2110581"/>
                <a:gd name="connsiteY5-276" fmla="*/ 900112 h 1914525"/>
                <a:gd name="connsiteX6-277" fmla="*/ 1152525 w 2110581"/>
                <a:gd name="connsiteY6-278" fmla="*/ 1628775 h 1914525"/>
                <a:gd name="connsiteX7-279" fmla="*/ 933450 w 2110581"/>
                <a:gd name="connsiteY7-280" fmla="*/ 1914525 h 1914525"/>
                <a:gd name="connsiteX8-281" fmla="*/ 9525 w 2110581"/>
                <a:gd name="connsiteY8-282" fmla="*/ 1914525 h 1914525"/>
                <a:gd name="connsiteX9-283" fmla="*/ 0 w 2110581"/>
                <a:gd name="connsiteY9-284" fmla="*/ 1609725 h 1914525"/>
                <a:gd name="connsiteX10-285" fmla="*/ 457200 w 2110581"/>
                <a:gd name="connsiteY10-286" fmla="*/ 285750 h 1914525"/>
                <a:gd name="connsiteX11-287" fmla="*/ 1095375 w 2110581"/>
                <a:gd name="connsiteY11-288" fmla="*/ 0 h 1914525"/>
                <a:gd name="connsiteX0-289" fmla="*/ 1095375 w 2110581"/>
                <a:gd name="connsiteY0-290" fmla="*/ 0 h 1914525"/>
                <a:gd name="connsiteX1-291" fmla="*/ 1721644 w 2110581"/>
                <a:gd name="connsiteY1-292" fmla="*/ 354806 h 1914525"/>
                <a:gd name="connsiteX2-293" fmla="*/ 1804194 w 2110581"/>
                <a:gd name="connsiteY2-294" fmla="*/ 584200 h 1914525"/>
                <a:gd name="connsiteX3-295" fmla="*/ 1907382 w 2110581"/>
                <a:gd name="connsiteY3-296" fmla="*/ 741362 h 1914525"/>
                <a:gd name="connsiteX4-297" fmla="*/ 2110581 w 2110581"/>
                <a:gd name="connsiteY4-298" fmla="*/ 907256 h 1914525"/>
                <a:gd name="connsiteX5-299" fmla="*/ 1152525 w 2110581"/>
                <a:gd name="connsiteY5-300" fmla="*/ 900112 h 1914525"/>
                <a:gd name="connsiteX6-301" fmla="*/ 1152525 w 2110581"/>
                <a:gd name="connsiteY6-302" fmla="*/ 1628775 h 1914525"/>
                <a:gd name="connsiteX7-303" fmla="*/ 933450 w 2110581"/>
                <a:gd name="connsiteY7-304" fmla="*/ 1914525 h 1914525"/>
                <a:gd name="connsiteX8-305" fmla="*/ 9525 w 2110581"/>
                <a:gd name="connsiteY8-306" fmla="*/ 1914525 h 1914525"/>
                <a:gd name="connsiteX9-307" fmla="*/ 0 w 2110581"/>
                <a:gd name="connsiteY9-308" fmla="*/ 1609725 h 1914525"/>
                <a:gd name="connsiteX10-309" fmla="*/ 457200 w 2110581"/>
                <a:gd name="connsiteY10-310" fmla="*/ 285750 h 1914525"/>
                <a:gd name="connsiteX11-311" fmla="*/ 1095375 w 2110581"/>
                <a:gd name="connsiteY11-312" fmla="*/ 0 h 1914525"/>
                <a:gd name="connsiteX0-313" fmla="*/ 1095375 w 2377281"/>
                <a:gd name="connsiteY0-314" fmla="*/ 0 h 1914525"/>
                <a:gd name="connsiteX1-315" fmla="*/ 1721644 w 2377281"/>
                <a:gd name="connsiteY1-316" fmla="*/ 354806 h 1914525"/>
                <a:gd name="connsiteX2-317" fmla="*/ 1804194 w 2377281"/>
                <a:gd name="connsiteY2-318" fmla="*/ 584200 h 1914525"/>
                <a:gd name="connsiteX3-319" fmla="*/ 1907382 w 2377281"/>
                <a:gd name="connsiteY3-320" fmla="*/ 741362 h 1914525"/>
                <a:gd name="connsiteX4-321" fmla="*/ 2377281 w 2377281"/>
                <a:gd name="connsiteY4-322" fmla="*/ 846296 h 1914525"/>
                <a:gd name="connsiteX5-323" fmla="*/ 1152525 w 2377281"/>
                <a:gd name="connsiteY5-324" fmla="*/ 900112 h 1914525"/>
                <a:gd name="connsiteX6-325" fmla="*/ 1152525 w 2377281"/>
                <a:gd name="connsiteY6-326" fmla="*/ 1628775 h 1914525"/>
                <a:gd name="connsiteX7-327" fmla="*/ 933450 w 2377281"/>
                <a:gd name="connsiteY7-328" fmla="*/ 1914525 h 1914525"/>
                <a:gd name="connsiteX8-329" fmla="*/ 9525 w 2377281"/>
                <a:gd name="connsiteY8-330" fmla="*/ 1914525 h 1914525"/>
                <a:gd name="connsiteX9-331" fmla="*/ 0 w 2377281"/>
                <a:gd name="connsiteY9-332" fmla="*/ 1609725 h 1914525"/>
                <a:gd name="connsiteX10-333" fmla="*/ 457200 w 2377281"/>
                <a:gd name="connsiteY10-334" fmla="*/ 285750 h 1914525"/>
                <a:gd name="connsiteX11-335" fmla="*/ 1095375 w 2377281"/>
                <a:gd name="connsiteY11-336" fmla="*/ 0 h 1914525"/>
                <a:gd name="connsiteX0-337" fmla="*/ 1095375 w 2727801"/>
                <a:gd name="connsiteY0-338" fmla="*/ 0 h 1914525"/>
                <a:gd name="connsiteX1-339" fmla="*/ 1721644 w 2727801"/>
                <a:gd name="connsiteY1-340" fmla="*/ 354806 h 1914525"/>
                <a:gd name="connsiteX2-341" fmla="*/ 1804194 w 2727801"/>
                <a:gd name="connsiteY2-342" fmla="*/ 584200 h 1914525"/>
                <a:gd name="connsiteX3-343" fmla="*/ 1907382 w 2727801"/>
                <a:gd name="connsiteY3-344" fmla="*/ 741362 h 1914525"/>
                <a:gd name="connsiteX4-345" fmla="*/ 2727801 w 2727801"/>
                <a:gd name="connsiteY4-346" fmla="*/ 930116 h 1914525"/>
                <a:gd name="connsiteX5-347" fmla="*/ 1152525 w 2727801"/>
                <a:gd name="connsiteY5-348" fmla="*/ 900112 h 1914525"/>
                <a:gd name="connsiteX6-349" fmla="*/ 1152525 w 2727801"/>
                <a:gd name="connsiteY6-350" fmla="*/ 1628775 h 1914525"/>
                <a:gd name="connsiteX7-351" fmla="*/ 933450 w 2727801"/>
                <a:gd name="connsiteY7-352" fmla="*/ 1914525 h 1914525"/>
                <a:gd name="connsiteX8-353" fmla="*/ 9525 w 2727801"/>
                <a:gd name="connsiteY8-354" fmla="*/ 1914525 h 1914525"/>
                <a:gd name="connsiteX9-355" fmla="*/ 0 w 2727801"/>
                <a:gd name="connsiteY9-356" fmla="*/ 1609725 h 1914525"/>
                <a:gd name="connsiteX10-357" fmla="*/ 457200 w 2727801"/>
                <a:gd name="connsiteY10-358" fmla="*/ 285750 h 1914525"/>
                <a:gd name="connsiteX11-359" fmla="*/ 1095375 w 2727801"/>
                <a:gd name="connsiteY11-360" fmla="*/ 0 h 1914525"/>
                <a:gd name="connsiteX0-361" fmla="*/ 1095375 w 2727801"/>
                <a:gd name="connsiteY0-362" fmla="*/ 0 h 1914525"/>
                <a:gd name="connsiteX1-363" fmla="*/ 1721644 w 2727801"/>
                <a:gd name="connsiteY1-364" fmla="*/ 354806 h 1914525"/>
                <a:gd name="connsiteX2-365" fmla="*/ 1804194 w 2727801"/>
                <a:gd name="connsiteY2-366" fmla="*/ 584200 h 1914525"/>
                <a:gd name="connsiteX3-367" fmla="*/ 2120742 w 2727801"/>
                <a:gd name="connsiteY3-368" fmla="*/ 596582 h 1914525"/>
                <a:gd name="connsiteX4-369" fmla="*/ 2727801 w 2727801"/>
                <a:gd name="connsiteY4-370" fmla="*/ 930116 h 1914525"/>
                <a:gd name="connsiteX5-371" fmla="*/ 1152525 w 2727801"/>
                <a:gd name="connsiteY5-372" fmla="*/ 900112 h 1914525"/>
                <a:gd name="connsiteX6-373" fmla="*/ 1152525 w 2727801"/>
                <a:gd name="connsiteY6-374" fmla="*/ 1628775 h 1914525"/>
                <a:gd name="connsiteX7-375" fmla="*/ 933450 w 2727801"/>
                <a:gd name="connsiteY7-376" fmla="*/ 1914525 h 1914525"/>
                <a:gd name="connsiteX8-377" fmla="*/ 9525 w 2727801"/>
                <a:gd name="connsiteY8-378" fmla="*/ 1914525 h 1914525"/>
                <a:gd name="connsiteX9-379" fmla="*/ 0 w 2727801"/>
                <a:gd name="connsiteY9-380" fmla="*/ 1609725 h 1914525"/>
                <a:gd name="connsiteX10-381" fmla="*/ 457200 w 2727801"/>
                <a:gd name="connsiteY10-382" fmla="*/ 285750 h 1914525"/>
                <a:gd name="connsiteX11-383" fmla="*/ 1095375 w 2727801"/>
                <a:gd name="connsiteY11-384" fmla="*/ 0 h 1914525"/>
                <a:gd name="connsiteX0-385" fmla="*/ 1095375 w 2727801"/>
                <a:gd name="connsiteY0-386" fmla="*/ 0 h 1914525"/>
                <a:gd name="connsiteX1-387" fmla="*/ 1721644 w 2727801"/>
                <a:gd name="connsiteY1-388" fmla="*/ 354806 h 1914525"/>
                <a:gd name="connsiteX2-389" fmla="*/ 1948974 w 2727801"/>
                <a:gd name="connsiteY2-390" fmla="*/ 492760 h 1914525"/>
                <a:gd name="connsiteX3-391" fmla="*/ 2120742 w 2727801"/>
                <a:gd name="connsiteY3-392" fmla="*/ 596582 h 1914525"/>
                <a:gd name="connsiteX4-393" fmla="*/ 2727801 w 2727801"/>
                <a:gd name="connsiteY4-394" fmla="*/ 930116 h 1914525"/>
                <a:gd name="connsiteX5-395" fmla="*/ 1152525 w 2727801"/>
                <a:gd name="connsiteY5-396" fmla="*/ 900112 h 1914525"/>
                <a:gd name="connsiteX6-397" fmla="*/ 1152525 w 2727801"/>
                <a:gd name="connsiteY6-398" fmla="*/ 1628775 h 1914525"/>
                <a:gd name="connsiteX7-399" fmla="*/ 933450 w 2727801"/>
                <a:gd name="connsiteY7-400" fmla="*/ 1914525 h 1914525"/>
                <a:gd name="connsiteX8-401" fmla="*/ 9525 w 2727801"/>
                <a:gd name="connsiteY8-402" fmla="*/ 1914525 h 1914525"/>
                <a:gd name="connsiteX9-403" fmla="*/ 0 w 2727801"/>
                <a:gd name="connsiteY9-404" fmla="*/ 1609725 h 1914525"/>
                <a:gd name="connsiteX10-405" fmla="*/ 457200 w 2727801"/>
                <a:gd name="connsiteY10-406" fmla="*/ 285750 h 1914525"/>
                <a:gd name="connsiteX11-407" fmla="*/ 1095375 w 2727801"/>
                <a:gd name="connsiteY11-408" fmla="*/ 0 h 1914525"/>
                <a:gd name="connsiteX0-409" fmla="*/ 1095375 w 2727801"/>
                <a:gd name="connsiteY0-410" fmla="*/ 0 h 1914525"/>
                <a:gd name="connsiteX1-411" fmla="*/ 1721644 w 2727801"/>
                <a:gd name="connsiteY1-412" fmla="*/ 354806 h 1914525"/>
                <a:gd name="connsiteX2-413" fmla="*/ 2120742 w 2727801"/>
                <a:gd name="connsiteY2-414" fmla="*/ 596582 h 1914525"/>
                <a:gd name="connsiteX3-415" fmla="*/ 2727801 w 2727801"/>
                <a:gd name="connsiteY3-416" fmla="*/ 930116 h 1914525"/>
                <a:gd name="connsiteX4-417" fmla="*/ 1152525 w 2727801"/>
                <a:gd name="connsiteY4-418" fmla="*/ 900112 h 1914525"/>
                <a:gd name="connsiteX5-419" fmla="*/ 1152525 w 2727801"/>
                <a:gd name="connsiteY5-420" fmla="*/ 1628775 h 1914525"/>
                <a:gd name="connsiteX6-421" fmla="*/ 933450 w 2727801"/>
                <a:gd name="connsiteY6-422" fmla="*/ 1914525 h 1914525"/>
                <a:gd name="connsiteX7-423" fmla="*/ 9525 w 2727801"/>
                <a:gd name="connsiteY7-424" fmla="*/ 1914525 h 1914525"/>
                <a:gd name="connsiteX8-425" fmla="*/ 0 w 2727801"/>
                <a:gd name="connsiteY8-426" fmla="*/ 1609725 h 1914525"/>
                <a:gd name="connsiteX9-427" fmla="*/ 457200 w 2727801"/>
                <a:gd name="connsiteY9-428" fmla="*/ 285750 h 1914525"/>
                <a:gd name="connsiteX10-429" fmla="*/ 1095375 w 2727801"/>
                <a:gd name="connsiteY10-430" fmla="*/ 0 h 1914525"/>
                <a:gd name="connsiteX0-431" fmla="*/ 1095375 w 2727801"/>
                <a:gd name="connsiteY0-432" fmla="*/ 0 h 1914525"/>
                <a:gd name="connsiteX1-433" fmla="*/ 1721644 w 2727801"/>
                <a:gd name="connsiteY1-434" fmla="*/ 354806 h 1914525"/>
                <a:gd name="connsiteX2-435" fmla="*/ 2727801 w 2727801"/>
                <a:gd name="connsiteY2-436" fmla="*/ 930116 h 1914525"/>
                <a:gd name="connsiteX3-437" fmla="*/ 1152525 w 2727801"/>
                <a:gd name="connsiteY3-438" fmla="*/ 900112 h 1914525"/>
                <a:gd name="connsiteX4-439" fmla="*/ 1152525 w 2727801"/>
                <a:gd name="connsiteY4-440" fmla="*/ 1628775 h 1914525"/>
                <a:gd name="connsiteX5-441" fmla="*/ 933450 w 2727801"/>
                <a:gd name="connsiteY5-442" fmla="*/ 1914525 h 1914525"/>
                <a:gd name="connsiteX6-443" fmla="*/ 9525 w 2727801"/>
                <a:gd name="connsiteY6-444" fmla="*/ 1914525 h 1914525"/>
                <a:gd name="connsiteX7-445" fmla="*/ 0 w 2727801"/>
                <a:gd name="connsiteY7-446" fmla="*/ 1609725 h 1914525"/>
                <a:gd name="connsiteX8-447" fmla="*/ 457200 w 2727801"/>
                <a:gd name="connsiteY8-448" fmla="*/ 285750 h 1914525"/>
                <a:gd name="connsiteX9-449" fmla="*/ 1095375 w 2727801"/>
                <a:gd name="connsiteY9-450" fmla="*/ 0 h 1914525"/>
              </a:gdLst>
              <a:ahLst/>
              <a:cxnLst>
                <a:cxn ang="0">
                  <a:pos x="connsiteX0-431" y="connsiteY0-432"/>
                </a:cxn>
                <a:cxn ang="0">
                  <a:pos x="connsiteX1-433" y="connsiteY1-434"/>
                </a:cxn>
                <a:cxn ang="0">
                  <a:pos x="connsiteX2-435" y="connsiteY2-436"/>
                </a:cxn>
                <a:cxn ang="0">
                  <a:pos x="connsiteX3-437" y="connsiteY3-438"/>
                </a:cxn>
                <a:cxn ang="0">
                  <a:pos x="connsiteX4-439" y="connsiteY4-440"/>
                </a:cxn>
                <a:cxn ang="0">
                  <a:pos x="connsiteX5-441" y="connsiteY5-442"/>
                </a:cxn>
                <a:cxn ang="0">
                  <a:pos x="connsiteX6-443" y="connsiteY6-444"/>
                </a:cxn>
                <a:cxn ang="0">
                  <a:pos x="connsiteX7-445" y="connsiteY7-446"/>
                </a:cxn>
                <a:cxn ang="0">
                  <a:pos x="connsiteX8-447" y="connsiteY8-448"/>
                </a:cxn>
                <a:cxn ang="0">
                  <a:pos x="connsiteX9-449" y="connsiteY9-450"/>
                </a:cxn>
              </a:cxnLst>
              <a:rect l="l" t="t" r="r" b="b"/>
              <a:pathLst>
                <a:path w="2727801" h="1914525">
                  <a:moveTo>
                    <a:pt x="1095375" y="0"/>
                  </a:moveTo>
                  <a:lnTo>
                    <a:pt x="1721644" y="354806"/>
                  </a:lnTo>
                  <a:lnTo>
                    <a:pt x="2727801" y="930116"/>
                  </a:lnTo>
                  <a:lnTo>
                    <a:pt x="1152525" y="900112"/>
                  </a:lnTo>
                  <a:lnTo>
                    <a:pt x="1152525" y="1628775"/>
                  </a:lnTo>
                  <a:lnTo>
                    <a:pt x="933450" y="1914525"/>
                  </a:lnTo>
                  <a:lnTo>
                    <a:pt x="9525" y="1914525"/>
                  </a:lnTo>
                  <a:lnTo>
                    <a:pt x="0" y="1609725"/>
                  </a:lnTo>
                  <a:lnTo>
                    <a:pt x="457200" y="285750"/>
                  </a:lnTo>
                  <a:lnTo>
                    <a:pt x="1095375" y="0"/>
                  </a:lnTo>
                  <a:close/>
                </a:path>
              </a:pathLst>
            </a:custGeom>
            <a:solidFill>
              <a:srgbClr val="54C6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9829800" y="5267325"/>
              <a:ext cx="895350" cy="571500"/>
            </a:xfrm>
            <a:custGeom>
              <a:avLst/>
              <a:gdLst>
                <a:gd name="connsiteX0" fmla="*/ 9525 w 895350"/>
                <a:gd name="connsiteY0" fmla="*/ 0 h 571500"/>
                <a:gd name="connsiteX1" fmla="*/ 895350 w 895350"/>
                <a:gd name="connsiteY1" fmla="*/ 476250 h 571500"/>
                <a:gd name="connsiteX2" fmla="*/ 895350 w 895350"/>
                <a:gd name="connsiteY2" fmla="*/ 571500 h 571500"/>
                <a:gd name="connsiteX3" fmla="*/ 285750 w 895350"/>
                <a:gd name="connsiteY3" fmla="*/ 571500 h 571500"/>
                <a:gd name="connsiteX4" fmla="*/ 0 w 895350"/>
                <a:gd name="connsiteY4" fmla="*/ 219075 h 571500"/>
                <a:gd name="connsiteX5" fmla="*/ 9525 w 895350"/>
                <a:gd name="connsiteY5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5350" h="571500">
                  <a:moveTo>
                    <a:pt x="9525" y="0"/>
                  </a:moveTo>
                  <a:lnTo>
                    <a:pt x="895350" y="476250"/>
                  </a:lnTo>
                  <a:lnTo>
                    <a:pt x="895350" y="571500"/>
                  </a:lnTo>
                  <a:lnTo>
                    <a:pt x="285750" y="571500"/>
                  </a:lnTo>
                  <a:lnTo>
                    <a:pt x="0" y="219075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54C6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/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7747000" y="3462338"/>
            <a:ext cx="1947863" cy="3360737"/>
            <a:chOff x="7746664" y="3462306"/>
            <a:chExt cx="1948199" cy="3360922"/>
          </a:xfrm>
        </p:grpSpPr>
        <p:grpSp>
          <p:nvGrpSpPr>
            <p:cNvPr id="13571" name="组合 8"/>
            <p:cNvGrpSpPr/>
            <p:nvPr/>
          </p:nvGrpSpPr>
          <p:grpSpPr bwMode="auto">
            <a:xfrm>
              <a:off x="7916650" y="3462306"/>
              <a:ext cx="1614902" cy="1595469"/>
              <a:chOff x="7916650" y="3462306"/>
              <a:chExt cx="1614902" cy="1595469"/>
            </a:xfrm>
          </p:grpSpPr>
          <p:sp>
            <p:nvSpPr>
              <p:cNvPr id="13573" name="图片 435"/>
              <p:cNvSpPr>
                <a:spLocks noChangeAspect="1"/>
              </p:cNvSpPr>
              <p:nvPr/>
            </p:nvSpPr>
            <p:spPr bwMode="auto">
              <a:xfrm rot="4480879" flipH="1">
                <a:off x="8907177" y="3652571"/>
                <a:ext cx="810000" cy="438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74" name="Freeform 24"/>
              <p:cNvSpPr/>
              <p:nvPr/>
            </p:nvSpPr>
            <p:spPr bwMode="auto">
              <a:xfrm>
                <a:off x="8069263" y="4381500"/>
                <a:ext cx="574675" cy="676275"/>
              </a:xfrm>
              <a:custGeom>
                <a:avLst/>
                <a:gdLst>
                  <a:gd name="T0" fmla="*/ 442913 w 362"/>
                  <a:gd name="T1" fmla="*/ 0 h 426"/>
                  <a:gd name="T2" fmla="*/ 574675 w 362"/>
                  <a:gd name="T3" fmla="*/ 676275 h 426"/>
                  <a:gd name="T4" fmla="*/ 0 w 362"/>
                  <a:gd name="T5" fmla="*/ 138113 h 426"/>
                  <a:gd name="T6" fmla="*/ 442913 w 362"/>
                  <a:gd name="T7" fmla="*/ 0 h 42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2" h="426">
                    <a:moveTo>
                      <a:pt x="279" y="0"/>
                    </a:moveTo>
                    <a:lnTo>
                      <a:pt x="362" y="426"/>
                    </a:lnTo>
                    <a:lnTo>
                      <a:pt x="0" y="87"/>
                    </a:lnTo>
                    <a:lnTo>
                      <a:pt x="2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75" name="Freeform 27"/>
              <p:cNvSpPr/>
              <p:nvPr/>
            </p:nvSpPr>
            <p:spPr bwMode="auto">
              <a:xfrm>
                <a:off x="8980488" y="4686300"/>
                <a:ext cx="285750" cy="344488"/>
              </a:xfrm>
              <a:custGeom>
                <a:avLst/>
                <a:gdLst>
                  <a:gd name="T0" fmla="*/ 285750 w 180"/>
                  <a:gd name="T1" fmla="*/ 301625 h 217"/>
                  <a:gd name="T2" fmla="*/ 92075 w 180"/>
                  <a:gd name="T3" fmla="*/ 344488 h 217"/>
                  <a:gd name="T4" fmla="*/ 0 w 180"/>
                  <a:gd name="T5" fmla="*/ 63500 h 217"/>
                  <a:gd name="T6" fmla="*/ 250825 w 180"/>
                  <a:gd name="T7" fmla="*/ 0 h 217"/>
                  <a:gd name="T8" fmla="*/ 285750 w 180"/>
                  <a:gd name="T9" fmla="*/ 301625 h 2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0" h="217">
                    <a:moveTo>
                      <a:pt x="180" y="190"/>
                    </a:moveTo>
                    <a:lnTo>
                      <a:pt x="58" y="217"/>
                    </a:lnTo>
                    <a:lnTo>
                      <a:pt x="0" y="40"/>
                    </a:lnTo>
                    <a:lnTo>
                      <a:pt x="158" y="0"/>
                    </a:lnTo>
                    <a:lnTo>
                      <a:pt x="180" y="1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76" name="Freeform 29"/>
              <p:cNvSpPr/>
              <p:nvPr/>
            </p:nvSpPr>
            <p:spPr bwMode="auto">
              <a:xfrm>
                <a:off x="9015413" y="4752975"/>
                <a:ext cx="147638" cy="166688"/>
              </a:xfrm>
              <a:custGeom>
                <a:avLst/>
                <a:gdLst>
                  <a:gd name="T0" fmla="*/ 0 w 93"/>
                  <a:gd name="T1" fmla="*/ 103188 h 105"/>
                  <a:gd name="T2" fmla="*/ 20638 w 93"/>
                  <a:gd name="T3" fmla="*/ 166688 h 105"/>
                  <a:gd name="T4" fmla="*/ 147638 w 93"/>
                  <a:gd name="T5" fmla="*/ 0 h 105"/>
                  <a:gd name="T6" fmla="*/ 0 w 93"/>
                  <a:gd name="T7" fmla="*/ 103188 h 10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3" h="105">
                    <a:moveTo>
                      <a:pt x="0" y="65"/>
                    </a:moveTo>
                    <a:lnTo>
                      <a:pt x="13" y="105"/>
                    </a:lnTo>
                    <a:lnTo>
                      <a:pt x="93" y="0"/>
                    </a:lnTo>
                    <a:lnTo>
                      <a:pt x="0" y="6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77" name="Freeform 33"/>
              <p:cNvSpPr/>
              <p:nvPr/>
            </p:nvSpPr>
            <p:spPr bwMode="auto">
              <a:xfrm>
                <a:off x="9185275" y="4525962"/>
                <a:ext cx="39688" cy="114300"/>
              </a:xfrm>
              <a:custGeom>
                <a:avLst/>
                <a:gdLst>
                  <a:gd name="T0" fmla="*/ 28575 w 25"/>
                  <a:gd name="T1" fmla="*/ 0 h 72"/>
                  <a:gd name="T2" fmla="*/ 0 w 25"/>
                  <a:gd name="T3" fmla="*/ 7938 h 72"/>
                  <a:gd name="T4" fmla="*/ 39688 w 25"/>
                  <a:gd name="T5" fmla="*/ 114300 h 72"/>
                  <a:gd name="T6" fmla="*/ 28575 w 25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" h="72">
                    <a:moveTo>
                      <a:pt x="18" y="0"/>
                    </a:moveTo>
                    <a:lnTo>
                      <a:pt x="0" y="5"/>
                    </a:lnTo>
                    <a:lnTo>
                      <a:pt x="25" y="72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78" name="Freeform 35"/>
              <p:cNvSpPr/>
              <p:nvPr/>
            </p:nvSpPr>
            <p:spPr bwMode="auto">
              <a:xfrm>
                <a:off x="9213850" y="4471987"/>
                <a:ext cx="166688" cy="168275"/>
              </a:xfrm>
              <a:custGeom>
                <a:avLst/>
                <a:gdLst>
                  <a:gd name="T0" fmla="*/ 166688 w 105"/>
                  <a:gd name="T1" fmla="*/ 0 h 106"/>
                  <a:gd name="T2" fmla="*/ 0 w 105"/>
                  <a:gd name="T3" fmla="*/ 53975 h 106"/>
                  <a:gd name="T4" fmla="*/ 11113 w 105"/>
                  <a:gd name="T5" fmla="*/ 168275 h 106"/>
                  <a:gd name="T6" fmla="*/ 166688 w 105"/>
                  <a:gd name="T7" fmla="*/ 0 h 10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5" h="106">
                    <a:moveTo>
                      <a:pt x="105" y="0"/>
                    </a:moveTo>
                    <a:lnTo>
                      <a:pt x="0" y="34"/>
                    </a:lnTo>
                    <a:lnTo>
                      <a:pt x="7" y="106"/>
                    </a:lnTo>
                    <a:lnTo>
                      <a:pt x="10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79" name="Freeform 48"/>
              <p:cNvSpPr/>
              <p:nvPr/>
            </p:nvSpPr>
            <p:spPr bwMode="auto">
              <a:xfrm>
                <a:off x="8385175" y="4579937"/>
                <a:ext cx="4763" cy="0"/>
              </a:xfrm>
              <a:custGeom>
                <a:avLst/>
                <a:gdLst>
                  <a:gd name="T0" fmla="*/ 0 w 3"/>
                  <a:gd name="T1" fmla="*/ 4763 w 3"/>
                  <a:gd name="T2" fmla="*/ 0 w 3"/>
                  <a:gd name="T3" fmla="*/ 0 w 3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AD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80" name="Freeform 49"/>
              <p:cNvSpPr/>
              <p:nvPr/>
            </p:nvSpPr>
            <p:spPr bwMode="auto">
              <a:xfrm>
                <a:off x="8385175" y="4579937"/>
                <a:ext cx="4763" cy="0"/>
              </a:xfrm>
              <a:custGeom>
                <a:avLst/>
                <a:gdLst>
                  <a:gd name="T0" fmla="*/ 0 w 3"/>
                  <a:gd name="T1" fmla="*/ 4763 w 3"/>
                  <a:gd name="T2" fmla="*/ 0 w 3"/>
                  <a:gd name="T3" fmla="*/ 0 w 3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81" name="Freeform 54"/>
              <p:cNvSpPr/>
              <p:nvPr/>
            </p:nvSpPr>
            <p:spPr bwMode="auto">
              <a:xfrm>
                <a:off x="8316913" y="4735512"/>
                <a:ext cx="871538" cy="322263"/>
              </a:xfrm>
              <a:custGeom>
                <a:avLst/>
                <a:gdLst>
                  <a:gd name="T0" fmla="*/ 871538 w 549"/>
                  <a:gd name="T1" fmla="*/ 0 h 203"/>
                  <a:gd name="T2" fmla="*/ 458788 w 549"/>
                  <a:gd name="T3" fmla="*/ 296863 h 203"/>
                  <a:gd name="T4" fmla="*/ 327025 w 549"/>
                  <a:gd name="T5" fmla="*/ 322263 h 203"/>
                  <a:gd name="T6" fmla="*/ 0 w 549"/>
                  <a:gd name="T7" fmla="*/ 17463 h 203"/>
                  <a:gd name="T8" fmla="*/ 871538 w 549"/>
                  <a:gd name="T9" fmla="*/ 0 h 2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9" h="203">
                    <a:moveTo>
                      <a:pt x="549" y="0"/>
                    </a:moveTo>
                    <a:lnTo>
                      <a:pt x="289" y="187"/>
                    </a:lnTo>
                    <a:lnTo>
                      <a:pt x="206" y="203"/>
                    </a:lnTo>
                    <a:lnTo>
                      <a:pt x="0" y="11"/>
                    </a:lnTo>
                    <a:lnTo>
                      <a:pt x="5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82" name="Freeform 111"/>
              <p:cNvSpPr/>
              <p:nvPr/>
            </p:nvSpPr>
            <p:spPr bwMode="auto">
              <a:xfrm>
                <a:off x="8069263" y="4467225"/>
                <a:ext cx="260350" cy="285750"/>
              </a:xfrm>
              <a:custGeom>
                <a:avLst/>
                <a:gdLst>
                  <a:gd name="T0" fmla="*/ 171450 w 164"/>
                  <a:gd name="T1" fmla="*/ 0 h 180"/>
                  <a:gd name="T2" fmla="*/ 0 w 164"/>
                  <a:gd name="T3" fmla="*/ 52388 h 180"/>
                  <a:gd name="T4" fmla="*/ 247650 w 164"/>
                  <a:gd name="T5" fmla="*/ 285750 h 180"/>
                  <a:gd name="T6" fmla="*/ 260350 w 164"/>
                  <a:gd name="T7" fmla="*/ 285750 h 180"/>
                  <a:gd name="T8" fmla="*/ 171450 w 164"/>
                  <a:gd name="T9" fmla="*/ 0 h 1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4" h="180">
                    <a:moveTo>
                      <a:pt x="108" y="0"/>
                    </a:moveTo>
                    <a:lnTo>
                      <a:pt x="0" y="33"/>
                    </a:lnTo>
                    <a:lnTo>
                      <a:pt x="156" y="180"/>
                    </a:lnTo>
                    <a:lnTo>
                      <a:pt x="164" y="180"/>
                    </a:lnTo>
                    <a:lnTo>
                      <a:pt x="10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83" name="Freeform 113"/>
              <p:cNvSpPr/>
              <p:nvPr/>
            </p:nvSpPr>
            <p:spPr bwMode="auto">
              <a:xfrm>
                <a:off x="8385175" y="4579937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4763 w 3"/>
                  <a:gd name="T3" fmla="*/ 0 w 3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B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84" name="Freeform 114"/>
              <p:cNvSpPr/>
              <p:nvPr/>
            </p:nvSpPr>
            <p:spPr bwMode="auto">
              <a:xfrm>
                <a:off x="8385175" y="4579937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4763 w 3"/>
                  <a:gd name="T3" fmla="*/ 0 w 3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85" name="Freeform 116"/>
              <p:cNvSpPr/>
              <p:nvPr/>
            </p:nvSpPr>
            <p:spPr bwMode="auto">
              <a:xfrm>
                <a:off x="8316913" y="4741862"/>
                <a:ext cx="733425" cy="90488"/>
              </a:xfrm>
              <a:custGeom>
                <a:avLst/>
                <a:gdLst>
                  <a:gd name="T0" fmla="*/ 571500 w 462"/>
                  <a:gd name="T1" fmla="*/ 0 h 57"/>
                  <a:gd name="T2" fmla="*/ 12700 w 462"/>
                  <a:gd name="T3" fmla="*/ 11113 h 57"/>
                  <a:gd name="T4" fmla="*/ 0 w 462"/>
                  <a:gd name="T5" fmla="*/ 11113 h 57"/>
                  <a:gd name="T6" fmla="*/ 84138 w 462"/>
                  <a:gd name="T7" fmla="*/ 90488 h 57"/>
                  <a:gd name="T8" fmla="*/ 733425 w 462"/>
                  <a:gd name="T9" fmla="*/ 90488 h 57"/>
                  <a:gd name="T10" fmla="*/ 571500 w 462"/>
                  <a:gd name="T11" fmla="*/ 0 h 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2" h="57">
                    <a:moveTo>
                      <a:pt x="360" y="0"/>
                    </a:moveTo>
                    <a:lnTo>
                      <a:pt x="8" y="7"/>
                    </a:lnTo>
                    <a:lnTo>
                      <a:pt x="0" y="7"/>
                    </a:lnTo>
                    <a:lnTo>
                      <a:pt x="53" y="57"/>
                    </a:lnTo>
                    <a:lnTo>
                      <a:pt x="462" y="57"/>
                    </a:lnTo>
                    <a:lnTo>
                      <a:pt x="36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86" name="Oval 442"/>
              <p:cNvSpPr>
                <a:spLocks noChangeArrowheads="1"/>
              </p:cNvSpPr>
              <p:nvPr/>
            </p:nvSpPr>
            <p:spPr bwMode="auto">
              <a:xfrm rot="-1343394">
                <a:off x="8063177" y="3484718"/>
                <a:ext cx="1359012" cy="1427975"/>
              </a:xfrm>
              <a:prstGeom prst="ellipse">
                <a:avLst/>
              </a:prstGeom>
              <a:solidFill>
                <a:srgbClr val="F8C0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3587" name="Freeform 443"/>
              <p:cNvSpPr/>
              <p:nvPr/>
            </p:nvSpPr>
            <p:spPr bwMode="auto">
              <a:xfrm rot="-1343394">
                <a:off x="8087872" y="3609496"/>
                <a:ext cx="703847" cy="1427975"/>
              </a:xfrm>
              <a:custGeom>
                <a:avLst/>
                <a:gdLst>
                  <a:gd name="T0" fmla="*/ 48209 w 146"/>
                  <a:gd name="T1" fmla="*/ 716391 h 297"/>
                  <a:gd name="T2" fmla="*/ 703847 w 146"/>
                  <a:gd name="T3" fmla="*/ 4808 h 297"/>
                  <a:gd name="T4" fmla="*/ 679743 w 146"/>
                  <a:gd name="T5" fmla="*/ 0 h 297"/>
                  <a:gd name="T6" fmla="*/ 0 w 146"/>
                  <a:gd name="T7" fmla="*/ 716391 h 297"/>
                  <a:gd name="T8" fmla="*/ 679743 w 146"/>
                  <a:gd name="T9" fmla="*/ 1427975 h 297"/>
                  <a:gd name="T10" fmla="*/ 703847 w 146"/>
                  <a:gd name="T11" fmla="*/ 1423167 h 297"/>
                  <a:gd name="T12" fmla="*/ 48209 w 146"/>
                  <a:gd name="T13" fmla="*/ 716391 h 2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6" h="297">
                    <a:moveTo>
                      <a:pt x="10" y="149"/>
                    </a:moveTo>
                    <a:cubicBezTo>
                      <a:pt x="10" y="69"/>
                      <a:pt x="70" y="3"/>
                      <a:pt x="146" y="1"/>
                    </a:cubicBezTo>
                    <a:cubicBezTo>
                      <a:pt x="144" y="1"/>
                      <a:pt x="142" y="0"/>
                      <a:pt x="141" y="0"/>
                    </a:cubicBezTo>
                    <a:cubicBezTo>
                      <a:pt x="63" y="0"/>
                      <a:pt x="0" y="67"/>
                      <a:pt x="0" y="149"/>
                    </a:cubicBezTo>
                    <a:cubicBezTo>
                      <a:pt x="0" y="230"/>
                      <a:pt x="63" y="297"/>
                      <a:pt x="141" y="297"/>
                    </a:cubicBezTo>
                    <a:cubicBezTo>
                      <a:pt x="142" y="297"/>
                      <a:pt x="144" y="297"/>
                      <a:pt x="146" y="296"/>
                    </a:cubicBezTo>
                    <a:cubicBezTo>
                      <a:pt x="70" y="294"/>
                      <a:pt x="10" y="229"/>
                      <a:pt x="10" y="149"/>
                    </a:cubicBezTo>
                    <a:close/>
                  </a:path>
                </a:pathLst>
              </a:custGeom>
              <a:solidFill>
                <a:srgbClr val="EEB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88" name="Rectangle 444"/>
              <p:cNvSpPr>
                <a:spLocks noChangeArrowheads="1"/>
              </p:cNvSpPr>
              <p:nvPr/>
            </p:nvSpPr>
            <p:spPr bwMode="auto">
              <a:xfrm rot="-1343394">
                <a:off x="8861204" y="4485187"/>
                <a:ext cx="2029" cy="2029"/>
              </a:xfrm>
              <a:prstGeom prst="rect">
                <a:avLst/>
              </a:prstGeom>
              <a:solidFill>
                <a:srgbClr val="F4AF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3589" name="Freeform 445"/>
              <p:cNvSpPr/>
              <p:nvPr/>
            </p:nvSpPr>
            <p:spPr bwMode="auto">
              <a:xfrm rot="-1343394">
                <a:off x="8801837" y="3883735"/>
                <a:ext cx="336710" cy="115618"/>
              </a:xfrm>
              <a:custGeom>
                <a:avLst/>
                <a:gdLst>
                  <a:gd name="T0" fmla="*/ 0 w 70"/>
                  <a:gd name="T1" fmla="*/ 115618 h 24"/>
                  <a:gd name="T2" fmla="*/ 0 w 70"/>
                  <a:gd name="T3" fmla="*/ 110801 h 24"/>
                  <a:gd name="T4" fmla="*/ 0 w 70"/>
                  <a:gd name="T5" fmla="*/ 110801 h 24"/>
                  <a:gd name="T6" fmla="*/ 9620 w 70"/>
                  <a:gd name="T7" fmla="*/ 101166 h 24"/>
                  <a:gd name="T8" fmla="*/ 38481 w 70"/>
                  <a:gd name="T9" fmla="*/ 67444 h 24"/>
                  <a:gd name="T10" fmla="*/ 91393 w 70"/>
                  <a:gd name="T11" fmla="*/ 28905 h 24"/>
                  <a:gd name="T12" fmla="*/ 163545 w 70"/>
                  <a:gd name="T13" fmla="*/ 4817 h 24"/>
                  <a:gd name="T14" fmla="*/ 235697 w 70"/>
                  <a:gd name="T15" fmla="*/ 4817 h 24"/>
                  <a:gd name="T16" fmla="*/ 274178 w 70"/>
                  <a:gd name="T17" fmla="*/ 14452 h 24"/>
                  <a:gd name="T18" fmla="*/ 298229 w 70"/>
                  <a:gd name="T19" fmla="*/ 33722 h 24"/>
                  <a:gd name="T20" fmla="*/ 327090 w 70"/>
                  <a:gd name="T21" fmla="*/ 67444 h 24"/>
                  <a:gd name="T22" fmla="*/ 336710 w 70"/>
                  <a:gd name="T23" fmla="*/ 77079 h 24"/>
                  <a:gd name="T24" fmla="*/ 336710 w 70"/>
                  <a:gd name="T25" fmla="*/ 77079 h 24"/>
                  <a:gd name="T26" fmla="*/ 322280 w 70"/>
                  <a:gd name="T27" fmla="*/ 72261 h 24"/>
                  <a:gd name="T28" fmla="*/ 283798 w 70"/>
                  <a:gd name="T29" fmla="*/ 48174 h 24"/>
                  <a:gd name="T30" fmla="*/ 264558 w 70"/>
                  <a:gd name="T31" fmla="*/ 33722 h 24"/>
                  <a:gd name="T32" fmla="*/ 235697 w 70"/>
                  <a:gd name="T33" fmla="*/ 28905 h 24"/>
                  <a:gd name="T34" fmla="*/ 168355 w 70"/>
                  <a:gd name="T35" fmla="*/ 43357 h 24"/>
                  <a:gd name="T36" fmla="*/ 105823 w 70"/>
                  <a:gd name="T37" fmla="*/ 67444 h 24"/>
                  <a:gd name="T38" fmla="*/ 52912 w 70"/>
                  <a:gd name="T39" fmla="*/ 91531 h 24"/>
                  <a:gd name="T40" fmla="*/ 14430 w 70"/>
                  <a:gd name="T41" fmla="*/ 110801 h 24"/>
                  <a:gd name="T42" fmla="*/ 4810 w 70"/>
                  <a:gd name="T43" fmla="*/ 115618 h 24"/>
                  <a:gd name="T44" fmla="*/ 0 w 70"/>
                  <a:gd name="T45" fmla="*/ 115618 h 24"/>
                  <a:gd name="T46" fmla="*/ 0 w 70"/>
                  <a:gd name="T47" fmla="*/ 115618 h 2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0" h="24">
                    <a:moveTo>
                      <a:pt x="0" y="24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1" y="22"/>
                      <a:pt x="2" y="21"/>
                    </a:cubicBezTo>
                    <a:cubicBezTo>
                      <a:pt x="3" y="19"/>
                      <a:pt x="5" y="16"/>
                      <a:pt x="8" y="14"/>
                    </a:cubicBezTo>
                    <a:cubicBezTo>
                      <a:pt x="11" y="11"/>
                      <a:pt x="15" y="8"/>
                      <a:pt x="19" y="6"/>
                    </a:cubicBezTo>
                    <a:cubicBezTo>
                      <a:pt x="23" y="4"/>
                      <a:pt x="28" y="2"/>
                      <a:pt x="34" y="1"/>
                    </a:cubicBezTo>
                    <a:cubicBezTo>
                      <a:pt x="39" y="1"/>
                      <a:pt x="44" y="0"/>
                      <a:pt x="49" y="1"/>
                    </a:cubicBezTo>
                    <a:cubicBezTo>
                      <a:pt x="52" y="1"/>
                      <a:pt x="54" y="1"/>
                      <a:pt x="57" y="3"/>
                    </a:cubicBezTo>
                    <a:cubicBezTo>
                      <a:pt x="59" y="4"/>
                      <a:pt x="60" y="6"/>
                      <a:pt x="62" y="7"/>
                    </a:cubicBezTo>
                    <a:cubicBezTo>
                      <a:pt x="64" y="10"/>
                      <a:pt x="66" y="12"/>
                      <a:pt x="68" y="14"/>
                    </a:cubicBezTo>
                    <a:cubicBezTo>
                      <a:pt x="69" y="15"/>
                      <a:pt x="70" y="16"/>
                      <a:pt x="7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6"/>
                      <a:pt x="69" y="16"/>
                      <a:pt x="67" y="15"/>
                    </a:cubicBezTo>
                    <a:cubicBezTo>
                      <a:pt x="65" y="14"/>
                      <a:pt x="62" y="12"/>
                      <a:pt x="59" y="10"/>
                    </a:cubicBezTo>
                    <a:cubicBezTo>
                      <a:pt x="58" y="9"/>
                      <a:pt x="56" y="8"/>
                      <a:pt x="55" y="7"/>
                    </a:cubicBezTo>
                    <a:cubicBezTo>
                      <a:pt x="53" y="7"/>
                      <a:pt x="51" y="7"/>
                      <a:pt x="49" y="6"/>
                    </a:cubicBezTo>
                    <a:cubicBezTo>
                      <a:pt x="44" y="6"/>
                      <a:pt x="40" y="7"/>
                      <a:pt x="35" y="9"/>
                    </a:cubicBezTo>
                    <a:cubicBezTo>
                      <a:pt x="31" y="10"/>
                      <a:pt x="27" y="12"/>
                      <a:pt x="22" y="14"/>
                    </a:cubicBezTo>
                    <a:cubicBezTo>
                      <a:pt x="18" y="15"/>
                      <a:pt x="15" y="17"/>
                      <a:pt x="11" y="19"/>
                    </a:cubicBezTo>
                    <a:cubicBezTo>
                      <a:pt x="8" y="20"/>
                      <a:pt x="5" y="22"/>
                      <a:pt x="3" y="23"/>
                    </a:cubicBezTo>
                    <a:cubicBezTo>
                      <a:pt x="2" y="23"/>
                      <a:pt x="2" y="24"/>
                      <a:pt x="1" y="24"/>
                    </a:cubicBezTo>
                    <a:cubicBezTo>
                      <a:pt x="1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90" name="Oval 446"/>
              <p:cNvSpPr>
                <a:spLocks noChangeArrowheads="1"/>
              </p:cNvSpPr>
              <p:nvPr/>
            </p:nvSpPr>
            <p:spPr bwMode="auto">
              <a:xfrm rot="-1343394">
                <a:off x="8927620" y="4007166"/>
                <a:ext cx="206894" cy="2068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3591" name="Oval 447"/>
              <p:cNvSpPr>
                <a:spLocks noChangeArrowheads="1"/>
              </p:cNvSpPr>
              <p:nvPr/>
            </p:nvSpPr>
            <p:spPr bwMode="auto">
              <a:xfrm rot="-1343394">
                <a:off x="8925451" y="4010405"/>
                <a:ext cx="192696" cy="192696"/>
              </a:xfrm>
              <a:prstGeom prst="ellipse">
                <a:avLst/>
              </a:prstGeom>
              <a:solidFill>
                <a:srgbClr val="00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3592" name="Oval 448"/>
              <p:cNvSpPr>
                <a:spLocks noChangeArrowheads="1"/>
              </p:cNvSpPr>
              <p:nvPr/>
            </p:nvSpPr>
            <p:spPr bwMode="auto">
              <a:xfrm rot="-1343394">
                <a:off x="9004565" y="4023462"/>
                <a:ext cx="48681" cy="4665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3593" name="Freeform 449"/>
              <p:cNvSpPr/>
              <p:nvPr/>
            </p:nvSpPr>
            <p:spPr bwMode="auto">
              <a:xfrm rot="-1343394">
                <a:off x="8244596" y="4112045"/>
                <a:ext cx="342796" cy="115618"/>
              </a:xfrm>
              <a:custGeom>
                <a:avLst/>
                <a:gdLst>
                  <a:gd name="T0" fmla="*/ 342796 w 71"/>
                  <a:gd name="T1" fmla="*/ 115618 h 24"/>
                  <a:gd name="T2" fmla="*/ 337968 w 71"/>
                  <a:gd name="T3" fmla="*/ 115618 h 24"/>
                  <a:gd name="T4" fmla="*/ 333140 w 71"/>
                  <a:gd name="T5" fmla="*/ 115618 h 24"/>
                  <a:gd name="T6" fmla="*/ 323484 w 71"/>
                  <a:gd name="T7" fmla="*/ 110801 h 24"/>
                  <a:gd name="T8" fmla="*/ 284859 w 71"/>
                  <a:gd name="T9" fmla="*/ 91531 h 24"/>
                  <a:gd name="T10" fmla="*/ 231749 w 71"/>
                  <a:gd name="T11" fmla="*/ 67444 h 24"/>
                  <a:gd name="T12" fmla="*/ 168984 w 71"/>
                  <a:gd name="T13" fmla="*/ 43357 h 24"/>
                  <a:gd name="T14" fmla="*/ 106218 w 71"/>
                  <a:gd name="T15" fmla="*/ 28905 h 24"/>
                  <a:gd name="T16" fmla="*/ 77250 w 71"/>
                  <a:gd name="T17" fmla="*/ 33722 h 24"/>
                  <a:gd name="T18" fmla="*/ 53109 w 71"/>
                  <a:gd name="T19" fmla="*/ 48174 h 24"/>
                  <a:gd name="T20" fmla="*/ 19312 w 71"/>
                  <a:gd name="T21" fmla="*/ 72261 h 24"/>
                  <a:gd name="T22" fmla="*/ 4828 w 71"/>
                  <a:gd name="T23" fmla="*/ 77079 h 24"/>
                  <a:gd name="T24" fmla="*/ 0 w 71"/>
                  <a:gd name="T25" fmla="*/ 77079 h 24"/>
                  <a:gd name="T26" fmla="*/ 14484 w 71"/>
                  <a:gd name="T27" fmla="*/ 67444 h 24"/>
                  <a:gd name="T28" fmla="*/ 43453 w 71"/>
                  <a:gd name="T29" fmla="*/ 33722 h 24"/>
                  <a:gd name="T30" fmla="*/ 67594 w 71"/>
                  <a:gd name="T31" fmla="*/ 14452 h 24"/>
                  <a:gd name="T32" fmla="*/ 101390 w 71"/>
                  <a:gd name="T33" fmla="*/ 4817 h 24"/>
                  <a:gd name="T34" fmla="*/ 178640 w 71"/>
                  <a:gd name="T35" fmla="*/ 4817 h 24"/>
                  <a:gd name="T36" fmla="*/ 251062 w 71"/>
                  <a:gd name="T37" fmla="*/ 28905 h 24"/>
                  <a:gd name="T38" fmla="*/ 304171 w 71"/>
                  <a:gd name="T39" fmla="*/ 67444 h 24"/>
                  <a:gd name="T40" fmla="*/ 333140 w 71"/>
                  <a:gd name="T41" fmla="*/ 101166 h 24"/>
                  <a:gd name="T42" fmla="*/ 337968 w 71"/>
                  <a:gd name="T43" fmla="*/ 110801 h 24"/>
                  <a:gd name="T44" fmla="*/ 337968 w 71"/>
                  <a:gd name="T45" fmla="*/ 110801 h 24"/>
                  <a:gd name="T46" fmla="*/ 337968 w 71"/>
                  <a:gd name="T47" fmla="*/ 115618 h 24"/>
                  <a:gd name="T48" fmla="*/ 342796 w 71"/>
                  <a:gd name="T49" fmla="*/ 115618 h 2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71" h="24">
                    <a:moveTo>
                      <a:pt x="71" y="24"/>
                    </a:moveTo>
                    <a:cubicBezTo>
                      <a:pt x="71" y="24"/>
                      <a:pt x="71" y="24"/>
                      <a:pt x="70" y="24"/>
                    </a:cubicBezTo>
                    <a:cubicBezTo>
                      <a:pt x="70" y="24"/>
                      <a:pt x="70" y="24"/>
                      <a:pt x="69" y="24"/>
                    </a:cubicBezTo>
                    <a:cubicBezTo>
                      <a:pt x="69" y="24"/>
                      <a:pt x="68" y="23"/>
                      <a:pt x="67" y="23"/>
                    </a:cubicBezTo>
                    <a:cubicBezTo>
                      <a:pt x="65" y="22"/>
                      <a:pt x="62" y="20"/>
                      <a:pt x="59" y="19"/>
                    </a:cubicBezTo>
                    <a:cubicBezTo>
                      <a:pt x="56" y="17"/>
                      <a:pt x="52" y="15"/>
                      <a:pt x="48" y="14"/>
                    </a:cubicBezTo>
                    <a:cubicBezTo>
                      <a:pt x="44" y="12"/>
                      <a:pt x="40" y="10"/>
                      <a:pt x="35" y="9"/>
                    </a:cubicBezTo>
                    <a:cubicBezTo>
                      <a:pt x="31" y="7"/>
                      <a:pt x="26" y="6"/>
                      <a:pt x="22" y="6"/>
                    </a:cubicBezTo>
                    <a:cubicBezTo>
                      <a:pt x="20" y="7"/>
                      <a:pt x="17" y="7"/>
                      <a:pt x="16" y="7"/>
                    </a:cubicBezTo>
                    <a:cubicBezTo>
                      <a:pt x="14" y="8"/>
                      <a:pt x="13" y="9"/>
                      <a:pt x="11" y="10"/>
                    </a:cubicBezTo>
                    <a:cubicBezTo>
                      <a:pt x="9" y="12"/>
                      <a:pt x="6" y="14"/>
                      <a:pt x="4" y="15"/>
                    </a:cubicBezTo>
                    <a:cubicBezTo>
                      <a:pt x="2" y="16"/>
                      <a:pt x="1" y="16"/>
                      <a:pt x="1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5"/>
                      <a:pt x="3" y="14"/>
                    </a:cubicBezTo>
                    <a:cubicBezTo>
                      <a:pt x="5" y="12"/>
                      <a:pt x="7" y="10"/>
                      <a:pt x="9" y="7"/>
                    </a:cubicBezTo>
                    <a:cubicBezTo>
                      <a:pt x="10" y="6"/>
                      <a:pt x="12" y="4"/>
                      <a:pt x="14" y="3"/>
                    </a:cubicBezTo>
                    <a:cubicBezTo>
                      <a:pt x="17" y="1"/>
                      <a:pt x="19" y="1"/>
                      <a:pt x="21" y="1"/>
                    </a:cubicBezTo>
                    <a:cubicBezTo>
                      <a:pt x="26" y="0"/>
                      <a:pt x="32" y="1"/>
                      <a:pt x="37" y="1"/>
                    </a:cubicBezTo>
                    <a:cubicBezTo>
                      <a:pt x="42" y="2"/>
                      <a:pt x="47" y="4"/>
                      <a:pt x="52" y="6"/>
                    </a:cubicBezTo>
                    <a:cubicBezTo>
                      <a:pt x="56" y="8"/>
                      <a:pt x="60" y="11"/>
                      <a:pt x="63" y="14"/>
                    </a:cubicBezTo>
                    <a:cubicBezTo>
                      <a:pt x="66" y="16"/>
                      <a:pt x="68" y="19"/>
                      <a:pt x="69" y="21"/>
                    </a:cubicBezTo>
                    <a:cubicBezTo>
                      <a:pt x="70" y="22"/>
                      <a:pt x="70" y="22"/>
                      <a:pt x="70" y="23"/>
                    </a:cubicBezTo>
                    <a:cubicBezTo>
                      <a:pt x="70" y="23"/>
                      <a:pt x="71" y="23"/>
                      <a:pt x="70" y="23"/>
                    </a:cubicBezTo>
                    <a:cubicBezTo>
                      <a:pt x="70" y="24"/>
                      <a:pt x="70" y="24"/>
                      <a:pt x="70" y="24"/>
                    </a:cubicBezTo>
                    <a:lnTo>
                      <a:pt x="71" y="2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94" name="Oval 450"/>
              <p:cNvSpPr>
                <a:spLocks noChangeArrowheads="1"/>
              </p:cNvSpPr>
              <p:nvPr/>
            </p:nvSpPr>
            <p:spPr bwMode="auto">
              <a:xfrm rot="-1343394">
                <a:off x="8368017" y="4237950"/>
                <a:ext cx="206894" cy="21298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3595" name="Oval 451"/>
              <p:cNvSpPr>
                <a:spLocks noChangeArrowheads="1"/>
              </p:cNvSpPr>
              <p:nvPr/>
            </p:nvSpPr>
            <p:spPr bwMode="auto">
              <a:xfrm rot="-1343394">
                <a:off x="8377816" y="4236011"/>
                <a:ext cx="192696" cy="192696"/>
              </a:xfrm>
              <a:prstGeom prst="ellipse">
                <a:avLst/>
              </a:prstGeom>
              <a:solidFill>
                <a:srgbClr val="00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3596" name="Oval 452"/>
              <p:cNvSpPr>
                <a:spLocks noChangeArrowheads="1"/>
              </p:cNvSpPr>
              <p:nvPr/>
            </p:nvSpPr>
            <p:spPr bwMode="auto">
              <a:xfrm rot="-1343394">
                <a:off x="8470059" y="4243659"/>
                <a:ext cx="48681" cy="4665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3597" name="Freeform 454"/>
              <p:cNvSpPr/>
              <p:nvPr/>
            </p:nvSpPr>
            <p:spPr bwMode="auto">
              <a:xfrm rot="20256606" flipH="1">
                <a:off x="7916650" y="3462306"/>
                <a:ext cx="1338662" cy="735925"/>
              </a:xfrm>
              <a:custGeom>
                <a:avLst/>
                <a:gdLst>
                  <a:gd name="T0" fmla="*/ 566712 w 10162"/>
                  <a:gd name="T1" fmla="*/ 221 h 10000"/>
                  <a:gd name="T2" fmla="*/ 86680 w 10162"/>
                  <a:gd name="T3" fmla="*/ 52324 h 10000"/>
                  <a:gd name="T4" fmla="*/ 9221 w 10162"/>
                  <a:gd name="T5" fmla="*/ 437507 h 10000"/>
                  <a:gd name="T6" fmla="*/ 2503 w 10162"/>
                  <a:gd name="T7" fmla="*/ 602060 h 10000"/>
                  <a:gd name="T8" fmla="*/ 61124 w 10162"/>
                  <a:gd name="T9" fmla="*/ 503005 h 10000"/>
                  <a:gd name="T10" fmla="*/ 124619 w 10162"/>
                  <a:gd name="T11" fmla="*/ 367374 h 10000"/>
                  <a:gd name="T12" fmla="*/ 702791 w 10162"/>
                  <a:gd name="T13" fmla="*/ 319612 h 10000"/>
                  <a:gd name="T14" fmla="*/ 1151866 w 10162"/>
                  <a:gd name="T15" fmla="*/ 372231 h 10000"/>
                  <a:gd name="T16" fmla="*/ 1243420 w 10162"/>
                  <a:gd name="T17" fmla="*/ 503078 h 10000"/>
                  <a:gd name="T18" fmla="*/ 1337213 w 10162"/>
                  <a:gd name="T19" fmla="*/ 735925 h 10000"/>
                  <a:gd name="T20" fmla="*/ 1319824 w 10162"/>
                  <a:gd name="T21" fmla="*/ 127757 h 10000"/>
                  <a:gd name="T22" fmla="*/ 566712 w 10162"/>
                  <a:gd name="T23" fmla="*/ 221 h 100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162" h="10000">
                    <a:moveTo>
                      <a:pt x="4302" y="3"/>
                    </a:moveTo>
                    <a:cubicBezTo>
                      <a:pt x="2280" y="-30"/>
                      <a:pt x="1528" y="281"/>
                      <a:pt x="658" y="711"/>
                    </a:cubicBezTo>
                    <a:cubicBezTo>
                      <a:pt x="496" y="2134"/>
                      <a:pt x="177" y="4398"/>
                      <a:pt x="70" y="5945"/>
                    </a:cubicBezTo>
                    <a:cubicBezTo>
                      <a:pt x="88" y="8113"/>
                      <a:pt x="-47" y="8033"/>
                      <a:pt x="19" y="8181"/>
                    </a:cubicBezTo>
                    <a:cubicBezTo>
                      <a:pt x="85" y="8329"/>
                      <a:pt x="310" y="7366"/>
                      <a:pt x="464" y="6835"/>
                    </a:cubicBezTo>
                    <a:cubicBezTo>
                      <a:pt x="618" y="6304"/>
                      <a:pt x="596" y="5517"/>
                      <a:pt x="946" y="4992"/>
                    </a:cubicBezTo>
                    <a:cubicBezTo>
                      <a:pt x="1296" y="4467"/>
                      <a:pt x="4033" y="4333"/>
                      <a:pt x="5335" y="4343"/>
                    </a:cubicBezTo>
                    <a:cubicBezTo>
                      <a:pt x="6635" y="4354"/>
                      <a:pt x="8225" y="4437"/>
                      <a:pt x="8744" y="5058"/>
                    </a:cubicBezTo>
                    <a:cubicBezTo>
                      <a:pt x="9274" y="5693"/>
                      <a:pt x="9205" y="6012"/>
                      <a:pt x="9439" y="6836"/>
                    </a:cubicBezTo>
                    <a:cubicBezTo>
                      <a:pt x="9673" y="7660"/>
                      <a:pt x="9913" y="8945"/>
                      <a:pt x="10151" y="10000"/>
                    </a:cubicBezTo>
                    <a:cubicBezTo>
                      <a:pt x="10200" y="7759"/>
                      <a:pt x="10085" y="6060"/>
                      <a:pt x="10019" y="1736"/>
                    </a:cubicBezTo>
                    <a:cubicBezTo>
                      <a:pt x="8797" y="639"/>
                      <a:pt x="8838" y="464"/>
                      <a:pt x="4302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98" name="等腰三角形 424"/>
              <p:cNvSpPr>
                <a:spLocks noChangeArrowheads="1"/>
              </p:cNvSpPr>
              <p:nvPr/>
            </p:nvSpPr>
            <p:spPr bwMode="auto">
              <a:xfrm rot="9456606">
                <a:off x="8562666" y="3764100"/>
                <a:ext cx="76850" cy="69978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3599" name="Freeform 453"/>
              <p:cNvSpPr/>
              <p:nvPr/>
            </p:nvSpPr>
            <p:spPr bwMode="auto">
              <a:xfrm rot="-1638504">
                <a:off x="8772938" y="4676513"/>
                <a:ext cx="217037" cy="60851"/>
              </a:xfrm>
              <a:custGeom>
                <a:avLst/>
                <a:gdLst>
                  <a:gd name="T0" fmla="*/ 0 w 45"/>
                  <a:gd name="T1" fmla="*/ 0 h 13"/>
                  <a:gd name="T2" fmla="*/ 9646 w 45"/>
                  <a:gd name="T3" fmla="*/ 4681 h 13"/>
                  <a:gd name="T4" fmla="*/ 19292 w 45"/>
                  <a:gd name="T5" fmla="*/ 9362 h 13"/>
                  <a:gd name="T6" fmla="*/ 28938 w 45"/>
                  <a:gd name="T7" fmla="*/ 14043 h 13"/>
                  <a:gd name="T8" fmla="*/ 48230 w 45"/>
                  <a:gd name="T9" fmla="*/ 23404 h 13"/>
                  <a:gd name="T10" fmla="*/ 62700 w 45"/>
                  <a:gd name="T11" fmla="*/ 28085 h 13"/>
                  <a:gd name="T12" fmla="*/ 81992 w 45"/>
                  <a:gd name="T13" fmla="*/ 32766 h 13"/>
                  <a:gd name="T14" fmla="*/ 106107 w 45"/>
                  <a:gd name="T15" fmla="*/ 37447 h 13"/>
                  <a:gd name="T16" fmla="*/ 125399 w 45"/>
                  <a:gd name="T17" fmla="*/ 37447 h 13"/>
                  <a:gd name="T18" fmla="*/ 144691 w 45"/>
                  <a:gd name="T19" fmla="*/ 42128 h 13"/>
                  <a:gd name="T20" fmla="*/ 163984 w 45"/>
                  <a:gd name="T21" fmla="*/ 46808 h 13"/>
                  <a:gd name="T22" fmla="*/ 183276 w 45"/>
                  <a:gd name="T23" fmla="*/ 46808 h 13"/>
                  <a:gd name="T24" fmla="*/ 217037 w 45"/>
                  <a:gd name="T25" fmla="*/ 56170 h 13"/>
                  <a:gd name="T26" fmla="*/ 183276 w 45"/>
                  <a:gd name="T27" fmla="*/ 60851 h 13"/>
                  <a:gd name="T28" fmla="*/ 144691 w 45"/>
                  <a:gd name="T29" fmla="*/ 60851 h 13"/>
                  <a:gd name="T30" fmla="*/ 120576 w 45"/>
                  <a:gd name="T31" fmla="*/ 56170 h 13"/>
                  <a:gd name="T32" fmla="*/ 101284 w 45"/>
                  <a:gd name="T33" fmla="*/ 56170 h 13"/>
                  <a:gd name="T34" fmla="*/ 57877 w 45"/>
                  <a:gd name="T35" fmla="*/ 42128 h 13"/>
                  <a:gd name="T36" fmla="*/ 38584 w 45"/>
                  <a:gd name="T37" fmla="*/ 32766 h 13"/>
                  <a:gd name="T38" fmla="*/ 24115 w 45"/>
                  <a:gd name="T39" fmla="*/ 23404 h 13"/>
                  <a:gd name="T40" fmla="*/ 14469 w 45"/>
                  <a:gd name="T41" fmla="*/ 14043 h 13"/>
                  <a:gd name="T42" fmla="*/ 4823 w 45"/>
                  <a:gd name="T43" fmla="*/ 4681 h 13"/>
                  <a:gd name="T44" fmla="*/ 0 w 45"/>
                  <a:gd name="T45" fmla="*/ 0 h 1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5" h="13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4" y="2"/>
                      <a:pt x="5" y="3"/>
                      <a:pt x="6" y="3"/>
                    </a:cubicBezTo>
                    <a:cubicBezTo>
                      <a:pt x="7" y="4"/>
                      <a:pt x="8" y="4"/>
                      <a:pt x="10" y="5"/>
                    </a:cubicBezTo>
                    <a:cubicBezTo>
                      <a:pt x="11" y="5"/>
                      <a:pt x="12" y="5"/>
                      <a:pt x="13" y="6"/>
                    </a:cubicBezTo>
                    <a:cubicBezTo>
                      <a:pt x="15" y="6"/>
                      <a:pt x="16" y="6"/>
                      <a:pt x="17" y="7"/>
                    </a:cubicBezTo>
                    <a:cubicBezTo>
                      <a:pt x="19" y="7"/>
                      <a:pt x="20" y="7"/>
                      <a:pt x="22" y="8"/>
                    </a:cubicBezTo>
                    <a:cubicBezTo>
                      <a:pt x="23" y="8"/>
                      <a:pt x="25" y="8"/>
                      <a:pt x="26" y="8"/>
                    </a:cubicBezTo>
                    <a:cubicBezTo>
                      <a:pt x="27" y="9"/>
                      <a:pt x="29" y="9"/>
                      <a:pt x="30" y="9"/>
                    </a:cubicBezTo>
                    <a:cubicBezTo>
                      <a:pt x="31" y="9"/>
                      <a:pt x="33" y="10"/>
                      <a:pt x="34" y="10"/>
                    </a:cubicBezTo>
                    <a:cubicBezTo>
                      <a:pt x="35" y="10"/>
                      <a:pt x="37" y="10"/>
                      <a:pt x="38" y="10"/>
                    </a:cubicBezTo>
                    <a:cubicBezTo>
                      <a:pt x="42" y="11"/>
                      <a:pt x="45" y="12"/>
                      <a:pt x="45" y="12"/>
                    </a:cubicBezTo>
                    <a:cubicBezTo>
                      <a:pt x="45" y="12"/>
                      <a:pt x="42" y="12"/>
                      <a:pt x="38" y="13"/>
                    </a:cubicBezTo>
                    <a:cubicBezTo>
                      <a:pt x="35" y="13"/>
                      <a:pt x="33" y="13"/>
                      <a:pt x="30" y="13"/>
                    </a:cubicBezTo>
                    <a:cubicBezTo>
                      <a:pt x="28" y="13"/>
                      <a:pt x="27" y="13"/>
                      <a:pt x="25" y="12"/>
                    </a:cubicBezTo>
                    <a:cubicBezTo>
                      <a:pt x="24" y="12"/>
                      <a:pt x="22" y="12"/>
                      <a:pt x="21" y="12"/>
                    </a:cubicBezTo>
                    <a:cubicBezTo>
                      <a:pt x="18" y="11"/>
                      <a:pt x="15" y="10"/>
                      <a:pt x="12" y="9"/>
                    </a:cubicBezTo>
                    <a:cubicBezTo>
                      <a:pt x="11" y="9"/>
                      <a:pt x="10" y="8"/>
                      <a:pt x="8" y="7"/>
                    </a:cubicBezTo>
                    <a:cubicBezTo>
                      <a:pt x="7" y="7"/>
                      <a:pt x="6" y="6"/>
                      <a:pt x="5" y="5"/>
                    </a:cubicBezTo>
                    <a:cubicBezTo>
                      <a:pt x="4" y="5"/>
                      <a:pt x="3" y="4"/>
                      <a:pt x="3" y="3"/>
                    </a:cubicBezTo>
                    <a:cubicBezTo>
                      <a:pt x="2" y="3"/>
                      <a:pt x="1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18B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7746664" y="5219765"/>
              <a:ext cx="1948199" cy="160346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6289675" y="3457575"/>
            <a:ext cx="4435475" cy="3400425"/>
            <a:chOff x="6289675" y="3457575"/>
            <a:chExt cx="4435476" cy="3400425"/>
          </a:xfrm>
        </p:grpSpPr>
        <p:sp>
          <p:nvSpPr>
            <p:cNvPr id="13466" name="Freeform 37"/>
            <p:cNvSpPr/>
            <p:nvPr/>
          </p:nvSpPr>
          <p:spPr bwMode="auto">
            <a:xfrm>
              <a:off x="8864600" y="4981575"/>
              <a:ext cx="654050" cy="1168400"/>
            </a:xfrm>
            <a:custGeom>
              <a:avLst/>
              <a:gdLst>
                <a:gd name="T0" fmla="*/ 620439 w 720"/>
                <a:gd name="T1" fmla="*/ 992913 h 1285"/>
                <a:gd name="T2" fmla="*/ 544133 w 720"/>
                <a:gd name="T3" fmla="*/ 60011 h 1285"/>
                <a:gd name="T4" fmla="*/ 421499 w 720"/>
                <a:gd name="T5" fmla="*/ 9093 h 1285"/>
                <a:gd name="T6" fmla="*/ 179864 w 720"/>
                <a:gd name="T7" fmla="*/ 67285 h 1285"/>
                <a:gd name="T8" fmla="*/ 161696 w 720"/>
                <a:gd name="T9" fmla="*/ 968363 h 1285"/>
                <a:gd name="T10" fmla="*/ 620439 w 720"/>
                <a:gd name="T11" fmla="*/ 992913 h 12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20" h="1285">
                  <a:moveTo>
                    <a:pt x="683" y="1092"/>
                  </a:moveTo>
                  <a:cubicBezTo>
                    <a:pt x="599" y="66"/>
                    <a:pt x="599" y="66"/>
                    <a:pt x="599" y="66"/>
                  </a:cubicBezTo>
                  <a:cubicBezTo>
                    <a:pt x="464" y="10"/>
                    <a:pt x="464" y="10"/>
                    <a:pt x="464" y="10"/>
                  </a:cubicBezTo>
                  <a:cubicBezTo>
                    <a:pt x="430" y="0"/>
                    <a:pt x="213" y="59"/>
                    <a:pt x="198" y="74"/>
                  </a:cubicBezTo>
                  <a:cubicBezTo>
                    <a:pt x="0" y="263"/>
                    <a:pt x="121" y="466"/>
                    <a:pt x="178" y="1065"/>
                  </a:cubicBezTo>
                  <a:cubicBezTo>
                    <a:pt x="198" y="1285"/>
                    <a:pt x="720" y="1169"/>
                    <a:pt x="683" y="1092"/>
                  </a:cubicBezTo>
                </a:path>
              </a:pathLst>
            </a:custGeom>
            <a:solidFill>
              <a:srgbClr val="FBF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67" name="Freeform 38"/>
            <p:cNvSpPr/>
            <p:nvPr/>
          </p:nvSpPr>
          <p:spPr bwMode="auto">
            <a:xfrm>
              <a:off x="9039225" y="5027612"/>
              <a:ext cx="249238" cy="909638"/>
            </a:xfrm>
            <a:custGeom>
              <a:avLst/>
              <a:gdLst>
                <a:gd name="T0" fmla="*/ 47625 w 157"/>
                <a:gd name="T1" fmla="*/ 6350 h 573"/>
                <a:gd name="T2" fmla="*/ 73025 w 157"/>
                <a:gd name="T3" fmla="*/ 6350 h 573"/>
                <a:gd name="T4" fmla="*/ 93663 w 157"/>
                <a:gd name="T5" fmla="*/ 0 h 573"/>
                <a:gd name="T6" fmla="*/ 249238 w 157"/>
                <a:gd name="T7" fmla="*/ 674688 h 573"/>
                <a:gd name="T8" fmla="*/ 114300 w 157"/>
                <a:gd name="T9" fmla="*/ 909638 h 573"/>
                <a:gd name="T10" fmla="*/ 0 w 157"/>
                <a:gd name="T11" fmla="*/ 758825 h 573"/>
                <a:gd name="T12" fmla="*/ 47625 w 157"/>
                <a:gd name="T13" fmla="*/ 6350 h 5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7" h="573">
                  <a:moveTo>
                    <a:pt x="30" y="4"/>
                  </a:moveTo>
                  <a:lnTo>
                    <a:pt x="46" y="4"/>
                  </a:lnTo>
                  <a:lnTo>
                    <a:pt x="59" y="0"/>
                  </a:lnTo>
                  <a:lnTo>
                    <a:pt x="157" y="425"/>
                  </a:lnTo>
                  <a:lnTo>
                    <a:pt x="72" y="573"/>
                  </a:lnTo>
                  <a:lnTo>
                    <a:pt x="0" y="478"/>
                  </a:lnTo>
                  <a:lnTo>
                    <a:pt x="30" y="4"/>
                  </a:lnTo>
                  <a:close/>
                </a:path>
              </a:pathLst>
            </a:custGeom>
            <a:solidFill>
              <a:srgbClr val="D17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68" name="Freeform 39"/>
            <p:cNvSpPr/>
            <p:nvPr/>
          </p:nvSpPr>
          <p:spPr bwMode="auto">
            <a:xfrm>
              <a:off x="9039225" y="5027612"/>
              <a:ext cx="249238" cy="909638"/>
            </a:xfrm>
            <a:custGeom>
              <a:avLst/>
              <a:gdLst>
                <a:gd name="T0" fmla="*/ 47625 w 157"/>
                <a:gd name="T1" fmla="*/ 6350 h 573"/>
                <a:gd name="T2" fmla="*/ 73025 w 157"/>
                <a:gd name="T3" fmla="*/ 6350 h 573"/>
                <a:gd name="T4" fmla="*/ 93663 w 157"/>
                <a:gd name="T5" fmla="*/ 0 h 573"/>
                <a:gd name="T6" fmla="*/ 249238 w 157"/>
                <a:gd name="T7" fmla="*/ 674688 h 573"/>
                <a:gd name="T8" fmla="*/ 114300 w 157"/>
                <a:gd name="T9" fmla="*/ 909638 h 573"/>
                <a:gd name="T10" fmla="*/ 0 w 157"/>
                <a:gd name="T11" fmla="*/ 758825 h 573"/>
                <a:gd name="T12" fmla="*/ 47625 w 157"/>
                <a:gd name="T13" fmla="*/ 6350 h 5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7" h="573">
                  <a:moveTo>
                    <a:pt x="30" y="4"/>
                  </a:moveTo>
                  <a:lnTo>
                    <a:pt x="46" y="4"/>
                  </a:lnTo>
                  <a:lnTo>
                    <a:pt x="59" y="0"/>
                  </a:lnTo>
                  <a:lnTo>
                    <a:pt x="157" y="425"/>
                  </a:lnTo>
                  <a:lnTo>
                    <a:pt x="72" y="573"/>
                  </a:lnTo>
                  <a:lnTo>
                    <a:pt x="0" y="478"/>
                  </a:lnTo>
                  <a:lnTo>
                    <a:pt x="30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69" name="Freeform 40"/>
            <p:cNvSpPr/>
            <p:nvPr/>
          </p:nvSpPr>
          <p:spPr bwMode="auto">
            <a:xfrm>
              <a:off x="9063038" y="4978400"/>
              <a:ext cx="85725" cy="96838"/>
            </a:xfrm>
            <a:custGeom>
              <a:avLst/>
              <a:gdLst>
                <a:gd name="T0" fmla="*/ 43774 w 94"/>
                <a:gd name="T1" fmla="*/ 0 h 106"/>
                <a:gd name="T2" fmla="*/ 0 w 94"/>
                <a:gd name="T3" fmla="*/ 36543 h 106"/>
                <a:gd name="T4" fmla="*/ 50158 w 94"/>
                <a:gd name="T5" fmla="*/ 96838 h 106"/>
                <a:gd name="T6" fmla="*/ 85725 w 94"/>
                <a:gd name="T7" fmla="*/ 48419 h 106"/>
                <a:gd name="T8" fmla="*/ 43774 w 94"/>
                <a:gd name="T9" fmla="*/ 0 h 1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4" h="106">
                  <a:moveTo>
                    <a:pt x="48" y="0"/>
                  </a:moveTo>
                  <a:cubicBezTo>
                    <a:pt x="48" y="0"/>
                    <a:pt x="14" y="29"/>
                    <a:pt x="0" y="40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3"/>
                    <a:pt x="69" y="16"/>
                    <a:pt x="48" y="0"/>
                  </a:cubicBezTo>
                </a:path>
              </a:pathLst>
            </a:custGeom>
            <a:solidFill>
              <a:srgbClr val="D17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70" name="Freeform 41"/>
            <p:cNvSpPr/>
            <p:nvPr/>
          </p:nvSpPr>
          <p:spPr bwMode="auto">
            <a:xfrm>
              <a:off x="8999538" y="4976812"/>
              <a:ext cx="106363" cy="130175"/>
            </a:xfrm>
            <a:custGeom>
              <a:avLst/>
              <a:gdLst>
                <a:gd name="T0" fmla="*/ 106363 w 67"/>
                <a:gd name="T1" fmla="*/ 1588 h 82"/>
                <a:gd name="T2" fmla="*/ 52388 w 67"/>
                <a:gd name="T3" fmla="*/ 130175 h 82"/>
                <a:gd name="T4" fmla="*/ 0 w 67"/>
                <a:gd name="T5" fmla="*/ 76200 h 82"/>
                <a:gd name="T6" fmla="*/ 39688 w 67"/>
                <a:gd name="T7" fmla="*/ 30163 h 82"/>
                <a:gd name="T8" fmla="*/ 44450 w 67"/>
                <a:gd name="T9" fmla="*/ 0 h 82"/>
                <a:gd name="T10" fmla="*/ 106363 w 67"/>
                <a:gd name="T11" fmla="*/ 1588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7" h="82">
                  <a:moveTo>
                    <a:pt x="67" y="1"/>
                  </a:moveTo>
                  <a:lnTo>
                    <a:pt x="33" y="82"/>
                  </a:lnTo>
                  <a:lnTo>
                    <a:pt x="0" y="48"/>
                  </a:lnTo>
                  <a:lnTo>
                    <a:pt x="25" y="19"/>
                  </a:lnTo>
                  <a:lnTo>
                    <a:pt x="28" y="0"/>
                  </a:lnTo>
                  <a:lnTo>
                    <a:pt x="67" y="1"/>
                  </a:lnTo>
                  <a:close/>
                </a:path>
              </a:pathLst>
            </a:custGeom>
            <a:solidFill>
              <a:srgbClr val="FBF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71" name="Freeform 42"/>
            <p:cNvSpPr/>
            <p:nvPr/>
          </p:nvSpPr>
          <p:spPr bwMode="auto">
            <a:xfrm>
              <a:off x="8999538" y="4976812"/>
              <a:ext cx="106363" cy="130175"/>
            </a:xfrm>
            <a:custGeom>
              <a:avLst/>
              <a:gdLst>
                <a:gd name="T0" fmla="*/ 106363 w 67"/>
                <a:gd name="T1" fmla="*/ 1588 h 82"/>
                <a:gd name="T2" fmla="*/ 52388 w 67"/>
                <a:gd name="T3" fmla="*/ 130175 h 82"/>
                <a:gd name="T4" fmla="*/ 0 w 67"/>
                <a:gd name="T5" fmla="*/ 76200 h 82"/>
                <a:gd name="T6" fmla="*/ 39688 w 67"/>
                <a:gd name="T7" fmla="*/ 30163 h 82"/>
                <a:gd name="T8" fmla="*/ 44450 w 67"/>
                <a:gd name="T9" fmla="*/ 0 h 82"/>
                <a:gd name="T10" fmla="*/ 106363 w 67"/>
                <a:gd name="T11" fmla="*/ 1588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7" h="82">
                  <a:moveTo>
                    <a:pt x="67" y="1"/>
                  </a:moveTo>
                  <a:lnTo>
                    <a:pt x="33" y="82"/>
                  </a:lnTo>
                  <a:lnTo>
                    <a:pt x="0" y="48"/>
                  </a:lnTo>
                  <a:lnTo>
                    <a:pt x="25" y="19"/>
                  </a:lnTo>
                  <a:lnTo>
                    <a:pt x="28" y="0"/>
                  </a:lnTo>
                  <a:lnTo>
                    <a:pt x="67" y="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72" name="Freeform 43"/>
            <p:cNvSpPr/>
            <p:nvPr/>
          </p:nvSpPr>
          <p:spPr bwMode="auto">
            <a:xfrm>
              <a:off x="9105900" y="4927600"/>
              <a:ext cx="217488" cy="158750"/>
            </a:xfrm>
            <a:custGeom>
              <a:avLst/>
              <a:gdLst>
                <a:gd name="T0" fmla="*/ 0 w 137"/>
                <a:gd name="T1" fmla="*/ 50800 h 100"/>
                <a:gd name="T2" fmla="*/ 163513 w 137"/>
                <a:gd name="T3" fmla="*/ 0 h 100"/>
                <a:gd name="T4" fmla="*/ 217488 w 137"/>
                <a:gd name="T5" fmla="*/ 74613 h 100"/>
                <a:gd name="T6" fmla="*/ 69850 w 137"/>
                <a:gd name="T7" fmla="*/ 158750 h 100"/>
                <a:gd name="T8" fmla="*/ 0 w 137"/>
                <a:gd name="T9" fmla="*/ 50800 h 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" h="100">
                  <a:moveTo>
                    <a:pt x="0" y="32"/>
                  </a:moveTo>
                  <a:lnTo>
                    <a:pt x="103" y="0"/>
                  </a:lnTo>
                  <a:lnTo>
                    <a:pt x="137" y="47"/>
                  </a:lnTo>
                  <a:lnTo>
                    <a:pt x="44" y="10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BF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73" name="Freeform 44"/>
            <p:cNvSpPr/>
            <p:nvPr/>
          </p:nvSpPr>
          <p:spPr bwMode="auto">
            <a:xfrm>
              <a:off x="9105900" y="4927600"/>
              <a:ext cx="217488" cy="158750"/>
            </a:xfrm>
            <a:custGeom>
              <a:avLst/>
              <a:gdLst>
                <a:gd name="T0" fmla="*/ 0 w 137"/>
                <a:gd name="T1" fmla="*/ 50800 h 100"/>
                <a:gd name="T2" fmla="*/ 163513 w 137"/>
                <a:gd name="T3" fmla="*/ 0 h 100"/>
                <a:gd name="T4" fmla="*/ 217488 w 137"/>
                <a:gd name="T5" fmla="*/ 74613 h 100"/>
                <a:gd name="T6" fmla="*/ 69850 w 137"/>
                <a:gd name="T7" fmla="*/ 158750 h 100"/>
                <a:gd name="T8" fmla="*/ 0 w 137"/>
                <a:gd name="T9" fmla="*/ 50800 h 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" h="100">
                  <a:moveTo>
                    <a:pt x="0" y="32"/>
                  </a:moveTo>
                  <a:lnTo>
                    <a:pt x="103" y="0"/>
                  </a:lnTo>
                  <a:lnTo>
                    <a:pt x="137" y="47"/>
                  </a:lnTo>
                  <a:lnTo>
                    <a:pt x="44" y="100"/>
                  </a:lnTo>
                  <a:lnTo>
                    <a:pt x="0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74" name="Freeform 45"/>
            <p:cNvSpPr/>
            <p:nvPr/>
          </p:nvSpPr>
          <p:spPr bwMode="auto">
            <a:xfrm>
              <a:off x="9109075" y="4921250"/>
              <a:ext cx="419100" cy="1285875"/>
            </a:xfrm>
            <a:custGeom>
              <a:avLst/>
              <a:gdLst>
                <a:gd name="T0" fmla="*/ 161262 w 460"/>
                <a:gd name="T1" fmla="*/ 0 h 1413"/>
                <a:gd name="T2" fmla="*/ 215017 w 460"/>
                <a:gd name="T3" fmla="*/ 80083 h 1413"/>
                <a:gd name="T4" fmla="*/ 379012 w 460"/>
                <a:gd name="T5" fmla="*/ 136505 h 1413"/>
                <a:gd name="T6" fmla="*/ 419100 w 460"/>
                <a:gd name="T7" fmla="*/ 1233093 h 1413"/>
                <a:gd name="T8" fmla="*/ 118441 w 460"/>
                <a:gd name="T9" fmla="*/ 1285875 h 1413"/>
                <a:gd name="T10" fmla="*/ 31888 w 460"/>
                <a:gd name="T11" fmla="*/ 1149370 h 1413"/>
                <a:gd name="T12" fmla="*/ 0 w 460"/>
                <a:gd name="T13" fmla="*/ 687074 h 1413"/>
                <a:gd name="T14" fmla="*/ 111153 w 460"/>
                <a:gd name="T15" fmla="*/ 20931 h 1413"/>
                <a:gd name="T16" fmla="*/ 161262 w 460"/>
                <a:gd name="T17" fmla="*/ 0 h 14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60" h="1413">
                  <a:moveTo>
                    <a:pt x="177" y="0"/>
                  </a:moveTo>
                  <a:cubicBezTo>
                    <a:pt x="236" y="88"/>
                    <a:pt x="236" y="88"/>
                    <a:pt x="236" y="88"/>
                  </a:cubicBezTo>
                  <a:cubicBezTo>
                    <a:pt x="416" y="150"/>
                    <a:pt x="416" y="150"/>
                    <a:pt x="416" y="150"/>
                  </a:cubicBezTo>
                  <a:cubicBezTo>
                    <a:pt x="460" y="1355"/>
                    <a:pt x="460" y="1355"/>
                    <a:pt x="460" y="1355"/>
                  </a:cubicBezTo>
                  <a:cubicBezTo>
                    <a:pt x="130" y="1413"/>
                    <a:pt x="130" y="1413"/>
                    <a:pt x="130" y="1413"/>
                  </a:cubicBezTo>
                  <a:cubicBezTo>
                    <a:pt x="35" y="1263"/>
                    <a:pt x="35" y="1263"/>
                    <a:pt x="35" y="1263"/>
                  </a:cubicBezTo>
                  <a:cubicBezTo>
                    <a:pt x="35" y="1263"/>
                    <a:pt x="13" y="1010"/>
                    <a:pt x="0" y="755"/>
                  </a:cubicBezTo>
                  <a:cubicBezTo>
                    <a:pt x="0" y="755"/>
                    <a:pt x="75" y="225"/>
                    <a:pt x="122" y="23"/>
                  </a:cubicBezTo>
                  <a:cubicBezTo>
                    <a:pt x="122" y="23"/>
                    <a:pt x="177" y="1"/>
                    <a:pt x="177" y="0"/>
                  </a:cubicBezTo>
                </a:path>
              </a:pathLst>
            </a:custGeom>
            <a:solidFill>
              <a:srgbClr val="FBF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75" name="Freeform 46"/>
            <p:cNvSpPr/>
            <p:nvPr/>
          </p:nvSpPr>
          <p:spPr bwMode="auto">
            <a:xfrm>
              <a:off x="8828088" y="4976812"/>
              <a:ext cx="398463" cy="1230313"/>
            </a:xfrm>
            <a:custGeom>
              <a:avLst/>
              <a:gdLst>
                <a:gd name="T0" fmla="*/ 0 w 251"/>
                <a:gd name="T1" fmla="*/ 109538 h 775"/>
                <a:gd name="T2" fmla="*/ 207963 w 251"/>
                <a:gd name="T3" fmla="*/ 34925 h 775"/>
                <a:gd name="T4" fmla="*/ 204788 w 251"/>
                <a:gd name="T5" fmla="*/ 9525 h 775"/>
                <a:gd name="T6" fmla="*/ 215900 w 251"/>
                <a:gd name="T7" fmla="*/ 0 h 775"/>
                <a:gd name="T8" fmla="*/ 309563 w 251"/>
                <a:gd name="T9" fmla="*/ 676275 h 775"/>
                <a:gd name="T10" fmla="*/ 398463 w 251"/>
                <a:gd name="T11" fmla="*/ 1230313 h 775"/>
                <a:gd name="T12" fmla="*/ 117475 w 251"/>
                <a:gd name="T13" fmla="*/ 1169988 h 775"/>
                <a:gd name="T14" fmla="*/ 0 w 251"/>
                <a:gd name="T15" fmla="*/ 109538 h 7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1" h="775">
                  <a:moveTo>
                    <a:pt x="0" y="69"/>
                  </a:moveTo>
                  <a:lnTo>
                    <a:pt x="131" y="22"/>
                  </a:lnTo>
                  <a:lnTo>
                    <a:pt x="129" y="6"/>
                  </a:lnTo>
                  <a:lnTo>
                    <a:pt x="136" y="0"/>
                  </a:lnTo>
                  <a:lnTo>
                    <a:pt x="195" y="426"/>
                  </a:lnTo>
                  <a:lnTo>
                    <a:pt x="251" y="775"/>
                  </a:lnTo>
                  <a:lnTo>
                    <a:pt x="74" y="737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BF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76" name="Freeform 47"/>
            <p:cNvSpPr/>
            <p:nvPr/>
          </p:nvSpPr>
          <p:spPr bwMode="auto">
            <a:xfrm>
              <a:off x="8828088" y="4976812"/>
              <a:ext cx="398463" cy="1230313"/>
            </a:xfrm>
            <a:custGeom>
              <a:avLst/>
              <a:gdLst>
                <a:gd name="T0" fmla="*/ 0 w 251"/>
                <a:gd name="T1" fmla="*/ 109538 h 775"/>
                <a:gd name="T2" fmla="*/ 207963 w 251"/>
                <a:gd name="T3" fmla="*/ 34925 h 775"/>
                <a:gd name="T4" fmla="*/ 204788 w 251"/>
                <a:gd name="T5" fmla="*/ 9525 h 775"/>
                <a:gd name="T6" fmla="*/ 215900 w 251"/>
                <a:gd name="T7" fmla="*/ 0 h 775"/>
                <a:gd name="T8" fmla="*/ 309563 w 251"/>
                <a:gd name="T9" fmla="*/ 676275 h 775"/>
                <a:gd name="T10" fmla="*/ 398463 w 251"/>
                <a:gd name="T11" fmla="*/ 1230313 h 775"/>
                <a:gd name="T12" fmla="*/ 117475 w 251"/>
                <a:gd name="T13" fmla="*/ 1169988 h 775"/>
                <a:gd name="T14" fmla="*/ 0 w 251"/>
                <a:gd name="T15" fmla="*/ 109538 h 7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1" h="775">
                  <a:moveTo>
                    <a:pt x="0" y="69"/>
                  </a:moveTo>
                  <a:lnTo>
                    <a:pt x="131" y="22"/>
                  </a:lnTo>
                  <a:lnTo>
                    <a:pt x="129" y="6"/>
                  </a:lnTo>
                  <a:lnTo>
                    <a:pt x="136" y="0"/>
                  </a:lnTo>
                  <a:lnTo>
                    <a:pt x="195" y="426"/>
                  </a:lnTo>
                  <a:lnTo>
                    <a:pt x="251" y="775"/>
                  </a:lnTo>
                  <a:lnTo>
                    <a:pt x="74" y="737"/>
                  </a:lnTo>
                  <a:lnTo>
                    <a:pt x="0" y="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77" name="Freeform 50"/>
            <p:cNvSpPr/>
            <p:nvPr/>
          </p:nvSpPr>
          <p:spPr bwMode="auto">
            <a:xfrm>
              <a:off x="8807450" y="3917950"/>
              <a:ext cx="11113" cy="4763"/>
            </a:xfrm>
            <a:custGeom>
              <a:avLst/>
              <a:gdLst>
                <a:gd name="T0" fmla="*/ 11113 w 12"/>
                <a:gd name="T1" fmla="*/ 953 h 5"/>
                <a:gd name="T2" fmla="*/ 2778 w 12"/>
                <a:gd name="T3" fmla="*/ 4763 h 5"/>
                <a:gd name="T4" fmla="*/ 0 w 12"/>
                <a:gd name="T5" fmla="*/ 0 h 5"/>
                <a:gd name="T6" fmla="*/ 11113 w 12"/>
                <a:gd name="T7" fmla="*/ 953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5">
                  <a:moveTo>
                    <a:pt x="12" y="1"/>
                  </a:moveTo>
                  <a:cubicBezTo>
                    <a:pt x="9" y="2"/>
                    <a:pt x="6" y="4"/>
                    <a:pt x="3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1"/>
                  </a:cubicBezTo>
                  <a:close/>
                </a:path>
              </a:pathLst>
            </a:custGeom>
            <a:solidFill>
              <a:srgbClr val="E9A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78" name="Rectangle 57"/>
            <p:cNvSpPr>
              <a:spLocks noChangeArrowheads="1"/>
            </p:cNvSpPr>
            <p:nvPr/>
          </p:nvSpPr>
          <p:spPr bwMode="auto">
            <a:xfrm>
              <a:off x="6357938" y="5827712"/>
              <a:ext cx="4367213" cy="1030288"/>
            </a:xfrm>
            <a:prstGeom prst="rect">
              <a:avLst/>
            </a:prstGeom>
            <a:solidFill>
              <a:srgbClr val="1A7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79" name="Rectangle 58"/>
            <p:cNvSpPr>
              <a:spLocks noChangeArrowheads="1"/>
            </p:cNvSpPr>
            <p:nvPr/>
          </p:nvSpPr>
          <p:spPr bwMode="auto">
            <a:xfrm>
              <a:off x="6357938" y="5827712"/>
              <a:ext cx="4367213" cy="1030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80" name="Rectangle 59"/>
            <p:cNvSpPr>
              <a:spLocks noChangeArrowheads="1"/>
            </p:cNvSpPr>
            <p:nvPr/>
          </p:nvSpPr>
          <p:spPr bwMode="auto">
            <a:xfrm>
              <a:off x="6999288" y="6223000"/>
              <a:ext cx="1079500" cy="354013"/>
            </a:xfrm>
            <a:prstGeom prst="rect">
              <a:avLst/>
            </a:pr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81" name="Rectangle 60"/>
            <p:cNvSpPr>
              <a:spLocks noChangeArrowheads="1"/>
            </p:cNvSpPr>
            <p:nvPr/>
          </p:nvSpPr>
          <p:spPr bwMode="auto">
            <a:xfrm>
              <a:off x="6999288" y="6223000"/>
              <a:ext cx="1079500" cy="35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82" name="Rectangle 61"/>
            <p:cNvSpPr>
              <a:spLocks noChangeArrowheads="1"/>
            </p:cNvSpPr>
            <p:nvPr/>
          </p:nvSpPr>
          <p:spPr bwMode="auto">
            <a:xfrm>
              <a:off x="7053263" y="6248400"/>
              <a:ext cx="758825" cy="246063"/>
            </a:xfrm>
            <a:prstGeom prst="rect">
              <a:avLst/>
            </a:pr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83" name="Rectangle 62"/>
            <p:cNvSpPr>
              <a:spLocks noChangeArrowheads="1"/>
            </p:cNvSpPr>
            <p:nvPr/>
          </p:nvSpPr>
          <p:spPr bwMode="auto">
            <a:xfrm>
              <a:off x="7053263" y="6248400"/>
              <a:ext cx="758825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84" name="Rectangle 63"/>
            <p:cNvSpPr>
              <a:spLocks noChangeArrowheads="1"/>
            </p:cNvSpPr>
            <p:nvPr/>
          </p:nvSpPr>
          <p:spPr bwMode="auto">
            <a:xfrm>
              <a:off x="7877175" y="6248400"/>
              <a:ext cx="127000" cy="246063"/>
            </a:xfrm>
            <a:prstGeom prst="rect">
              <a:avLst/>
            </a:pr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85" name="Rectangle 64"/>
            <p:cNvSpPr>
              <a:spLocks noChangeArrowheads="1"/>
            </p:cNvSpPr>
            <p:nvPr/>
          </p:nvSpPr>
          <p:spPr bwMode="auto">
            <a:xfrm>
              <a:off x="7877175" y="6248400"/>
              <a:ext cx="12700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86" name="Rectangle 65"/>
            <p:cNvSpPr>
              <a:spLocks noChangeArrowheads="1"/>
            </p:cNvSpPr>
            <p:nvPr/>
          </p:nvSpPr>
          <p:spPr bwMode="auto">
            <a:xfrm>
              <a:off x="6999288" y="6516687"/>
              <a:ext cx="1079500" cy="60325"/>
            </a:xfrm>
            <a:prstGeom prst="rect">
              <a:avLst/>
            </a:prstGeom>
            <a:solidFill>
              <a:srgbClr val="212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87" name="Rectangle 66"/>
            <p:cNvSpPr>
              <a:spLocks noChangeArrowheads="1"/>
            </p:cNvSpPr>
            <p:nvPr/>
          </p:nvSpPr>
          <p:spPr bwMode="auto">
            <a:xfrm>
              <a:off x="6999288" y="6516687"/>
              <a:ext cx="1079500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88" name="Freeform 67"/>
            <p:cNvSpPr/>
            <p:nvPr/>
          </p:nvSpPr>
          <p:spPr bwMode="auto">
            <a:xfrm>
              <a:off x="7112000" y="5397500"/>
              <a:ext cx="563563" cy="901700"/>
            </a:xfrm>
            <a:custGeom>
              <a:avLst/>
              <a:gdLst>
                <a:gd name="T0" fmla="*/ 0 w 620"/>
                <a:gd name="T1" fmla="*/ 685146 h 991"/>
                <a:gd name="T2" fmla="*/ 0 w 620"/>
                <a:gd name="T3" fmla="*/ 847107 h 991"/>
                <a:gd name="T4" fmla="*/ 55447 w 620"/>
                <a:gd name="T5" fmla="*/ 901700 h 991"/>
                <a:gd name="T6" fmla="*/ 363589 w 620"/>
                <a:gd name="T7" fmla="*/ 901700 h 991"/>
                <a:gd name="T8" fmla="*/ 418127 w 620"/>
                <a:gd name="T9" fmla="*/ 847107 h 991"/>
                <a:gd name="T10" fmla="*/ 418127 w 620"/>
                <a:gd name="T11" fmla="*/ 681507 h 991"/>
                <a:gd name="T12" fmla="*/ 423581 w 620"/>
                <a:gd name="T13" fmla="*/ 658760 h 991"/>
                <a:gd name="T14" fmla="*/ 508116 w 620"/>
                <a:gd name="T15" fmla="*/ 476782 h 991"/>
                <a:gd name="T16" fmla="*/ 512661 w 620"/>
                <a:gd name="T17" fmla="*/ 454035 h 991"/>
                <a:gd name="T18" fmla="*/ 512661 w 620"/>
                <a:gd name="T19" fmla="*/ 132844 h 991"/>
                <a:gd name="T20" fmla="*/ 563563 w 620"/>
                <a:gd name="T21" fmla="*/ 75521 h 991"/>
                <a:gd name="T22" fmla="*/ 462667 w 620"/>
                <a:gd name="T23" fmla="*/ 47314 h 991"/>
                <a:gd name="T24" fmla="*/ 8181 w 620"/>
                <a:gd name="T25" fmla="*/ 656030 h 991"/>
                <a:gd name="T26" fmla="*/ 0 w 620"/>
                <a:gd name="T27" fmla="*/ 685146 h 99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20" h="991">
                  <a:moveTo>
                    <a:pt x="0" y="753"/>
                  </a:moveTo>
                  <a:cubicBezTo>
                    <a:pt x="0" y="931"/>
                    <a:pt x="0" y="931"/>
                    <a:pt x="0" y="931"/>
                  </a:cubicBezTo>
                  <a:cubicBezTo>
                    <a:pt x="0" y="964"/>
                    <a:pt x="27" y="991"/>
                    <a:pt x="61" y="991"/>
                  </a:cubicBezTo>
                  <a:cubicBezTo>
                    <a:pt x="400" y="991"/>
                    <a:pt x="400" y="991"/>
                    <a:pt x="400" y="991"/>
                  </a:cubicBezTo>
                  <a:cubicBezTo>
                    <a:pt x="433" y="991"/>
                    <a:pt x="460" y="964"/>
                    <a:pt x="460" y="931"/>
                  </a:cubicBezTo>
                  <a:cubicBezTo>
                    <a:pt x="460" y="749"/>
                    <a:pt x="460" y="749"/>
                    <a:pt x="460" y="749"/>
                  </a:cubicBezTo>
                  <a:cubicBezTo>
                    <a:pt x="460" y="740"/>
                    <a:pt x="462" y="732"/>
                    <a:pt x="466" y="724"/>
                  </a:cubicBezTo>
                  <a:cubicBezTo>
                    <a:pt x="559" y="524"/>
                    <a:pt x="559" y="524"/>
                    <a:pt x="559" y="524"/>
                  </a:cubicBezTo>
                  <a:cubicBezTo>
                    <a:pt x="563" y="516"/>
                    <a:pt x="564" y="508"/>
                    <a:pt x="564" y="499"/>
                  </a:cubicBezTo>
                  <a:cubicBezTo>
                    <a:pt x="564" y="146"/>
                    <a:pt x="564" y="146"/>
                    <a:pt x="564" y="146"/>
                  </a:cubicBezTo>
                  <a:cubicBezTo>
                    <a:pt x="620" y="83"/>
                    <a:pt x="620" y="83"/>
                    <a:pt x="620" y="83"/>
                  </a:cubicBezTo>
                  <a:cubicBezTo>
                    <a:pt x="620" y="23"/>
                    <a:pt x="541" y="0"/>
                    <a:pt x="509" y="52"/>
                  </a:cubicBezTo>
                  <a:cubicBezTo>
                    <a:pt x="9" y="721"/>
                    <a:pt x="9" y="721"/>
                    <a:pt x="9" y="721"/>
                  </a:cubicBezTo>
                  <a:cubicBezTo>
                    <a:pt x="3" y="731"/>
                    <a:pt x="0" y="742"/>
                    <a:pt x="0" y="753"/>
                  </a:cubicBezTo>
                </a:path>
              </a:pathLst>
            </a:custGeom>
            <a:solidFill>
              <a:srgbClr val="FBFB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89" name="Freeform 68"/>
            <p:cNvSpPr/>
            <p:nvPr/>
          </p:nvSpPr>
          <p:spPr bwMode="auto">
            <a:xfrm>
              <a:off x="9372600" y="5724525"/>
              <a:ext cx="355600" cy="161925"/>
            </a:xfrm>
            <a:custGeom>
              <a:avLst/>
              <a:gdLst>
                <a:gd name="T0" fmla="*/ 178255 w 391"/>
                <a:gd name="T1" fmla="*/ 0 h 178"/>
                <a:gd name="T2" fmla="*/ 0 w 391"/>
                <a:gd name="T3" fmla="*/ 145551 h 178"/>
                <a:gd name="T4" fmla="*/ 909 w 391"/>
                <a:gd name="T5" fmla="*/ 161925 h 178"/>
                <a:gd name="T6" fmla="*/ 354691 w 391"/>
                <a:gd name="T7" fmla="*/ 161925 h 178"/>
                <a:gd name="T8" fmla="*/ 355600 w 391"/>
                <a:gd name="T9" fmla="*/ 145551 h 178"/>
                <a:gd name="T10" fmla="*/ 178255 w 391"/>
                <a:gd name="T11" fmla="*/ 0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1" h="178">
                  <a:moveTo>
                    <a:pt x="196" y="0"/>
                  </a:moveTo>
                  <a:cubicBezTo>
                    <a:pt x="87" y="0"/>
                    <a:pt x="0" y="72"/>
                    <a:pt x="0" y="160"/>
                  </a:cubicBezTo>
                  <a:cubicBezTo>
                    <a:pt x="0" y="166"/>
                    <a:pt x="0" y="172"/>
                    <a:pt x="1" y="178"/>
                  </a:cubicBezTo>
                  <a:cubicBezTo>
                    <a:pt x="390" y="178"/>
                    <a:pt x="390" y="178"/>
                    <a:pt x="390" y="178"/>
                  </a:cubicBezTo>
                  <a:cubicBezTo>
                    <a:pt x="391" y="172"/>
                    <a:pt x="391" y="166"/>
                    <a:pt x="391" y="160"/>
                  </a:cubicBezTo>
                  <a:cubicBezTo>
                    <a:pt x="391" y="72"/>
                    <a:pt x="304" y="0"/>
                    <a:pt x="196" y="0"/>
                  </a:cubicBezTo>
                </a:path>
              </a:pathLst>
            </a:custGeom>
            <a:solidFill>
              <a:srgbClr val="F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90" name="Freeform 71"/>
            <p:cNvSpPr/>
            <p:nvPr/>
          </p:nvSpPr>
          <p:spPr bwMode="auto">
            <a:xfrm>
              <a:off x="7289800" y="5946775"/>
              <a:ext cx="238125" cy="481013"/>
            </a:xfrm>
            <a:custGeom>
              <a:avLst/>
              <a:gdLst>
                <a:gd name="T0" fmla="*/ 55563 w 150"/>
                <a:gd name="T1" fmla="*/ 0 h 303"/>
                <a:gd name="T2" fmla="*/ 0 w 150"/>
                <a:gd name="T3" fmla="*/ 23813 h 303"/>
                <a:gd name="T4" fmla="*/ 160338 w 150"/>
                <a:gd name="T5" fmla="*/ 396875 h 303"/>
                <a:gd name="T6" fmla="*/ 185738 w 150"/>
                <a:gd name="T7" fmla="*/ 452438 h 303"/>
                <a:gd name="T8" fmla="*/ 230188 w 150"/>
                <a:gd name="T9" fmla="*/ 481013 h 303"/>
                <a:gd name="T10" fmla="*/ 238125 w 150"/>
                <a:gd name="T11" fmla="*/ 430213 h 303"/>
                <a:gd name="T12" fmla="*/ 144463 w 150"/>
                <a:gd name="T13" fmla="*/ 207963 h 303"/>
                <a:gd name="T14" fmla="*/ 55563 w 150"/>
                <a:gd name="T15" fmla="*/ 0 h 3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0" h="303">
                  <a:moveTo>
                    <a:pt x="35" y="0"/>
                  </a:moveTo>
                  <a:lnTo>
                    <a:pt x="0" y="15"/>
                  </a:lnTo>
                  <a:lnTo>
                    <a:pt x="101" y="250"/>
                  </a:lnTo>
                  <a:lnTo>
                    <a:pt x="117" y="285"/>
                  </a:lnTo>
                  <a:lnTo>
                    <a:pt x="145" y="303"/>
                  </a:lnTo>
                  <a:lnTo>
                    <a:pt x="150" y="271"/>
                  </a:lnTo>
                  <a:lnTo>
                    <a:pt x="91" y="13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91" name="Freeform 72"/>
            <p:cNvSpPr/>
            <p:nvPr/>
          </p:nvSpPr>
          <p:spPr bwMode="auto">
            <a:xfrm>
              <a:off x="7289800" y="5946775"/>
              <a:ext cx="238125" cy="481013"/>
            </a:xfrm>
            <a:custGeom>
              <a:avLst/>
              <a:gdLst>
                <a:gd name="T0" fmla="*/ 55563 w 150"/>
                <a:gd name="T1" fmla="*/ 0 h 303"/>
                <a:gd name="T2" fmla="*/ 0 w 150"/>
                <a:gd name="T3" fmla="*/ 23813 h 303"/>
                <a:gd name="T4" fmla="*/ 160338 w 150"/>
                <a:gd name="T5" fmla="*/ 396875 h 303"/>
                <a:gd name="T6" fmla="*/ 185738 w 150"/>
                <a:gd name="T7" fmla="*/ 452438 h 303"/>
                <a:gd name="T8" fmla="*/ 230188 w 150"/>
                <a:gd name="T9" fmla="*/ 481013 h 303"/>
                <a:gd name="T10" fmla="*/ 238125 w 150"/>
                <a:gd name="T11" fmla="*/ 430213 h 303"/>
                <a:gd name="T12" fmla="*/ 144463 w 150"/>
                <a:gd name="T13" fmla="*/ 207963 h 303"/>
                <a:gd name="T14" fmla="*/ 55563 w 150"/>
                <a:gd name="T15" fmla="*/ 0 h 3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0" h="303">
                  <a:moveTo>
                    <a:pt x="35" y="0"/>
                  </a:moveTo>
                  <a:lnTo>
                    <a:pt x="0" y="15"/>
                  </a:lnTo>
                  <a:lnTo>
                    <a:pt x="101" y="250"/>
                  </a:lnTo>
                  <a:lnTo>
                    <a:pt x="117" y="285"/>
                  </a:lnTo>
                  <a:lnTo>
                    <a:pt x="145" y="303"/>
                  </a:lnTo>
                  <a:lnTo>
                    <a:pt x="150" y="271"/>
                  </a:lnTo>
                  <a:lnTo>
                    <a:pt x="91" y="131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92" name="Freeform 73"/>
            <p:cNvSpPr/>
            <p:nvPr/>
          </p:nvSpPr>
          <p:spPr bwMode="auto">
            <a:xfrm>
              <a:off x="7446963" y="6186487"/>
              <a:ext cx="73025" cy="163513"/>
            </a:xfrm>
            <a:custGeom>
              <a:avLst/>
              <a:gdLst>
                <a:gd name="T0" fmla="*/ 73025 w 81"/>
                <a:gd name="T1" fmla="*/ 45420 h 180"/>
                <a:gd name="T2" fmla="*/ 57699 w 81"/>
                <a:gd name="T3" fmla="*/ 163513 h 180"/>
                <a:gd name="T4" fmla="*/ 16228 w 81"/>
                <a:gd name="T5" fmla="*/ 78123 h 180"/>
                <a:gd name="T6" fmla="*/ 16228 w 81"/>
                <a:gd name="T7" fmla="*/ 45420 h 180"/>
                <a:gd name="T8" fmla="*/ 0 w 81"/>
                <a:gd name="T9" fmla="*/ 0 h 180"/>
                <a:gd name="T10" fmla="*/ 73025 w 81"/>
                <a:gd name="T11" fmla="*/ 45420 h 1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1" h="180">
                  <a:moveTo>
                    <a:pt x="81" y="50"/>
                  </a:moveTo>
                  <a:cubicBezTo>
                    <a:pt x="64" y="180"/>
                    <a:pt x="64" y="180"/>
                    <a:pt x="64" y="180"/>
                  </a:cubicBezTo>
                  <a:cubicBezTo>
                    <a:pt x="64" y="180"/>
                    <a:pt x="1" y="146"/>
                    <a:pt x="18" y="86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1" y="50"/>
                    <a:pt x="81" y="50"/>
                    <a:pt x="81" y="50"/>
                  </a:cubicBezTo>
                </a:path>
              </a:pathLst>
            </a:custGeom>
            <a:solidFill>
              <a:srgbClr val="F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93" name="Freeform 74"/>
            <p:cNvSpPr/>
            <p:nvPr/>
          </p:nvSpPr>
          <p:spPr bwMode="auto">
            <a:xfrm>
              <a:off x="7112000" y="6172200"/>
              <a:ext cx="334963" cy="152400"/>
            </a:xfrm>
            <a:custGeom>
              <a:avLst/>
              <a:gdLst>
                <a:gd name="T0" fmla="*/ 167482 w 368"/>
                <a:gd name="T1" fmla="*/ 0 h 167"/>
                <a:gd name="T2" fmla="*/ 0 w 368"/>
                <a:gd name="T3" fmla="*/ 136886 h 167"/>
                <a:gd name="T4" fmla="*/ 910 w 368"/>
                <a:gd name="T5" fmla="*/ 152400 h 167"/>
                <a:gd name="T6" fmla="*/ 334053 w 368"/>
                <a:gd name="T7" fmla="*/ 152400 h 167"/>
                <a:gd name="T8" fmla="*/ 334963 w 368"/>
                <a:gd name="T9" fmla="*/ 136886 h 167"/>
                <a:gd name="T10" fmla="*/ 167482 w 368"/>
                <a:gd name="T11" fmla="*/ 0 h 1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8" h="167">
                  <a:moveTo>
                    <a:pt x="184" y="0"/>
                  </a:moveTo>
                  <a:cubicBezTo>
                    <a:pt x="83" y="0"/>
                    <a:pt x="0" y="67"/>
                    <a:pt x="0" y="150"/>
                  </a:cubicBezTo>
                  <a:cubicBezTo>
                    <a:pt x="0" y="156"/>
                    <a:pt x="1" y="162"/>
                    <a:pt x="1" y="167"/>
                  </a:cubicBezTo>
                  <a:cubicBezTo>
                    <a:pt x="367" y="167"/>
                    <a:pt x="367" y="167"/>
                    <a:pt x="367" y="167"/>
                  </a:cubicBezTo>
                  <a:cubicBezTo>
                    <a:pt x="367" y="162"/>
                    <a:pt x="368" y="156"/>
                    <a:pt x="368" y="150"/>
                  </a:cubicBezTo>
                  <a:cubicBezTo>
                    <a:pt x="368" y="67"/>
                    <a:pt x="285" y="0"/>
                    <a:pt x="184" y="0"/>
                  </a:cubicBezTo>
                </a:path>
              </a:pathLst>
            </a:custGeom>
            <a:solidFill>
              <a:srgbClr val="F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94" name="Rectangle 75"/>
            <p:cNvSpPr>
              <a:spLocks noChangeArrowheads="1"/>
            </p:cNvSpPr>
            <p:nvPr/>
          </p:nvSpPr>
          <p:spPr bwMode="auto">
            <a:xfrm>
              <a:off x="8123238" y="6149975"/>
              <a:ext cx="1073150" cy="158750"/>
            </a:xfrm>
            <a:prstGeom prst="rect">
              <a:avLst/>
            </a:pr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95" name="Rectangle 76"/>
            <p:cNvSpPr>
              <a:spLocks noChangeArrowheads="1"/>
            </p:cNvSpPr>
            <p:nvPr/>
          </p:nvSpPr>
          <p:spPr bwMode="auto">
            <a:xfrm>
              <a:off x="8123238" y="6149975"/>
              <a:ext cx="1073150" cy="15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96" name="Rectangle 77"/>
            <p:cNvSpPr>
              <a:spLocks noChangeArrowheads="1"/>
            </p:cNvSpPr>
            <p:nvPr/>
          </p:nvSpPr>
          <p:spPr bwMode="auto">
            <a:xfrm>
              <a:off x="8123238" y="6257925"/>
              <a:ext cx="1073150" cy="60325"/>
            </a:xfrm>
            <a:prstGeom prst="rect">
              <a:avLst/>
            </a:prstGeom>
            <a:solidFill>
              <a:srgbClr val="212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97" name="Rectangle 78"/>
            <p:cNvSpPr>
              <a:spLocks noChangeArrowheads="1"/>
            </p:cNvSpPr>
            <p:nvPr/>
          </p:nvSpPr>
          <p:spPr bwMode="auto">
            <a:xfrm>
              <a:off x="8123238" y="6257925"/>
              <a:ext cx="1073150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98" name="Rectangle 79"/>
            <p:cNvSpPr>
              <a:spLocks noChangeArrowheads="1"/>
            </p:cNvSpPr>
            <p:nvPr/>
          </p:nvSpPr>
          <p:spPr bwMode="auto">
            <a:xfrm>
              <a:off x="7493000" y="4832350"/>
              <a:ext cx="2335213" cy="38100"/>
            </a:xfrm>
            <a:prstGeom prst="rect">
              <a:avLst/>
            </a:prstGeom>
            <a:solidFill>
              <a:srgbClr val="56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99" name="Rectangle 80"/>
            <p:cNvSpPr>
              <a:spLocks noChangeArrowheads="1"/>
            </p:cNvSpPr>
            <p:nvPr/>
          </p:nvSpPr>
          <p:spPr bwMode="auto">
            <a:xfrm>
              <a:off x="7493000" y="4832350"/>
              <a:ext cx="2335213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00" name="Freeform 81"/>
            <p:cNvSpPr/>
            <p:nvPr/>
          </p:nvSpPr>
          <p:spPr bwMode="auto">
            <a:xfrm>
              <a:off x="8763000" y="6051550"/>
              <a:ext cx="357188" cy="127000"/>
            </a:xfrm>
            <a:custGeom>
              <a:avLst/>
              <a:gdLst>
                <a:gd name="T0" fmla="*/ 313451 w 392"/>
                <a:gd name="T1" fmla="*/ 0 h 139"/>
                <a:gd name="T2" fmla="*/ 43737 w 392"/>
                <a:gd name="T3" fmla="*/ 0 h 139"/>
                <a:gd name="T4" fmla="*/ 0 w 392"/>
                <a:gd name="T5" fmla="*/ 43856 h 139"/>
                <a:gd name="T6" fmla="*/ 0 w 392"/>
                <a:gd name="T7" fmla="*/ 83144 h 139"/>
                <a:gd name="T8" fmla="*/ 43737 w 392"/>
                <a:gd name="T9" fmla="*/ 127000 h 139"/>
                <a:gd name="T10" fmla="*/ 313451 w 392"/>
                <a:gd name="T11" fmla="*/ 127000 h 139"/>
                <a:gd name="T12" fmla="*/ 357188 w 392"/>
                <a:gd name="T13" fmla="*/ 83144 h 139"/>
                <a:gd name="T14" fmla="*/ 357188 w 392"/>
                <a:gd name="T15" fmla="*/ 43856 h 139"/>
                <a:gd name="T16" fmla="*/ 313451 w 392"/>
                <a:gd name="T17" fmla="*/ 0 h 1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92" h="139">
                  <a:moveTo>
                    <a:pt x="34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118"/>
                    <a:pt x="21" y="139"/>
                    <a:pt x="48" y="139"/>
                  </a:cubicBezTo>
                  <a:cubicBezTo>
                    <a:pt x="344" y="139"/>
                    <a:pt x="344" y="139"/>
                    <a:pt x="344" y="139"/>
                  </a:cubicBezTo>
                  <a:cubicBezTo>
                    <a:pt x="371" y="139"/>
                    <a:pt x="392" y="118"/>
                    <a:pt x="392" y="91"/>
                  </a:cubicBezTo>
                  <a:cubicBezTo>
                    <a:pt x="392" y="48"/>
                    <a:pt x="392" y="48"/>
                    <a:pt x="392" y="48"/>
                  </a:cubicBezTo>
                  <a:cubicBezTo>
                    <a:pt x="392" y="21"/>
                    <a:pt x="371" y="0"/>
                    <a:pt x="344" y="0"/>
                  </a:cubicBezTo>
                </a:path>
              </a:pathLst>
            </a:custGeom>
            <a:solidFill>
              <a:srgbClr val="F7C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01" name="Freeform 82"/>
            <p:cNvSpPr/>
            <p:nvPr/>
          </p:nvSpPr>
          <p:spPr bwMode="auto">
            <a:xfrm>
              <a:off x="9105900" y="5381625"/>
              <a:ext cx="998538" cy="796925"/>
            </a:xfrm>
            <a:custGeom>
              <a:avLst/>
              <a:gdLst>
                <a:gd name="T0" fmla="*/ 655688 w 1098"/>
                <a:gd name="T1" fmla="*/ 37299 h 876"/>
                <a:gd name="T2" fmla="*/ 983987 w 1098"/>
                <a:gd name="T3" fmla="*/ 409379 h 876"/>
                <a:gd name="T4" fmla="*/ 998538 w 1098"/>
                <a:gd name="T5" fmla="*/ 445769 h 876"/>
                <a:gd name="T6" fmla="*/ 998538 w 1098"/>
                <a:gd name="T7" fmla="*/ 742341 h 876"/>
                <a:gd name="T8" fmla="*/ 943064 w 1098"/>
                <a:gd name="T9" fmla="*/ 796925 h 876"/>
                <a:gd name="T10" fmla="*/ 3638 w 1098"/>
                <a:gd name="T11" fmla="*/ 796925 h 876"/>
                <a:gd name="T12" fmla="*/ 3638 w 1098"/>
                <a:gd name="T13" fmla="*/ 584048 h 876"/>
                <a:gd name="T14" fmla="*/ 538374 w 1098"/>
                <a:gd name="T15" fmla="*/ 246537 h 876"/>
                <a:gd name="T16" fmla="*/ 560200 w 1098"/>
                <a:gd name="T17" fmla="*/ 202870 h 876"/>
                <a:gd name="T18" fmla="*/ 560200 w 1098"/>
                <a:gd name="T19" fmla="*/ 73688 h 876"/>
                <a:gd name="T20" fmla="*/ 655688 w 1098"/>
                <a:gd name="T21" fmla="*/ 37299 h 87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098" h="876">
                  <a:moveTo>
                    <a:pt x="721" y="41"/>
                  </a:moveTo>
                  <a:cubicBezTo>
                    <a:pt x="1082" y="450"/>
                    <a:pt x="1082" y="450"/>
                    <a:pt x="1082" y="450"/>
                  </a:cubicBezTo>
                  <a:cubicBezTo>
                    <a:pt x="1092" y="461"/>
                    <a:pt x="1098" y="475"/>
                    <a:pt x="1098" y="490"/>
                  </a:cubicBezTo>
                  <a:cubicBezTo>
                    <a:pt x="1098" y="816"/>
                    <a:pt x="1098" y="816"/>
                    <a:pt x="1098" y="816"/>
                  </a:cubicBezTo>
                  <a:cubicBezTo>
                    <a:pt x="1098" y="849"/>
                    <a:pt x="1071" y="876"/>
                    <a:pt x="1037" y="876"/>
                  </a:cubicBezTo>
                  <a:cubicBezTo>
                    <a:pt x="4" y="876"/>
                    <a:pt x="4" y="876"/>
                    <a:pt x="4" y="876"/>
                  </a:cubicBezTo>
                  <a:cubicBezTo>
                    <a:pt x="4" y="642"/>
                    <a:pt x="4" y="642"/>
                    <a:pt x="4" y="642"/>
                  </a:cubicBezTo>
                  <a:cubicBezTo>
                    <a:pt x="0" y="621"/>
                    <a:pt x="592" y="271"/>
                    <a:pt x="592" y="271"/>
                  </a:cubicBezTo>
                  <a:cubicBezTo>
                    <a:pt x="607" y="260"/>
                    <a:pt x="616" y="242"/>
                    <a:pt x="616" y="223"/>
                  </a:cubicBezTo>
                  <a:cubicBezTo>
                    <a:pt x="616" y="81"/>
                    <a:pt x="616" y="81"/>
                    <a:pt x="616" y="81"/>
                  </a:cubicBezTo>
                  <a:cubicBezTo>
                    <a:pt x="616" y="26"/>
                    <a:pt x="684" y="0"/>
                    <a:pt x="721" y="41"/>
                  </a:cubicBezTo>
                </a:path>
              </a:pathLst>
            </a:custGeom>
            <a:solidFill>
              <a:srgbClr val="FBFB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02" name="Rectangle 84"/>
            <p:cNvSpPr>
              <a:spLocks noChangeArrowheads="1"/>
            </p:cNvSpPr>
            <p:nvPr/>
          </p:nvSpPr>
          <p:spPr bwMode="auto">
            <a:xfrm>
              <a:off x="9958388" y="6010275"/>
              <a:ext cx="306388" cy="411163"/>
            </a:xfrm>
            <a:prstGeom prst="rect">
              <a:avLst/>
            </a:prstGeom>
            <a:solidFill>
              <a:srgbClr val="E86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03" name="Rectangle 85"/>
            <p:cNvSpPr>
              <a:spLocks noChangeArrowheads="1"/>
            </p:cNvSpPr>
            <p:nvPr/>
          </p:nvSpPr>
          <p:spPr bwMode="auto">
            <a:xfrm>
              <a:off x="9958388" y="6010275"/>
              <a:ext cx="306388" cy="41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04" name="Freeform 86"/>
            <p:cNvSpPr>
              <a:spLocks noEditPoints="1"/>
            </p:cNvSpPr>
            <p:nvPr/>
          </p:nvSpPr>
          <p:spPr bwMode="auto">
            <a:xfrm>
              <a:off x="10156825" y="6065837"/>
              <a:ext cx="215900" cy="273050"/>
            </a:xfrm>
            <a:custGeom>
              <a:avLst/>
              <a:gdLst>
                <a:gd name="T0" fmla="*/ 0 w 136"/>
                <a:gd name="T1" fmla="*/ 0 h 172"/>
                <a:gd name="T2" fmla="*/ 0 w 136"/>
                <a:gd name="T3" fmla="*/ 273050 h 172"/>
                <a:gd name="T4" fmla="*/ 215900 w 136"/>
                <a:gd name="T5" fmla="*/ 273050 h 172"/>
                <a:gd name="T6" fmla="*/ 215900 w 136"/>
                <a:gd name="T7" fmla="*/ 0 h 172"/>
                <a:gd name="T8" fmla="*/ 0 w 136"/>
                <a:gd name="T9" fmla="*/ 0 h 172"/>
                <a:gd name="T10" fmla="*/ 184150 w 136"/>
                <a:gd name="T11" fmla="*/ 239713 h 172"/>
                <a:gd name="T12" fmla="*/ 31750 w 136"/>
                <a:gd name="T13" fmla="*/ 239713 h 172"/>
                <a:gd name="T14" fmla="*/ 31750 w 136"/>
                <a:gd name="T15" fmla="*/ 34925 h 172"/>
                <a:gd name="T16" fmla="*/ 184150 w 136"/>
                <a:gd name="T17" fmla="*/ 34925 h 172"/>
                <a:gd name="T18" fmla="*/ 184150 w 136"/>
                <a:gd name="T19" fmla="*/ 239713 h 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6" h="172">
                  <a:moveTo>
                    <a:pt x="0" y="0"/>
                  </a:moveTo>
                  <a:lnTo>
                    <a:pt x="0" y="172"/>
                  </a:lnTo>
                  <a:lnTo>
                    <a:pt x="136" y="172"/>
                  </a:lnTo>
                  <a:lnTo>
                    <a:pt x="136" y="0"/>
                  </a:lnTo>
                  <a:lnTo>
                    <a:pt x="0" y="0"/>
                  </a:lnTo>
                  <a:close/>
                  <a:moveTo>
                    <a:pt x="116" y="151"/>
                  </a:moveTo>
                  <a:lnTo>
                    <a:pt x="20" y="151"/>
                  </a:lnTo>
                  <a:lnTo>
                    <a:pt x="20" y="22"/>
                  </a:lnTo>
                  <a:lnTo>
                    <a:pt x="116" y="22"/>
                  </a:lnTo>
                  <a:lnTo>
                    <a:pt x="116" y="151"/>
                  </a:lnTo>
                  <a:close/>
                </a:path>
              </a:pathLst>
            </a:custGeom>
            <a:solidFill>
              <a:srgbClr val="E86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05" name="Freeform 87"/>
            <p:cNvSpPr>
              <a:spLocks noEditPoints="1"/>
            </p:cNvSpPr>
            <p:nvPr/>
          </p:nvSpPr>
          <p:spPr bwMode="auto">
            <a:xfrm>
              <a:off x="10156825" y="6065837"/>
              <a:ext cx="215900" cy="273050"/>
            </a:xfrm>
            <a:custGeom>
              <a:avLst/>
              <a:gdLst>
                <a:gd name="T0" fmla="*/ 0 w 136"/>
                <a:gd name="T1" fmla="*/ 0 h 172"/>
                <a:gd name="T2" fmla="*/ 0 w 136"/>
                <a:gd name="T3" fmla="*/ 273050 h 172"/>
                <a:gd name="T4" fmla="*/ 215900 w 136"/>
                <a:gd name="T5" fmla="*/ 273050 h 172"/>
                <a:gd name="T6" fmla="*/ 215900 w 136"/>
                <a:gd name="T7" fmla="*/ 0 h 172"/>
                <a:gd name="T8" fmla="*/ 0 w 136"/>
                <a:gd name="T9" fmla="*/ 0 h 172"/>
                <a:gd name="T10" fmla="*/ 184150 w 136"/>
                <a:gd name="T11" fmla="*/ 239713 h 172"/>
                <a:gd name="T12" fmla="*/ 31750 w 136"/>
                <a:gd name="T13" fmla="*/ 239713 h 172"/>
                <a:gd name="T14" fmla="*/ 31750 w 136"/>
                <a:gd name="T15" fmla="*/ 34925 h 172"/>
                <a:gd name="T16" fmla="*/ 184150 w 136"/>
                <a:gd name="T17" fmla="*/ 34925 h 172"/>
                <a:gd name="T18" fmla="*/ 184150 w 136"/>
                <a:gd name="T19" fmla="*/ 239713 h 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6" h="172">
                  <a:moveTo>
                    <a:pt x="0" y="0"/>
                  </a:moveTo>
                  <a:lnTo>
                    <a:pt x="0" y="172"/>
                  </a:lnTo>
                  <a:lnTo>
                    <a:pt x="136" y="172"/>
                  </a:lnTo>
                  <a:lnTo>
                    <a:pt x="136" y="0"/>
                  </a:lnTo>
                  <a:lnTo>
                    <a:pt x="0" y="0"/>
                  </a:lnTo>
                  <a:moveTo>
                    <a:pt x="116" y="151"/>
                  </a:moveTo>
                  <a:lnTo>
                    <a:pt x="20" y="151"/>
                  </a:lnTo>
                  <a:lnTo>
                    <a:pt x="20" y="22"/>
                  </a:lnTo>
                  <a:lnTo>
                    <a:pt x="116" y="22"/>
                  </a:lnTo>
                  <a:lnTo>
                    <a:pt x="116" y="1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06" name="Rectangle 88"/>
            <p:cNvSpPr>
              <a:spLocks noChangeArrowheads="1"/>
            </p:cNvSpPr>
            <p:nvPr/>
          </p:nvSpPr>
          <p:spPr bwMode="auto">
            <a:xfrm>
              <a:off x="10264775" y="6065837"/>
              <a:ext cx="28575" cy="34925"/>
            </a:xfrm>
            <a:prstGeom prst="rect">
              <a:avLst/>
            </a:prstGeom>
            <a:solidFill>
              <a:srgbClr val="BC3B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07" name="Rectangle 89"/>
            <p:cNvSpPr>
              <a:spLocks noChangeArrowheads="1"/>
            </p:cNvSpPr>
            <p:nvPr/>
          </p:nvSpPr>
          <p:spPr bwMode="auto">
            <a:xfrm>
              <a:off x="10264775" y="6065837"/>
              <a:ext cx="28575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08" name="Rectangle 90"/>
            <p:cNvSpPr>
              <a:spLocks noChangeArrowheads="1"/>
            </p:cNvSpPr>
            <p:nvPr/>
          </p:nvSpPr>
          <p:spPr bwMode="auto">
            <a:xfrm>
              <a:off x="10264775" y="6305550"/>
              <a:ext cx="28575" cy="33338"/>
            </a:xfrm>
            <a:prstGeom prst="rect">
              <a:avLst/>
            </a:prstGeom>
            <a:solidFill>
              <a:srgbClr val="BC3B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09" name="Rectangle 91"/>
            <p:cNvSpPr>
              <a:spLocks noChangeArrowheads="1"/>
            </p:cNvSpPr>
            <p:nvPr/>
          </p:nvSpPr>
          <p:spPr bwMode="auto">
            <a:xfrm>
              <a:off x="10264775" y="6305550"/>
              <a:ext cx="28575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10" name="Rectangle 92"/>
            <p:cNvSpPr>
              <a:spLocks noChangeArrowheads="1"/>
            </p:cNvSpPr>
            <p:nvPr/>
          </p:nvSpPr>
          <p:spPr bwMode="auto">
            <a:xfrm>
              <a:off x="8218488" y="6389687"/>
              <a:ext cx="890588" cy="165100"/>
            </a:xfrm>
            <a:prstGeom prst="rect">
              <a:avLst/>
            </a:pr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11" name="Rectangle 93"/>
            <p:cNvSpPr>
              <a:spLocks noChangeArrowheads="1"/>
            </p:cNvSpPr>
            <p:nvPr/>
          </p:nvSpPr>
          <p:spPr bwMode="auto">
            <a:xfrm>
              <a:off x="8218488" y="6389687"/>
              <a:ext cx="890588" cy="16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12" name="Rectangle 94"/>
            <p:cNvSpPr>
              <a:spLocks noChangeArrowheads="1"/>
            </p:cNvSpPr>
            <p:nvPr/>
          </p:nvSpPr>
          <p:spPr bwMode="auto">
            <a:xfrm>
              <a:off x="8218488" y="6516687"/>
              <a:ext cx="890588" cy="58738"/>
            </a:xfrm>
            <a:prstGeom prst="rect">
              <a:avLst/>
            </a:prstGeom>
            <a:solidFill>
              <a:srgbClr val="212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13" name="Rectangle 95"/>
            <p:cNvSpPr>
              <a:spLocks noChangeArrowheads="1"/>
            </p:cNvSpPr>
            <p:nvPr/>
          </p:nvSpPr>
          <p:spPr bwMode="auto">
            <a:xfrm>
              <a:off x="8218488" y="6516687"/>
              <a:ext cx="890588" cy="5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14" name="Rectangle 96"/>
            <p:cNvSpPr>
              <a:spLocks noChangeArrowheads="1"/>
            </p:cNvSpPr>
            <p:nvPr/>
          </p:nvSpPr>
          <p:spPr bwMode="auto">
            <a:xfrm>
              <a:off x="7493000" y="4862512"/>
              <a:ext cx="2335213" cy="1217613"/>
            </a:xfrm>
            <a:prstGeom prst="rect">
              <a:avLst/>
            </a:pr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15" name="Rectangle 97"/>
            <p:cNvSpPr>
              <a:spLocks noChangeArrowheads="1"/>
            </p:cNvSpPr>
            <p:nvPr/>
          </p:nvSpPr>
          <p:spPr bwMode="auto">
            <a:xfrm>
              <a:off x="7493000" y="4862512"/>
              <a:ext cx="2335213" cy="1217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16" name="Freeform 98"/>
            <p:cNvSpPr/>
            <p:nvPr/>
          </p:nvSpPr>
          <p:spPr bwMode="auto">
            <a:xfrm>
              <a:off x="8824913" y="5418137"/>
              <a:ext cx="203200" cy="661988"/>
            </a:xfrm>
            <a:custGeom>
              <a:avLst/>
              <a:gdLst>
                <a:gd name="T0" fmla="*/ 0 w 128"/>
                <a:gd name="T1" fmla="*/ 0 h 417"/>
                <a:gd name="T2" fmla="*/ 0 w 128"/>
                <a:gd name="T3" fmla="*/ 661988 h 417"/>
                <a:gd name="T4" fmla="*/ 203200 w 128"/>
                <a:gd name="T5" fmla="*/ 661988 h 417"/>
                <a:gd name="T6" fmla="*/ 0 w 128"/>
                <a:gd name="T7" fmla="*/ 0 h 41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8" h="417">
                  <a:moveTo>
                    <a:pt x="0" y="0"/>
                  </a:moveTo>
                  <a:lnTo>
                    <a:pt x="0" y="417"/>
                  </a:lnTo>
                  <a:lnTo>
                    <a:pt x="128" y="4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17" name="Freeform 99"/>
            <p:cNvSpPr/>
            <p:nvPr/>
          </p:nvSpPr>
          <p:spPr bwMode="auto">
            <a:xfrm>
              <a:off x="8824913" y="5418137"/>
              <a:ext cx="203200" cy="661988"/>
            </a:xfrm>
            <a:custGeom>
              <a:avLst/>
              <a:gdLst>
                <a:gd name="T0" fmla="*/ 0 w 128"/>
                <a:gd name="T1" fmla="*/ 0 h 417"/>
                <a:gd name="T2" fmla="*/ 0 w 128"/>
                <a:gd name="T3" fmla="*/ 661988 h 417"/>
                <a:gd name="T4" fmla="*/ 203200 w 128"/>
                <a:gd name="T5" fmla="*/ 661988 h 417"/>
                <a:gd name="T6" fmla="*/ 0 w 128"/>
                <a:gd name="T7" fmla="*/ 0 h 41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8" h="417">
                  <a:moveTo>
                    <a:pt x="0" y="0"/>
                  </a:moveTo>
                  <a:lnTo>
                    <a:pt x="0" y="417"/>
                  </a:lnTo>
                  <a:lnTo>
                    <a:pt x="128" y="4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18" name="Rectangle 100"/>
            <p:cNvSpPr>
              <a:spLocks noChangeArrowheads="1"/>
            </p:cNvSpPr>
            <p:nvPr/>
          </p:nvSpPr>
          <p:spPr bwMode="auto">
            <a:xfrm>
              <a:off x="8494713" y="5418137"/>
              <a:ext cx="330200" cy="1050925"/>
            </a:xfrm>
            <a:prstGeom prst="rect">
              <a:avLst/>
            </a:prstGeom>
            <a:solidFill>
              <a:srgbClr val="212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19" name="Rectangle 101"/>
            <p:cNvSpPr>
              <a:spLocks noChangeArrowheads="1"/>
            </p:cNvSpPr>
            <p:nvPr/>
          </p:nvSpPr>
          <p:spPr bwMode="auto">
            <a:xfrm>
              <a:off x="8494713" y="5418137"/>
              <a:ext cx="330200" cy="1050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20" name="Freeform 102"/>
            <p:cNvSpPr/>
            <p:nvPr/>
          </p:nvSpPr>
          <p:spPr bwMode="auto">
            <a:xfrm>
              <a:off x="6289675" y="3611562"/>
              <a:ext cx="541338" cy="409575"/>
            </a:xfrm>
            <a:custGeom>
              <a:avLst/>
              <a:gdLst>
                <a:gd name="T0" fmla="*/ 541338 w 341"/>
                <a:gd name="T1" fmla="*/ 0 h 258"/>
                <a:gd name="T2" fmla="*/ 57150 w 341"/>
                <a:gd name="T3" fmla="*/ 231775 h 258"/>
                <a:gd name="T4" fmla="*/ 0 w 341"/>
                <a:gd name="T5" fmla="*/ 409575 h 258"/>
                <a:gd name="T6" fmla="*/ 531813 w 341"/>
                <a:gd name="T7" fmla="*/ 152400 h 258"/>
                <a:gd name="T8" fmla="*/ 541338 w 341"/>
                <a:gd name="T9" fmla="*/ 0 h 2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1" h="258">
                  <a:moveTo>
                    <a:pt x="341" y="0"/>
                  </a:moveTo>
                  <a:lnTo>
                    <a:pt x="36" y="146"/>
                  </a:lnTo>
                  <a:lnTo>
                    <a:pt x="0" y="258"/>
                  </a:lnTo>
                  <a:lnTo>
                    <a:pt x="335" y="96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1A7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21" name="Freeform 103"/>
            <p:cNvSpPr/>
            <p:nvPr/>
          </p:nvSpPr>
          <p:spPr bwMode="auto">
            <a:xfrm>
              <a:off x="6788150" y="3703637"/>
              <a:ext cx="661988" cy="511175"/>
            </a:xfrm>
            <a:custGeom>
              <a:avLst/>
              <a:gdLst>
                <a:gd name="T0" fmla="*/ 409575 w 417"/>
                <a:gd name="T1" fmla="*/ 0 h 322"/>
                <a:gd name="T2" fmla="*/ 261938 w 417"/>
                <a:gd name="T3" fmla="*/ 58738 h 322"/>
                <a:gd name="T4" fmla="*/ 161925 w 417"/>
                <a:gd name="T5" fmla="*/ 100013 h 322"/>
                <a:gd name="T6" fmla="*/ 14288 w 417"/>
                <a:gd name="T7" fmla="*/ 158750 h 322"/>
                <a:gd name="T8" fmla="*/ 0 w 417"/>
                <a:gd name="T9" fmla="*/ 511175 h 322"/>
                <a:gd name="T10" fmla="*/ 280988 w 417"/>
                <a:gd name="T11" fmla="*/ 396875 h 322"/>
                <a:gd name="T12" fmla="*/ 382588 w 417"/>
                <a:gd name="T13" fmla="*/ 357188 h 322"/>
                <a:gd name="T14" fmla="*/ 661988 w 417"/>
                <a:gd name="T15" fmla="*/ 244475 h 322"/>
                <a:gd name="T16" fmla="*/ 409575 w 417"/>
                <a:gd name="T17" fmla="*/ 0 h 3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17" h="322">
                  <a:moveTo>
                    <a:pt x="258" y="0"/>
                  </a:moveTo>
                  <a:lnTo>
                    <a:pt x="165" y="37"/>
                  </a:lnTo>
                  <a:lnTo>
                    <a:pt x="102" y="63"/>
                  </a:lnTo>
                  <a:lnTo>
                    <a:pt x="9" y="100"/>
                  </a:lnTo>
                  <a:lnTo>
                    <a:pt x="0" y="322"/>
                  </a:lnTo>
                  <a:lnTo>
                    <a:pt x="177" y="250"/>
                  </a:lnTo>
                  <a:lnTo>
                    <a:pt x="241" y="225"/>
                  </a:lnTo>
                  <a:lnTo>
                    <a:pt x="417" y="154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1A7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22" name="Freeform 104"/>
            <p:cNvSpPr/>
            <p:nvPr/>
          </p:nvSpPr>
          <p:spPr bwMode="auto">
            <a:xfrm>
              <a:off x="6788150" y="3703637"/>
              <a:ext cx="661988" cy="511175"/>
            </a:xfrm>
            <a:custGeom>
              <a:avLst/>
              <a:gdLst>
                <a:gd name="T0" fmla="*/ 409575 w 417"/>
                <a:gd name="T1" fmla="*/ 0 h 322"/>
                <a:gd name="T2" fmla="*/ 261938 w 417"/>
                <a:gd name="T3" fmla="*/ 58738 h 322"/>
                <a:gd name="T4" fmla="*/ 161925 w 417"/>
                <a:gd name="T5" fmla="*/ 100013 h 322"/>
                <a:gd name="T6" fmla="*/ 14288 w 417"/>
                <a:gd name="T7" fmla="*/ 158750 h 322"/>
                <a:gd name="T8" fmla="*/ 0 w 417"/>
                <a:gd name="T9" fmla="*/ 511175 h 322"/>
                <a:gd name="T10" fmla="*/ 280988 w 417"/>
                <a:gd name="T11" fmla="*/ 396875 h 322"/>
                <a:gd name="T12" fmla="*/ 382588 w 417"/>
                <a:gd name="T13" fmla="*/ 357188 h 322"/>
                <a:gd name="T14" fmla="*/ 661988 w 417"/>
                <a:gd name="T15" fmla="*/ 244475 h 322"/>
                <a:gd name="T16" fmla="*/ 409575 w 417"/>
                <a:gd name="T17" fmla="*/ 0 h 3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17" h="322">
                  <a:moveTo>
                    <a:pt x="258" y="0"/>
                  </a:moveTo>
                  <a:lnTo>
                    <a:pt x="165" y="37"/>
                  </a:lnTo>
                  <a:lnTo>
                    <a:pt x="102" y="63"/>
                  </a:lnTo>
                  <a:lnTo>
                    <a:pt x="9" y="100"/>
                  </a:lnTo>
                  <a:lnTo>
                    <a:pt x="0" y="322"/>
                  </a:lnTo>
                  <a:lnTo>
                    <a:pt x="177" y="250"/>
                  </a:lnTo>
                  <a:lnTo>
                    <a:pt x="241" y="225"/>
                  </a:lnTo>
                  <a:lnTo>
                    <a:pt x="417" y="154"/>
                  </a:lnTo>
                  <a:lnTo>
                    <a:pt x="2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23" name="Freeform 105"/>
            <p:cNvSpPr/>
            <p:nvPr/>
          </p:nvSpPr>
          <p:spPr bwMode="auto">
            <a:xfrm>
              <a:off x="6743700" y="3457575"/>
              <a:ext cx="444500" cy="484188"/>
            </a:xfrm>
            <a:custGeom>
              <a:avLst/>
              <a:gdLst>
                <a:gd name="T0" fmla="*/ 444500 w 280"/>
                <a:gd name="T1" fmla="*/ 363538 h 305"/>
                <a:gd name="T2" fmla="*/ 147638 w 280"/>
                <a:gd name="T3" fmla="*/ 484188 h 305"/>
                <a:gd name="T4" fmla="*/ 0 w 280"/>
                <a:gd name="T5" fmla="*/ 119063 h 305"/>
                <a:gd name="T6" fmla="*/ 298450 w 280"/>
                <a:gd name="T7" fmla="*/ 0 h 305"/>
                <a:gd name="T8" fmla="*/ 444500 w 280"/>
                <a:gd name="T9" fmla="*/ 363538 h 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305">
                  <a:moveTo>
                    <a:pt x="280" y="229"/>
                  </a:moveTo>
                  <a:lnTo>
                    <a:pt x="93" y="305"/>
                  </a:lnTo>
                  <a:lnTo>
                    <a:pt x="0" y="75"/>
                  </a:lnTo>
                  <a:lnTo>
                    <a:pt x="188" y="0"/>
                  </a:lnTo>
                  <a:lnTo>
                    <a:pt x="280" y="229"/>
                  </a:lnTo>
                  <a:close/>
                </a:path>
              </a:pathLst>
            </a:custGeom>
            <a:solidFill>
              <a:srgbClr val="1A7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24" name="Freeform 106"/>
            <p:cNvSpPr/>
            <p:nvPr/>
          </p:nvSpPr>
          <p:spPr bwMode="auto">
            <a:xfrm>
              <a:off x="6834188" y="3683000"/>
              <a:ext cx="314325" cy="160338"/>
            </a:xfrm>
            <a:custGeom>
              <a:avLst/>
              <a:gdLst>
                <a:gd name="T0" fmla="*/ 314325 w 198"/>
                <a:gd name="T1" fmla="*/ 41275 h 101"/>
                <a:gd name="T2" fmla="*/ 15875 w 198"/>
                <a:gd name="T3" fmla="*/ 160338 h 101"/>
                <a:gd name="T4" fmla="*/ 0 w 198"/>
                <a:gd name="T5" fmla="*/ 119063 h 101"/>
                <a:gd name="T6" fmla="*/ 298450 w 198"/>
                <a:gd name="T7" fmla="*/ 0 h 101"/>
                <a:gd name="T8" fmla="*/ 314325 w 198"/>
                <a:gd name="T9" fmla="*/ 41275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8" h="101">
                  <a:moveTo>
                    <a:pt x="198" y="26"/>
                  </a:moveTo>
                  <a:lnTo>
                    <a:pt x="10" y="101"/>
                  </a:lnTo>
                  <a:lnTo>
                    <a:pt x="0" y="75"/>
                  </a:lnTo>
                  <a:lnTo>
                    <a:pt x="188" y="0"/>
                  </a:lnTo>
                  <a:lnTo>
                    <a:pt x="198" y="26"/>
                  </a:lnTo>
                  <a:close/>
                </a:path>
              </a:pathLst>
            </a:custGeom>
            <a:solidFill>
              <a:srgbClr val="146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25" name="Freeform 107"/>
            <p:cNvSpPr/>
            <p:nvPr/>
          </p:nvSpPr>
          <p:spPr bwMode="auto">
            <a:xfrm>
              <a:off x="6727825" y="3578225"/>
              <a:ext cx="196850" cy="196850"/>
            </a:xfrm>
            <a:custGeom>
              <a:avLst/>
              <a:gdLst>
                <a:gd name="T0" fmla="*/ 166776 w 216"/>
                <a:gd name="T1" fmla="*/ 153106 h 216"/>
                <a:gd name="T2" fmla="*/ 43744 w 216"/>
                <a:gd name="T3" fmla="*/ 166776 h 216"/>
                <a:gd name="T4" fmla="*/ 30074 w 216"/>
                <a:gd name="T5" fmla="*/ 43744 h 216"/>
                <a:gd name="T6" fmla="*/ 153106 w 216"/>
                <a:gd name="T7" fmla="*/ 30074 h 216"/>
                <a:gd name="T8" fmla="*/ 166776 w 216"/>
                <a:gd name="T9" fmla="*/ 153106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" h="216">
                  <a:moveTo>
                    <a:pt x="183" y="168"/>
                  </a:moveTo>
                  <a:cubicBezTo>
                    <a:pt x="150" y="209"/>
                    <a:pt x="90" y="216"/>
                    <a:pt x="48" y="183"/>
                  </a:cubicBezTo>
                  <a:cubicBezTo>
                    <a:pt x="7" y="150"/>
                    <a:pt x="0" y="90"/>
                    <a:pt x="33" y="48"/>
                  </a:cubicBezTo>
                  <a:cubicBezTo>
                    <a:pt x="67" y="7"/>
                    <a:pt x="127" y="0"/>
                    <a:pt x="168" y="33"/>
                  </a:cubicBezTo>
                  <a:cubicBezTo>
                    <a:pt x="209" y="67"/>
                    <a:pt x="216" y="127"/>
                    <a:pt x="183" y="168"/>
                  </a:cubicBezTo>
                  <a:close/>
                </a:path>
              </a:pathLst>
            </a:custGeom>
            <a:solidFill>
              <a:srgbClr val="146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26" name="Freeform 108"/>
            <p:cNvSpPr/>
            <p:nvPr/>
          </p:nvSpPr>
          <p:spPr bwMode="auto">
            <a:xfrm>
              <a:off x="6308725" y="3721100"/>
              <a:ext cx="419100" cy="242888"/>
            </a:xfrm>
            <a:custGeom>
              <a:avLst/>
              <a:gdLst>
                <a:gd name="T0" fmla="*/ 419100 w 264"/>
                <a:gd name="T1" fmla="*/ 44450 h 153"/>
                <a:gd name="T2" fmla="*/ 0 w 264"/>
                <a:gd name="T3" fmla="*/ 242888 h 153"/>
                <a:gd name="T4" fmla="*/ 19050 w 264"/>
                <a:gd name="T5" fmla="*/ 180975 h 153"/>
                <a:gd name="T6" fmla="*/ 396875 w 264"/>
                <a:gd name="T7" fmla="*/ 0 h 153"/>
                <a:gd name="T8" fmla="*/ 419100 w 264"/>
                <a:gd name="T9" fmla="*/ 44450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153">
                  <a:moveTo>
                    <a:pt x="264" y="28"/>
                  </a:moveTo>
                  <a:lnTo>
                    <a:pt x="0" y="153"/>
                  </a:lnTo>
                  <a:lnTo>
                    <a:pt x="12" y="114"/>
                  </a:lnTo>
                  <a:lnTo>
                    <a:pt x="250" y="0"/>
                  </a:lnTo>
                  <a:lnTo>
                    <a:pt x="264" y="28"/>
                  </a:lnTo>
                  <a:close/>
                </a:path>
              </a:pathLst>
            </a:custGeom>
            <a:solidFill>
              <a:srgbClr val="57A0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27" name="Freeform 117"/>
            <p:cNvSpPr>
              <a:spLocks noEditPoints="1"/>
            </p:cNvSpPr>
            <p:nvPr/>
          </p:nvSpPr>
          <p:spPr bwMode="auto">
            <a:xfrm>
              <a:off x="6357938" y="5827712"/>
              <a:ext cx="4367213" cy="1030288"/>
            </a:xfrm>
            <a:custGeom>
              <a:avLst/>
              <a:gdLst>
                <a:gd name="T0" fmla="*/ 2137205 w 4800"/>
                <a:gd name="T1" fmla="*/ 490137 h 1133"/>
                <a:gd name="T2" fmla="*/ 1801475 w 4800"/>
                <a:gd name="T3" fmla="*/ 490137 h 1133"/>
                <a:gd name="T4" fmla="*/ 1861525 w 4800"/>
                <a:gd name="T5" fmla="*/ 562885 h 1133"/>
                <a:gd name="T6" fmla="*/ 2137205 w 4800"/>
                <a:gd name="T7" fmla="*/ 562885 h 1133"/>
                <a:gd name="T8" fmla="*/ 2137205 w 4800"/>
                <a:gd name="T9" fmla="*/ 490137 h 1133"/>
                <a:gd name="T10" fmla="*/ 3601131 w 4800"/>
                <a:gd name="T11" fmla="*/ 351007 h 1133"/>
                <a:gd name="T12" fmla="*/ 2838688 w 4800"/>
                <a:gd name="T13" fmla="*/ 351007 h 1133"/>
                <a:gd name="T14" fmla="*/ 2838688 w 4800"/>
                <a:gd name="T15" fmla="*/ 430120 h 1133"/>
                <a:gd name="T16" fmla="*/ 2838688 w 4800"/>
                <a:gd name="T17" fmla="*/ 490137 h 1133"/>
                <a:gd name="T18" fmla="*/ 2467475 w 4800"/>
                <a:gd name="T19" fmla="*/ 490137 h 1133"/>
                <a:gd name="T20" fmla="*/ 2467475 w 4800"/>
                <a:gd name="T21" fmla="*/ 562885 h 1133"/>
                <a:gd name="T22" fmla="*/ 2751344 w 4800"/>
                <a:gd name="T23" fmla="*/ 562885 h 1133"/>
                <a:gd name="T24" fmla="*/ 3031574 w 4800"/>
                <a:gd name="T25" fmla="*/ 1030288 h 1133"/>
                <a:gd name="T26" fmla="*/ 3984172 w 4800"/>
                <a:gd name="T27" fmla="*/ 1030288 h 1133"/>
                <a:gd name="T28" fmla="*/ 3601131 w 4800"/>
                <a:gd name="T29" fmla="*/ 594712 h 1133"/>
                <a:gd name="T30" fmla="*/ 3601131 w 4800"/>
                <a:gd name="T31" fmla="*/ 351007 h 1133"/>
                <a:gd name="T32" fmla="*/ 2137205 w 4800"/>
                <a:gd name="T33" fmla="*/ 252798 h 1133"/>
                <a:gd name="T34" fmla="*/ 1172779 w 4800"/>
                <a:gd name="T35" fmla="*/ 252798 h 1133"/>
                <a:gd name="T36" fmla="*/ 1172779 w 4800"/>
                <a:gd name="T37" fmla="*/ 395565 h 1133"/>
                <a:gd name="T38" fmla="*/ 1721410 w 4800"/>
                <a:gd name="T39" fmla="*/ 395565 h 1133"/>
                <a:gd name="T40" fmla="*/ 1765992 w 4800"/>
                <a:gd name="T41" fmla="*/ 448307 h 1133"/>
                <a:gd name="T42" fmla="*/ 1765992 w 4800"/>
                <a:gd name="T43" fmla="*/ 321908 h 1133"/>
                <a:gd name="T44" fmla="*/ 2137205 w 4800"/>
                <a:gd name="T45" fmla="*/ 321908 h 1133"/>
                <a:gd name="T46" fmla="*/ 2137205 w 4800"/>
                <a:gd name="T47" fmla="*/ 252798 h 1133"/>
                <a:gd name="T48" fmla="*/ 930762 w 4800"/>
                <a:gd name="T49" fmla="*/ 0 h 1133"/>
                <a:gd name="T50" fmla="*/ 0 w 4800"/>
                <a:gd name="T51" fmla="*/ 0 h 1133"/>
                <a:gd name="T52" fmla="*/ 0 w 4800"/>
                <a:gd name="T53" fmla="*/ 1030288 h 1133"/>
                <a:gd name="T54" fmla="*/ 491311 w 4800"/>
                <a:gd name="T55" fmla="*/ 1030288 h 1133"/>
                <a:gd name="T56" fmla="*/ 641434 w 4800"/>
                <a:gd name="T57" fmla="*/ 749300 h 1133"/>
                <a:gd name="T58" fmla="*/ 641434 w 4800"/>
                <a:gd name="T59" fmla="*/ 749300 h 1133"/>
                <a:gd name="T60" fmla="*/ 641434 w 4800"/>
                <a:gd name="T61" fmla="*/ 395565 h 1133"/>
                <a:gd name="T62" fmla="*/ 754254 w 4800"/>
                <a:gd name="T63" fmla="*/ 395565 h 1133"/>
                <a:gd name="T64" fmla="*/ 754254 w 4800"/>
                <a:gd name="T65" fmla="*/ 254617 h 1133"/>
                <a:gd name="T66" fmla="*/ 762443 w 4800"/>
                <a:gd name="T67" fmla="*/ 225518 h 1133"/>
                <a:gd name="T68" fmla="*/ 930762 w 4800"/>
                <a:gd name="T69" fmla="*/ 0 h 1133"/>
                <a:gd name="T70" fmla="*/ 4367213 w 4800"/>
                <a:gd name="T71" fmla="*/ 0 h 1133"/>
                <a:gd name="T72" fmla="*/ 4367213 w 4800"/>
                <a:gd name="T73" fmla="*/ 0 h 1133"/>
                <a:gd name="T74" fmla="*/ 3746705 w 4800"/>
                <a:gd name="T75" fmla="*/ 0 h 1133"/>
                <a:gd name="T76" fmla="*/ 3746705 w 4800"/>
                <a:gd name="T77" fmla="*/ 182778 h 1133"/>
                <a:gd name="T78" fmla="*/ 3907746 w 4800"/>
                <a:gd name="T79" fmla="*/ 182778 h 1133"/>
                <a:gd name="T80" fmla="*/ 3907746 w 4800"/>
                <a:gd name="T81" fmla="*/ 238248 h 1133"/>
                <a:gd name="T82" fmla="*/ 3935951 w 4800"/>
                <a:gd name="T83" fmla="*/ 238248 h 1133"/>
                <a:gd name="T84" fmla="*/ 4015106 w 4800"/>
                <a:gd name="T85" fmla="*/ 238248 h 1133"/>
                <a:gd name="T86" fmla="*/ 4015106 w 4800"/>
                <a:gd name="T87" fmla="*/ 511961 h 1133"/>
                <a:gd name="T88" fmla="*/ 4367213 w 4800"/>
                <a:gd name="T89" fmla="*/ 727476 h 1133"/>
                <a:gd name="T90" fmla="*/ 4367213 w 4800"/>
                <a:gd name="T91" fmla="*/ 0 h 113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800" h="1133">
                  <a:moveTo>
                    <a:pt x="2349" y="539"/>
                  </a:moveTo>
                  <a:cubicBezTo>
                    <a:pt x="1980" y="539"/>
                    <a:pt x="1980" y="539"/>
                    <a:pt x="1980" y="539"/>
                  </a:cubicBezTo>
                  <a:cubicBezTo>
                    <a:pt x="2046" y="619"/>
                    <a:pt x="2046" y="619"/>
                    <a:pt x="2046" y="619"/>
                  </a:cubicBezTo>
                  <a:cubicBezTo>
                    <a:pt x="2349" y="619"/>
                    <a:pt x="2349" y="619"/>
                    <a:pt x="2349" y="619"/>
                  </a:cubicBezTo>
                  <a:cubicBezTo>
                    <a:pt x="2349" y="539"/>
                    <a:pt x="2349" y="539"/>
                    <a:pt x="2349" y="539"/>
                  </a:cubicBezTo>
                  <a:moveTo>
                    <a:pt x="3958" y="386"/>
                  </a:moveTo>
                  <a:cubicBezTo>
                    <a:pt x="3120" y="386"/>
                    <a:pt x="3120" y="386"/>
                    <a:pt x="3120" y="386"/>
                  </a:cubicBezTo>
                  <a:cubicBezTo>
                    <a:pt x="3120" y="473"/>
                    <a:pt x="3120" y="473"/>
                    <a:pt x="3120" y="473"/>
                  </a:cubicBezTo>
                  <a:cubicBezTo>
                    <a:pt x="3120" y="539"/>
                    <a:pt x="3120" y="539"/>
                    <a:pt x="3120" y="539"/>
                  </a:cubicBezTo>
                  <a:cubicBezTo>
                    <a:pt x="2712" y="539"/>
                    <a:pt x="2712" y="539"/>
                    <a:pt x="2712" y="539"/>
                  </a:cubicBezTo>
                  <a:cubicBezTo>
                    <a:pt x="2712" y="619"/>
                    <a:pt x="2712" y="619"/>
                    <a:pt x="2712" y="619"/>
                  </a:cubicBezTo>
                  <a:cubicBezTo>
                    <a:pt x="3024" y="619"/>
                    <a:pt x="3024" y="619"/>
                    <a:pt x="3024" y="619"/>
                  </a:cubicBezTo>
                  <a:cubicBezTo>
                    <a:pt x="3332" y="1133"/>
                    <a:pt x="3332" y="1133"/>
                    <a:pt x="3332" y="1133"/>
                  </a:cubicBezTo>
                  <a:cubicBezTo>
                    <a:pt x="4379" y="1133"/>
                    <a:pt x="4379" y="1133"/>
                    <a:pt x="4379" y="1133"/>
                  </a:cubicBezTo>
                  <a:cubicBezTo>
                    <a:pt x="3958" y="654"/>
                    <a:pt x="3958" y="654"/>
                    <a:pt x="3958" y="654"/>
                  </a:cubicBezTo>
                  <a:cubicBezTo>
                    <a:pt x="3958" y="386"/>
                    <a:pt x="3958" y="386"/>
                    <a:pt x="3958" y="386"/>
                  </a:cubicBezTo>
                  <a:moveTo>
                    <a:pt x="2349" y="278"/>
                  </a:moveTo>
                  <a:cubicBezTo>
                    <a:pt x="1289" y="278"/>
                    <a:pt x="1289" y="278"/>
                    <a:pt x="1289" y="278"/>
                  </a:cubicBezTo>
                  <a:cubicBezTo>
                    <a:pt x="1289" y="435"/>
                    <a:pt x="1289" y="435"/>
                    <a:pt x="1289" y="435"/>
                  </a:cubicBezTo>
                  <a:cubicBezTo>
                    <a:pt x="1892" y="435"/>
                    <a:pt x="1892" y="435"/>
                    <a:pt x="1892" y="435"/>
                  </a:cubicBezTo>
                  <a:cubicBezTo>
                    <a:pt x="1941" y="493"/>
                    <a:pt x="1941" y="493"/>
                    <a:pt x="1941" y="493"/>
                  </a:cubicBezTo>
                  <a:cubicBezTo>
                    <a:pt x="1941" y="354"/>
                    <a:pt x="1941" y="354"/>
                    <a:pt x="1941" y="354"/>
                  </a:cubicBezTo>
                  <a:cubicBezTo>
                    <a:pt x="2349" y="354"/>
                    <a:pt x="2349" y="354"/>
                    <a:pt x="2349" y="354"/>
                  </a:cubicBezTo>
                  <a:cubicBezTo>
                    <a:pt x="2349" y="278"/>
                    <a:pt x="2349" y="278"/>
                    <a:pt x="2349" y="278"/>
                  </a:cubicBezTo>
                  <a:moveTo>
                    <a:pt x="10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33"/>
                    <a:pt x="0" y="1133"/>
                    <a:pt x="0" y="1133"/>
                  </a:cubicBezTo>
                  <a:cubicBezTo>
                    <a:pt x="540" y="1133"/>
                    <a:pt x="540" y="1133"/>
                    <a:pt x="540" y="1133"/>
                  </a:cubicBezTo>
                  <a:cubicBezTo>
                    <a:pt x="705" y="824"/>
                    <a:pt x="705" y="824"/>
                    <a:pt x="705" y="824"/>
                  </a:cubicBezTo>
                  <a:cubicBezTo>
                    <a:pt x="705" y="824"/>
                    <a:pt x="705" y="824"/>
                    <a:pt x="705" y="824"/>
                  </a:cubicBezTo>
                  <a:cubicBezTo>
                    <a:pt x="705" y="435"/>
                    <a:pt x="705" y="435"/>
                    <a:pt x="705" y="435"/>
                  </a:cubicBezTo>
                  <a:cubicBezTo>
                    <a:pt x="829" y="435"/>
                    <a:pt x="829" y="435"/>
                    <a:pt x="829" y="435"/>
                  </a:cubicBezTo>
                  <a:cubicBezTo>
                    <a:pt x="829" y="280"/>
                    <a:pt x="829" y="280"/>
                    <a:pt x="829" y="280"/>
                  </a:cubicBezTo>
                  <a:cubicBezTo>
                    <a:pt x="829" y="269"/>
                    <a:pt x="832" y="258"/>
                    <a:pt x="838" y="248"/>
                  </a:cubicBezTo>
                  <a:cubicBezTo>
                    <a:pt x="1023" y="0"/>
                    <a:pt x="1023" y="0"/>
                    <a:pt x="1023" y="0"/>
                  </a:cubicBezTo>
                  <a:moveTo>
                    <a:pt x="4800" y="0"/>
                  </a:moveTo>
                  <a:cubicBezTo>
                    <a:pt x="4800" y="0"/>
                    <a:pt x="4800" y="0"/>
                    <a:pt x="4800" y="0"/>
                  </a:cubicBezTo>
                  <a:cubicBezTo>
                    <a:pt x="4118" y="0"/>
                    <a:pt x="4118" y="0"/>
                    <a:pt x="4118" y="0"/>
                  </a:cubicBezTo>
                  <a:cubicBezTo>
                    <a:pt x="4118" y="201"/>
                    <a:pt x="4118" y="201"/>
                    <a:pt x="4118" y="201"/>
                  </a:cubicBezTo>
                  <a:cubicBezTo>
                    <a:pt x="4295" y="201"/>
                    <a:pt x="4295" y="201"/>
                    <a:pt x="4295" y="201"/>
                  </a:cubicBezTo>
                  <a:cubicBezTo>
                    <a:pt x="4295" y="262"/>
                    <a:pt x="4295" y="262"/>
                    <a:pt x="4295" y="262"/>
                  </a:cubicBezTo>
                  <a:cubicBezTo>
                    <a:pt x="4326" y="262"/>
                    <a:pt x="4326" y="262"/>
                    <a:pt x="4326" y="262"/>
                  </a:cubicBezTo>
                  <a:cubicBezTo>
                    <a:pt x="4413" y="262"/>
                    <a:pt x="4413" y="262"/>
                    <a:pt x="4413" y="262"/>
                  </a:cubicBezTo>
                  <a:cubicBezTo>
                    <a:pt x="4413" y="563"/>
                    <a:pt x="4413" y="563"/>
                    <a:pt x="4413" y="563"/>
                  </a:cubicBezTo>
                  <a:cubicBezTo>
                    <a:pt x="4800" y="800"/>
                    <a:pt x="4800" y="800"/>
                    <a:pt x="4800" y="800"/>
                  </a:cubicBezTo>
                  <a:cubicBezTo>
                    <a:pt x="4800" y="0"/>
                    <a:pt x="4800" y="0"/>
                    <a:pt x="4800" y="0"/>
                  </a:cubicBezTo>
                </a:path>
              </a:pathLst>
            </a:custGeom>
            <a:solidFill>
              <a:srgbClr val="317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28" name="Freeform 118"/>
            <p:cNvSpPr/>
            <p:nvPr/>
          </p:nvSpPr>
          <p:spPr bwMode="auto">
            <a:xfrm>
              <a:off x="6848475" y="6223000"/>
              <a:ext cx="2540000" cy="635000"/>
            </a:xfrm>
            <a:custGeom>
              <a:avLst/>
              <a:gdLst>
                <a:gd name="T0" fmla="*/ 1230313 w 1600"/>
                <a:gd name="T1" fmla="*/ 0 h 400"/>
                <a:gd name="T2" fmla="*/ 1230313 w 1600"/>
                <a:gd name="T3" fmla="*/ 293688 h 400"/>
                <a:gd name="T4" fmla="*/ 1230313 w 1600"/>
                <a:gd name="T5" fmla="*/ 354013 h 400"/>
                <a:gd name="T6" fmla="*/ 150813 w 1600"/>
                <a:gd name="T7" fmla="*/ 354013 h 400"/>
                <a:gd name="T8" fmla="*/ 150813 w 1600"/>
                <a:gd name="T9" fmla="*/ 354013 h 400"/>
                <a:gd name="T10" fmla="*/ 0 w 1600"/>
                <a:gd name="T11" fmla="*/ 635000 h 400"/>
                <a:gd name="T12" fmla="*/ 2540000 w 1600"/>
                <a:gd name="T13" fmla="*/ 635000 h 400"/>
                <a:gd name="T14" fmla="*/ 2260600 w 1600"/>
                <a:gd name="T15" fmla="*/ 166688 h 400"/>
                <a:gd name="T16" fmla="*/ 2260600 w 1600"/>
                <a:gd name="T17" fmla="*/ 293688 h 400"/>
                <a:gd name="T18" fmla="*/ 2260600 w 1600"/>
                <a:gd name="T19" fmla="*/ 352425 h 400"/>
                <a:gd name="T20" fmla="*/ 1370013 w 1600"/>
                <a:gd name="T21" fmla="*/ 352425 h 400"/>
                <a:gd name="T22" fmla="*/ 1370013 w 1600"/>
                <a:gd name="T23" fmla="*/ 331788 h 400"/>
                <a:gd name="T24" fmla="*/ 1370013 w 1600"/>
                <a:gd name="T25" fmla="*/ 166688 h 400"/>
                <a:gd name="T26" fmla="*/ 1311275 w 1600"/>
                <a:gd name="T27" fmla="*/ 95250 h 400"/>
                <a:gd name="T28" fmla="*/ 1274763 w 1600"/>
                <a:gd name="T29" fmla="*/ 95250 h 400"/>
                <a:gd name="T30" fmla="*/ 1274763 w 1600"/>
                <a:gd name="T31" fmla="*/ 85725 h 400"/>
                <a:gd name="T32" fmla="*/ 1274763 w 1600"/>
                <a:gd name="T33" fmla="*/ 52388 h 400"/>
                <a:gd name="T34" fmla="*/ 1230313 w 1600"/>
                <a:gd name="T35" fmla="*/ 0 h 4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00" h="400">
                  <a:moveTo>
                    <a:pt x="775" y="0"/>
                  </a:moveTo>
                  <a:lnTo>
                    <a:pt x="775" y="185"/>
                  </a:lnTo>
                  <a:lnTo>
                    <a:pt x="775" y="223"/>
                  </a:lnTo>
                  <a:lnTo>
                    <a:pt x="95" y="223"/>
                  </a:lnTo>
                  <a:lnTo>
                    <a:pt x="0" y="400"/>
                  </a:lnTo>
                  <a:lnTo>
                    <a:pt x="1600" y="400"/>
                  </a:lnTo>
                  <a:lnTo>
                    <a:pt x="1424" y="105"/>
                  </a:lnTo>
                  <a:lnTo>
                    <a:pt x="1424" y="185"/>
                  </a:lnTo>
                  <a:lnTo>
                    <a:pt x="1424" y="222"/>
                  </a:lnTo>
                  <a:lnTo>
                    <a:pt x="863" y="222"/>
                  </a:lnTo>
                  <a:lnTo>
                    <a:pt x="863" y="209"/>
                  </a:lnTo>
                  <a:lnTo>
                    <a:pt x="863" y="105"/>
                  </a:lnTo>
                  <a:lnTo>
                    <a:pt x="826" y="60"/>
                  </a:lnTo>
                  <a:lnTo>
                    <a:pt x="803" y="60"/>
                  </a:lnTo>
                  <a:lnTo>
                    <a:pt x="803" y="54"/>
                  </a:lnTo>
                  <a:lnTo>
                    <a:pt x="803" y="33"/>
                  </a:lnTo>
                  <a:lnTo>
                    <a:pt x="775" y="0"/>
                  </a:lnTo>
                  <a:close/>
                </a:path>
              </a:pathLst>
            </a:custGeom>
            <a:solidFill>
              <a:srgbClr val="3075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29" name="Freeform 119"/>
            <p:cNvSpPr/>
            <p:nvPr/>
          </p:nvSpPr>
          <p:spPr bwMode="auto">
            <a:xfrm>
              <a:off x="6848475" y="6223000"/>
              <a:ext cx="2540000" cy="635000"/>
            </a:xfrm>
            <a:custGeom>
              <a:avLst/>
              <a:gdLst>
                <a:gd name="T0" fmla="*/ 1230313 w 1600"/>
                <a:gd name="T1" fmla="*/ 0 h 400"/>
                <a:gd name="T2" fmla="*/ 1230313 w 1600"/>
                <a:gd name="T3" fmla="*/ 293688 h 400"/>
                <a:gd name="T4" fmla="*/ 1230313 w 1600"/>
                <a:gd name="T5" fmla="*/ 354013 h 400"/>
                <a:gd name="T6" fmla="*/ 150813 w 1600"/>
                <a:gd name="T7" fmla="*/ 354013 h 400"/>
                <a:gd name="T8" fmla="*/ 150813 w 1600"/>
                <a:gd name="T9" fmla="*/ 354013 h 400"/>
                <a:gd name="T10" fmla="*/ 0 w 1600"/>
                <a:gd name="T11" fmla="*/ 635000 h 400"/>
                <a:gd name="T12" fmla="*/ 2540000 w 1600"/>
                <a:gd name="T13" fmla="*/ 635000 h 400"/>
                <a:gd name="T14" fmla="*/ 2260600 w 1600"/>
                <a:gd name="T15" fmla="*/ 166688 h 400"/>
                <a:gd name="T16" fmla="*/ 2260600 w 1600"/>
                <a:gd name="T17" fmla="*/ 293688 h 400"/>
                <a:gd name="T18" fmla="*/ 2260600 w 1600"/>
                <a:gd name="T19" fmla="*/ 352425 h 400"/>
                <a:gd name="T20" fmla="*/ 1370013 w 1600"/>
                <a:gd name="T21" fmla="*/ 352425 h 400"/>
                <a:gd name="T22" fmla="*/ 1370013 w 1600"/>
                <a:gd name="T23" fmla="*/ 331788 h 400"/>
                <a:gd name="T24" fmla="*/ 1370013 w 1600"/>
                <a:gd name="T25" fmla="*/ 166688 h 400"/>
                <a:gd name="T26" fmla="*/ 1311275 w 1600"/>
                <a:gd name="T27" fmla="*/ 95250 h 400"/>
                <a:gd name="T28" fmla="*/ 1274763 w 1600"/>
                <a:gd name="T29" fmla="*/ 95250 h 400"/>
                <a:gd name="T30" fmla="*/ 1274763 w 1600"/>
                <a:gd name="T31" fmla="*/ 85725 h 400"/>
                <a:gd name="T32" fmla="*/ 1274763 w 1600"/>
                <a:gd name="T33" fmla="*/ 52388 h 400"/>
                <a:gd name="T34" fmla="*/ 1230313 w 1600"/>
                <a:gd name="T35" fmla="*/ 0 h 4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00" h="400">
                  <a:moveTo>
                    <a:pt x="775" y="0"/>
                  </a:moveTo>
                  <a:lnTo>
                    <a:pt x="775" y="185"/>
                  </a:lnTo>
                  <a:lnTo>
                    <a:pt x="775" y="223"/>
                  </a:lnTo>
                  <a:lnTo>
                    <a:pt x="95" y="223"/>
                  </a:lnTo>
                  <a:lnTo>
                    <a:pt x="0" y="400"/>
                  </a:lnTo>
                  <a:lnTo>
                    <a:pt x="1600" y="400"/>
                  </a:lnTo>
                  <a:lnTo>
                    <a:pt x="1424" y="105"/>
                  </a:lnTo>
                  <a:lnTo>
                    <a:pt x="1424" y="185"/>
                  </a:lnTo>
                  <a:lnTo>
                    <a:pt x="1424" y="222"/>
                  </a:lnTo>
                  <a:lnTo>
                    <a:pt x="863" y="222"/>
                  </a:lnTo>
                  <a:lnTo>
                    <a:pt x="863" y="209"/>
                  </a:lnTo>
                  <a:lnTo>
                    <a:pt x="863" y="105"/>
                  </a:lnTo>
                  <a:lnTo>
                    <a:pt x="826" y="60"/>
                  </a:lnTo>
                  <a:lnTo>
                    <a:pt x="803" y="60"/>
                  </a:lnTo>
                  <a:lnTo>
                    <a:pt x="803" y="54"/>
                  </a:lnTo>
                  <a:lnTo>
                    <a:pt x="803" y="33"/>
                  </a:lnTo>
                  <a:lnTo>
                    <a:pt x="7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30" name="Freeform 120"/>
            <p:cNvSpPr>
              <a:spLocks noEditPoints="1"/>
            </p:cNvSpPr>
            <p:nvPr/>
          </p:nvSpPr>
          <p:spPr bwMode="auto">
            <a:xfrm>
              <a:off x="6999288" y="6223000"/>
              <a:ext cx="1079500" cy="354013"/>
            </a:xfrm>
            <a:custGeom>
              <a:avLst/>
              <a:gdLst>
                <a:gd name="T0" fmla="*/ 877605 w 1187"/>
                <a:gd name="T1" fmla="*/ 271198 h 389"/>
                <a:gd name="T2" fmla="*/ 877605 w 1187"/>
                <a:gd name="T3" fmla="*/ 25482 h 389"/>
                <a:gd name="T4" fmla="*/ 1004017 w 1187"/>
                <a:gd name="T5" fmla="*/ 25482 h 389"/>
                <a:gd name="T6" fmla="*/ 1004017 w 1187"/>
                <a:gd name="T7" fmla="*/ 271198 h 389"/>
                <a:gd name="T8" fmla="*/ 877605 w 1187"/>
                <a:gd name="T9" fmla="*/ 271198 h 389"/>
                <a:gd name="T10" fmla="*/ 1079500 w 1187"/>
                <a:gd name="T11" fmla="*/ 0 h 389"/>
                <a:gd name="T12" fmla="*/ 531110 w 1187"/>
                <a:gd name="T13" fmla="*/ 0 h 389"/>
                <a:gd name="T14" fmla="*/ 531110 w 1187"/>
                <a:gd name="T15" fmla="*/ 20931 h 389"/>
                <a:gd name="T16" fmla="*/ 531110 w 1187"/>
                <a:gd name="T17" fmla="*/ 25482 h 389"/>
                <a:gd name="T18" fmla="*/ 812126 w 1187"/>
                <a:gd name="T19" fmla="*/ 25482 h 389"/>
                <a:gd name="T20" fmla="*/ 812126 w 1187"/>
                <a:gd name="T21" fmla="*/ 271198 h 389"/>
                <a:gd name="T22" fmla="*/ 54566 w 1187"/>
                <a:gd name="T23" fmla="*/ 271198 h 389"/>
                <a:gd name="T24" fmla="*/ 54566 w 1187"/>
                <a:gd name="T25" fmla="*/ 25482 h 389"/>
                <a:gd name="T26" fmla="*/ 113679 w 1187"/>
                <a:gd name="T27" fmla="*/ 25482 h 389"/>
                <a:gd name="T28" fmla="*/ 112770 w 1187"/>
                <a:gd name="T29" fmla="*/ 20931 h 389"/>
                <a:gd name="T30" fmla="*/ 112770 w 1187"/>
                <a:gd name="T31" fmla="*/ 0 h 389"/>
                <a:gd name="T32" fmla="*/ 0 w 1187"/>
                <a:gd name="T33" fmla="*/ 0 h 389"/>
                <a:gd name="T34" fmla="*/ 0 w 1187"/>
                <a:gd name="T35" fmla="*/ 354013 h 389"/>
                <a:gd name="T36" fmla="*/ 1079500 w 1187"/>
                <a:gd name="T37" fmla="*/ 354013 h 389"/>
                <a:gd name="T38" fmla="*/ 0 w 1187"/>
                <a:gd name="T39" fmla="*/ 354013 h 389"/>
                <a:gd name="T40" fmla="*/ 0 w 1187"/>
                <a:gd name="T41" fmla="*/ 293949 h 389"/>
                <a:gd name="T42" fmla="*/ 1079500 w 1187"/>
                <a:gd name="T43" fmla="*/ 293949 h 389"/>
                <a:gd name="T44" fmla="*/ 1079500 w 1187"/>
                <a:gd name="T45" fmla="*/ 0 h 38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187" h="389">
                  <a:moveTo>
                    <a:pt x="965" y="298"/>
                  </a:moveTo>
                  <a:cubicBezTo>
                    <a:pt x="965" y="28"/>
                    <a:pt x="965" y="28"/>
                    <a:pt x="965" y="28"/>
                  </a:cubicBezTo>
                  <a:cubicBezTo>
                    <a:pt x="1104" y="28"/>
                    <a:pt x="1104" y="28"/>
                    <a:pt x="1104" y="28"/>
                  </a:cubicBezTo>
                  <a:cubicBezTo>
                    <a:pt x="1104" y="298"/>
                    <a:pt x="1104" y="298"/>
                    <a:pt x="1104" y="298"/>
                  </a:cubicBezTo>
                  <a:cubicBezTo>
                    <a:pt x="965" y="298"/>
                    <a:pt x="965" y="298"/>
                    <a:pt x="965" y="298"/>
                  </a:cubicBezTo>
                  <a:moveTo>
                    <a:pt x="1187" y="0"/>
                  </a:moveTo>
                  <a:cubicBezTo>
                    <a:pt x="584" y="0"/>
                    <a:pt x="584" y="0"/>
                    <a:pt x="584" y="0"/>
                  </a:cubicBezTo>
                  <a:cubicBezTo>
                    <a:pt x="584" y="23"/>
                    <a:pt x="584" y="23"/>
                    <a:pt x="584" y="23"/>
                  </a:cubicBezTo>
                  <a:cubicBezTo>
                    <a:pt x="584" y="25"/>
                    <a:pt x="584" y="26"/>
                    <a:pt x="584" y="28"/>
                  </a:cubicBezTo>
                  <a:cubicBezTo>
                    <a:pt x="893" y="28"/>
                    <a:pt x="893" y="28"/>
                    <a:pt x="893" y="28"/>
                  </a:cubicBezTo>
                  <a:cubicBezTo>
                    <a:pt x="893" y="298"/>
                    <a:pt x="893" y="298"/>
                    <a:pt x="893" y="298"/>
                  </a:cubicBezTo>
                  <a:cubicBezTo>
                    <a:pt x="60" y="298"/>
                    <a:pt x="60" y="298"/>
                    <a:pt x="60" y="29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6"/>
                    <a:pt x="124" y="25"/>
                    <a:pt x="124" y="23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1187" y="389"/>
                    <a:pt x="1187" y="389"/>
                    <a:pt x="1187" y="38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187" y="323"/>
                    <a:pt x="1187" y="323"/>
                    <a:pt x="1187" y="323"/>
                  </a:cubicBezTo>
                  <a:cubicBezTo>
                    <a:pt x="1187" y="0"/>
                    <a:pt x="1187" y="0"/>
                    <a:pt x="1187" y="0"/>
                  </a:cubicBezTo>
                </a:path>
              </a:pathLst>
            </a:custGeom>
            <a:solidFill>
              <a:srgbClr val="4A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31" name="Freeform 121"/>
            <p:cNvSpPr/>
            <p:nvPr/>
          </p:nvSpPr>
          <p:spPr bwMode="auto">
            <a:xfrm>
              <a:off x="7053263" y="6248400"/>
              <a:ext cx="758825" cy="246063"/>
            </a:xfrm>
            <a:custGeom>
              <a:avLst/>
              <a:gdLst>
                <a:gd name="T0" fmla="*/ 758825 w 833"/>
                <a:gd name="T1" fmla="*/ 0 h 270"/>
                <a:gd name="T2" fmla="*/ 477340 w 833"/>
                <a:gd name="T3" fmla="*/ 0 h 270"/>
                <a:gd name="T4" fmla="*/ 460943 w 833"/>
                <a:gd name="T5" fmla="*/ 34631 h 270"/>
                <a:gd name="T6" fmla="*/ 454566 w 833"/>
                <a:gd name="T7" fmla="*/ 81110 h 270"/>
                <a:gd name="T8" fmla="*/ 475518 w 833"/>
                <a:gd name="T9" fmla="*/ 129411 h 270"/>
                <a:gd name="T10" fmla="*/ 467320 w 833"/>
                <a:gd name="T11" fmla="*/ 179535 h 270"/>
                <a:gd name="T12" fmla="*/ 421772 w 833"/>
                <a:gd name="T13" fmla="*/ 150372 h 270"/>
                <a:gd name="T14" fmla="*/ 397176 w 833"/>
                <a:gd name="T15" fmla="*/ 94780 h 270"/>
                <a:gd name="T16" fmla="*/ 389888 w 833"/>
                <a:gd name="T17" fmla="*/ 76553 h 270"/>
                <a:gd name="T18" fmla="*/ 59212 w 833"/>
                <a:gd name="T19" fmla="*/ 76553 h 270"/>
                <a:gd name="T20" fmla="*/ 58301 w 833"/>
                <a:gd name="T21" fmla="*/ 61060 h 270"/>
                <a:gd name="T22" fmla="*/ 65589 w 833"/>
                <a:gd name="T23" fmla="*/ 21872 h 270"/>
                <a:gd name="T24" fmla="*/ 59212 w 833"/>
                <a:gd name="T25" fmla="*/ 0 h 270"/>
                <a:gd name="T26" fmla="*/ 0 w 833"/>
                <a:gd name="T27" fmla="*/ 0 h 270"/>
                <a:gd name="T28" fmla="*/ 0 w 833"/>
                <a:gd name="T29" fmla="*/ 246063 h 270"/>
                <a:gd name="T30" fmla="*/ 758825 w 833"/>
                <a:gd name="T31" fmla="*/ 246063 h 270"/>
                <a:gd name="T32" fmla="*/ 758825 w 833"/>
                <a:gd name="T33" fmla="*/ 0 h 27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33" h="270">
                  <a:moveTo>
                    <a:pt x="833" y="0"/>
                  </a:moveTo>
                  <a:cubicBezTo>
                    <a:pt x="524" y="0"/>
                    <a:pt x="524" y="0"/>
                    <a:pt x="524" y="0"/>
                  </a:cubicBezTo>
                  <a:cubicBezTo>
                    <a:pt x="523" y="15"/>
                    <a:pt x="516" y="28"/>
                    <a:pt x="506" y="38"/>
                  </a:cubicBezTo>
                  <a:cubicBezTo>
                    <a:pt x="499" y="89"/>
                    <a:pt x="499" y="89"/>
                    <a:pt x="499" y="89"/>
                  </a:cubicBezTo>
                  <a:cubicBezTo>
                    <a:pt x="522" y="142"/>
                    <a:pt x="522" y="142"/>
                    <a:pt x="522" y="142"/>
                  </a:cubicBezTo>
                  <a:cubicBezTo>
                    <a:pt x="513" y="197"/>
                    <a:pt x="513" y="197"/>
                    <a:pt x="513" y="197"/>
                  </a:cubicBezTo>
                  <a:cubicBezTo>
                    <a:pt x="463" y="165"/>
                    <a:pt x="463" y="165"/>
                    <a:pt x="463" y="165"/>
                  </a:cubicBezTo>
                  <a:cubicBezTo>
                    <a:pt x="436" y="104"/>
                    <a:pt x="436" y="104"/>
                    <a:pt x="436" y="104"/>
                  </a:cubicBezTo>
                  <a:cubicBezTo>
                    <a:pt x="428" y="84"/>
                    <a:pt x="428" y="84"/>
                    <a:pt x="428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79"/>
                    <a:pt x="64" y="73"/>
                    <a:pt x="64" y="67"/>
                  </a:cubicBezTo>
                  <a:cubicBezTo>
                    <a:pt x="64" y="52"/>
                    <a:pt x="67" y="38"/>
                    <a:pt x="72" y="24"/>
                  </a:cubicBezTo>
                  <a:cubicBezTo>
                    <a:pt x="68" y="17"/>
                    <a:pt x="65" y="9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833" y="270"/>
                    <a:pt x="833" y="270"/>
                    <a:pt x="833" y="270"/>
                  </a:cubicBezTo>
                  <a:cubicBezTo>
                    <a:pt x="833" y="0"/>
                    <a:pt x="833" y="0"/>
                    <a:pt x="833" y="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32" name="Rectangle 122"/>
            <p:cNvSpPr>
              <a:spLocks noChangeArrowheads="1"/>
            </p:cNvSpPr>
            <p:nvPr/>
          </p:nvSpPr>
          <p:spPr bwMode="auto">
            <a:xfrm>
              <a:off x="7877175" y="6248400"/>
              <a:ext cx="127000" cy="246063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33" name="Rectangle 123"/>
            <p:cNvSpPr>
              <a:spLocks noChangeArrowheads="1"/>
            </p:cNvSpPr>
            <p:nvPr/>
          </p:nvSpPr>
          <p:spPr bwMode="auto">
            <a:xfrm>
              <a:off x="7877175" y="6248400"/>
              <a:ext cx="12700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34" name="Freeform 124"/>
            <p:cNvSpPr/>
            <p:nvPr/>
          </p:nvSpPr>
          <p:spPr bwMode="auto">
            <a:xfrm>
              <a:off x="6999288" y="6516687"/>
              <a:ext cx="1079500" cy="60325"/>
            </a:xfrm>
            <a:custGeom>
              <a:avLst/>
              <a:gdLst>
                <a:gd name="T0" fmla="*/ 1079500 w 680"/>
                <a:gd name="T1" fmla="*/ 0 h 38"/>
                <a:gd name="T2" fmla="*/ 1079500 w 680"/>
                <a:gd name="T3" fmla="*/ 0 h 38"/>
                <a:gd name="T4" fmla="*/ 0 w 680"/>
                <a:gd name="T5" fmla="*/ 0 h 38"/>
                <a:gd name="T6" fmla="*/ 0 w 680"/>
                <a:gd name="T7" fmla="*/ 60325 h 38"/>
                <a:gd name="T8" fmla="*/ 1079500 w 680"/>
                <a:gd name="T9" fmla="*/ 60325 h 38"/>
                <a:gd name="T10" fmla="*/ 1079500 w 680"/>
                <a:gd name="T11" fmla="*/ 0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0" h="38">
                  <a:moveTo>
                    <a:pt x="680" y="0"/>
                  </a:moveTo>
                  <a:lnTo>
                    <a:pt x="680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680" y="38"/>
                  </a:lnTo>
                  <a:lnTo>
                    <a:pt x="680" y="0"/>
                  </a:ln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35" name="Freeform 125"/>
            <p:cNvSpPr/>
            <p:nvPr/>
          </p:nvSpPr>
          <p:spPr bwMode="auto">
            <a:xfrm>
              <a:off x="6999288" y="6516687"/>
              <a:ext cx="1079500" cy="60325"/>
            </a:xfrm>
            <a:custGeom>
              <a:avLst/>
              <a:gdLst>
                <a:gd name="T0" fmla="*/ 1079500 w 680"/>
                <a:gd name="T1" fmla="*/ 0 h 38"/>
                <a:gd name="T2" fmla="*/ 1079500 w 680"/>
                <a:gd name="T3" fmla="*/ 0 h 38"/>
                <a:gd name="T4" fmla="*/ 0 w 680"/>
                <a:gd name="T5" fmla="*/ 0 h 38"/>
                <a:gd name="T6" fmla="*/ 0 w 680"/>
                <a:gd name="T7" fmla="*/ 60325 h 38"/>
                <a:gd name="T8" fmla="*/ 1079500 w 680"/>
                <a:gd name="T9" fmla="*/ 60325 h 38"/>
                <a:gd name="T10" fmla="*/ 1079500 w 680"/>
                <a:gd name="T11" fmla="*/ 0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0" h="38">
                  <a:moveTo>
                    <a:pt x="680" y="0"/>
                  </a:moveTo>
                  <a:lnTo>
                    <a:pt x="680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680" y="38"/>
                  </a:lnTo>
                  <a:lnTo>
                    <a:pt x="6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36" name="Freeform 126"/>
            <p:cNvSpPr/>
            <p:nvPr/>
          </p:nvSpPr>
          <p:spPr bwMode="auto">
            <a:xfrm>
              <a:off x="7112000" y="5553075"/>
              <a:ext cx="419100" cy="730250"/>
            </a:xfrm>
            <a:custGeom>
              <a:avLst/>
              <a:gdLst>
                <a:gd name="T0" fmla="*/ 381745 w 460"/>
                <a:gd name="T1" fmla="*/ 0 h 802"/>
                <a:gd name="T2" fmla="*/ 176751 w 460"/>
                <a:gd name="T3" fmla="*/ 274071 h 802"/>
                <a:gd name="T4" fmla="*/ 8200 w 460"/>
                <a:gd name="T5" fmla="*/ 499884 h 802"/>
                <a:gd name="T6" fmla="*/ 0 w 460"/>
                <a:gd name="T7" fmla="*/ 529022 h 802"/>
                <a:gd name="T8" fmla="*/ 0 w 460"/>
                <a:gd name="T9" fmla="*/ 670155 h 802"/>
                <a:gd name="T10" fmla="*/ 0 w 460"/>
                <a:gd name="T11" fmla="*/ 691097 h 802"/>
                <a:gd name="T12" fmla="*/ 911 w 460"/>
                <a:gd name="T13" fmla="*/ 695650 h 802"/>
                <a:gd name="T14" fmla="*/ 7289 w 460"/>
                <a:gd name="T15" fmla="*/ 717502 h 802"/>
                <a:gd name="T16" fmla="*/ 167640 w 460"/>
                <a:gd name="T17" fmla="*/ 620075 h 802"/>
                <a:gd name="T18" fmla="*/ 281526 w 460"/>
                <a:gd name="T19" fmla="*/ 656497 h 802"/>
                <a:gd name="T20" fmla="*/ 177662 w 460"/>
                <a:gd name="T21" fmla="*/ 417026 h 802"/>
                <a:gd name="T22" fmla="*/ 234149 w 460"/>
                <a:gd name="T23" fmla="*/ 394262 h 802"/>
                <a:gd name="T24" fmla="*/ 322525 w 460"/>
                <a:gd name="T25" fmla="*/ 601864 h 802"/>
                <a:gd name="T26" fmla="*/ 336191 w 460"/>
                <a:gd name="T27" fmla="*/ 634644 h 802"/>
                <a:gd name="T28" fmla="*/ 409078 w 460"/>
                <a:gd name="T29" fmla="*/ 679260 h 802"/>
                <a:gd name="T30" fmla="*/ 402700 w 460"/>
                <a:gd name="T31" fmla="*/ 730250 h 802"/>
                <a:gd name="T32" fmla="*/ 419100 w 460"/>
                <a:gd name="T33" fmla="*/ 695650 h 802"/>
                <a:gd name="T34" fmla="*/ 419100 w 460"/>
                <a:gd name="T35" fmla="*/ 691097 h 802"/>
                <a:gd name="T36" fmla="*/ 419100 w 460"/>
                <a:gd name="T37" fmla="*/ 670155 h 802"/>
                <a:gd name="T38" fmla="*/ 419100 w 460"/>
                <a:gd name="T39" fmla="*/ 527200 h 802"/>
                <a:gd name="T40" fmla="*/ 381745 w 460"/>
                <a:gd name="T41" fmla="*/ 527200 h 802"/>
                <a:gd name="T42" fmla="*/ 381745 w 460"/>
                <a:gd name="T43" fmla="*/ 0 h 80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60" h="802">
                  <a:moveTo>
                    <a:pt x="419" y="0"/>
                  </a:moveTo>
                  <a:cubicBezTo>
                    <a:pt x="194" y="301"/>
                    <a:pt x="194" y="301"/>
                    <a:pt x="194" y="301"/>
                  </a:cubicBezTo>
                  <a:cubicBezTo>
                    <a:pt x="9" y="549"/>
                    <a:pt x="9" y="549"/>
                    <a:pt x="9" y="549"/>
                  </a:cubicBezTo>
                  <a:cubicBezTo>
                    <a:pt x="3" y="559"/>
                    <a:pt x="0" y="570"/>
                    <a:pt x="0" y="581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59"/>
                    <a:pt x="0" y="759"/>
                    <a:pt x="0" y="759"/>
                  </a:cubicBezTo>
                  <a:cubicBezTo>
                    <a:pt x="0" y="761"/>
                    <a:pt x="0" y="762"/>
                    <a:pt x="1" y="764"/>
                  </a:cubicBezTo>
                  <a:cubicBezTo>
                    <a:pt x="1" y="773"/>
                    <a:pt x="4" y="781"/>
                    <a:pt x="8" y="788"/>
                  </a:cubicBezTo>
                  <a:cubicBezTo>
                    <a:pt x="31" y="726"/>
                    <a:pt x="101" y="681"/>
                    <a:pt x="184" y="681"/>
                  </a:cubicBezTo>
                  <a:cubicBezTo>
                    <a:pt x="232" y="681"/>
                    <a:pt x="276" y="696"/>
                    <a:pt x="309" y="721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257" y="433"/>
                    <a:pt x="257" y="433"/>
                    <a:pt x="257" y="433"/>
                  </a:cubicBezTo>
                  <a:cubicBezTo>
                    <a:pt x="354" y="661"/>
                    <a:pt x="354" y="661"/>
                    <a:pt x="354" y="661"/>
                  </a:cubicBezTo>
                  <a:cubicBezTo>
                    <a:pt x="369" y="697"/>
                    <a:pt x="369" y="697"/>
                    <a:pt x="369" y="697"/>
                  </a:cubicBezTo>
                  <a:cubicBezTo>
                    <a:pt x="449" y="746"/>
                    <a:pt x="449" y="746"/>
                    <a:pt x="449" y="746"/>
                  </a:cubicBezTo>
                  <a:cubicBezTo>
                    <a:pt x="442" y="802"/>
                    <a:pt x="442" y="802"/>
                    <a:pt x="442" y="802"/>
                  </a:cubicBezTo>
                  <a:cubicBezTo>
                    <a:pt x="452" y="792"/>
                    <a:pt x="459" y="779"/>
                    <a:pt x="460" y="764"/>
                  </a:cubicBezTo>
                  <a:cubicBezTo>
                    <a:pt x="460" y="762"/>
                    <a:pt x="460" y="761"/>
                    <a:pt x="460" y="759"/>
                  </a:cubicBezTo>
                  <a:cubicBezTo>
                    <a:pt x="460" y="736"/>
                    <a:pt x="460" y="736"/>
                    <a:pt x="460" y="736"/>
                  </a:cubicBezTo>
                  <a:cubicBezTo>
                    <a:pt x="460" y="579"/>
                    <a:pt x="460" y="579"/>
                    <a:pt x="460" y="579"/>
                  </a:cubicBezTo>
                  <a:cubicBezTo>
                    <a:pt x="419" y="579"/>
                    <a:pt x="419" y="579"/>
                    <a:pt x="419" y="579"/>
                  </a:cubicBezTo>
                  <a:cubicBezTo>
                    <a:pt x="419" y="0"/>
                    <a:pt x="419" y="0"/>
                    <a:pt x="419" y="0"/>
                  </a:cubicBezTo>
                </a:path>
              </a:pathLst>
            </a:custGeom>
            <a:solidFill>
              <a:srgbClr val="FBFB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37" name="Freeform 127"/>
            <p:cNvSpPr/>
            <p:nvPr/>
          </p:nvSpPr>
          <p:spPr bwMode="auto">
            <a:xfrm>
              <a:off x="7289800" y="5946775"/>
              <a:ext cx="238125" cy="481013"/>
            </a:xfrm>
            <a:custGeom>
              <a:avLst/>
              <a:gdLst>
                <a:gd name="T0" fmla="*/ 56136 w 263"/>
                <a:gd name="T1" fmla="*/ 0 h 528"/>
                <a:gd name="T2" fmla="*/ 0 w 263"/>
                <a:gd name="T3" fmla="*/ 22775 h 528"/>
                <a:gd name="T4" fmla="*/ 103218 w 263"/>
                <a:gd name="T5" fmla="*/ 262371 h 528"/>
                <a:gd name="T6" fmla="*/ 156637 w 263"/>
                <a:gd name="T7" fmla="*/ 362582 h 528"/>
                <a:gd name="T8" fmla="*/ 155732 w 263"/>
                <a:gd name="T9" fmla="*/ 378069 h 528"/>
                <a:gd name="T10" fmla="*/ 153016 w 263"/>
                <a:gd name="T11" fmla="*/ 378069 h 528"/>
                <a:gd name="T12" fmla="*/ 160259 w 263"/>
                <a:gd name="T13" fmla="*/ 396289 h 528"/>
                <a:gd name="T14" fmla="*/ 184705 w 263"/>
                <a:gd name="T15" fmla="*/ 451861 h 528"/>
                <a:gd name="T16" fmla="*/ 229976 w 263"/>
                <a:gd name="T17" fmla="*/ 481013 h 528"/>
                <a:gd name="T18" fmla="*/ 238125 w 263"/>
                <a:gd name="T19" fmla="*/ 430907 h 528"/>
                <a:gd name="T20" fmla="*/ 217300 w 263"/>
                <a:gd name="T21" fmla="*/ 382624 h 528"/>
                <a:gd name="T22" fmla="*/ 214584 w 263"/>
                <a:gd name="T23" fmla="*/ 403577 h 528"/>
                <a:gd name="T24" fmla="*/ 172935 w 263"/>
                <a:gd name="T25" fmla="*/ 317942 h 528"/>
                <a:gd name="T26" fmla="*/ 172935 w 263"/>
                <a:gd name="T27" fmla="*/ 285146 h 528"/>
                <a:gd name="T28" fmla="*/ 156637 w 263"/>
                <a:gd name="T29" fmla="*/ 239595 h 528"/>
                <a:gd name="T30" fmla="*/ 157543 w 263"/>
                <a:gd name="T31" fmla="*/ 240507 h 528"/>
                <a:gd name="T32" fmla="*/ 143962 w 263"/>
                <a:gd name="T33" fmla="*/ 207710 h 528"/>
                <a:gd name="T34" fmla="*/ 56136 w 263"/>
                <a:gd name="T35" fmla="*/ 0 h 5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3" h="528">
                  <a:moveTo>
                    <a:pt x="62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14" y="288"/>
                    <a:pt x="114" y="288"/>
                    <a:pt x="114" y="288"/>
                  </a:cubicBezTo>
                  <a:cubicBezTo>
                    <a:pt x="150" y="315"/>
                    <a:pt x="173" y="355"/>
                    <a:pt x="173" y="398"/>
                  </a:cubicBezTo>
                  <a:cubicBezTo>
                    <a:pt x="173" y="404"/>
                    <a:pt x="172" y="410"/>
                    <a:pt x="172" y="415"/>
                  </a:cubicBezTo>
                  <a:cubicBezTo>
                    <a:pt x="169" y="415"/>
                    <a:pt x="169" y="415"/>
                    <a:pt x="169" y="415"/>
                  </a:cubicBezTo>
                  <a:cubicBezTo>
                    <a:pt x="177" y="435"/>
                    <a:pt x="177" y="435"/>
                    <a:pt x="177" y="435"/>
                  </a:cubicBezTo>
                  <a:cubicBezTo>
                    <a:pt x="204" y="496"/>
                    <a:pt x="204" y="496"/>
                    <a:pt x="204" y="496"/>
                  </a:cubicBezTo>
                  <a:cubicBezTo>
                    <a:pt x="254" y="528"/>
                    <a:pt x="254" y="528"/>
                    <a:pt x="254" y="528"/>
                  </a:cubicBezTo>
                  <a:cubicBezTo>
                    <a:pt x="263" y="473"/>
                    <a:pt x="263" y="473"/>
                    <a:pt x="263" y="473"/>
                  </a:cubicBezTo>
                  <a:cubicBezTo>
                    <a:pt x="240" y="420"/>
                    <a:pt x="240" y="420"/>
                    <a:pt x="240" y="420"/>
                  </a:cubicBezTo>
                  <a:cubicBezTo>
                    <a:pt x="237" y="443"/>
                    <a:pt x="237" y="443"/>
                    <a:pt x="237" y="443"/>
                  </a:cubicBezTo>
                  <a:cubicBezTo>
                    <a:pt x="237" y="443"/>
                    <a:pt x="174" y="409"/>
                    <a:pt x="191" y="349"/>
                  </a:cubicBezTo>
                  <a:cubicBezTo>
                    <a:pt x="191" y="313"/>
                    <a:pt x="191" y="313"/>
                    <a:pt x="191" y="313"/>
                  </a:cubicBezTo>
                  <a:cubicBezTo>
                    <a:pt x="173" y="263"/>
                    <a:pt x="173" y="263"/>
                    <a:pt x="173" y="263"/>
                  </a:cubicBezTo>
                  <a:cubicBezTo>
                    <a:pt x="174" y="264"/>
                    <a:pt x="174" y="264"/>
                    <a:pt x="174" y="264"/>
                  </a:cubicBezTo>
                  <a:cubicBezTo>
                    <a:pt x="159" y="228"/>
                    <a:pt x="159" y="228"/>
                    <a:pt x="159" y="228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38" name="Freeform 128"/>
            <p:cNvSpPr/>
            <p:nvPr/>
          </p:nvSpPr>
          <p:spPr bwMode="auto">
            <a:xfrm>
              <a:off x="7446963" y="6186487"/>
              <a:ext cx="73025" cy="163513"/>
            </a:xfrm>
            <a:custGeom>
              <a:avLst/>
              <a:gdLst>
                <a:gd name="T0" fmla="*/ 0 w 81"/>
                <a:gd name="T1" fmla="*/ 0 h 180"/>
                <a:gd name="T2" fmla="*/ 16228 w 81"/>
                <a:gd name="T3" fmla="*/ 45420 h 180"/>
                <a:gd name="T4" fmla="*/ 16228 w 81"/>
                <a:gd name="T5" fmla="*/ 78123 h 180"/>
                <a:gd name="T6" fmla="*/ 57699 w 81"/>
                <a:gd name="T7" fmla="*/ 163513 h 180"/>
                <a:gd name="T8" fmla="*/ 60403 w 81"/>
                <a:gd name="T9" fmla="*/ 142620 h 180"/>
                <a:gd name="T10" fmla="*/ 66714 w 81"/>
                <a:gd name="T11" fmla="*/ 96291 h 180"/>
                <a:gd name="T12" fmla="*/ 73025 w 81"/>
                <a:gd name="T13" fmla="*/ 45420 h 180"/>
                <a:gd name="T14" fmla="*/ 902 w 81"/>
                <a:gd name="T15" fmla="*/ 908 h 180"/>
                <a:gd name="T16" fmla="*/ 0 w 81"/>
                <a:gd name="T17" fmla="*/ 0 h 1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1" h="180">
                  <a:moveTo>
                    <a:pt x="0" y="0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" y="146"/>
                    <a:pt x="64" y="180"/>
                    <a:pt x="64" y="180"/>
                  </a:cubicBezTo>
                  <a:cubicBezTo>
                    <a:pt x="67" y="157"/>
                    <a:pt x="67" y="157"/>
                    <a:pt x="67" y="157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8D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39" name="Freeform 129"/>
            <p:cNvSpPr/>
            <p:nvPr/>
          </p:nvSpPr>
          <p:spPr bwMode="auto">
            <a:xfrm>
              <a:off x="7112000" y="6172200"/>
              <a:ext cx="334963" cy="152400"/>
            </a:xfrm>
            <a:custGeom>
              <a:avLst/>
              <a:gdLst>
                <a:gd name="T0" fmla="*/ 167482 w 368"/>
                <a:gd name="T1" fmla="*/ 0 h 167"/>
                <a:gd name="T2" fmla="*/ 7282 w 368"/>
                <a:gd name="T3" fmla="*/ 97646 h 167"/>
                <a:gd name="T4" fmla="*/ 0 w 368"/>
                <a:gd name="T5" fmla="*/ 136886 h 167"/>
                <a:gd name="T6" fmla="*/ 910 w 368"/>
                <a:gd name="T7" fmla="*/ 152400 h 167"/>
                <a:gd name="T8" fmla="*/ 331322 w 368"/>
                <a:gd name="T9" fmla="*/ 152400 h 167"/>
                <a:gd name="T10" fmla="*/ 334053 w 368"/>
                <a:gd name="T11" fmla="*/ 152400 h 167"/>
                <a:gd name="T12" fmla="*/ 334963 w 368"/>
                <a:gd name="T13" fmla="*/ 136886 h 167"/>
                <a:gd name="T14" fmla="*/ 281260 w 368"/>
                <a:gd name="T15" fmla="*/ 36503 h 167"/>
                <a:gd name="T16" fmla="*/ 167482 w 368"/>
                <a:gd name="T17" fmla="*/ 0 h 16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68" h="167">
                  <a:moveTo>
                    <a:pt x="184" y="0"/>
                  </a:moveTo>
                  <a:cubicBezTo>
                    <a:pt x="101" y="0"/>
                    <a:pt x="31" y="45"/>
                    <a:pt x="8" y="107"/>
                  </a:cubicBezTo>
                  <a:cubicBezTo>
                    <a:pt x="3" y="121"/>
                    <a:pt x="0" y="135"/>
                    <a:pt x="0" y="150"/>
                  </a:cubicBezTo>
                  <a:cubicBezTo>
                    <a:pt x="0" y="156"/>
                    <a:pt x="1" y="162"/>
                    <a:pt x="1" y="167"/>
                  </a:cubicBezTo>
                  <a:cubicBezTo>
                    <a:pt x="364" y="167"/>
                    <a:pt x="364" y="167"/>
                    <a:pt x="364" y="167"/>
                  </a:cubicBezTo>
                  <a:cubicBezTo>
                    <a:pt x="367" y="167"/>
                    <a:pt x="367" y="167"/>
                    <a:pt x="367" y="167"/>
                  </a:cubicBezTo>
                  <a:cubicBezTo>
                    <a:pt x="367" y="162"/>
                    <a:pt x="368" y="156"/>
                    <a:pt x="368" y="150"/>
                  </a:cubicBezTo>
                  <a:cubicBezTo>
                    <a:pt x="368" y="107"/>
                    <a:pt x="345" y="67"/>
                    <a:pt x="309" y="40"/>
                  </a:cubicBezTo>
                  <a:cubicBezTo>
                    <a:pt x="276" y="15"/>
                    <a:pt x="232" y="0"/>
                    <a:pt x="184" y="0"/>
                  </a:cubicBezTo>
                </a:path>
              </a:pathLst>
            </a:custGeom>
            <a:solidFill>
              <a:srgbClr val="F8D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40" name="Freeform 130"/>
            <p:cNvSpPr>
              <a:spLocks noEditPoints="1"/>
            </p:cNvSpPr>
            <p:nvPr/>
          </p:nvSpPr>
          <p:spPr bwMode="auto">
            <a:xfrm>
              <a:off x="8123238" y="6149975"/>
              <a:ext cx="1073150" cy="158750"/>
            </a:xfrm>
            <a:custGeom>
              <a:avLst/>
              <a:gdLst>
                <a:gd name="T0" fmla="*/ 985769 w 1179"/>
                <a:gd name="T1" fmla="*/ 15421 h 175"/>
                <a:gd name="T2" fmla="*/ 953001 w 1179"/>
                <a:gd name="T3" fmla="*/ 29029 h 175"/>
                <a:gd name="T4" fmla="*/ 701780 w 1179"/>
                <a:gd name="T5" fmla="*/ 29029 h 175"/>
                <a:gd name="T6" fmla="*/ 701780 w 1179"/>
                <a:gd name="T7" fmla="*/ 107950 h 175"/>
                <a:gd name="T8" fmla="*/ 1073150 w 1179"/>
                <a:gd name="T9" fmla="*/ 107950 h 175"/>
                <a:gd name="T10" fmla="*/ 1073150 w 1179"/>
                <a:gd name="T11" fmla="*/ 29029 h 175"/>
                <a:gd name="T12" fmla="*/ 985769 w 1179"/>
                <a:gd name="T13" fmla="*/ 29029 h 175"/>
                <a:gd name="T14" fmla="*/ 985769 w 1179"/>
                <a:gd name="T15" fmla="*/ 15421 h 175"/>
                <a:gd name="T16" fmla="*/ 371370 w 1179"/>
                <a:gd name="T17" fmla="*/ 0 h 175"/>
                <a:gd name="T18" fmla="*/ 0 w 1179"/>
                <a:gd name="T19" fmla="*/ 0 h 175"/>
                <a:gd name="T20" fmla="*/ 0 w 1179"/>
                <a:gd name="T21" fmla="*/ 126093 h 175"/>
                <a:gd name="T22" fmla="*/ 0 w 1179"/>
                <a:gd name="T23" fmla="*/ 158750 h 175"/>
                <a:gd name="T24" fmla="*/ 0 w 1179"/>
                <a:gd name="T25" fmla="*/ 107950 h 175"/>
                <a:gd name="T26" fmla="*/ 371370 w 1179"/>
                <a:gd name="T27" fmla="*/ 107950 h 175"/>
                <a:gd name="T28" fmla="*/ 371370 w 1179"/>
                <a:gd name="T29" fmla="*/ 0 h 17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79" h="175">
                  <a:moveTo>
                    <a:pt x="1083" y="17"/>
                  </a:moveTo>
                  <a:cubicBezTo>
                    <a:pt x="1074" y="26"/>
                    <a:pt x="1061" y="32"/>
                    <a:pt x="1047" y="32"/>
                  </a:cubicBezTo>
                  <a:cubicBezTo>
                    <a:pt x="771" y="32"/>
                    <a:pt x="771" y="32"/>
                    <a:pt x="771" y="32"/>
                  </a:cubicBezTo>
                  <a:cubicBezTo>
                    <a:pt x="771" y="119"/>
                    <a:pt x="771" y="119"/>
                    <a:pt x="771" y="119"/>
                  </a:cubicBezTo>
                  <a:cubicBezTo>
                    <a:pt x="1179" y="119"/>
                    <a:pt x="1179" y="119"/>
                    <a:pt x="1179" y="119"/>
                  </a:cubicBezTo>
                  <a:cubicBezTo>
                    <a:pt x="1179" y="32"/>
                    <a:pt x="1179" y="32"/>
                    <a:pt x="1179" y="32"/>
                  </a:cubicBezTo>
                  <a:cubicBezTo>
                    <a:pt x="1083" y="32"/>
                    <a:pt x="1083" y="32"/>
                    <a:pt x="1083" y="32"/>
                  </a:cubicBezTo>
                  <a:cubicBezTo>
                    <a:pt x="1083" y="17"/>
                    <a:pt x="1083" y="17"/>
                    <a:pt x="1083" y="17"/>
                  </a:cubicBezTo>
                  <a:moveTo>
                    <a:pt x="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08" y="119"/>
                    <a:pt x="408" y="119"/>
                    <a:pt x="408" y="119"/>
                  </a:cubicBezTo>
                  <a:cubicBezTo>
                    <a:pt x="408" y="0"/>
                    <a:pt x="408" y="0"/>
                    <a:pt x="408" y="0"/>
                  </a:cubicBezTo>
                </a:path>
              </a:pathLst>
            </a:custGeom>
            <a:solidFill>
              <a:srgbClr val="4A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41" name="Freeform 131"/>
            <p:cNvSpPr>
              <a:spLocks noEditPoints="1"/>
            </p:cNvSpPr>
            <p:nvPr/>
          </p:nvSpPr>
          <p:spPr bwMode="auto">
            <a:xfrm>
              <a:off x="8123238" y="6257925"/>
              <a:ext cx="1073150" cy="60325"/>
            </a:xfrm>
            <a:custGeom>
              <a:avLst/>
              <a:gdLst>
                <a:gd name="T0" fmla="*/ 371475 w 676"/>
                <a:gd name="T1" fmla="*/ 0 h 38"/>
                <a:gd name="T2" fmla="*/ 0 w 676"/>
                <a:gd name="T3" fmla="*/ 0 h 38"/>
                <a:gd name="T4" fmla="*/ 0 w 676"/>
                <a:gd name="T5" fmla="*/ 50800 h 38"/>
                <a:gd name="T6" fmla="*/ 0 w 676"/>
                <a:gd name="T7" fmla="*/ 60325 h 38"/>
                <a:gd name="T8" fmla="*/ 36513 w 676"/>
                <a:gd name="T9" fmla="*/ 60325 h 38"/>
                <a:gd name="T10" fmla="*/ 371475 w 676"/>
                <a:gd name="T11" fmla="*/ 60325 h 38"/>
                <a:gd name="T12" fmla="*/ 371475 w 676"/>
                <a:gd name="T13" fmla="*/ 0 h 38"/>
                <a:gd name="T14" fmla="*/ 1073150 w 676"/>
                <a:gd name="T15" fmla="*/ 0 h 38"/>
                <a:gd name="T16" fmla="*/ 1073150 w 676"/>
                <a:gd name="T17" fmla="*/ 0 h 38"/>
                <a:gd name="T18" fmla="*/ 701675 w 676"/>
                <a:gd name="T19" fmla="*/ 0 h 38"/>
                <a:gd name="T20" fmla="*/ 701675 w 676"/>
                <a:gd name="T21" fmla="*/ 60325 h 38"/>
                <a:gd name="T22" fmla="*/ 1073150 w 676"/>
                <a:gd name="T23" fmla="*/ 60325 h 38"/>
                <a:gd name="T24" fmla="*/ 1073150 w 676"/>
                <a:gd name="T25" fmla="*/ 0 h 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76" h="38">
                  <a:moveTo>
                    <a:pt x="234" y="0"/>
                  </a:moveTo>
                  <a:lnTo>
                    <a:pt x="0" y="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3" y="38"/>
                  </a:lnTo>
                  <a:lnTo>
                    <a:pt x="234" y="38"/>
                  </a:lnTo>
                  <a:lnTo>
                    <a:pt x="234" y="0"/>
                  </a:lnTo>
                  <a:close/>
                  <a:moveTo>
                    <a:pt x="676" y="0"/>
                  </a:moveTo>
                  <a:lnTo>
                    <a:pt x="676" y="0"/>
                  </a:lnTo>
                  <a:lnTo>
                    <a:pt x="442" y="0"/>
                  </a:lnTo>
                  <a:lnTo>
                    <a:pt x="442" y="38"/>
                  </a:lnTo>
                  <a:lnTo>
                    <a:pt x="676" y="38"/>
                  </a:lnTo>
                  <a:lnTo>
                    <a:pt x="676" y="0"/>
                  </a:ln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42" name="Freeform 132"/>
            <p:cNvSpPr>
              <a:spLocks noEditPoints="1"/>
            </p:cNvSpPr>
            <p:nvPr/>
          </p:nvSpPr>
          <p:spPr bwMode="auto">
            <a:xfrm>
              <a:off x="8123238" y="6257925"/>
              <a:ext cx="1073150" cy="60325"/>
            </a:xfrm>
            <a:custGeom>
              <a:avLst/>
              <a:gdLst>
                <a:gd name="T0" fmla="*/ 371475 w 676"/>
                <a:gd name="T1" fmla="*/ 0 h 38"/>
                <a:gd name="T2" fmla="*/ 0 w 676"/>
                <a:gd name="T3" fmla="*/ 0 h 38"/>
                <a:gd name="T4" fmla="*/ 0 w 676"/>
                <a:gd name="T5" fmla="*/ 50800 h 38"/>
                <a:gd name="T6" fmla="*/ 0 w 676"/>
                <a:gd name="T7" fmla="*/ 60325 h 38"/>
                <a:gd name="T8" fmla="*/ 36513 w 676"/>
                <a:gd name="T9" fmla="*/ 60325 h 38"/>
                <a:gd name="T10" fmla="*/ 371475 w 676"/>
                <a:gd name="T11" fmla="*/ 60325 h 38"/>
                <a:gd name="T12" fmla="*/ 371475 w 676"/>
                <a:gd name="T13" fmla="*/ 0 h 38"/>
                <a:gd name="T14" fmla="*/ 1073150 w 676"/>
                <a:gd name="T15" fmla="*/ 0 h 38"/>
                <a:gd name="T16" fmla="*/ 1073150 w 676"/>
                <a:gd name="T17" fmla="*/ 0 h 38"/>
                <a:gd name="T18" fmla="*/ 701675 w 676"/>
                <a:gd name="T19" fmla="*/ 0 h 38"/>
                <a:gd name="T20" fmla="*/ 701675 w 676"/>
                <a:gd name="T21" fmla="*/ 60325 h 38"/>
                <a:gd name="T22" fmla="*/ 1073150 w 676"/>
                <a:gd name="T23" fmla="*/ 60325 h 38"/>
                <a:gd name="T24" fmla="*/ 1073150 w 676"/>
                <a:gd name="T25" fmla="*/ 0 h 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76" h="38">
                  <a:moveTo>
                    <a:pt x="234" y="0"/>
                  </a:moveTo>
                  <a:lnTo>
                    <a:pt x="0" y="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3" y="38"/>
                  </a:lnTo>
                  <a:lnTo>
                    <a:pt x="234" y="38"/>
                  </a:lnTo>
                  <a:lnTo>
                    <a:pt x="234" y="0"/>
                  </a:lnTo>
                  <a:moveTo>
                    <a:pt x="676" y="0"/>
                  </a:moveTo>
                  <a:lnTo>
                    <a:pt x="676" y="0"/>
                  </a:lnTo>
                  <a:lnTo>
                    <a:pt x="442" y="0"/>
                  </a:lnTo>
                  <a:lnTo>
                    <a:pt x="442" y="38"/>
                  </a:lnTo>
                  <a:lnTo>
                    <a:pt x="676" y="38"/>
                  </a:lnTo>
                  <a:lnTo>
                    <a:pt x="6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43" name="Freeform 133"/>
            <p:cNvSpPr/>
            <p:nvPr/>
          </p:nvSpPr>
          <p:spPr bwMode="auto">
            <a:xfrm>
              <a:off x="7493000" y="4832350"/>
              <a:ext cx="1614488" cy="38100"/>
            </a:xfrm>
            <a:custGeom>
              <a:avLst/>
              <a:gdLst>
                <a:gd name="T0" fmla="*/ 1557338 w 1017"/>
                <a:gd name="T1" fmla="*/ 0 h 24"/>
                <a:gd name="T2" fmla="*/ 908050 w 1017"/>
                <a:gd name="T3" fmla="*/ 0 h 24"/>
                <a:gd name="T4" fmla="*/ 0 w 1017"/>
                <a:gd name="T5" fmla="*/ 0 h 24"/>
                <a:gd name="T6" fmla="*/ 0 w 1017"/>
                <a:gd name="T7" fmla="*/ 38100 h 24"/>
                <a:gd name="T8" fmla="*/ 0 w 1017"/>
                <a:gd name="T9" fmla="*/ 30163 h 24"/>
                <a:gd name="T10" fmla="*/ 1614488 w 1017"/>
                <a:gd name="T11" fmla="*/ 30163 h 24"/>
                <a:gd name="T12" fmla="*/ 1557338 w 1017"/>
                <a:gd name="T13" fmla="*/ 0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17" h="24">
                  <a:moveTo>
                    <a:pt x="981" y="0"/>
                  </a:moveTo>
                  <a:lnTo>
                    <a:pt x="572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1017" y="19"/>
                  </a:lnTo>
                  <a:lnTo>
                    <a:pt x="981" y="0"/>
                  </a:lnTo>
                  <a:close/>
                </a:path>
              </a:pathLst>
            </a:custGeom>
            <a:solidFill>
              <a:srgbClr val="67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44" name="Freeform 134"/>
            <p:cNvSpPr/>
            <p:nvPr/>
          </p:nvSpPr>
          <p:spPr bwMode="auto">
            <a:xfrm>
              <a:off x="7493000" y="4832350"/>
              <a:ext cx="1614488" cy="38100"/>
            </a:xfrm>
            <a:custGeom>
              <a:avLst/>
              <a:gdLst>
                <a:gd name="T0" fmla="*/ 1557338 w 1017"/>
                <a:gd name="T1" fmla="*/ 0 h 24"/>
                <a:gd name="T2" fmla="*/ 908050 w 1017"/>
                <a:gd name="T3" fmla="*/ 0 h 24"/>
                <a:gd name="T4" fmla="*/ 0 w 1017"/>
                <a:gd name="T5" fmla="*/ 0 h 24"/>
                <a:gd name="T6" fmla="*/ 0 w 1017"/>
                <a:gd name="T7" fmla="*/ 38100 h 24"/>
                <a:gd name="T8" fmla="*/ 0 w 1017"/>
                <a:gd name="T9" fmla="*/ 30163 h 24"/>
                <a:gd name="T10" fmla="*/ 1614488 w 1017"/>
                <a:gd name="T11" fmla="*/ 30163 h 24"/>
                <a:gd name="T12" fmla="*/ 1557338 w 1017"/>
                <a:gd name="T13" fmla="*/ 0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17" h="24">
                  <a:moveTo>
                    <a:pt x="981" y="0"/>
                  </a:moveTo>
                  <a:lnTo>
                    <a:pt x="572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1017" y="19"/>
                  </a:lnTo>
                  <a:lnTo>
                    <a:pt x="9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45" name="Freeform 135"/>
            <p:cNvSpPr/>
            <p:nvPr/>
          </p:nvSpPr>
          <p:spPr bwMode="auto">
            <a:xfrm>
              <a:off x="8824913" y="6080125"/>
              <a:ext cx="284163" cy="98425"/>
            </a:xfrm>
            <a:custGeom>
              <a:avLst/>
              <a:gdLst>
                <a:gd name="T0" fmla="*/ 284163 w 312"/>
                <a:gd name="T1" fmla="*/ 0 h 108"/>
                <a:gd name="T2" fmla="*/ 0 w 312"/>
                <a:gd name="T3" fmla="*/ 0 h 108"/>
                <a:gd name="T4" fmla="*/ 0 w 312"/>
                <a:gd name="T5" fmla="*/ 98425 h 108"/>
                <a:gd name="T6" fmla="*/ 251375 w 312"/>
                <a:gd name="T7" fmla="*/ 98425 h 108"/>
                <a:gd name="T8" fmla="*/ 284163 w 312"/>
                <a:gd name="T9" fmla="*/ 84755 h 108"/>
                <a:gd name="T10" fmla="*/ 284163 w 312"/>
                <a:gd name="T11" fmla="*/ 0 h 1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2" h="108">
                  <a:moveTo>
                    <a:pt x="3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90" y="108"/>
                    <a:pt x="303" y="102"/>
                    <a:pt x="312" y="93"/>
                  </a:cubicBezTo>
                  <a:cubicBezTo>
                    <a:pt x="312" y="0"/>
                    <a:pt x="312" y="0"/>
                    <a:pt x="312" y="0"/>
                  </a:cubicBezTo>
                </a:path>
              </a:pathLst>
            </a:custGeom>
            <a:solidFill>
              <a:srgbClr val="F8D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46" name="Freeform 136"/>
            <p:cNvSpPr/>
            <p:nvPr/>
          </p:nvSpPr>
          <p:spPr bwMode="auto">
            <a:xfrm>
              <a:off x="9109075" y="5492750"/>
              <a:ext cx="995363" cy="685800"/>
            </a:xfrm>
            <a:custGeom>
              <a:avLst/>
              <a:gdLst>
                <a:gd name="T0" fmla="*/ 718772 w 1094"/>
                <a:gd name="T1" fmla="*/ 0 h 753"/>
                <a:gd name="T2" fmla="*/ 718772 w 1094"/>
                <a:gd name="T3" fmla="*/ 587438 h 753"/>
                <a:gd name="T4" fmla="*/ 0 w 1094"/>
                <a:gd name="T5" fmla="*/ 587438 h 753"/>
                <a:gd name="T6" fmla="*/ 0 w 1094"/>
                <a:gd name="T7" fmla="*/ 672139 h 753"/>
                <a:gd name="T8" fmla="*/ 0 w 1094"/>
                <a:gd name="T9" fmla="*/ 685800 h 753"/>
                <a:gd name="T10" fmla="*/ 87344 w 1094"/>
                <a:gd name="T11" fmla="*/ 685800 h 753"/>
                <a:gd name="T12" fmla="*/ 849789 w 1094"/>
                <a:gd name="T13" fmla="*/ 685800 h 753"/>
                <a:gd name="T14" fmla="*/ 849789 w 1094"/>
                <a:gd name="T15" fmla="*/ 517310 h 753"/>
                <a:gd name="T16" fmla="*/ 995363 w 1094"/>
                <a:gd name="T17" fmla="*/ 517310 h 753"/>
                <a:gd name="T18" fmla="*/ 995363 w 1094"/>
                <a:gd name="T19" fmla="*/ 334248 h 753"/>
                <a:gd name="T20" fmla="*/ 995363 w 1094"/>
                <a:gd name="T21" fmla="*/ 334248 h 753"/>
                <a:gd name="T22" fmla="*/ 980806 w 1094"/>
                <a:gd name="T23" fmla="*/ 297818 h 753"/>
                <a:gd name="T24" fmla="*/ 718772 w 1094"/>
                <a:gd name="T25" fmla="*/ 0 h 7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94" h="753">
                  <a:moveTo>
                    <a:pt x="790" y="0"/>
                  </a:moveTo>
                  <a:cubicBezTo>
                    <a:pt x="790" y="645"/>
                    <a:pt x="790" y="645"/>
                    <a:pt x="790" y="645"/>
                  </a:cubicBezTo>
                  <a:cubicBezTo>
                    <a:pt x="0" y="645"/>
                    <a:pt x="0" y="645"/>
                    <a:pt x="0" y="645"/>
                  </a:cubicBezTo>
                  <a:cubicBezTo>
                    <a:pt x="0" y="738"/>
                    <a:pt x="0" y="738"/>
                    <a:pt x="0" y="738"/>
                  </a:cubicBezTo>
                  <a:cubicBezTo>
                    <a:pt x="0" y="753"/>
                    <a:pt x="0" y="753"/>
                    <a:pt x="0" y="753"/>
                  </a:cubicBezTo>
                  <a:cubicBezTo>
                    <a:pt x="96" y="753"/>
                    <a:pt x="96" y="753"/>
                    <a:pt x="96" y="753"/>
                  </a:cubicBezTo>
                  <a:cubicBezTo>
                    <a:pt x="934" y="753"/>
                    <a:pt x="934" y="753"/>
                    <a:pt x="934" y="753"/>
                  </a:cubicBezTo>
                  <a:cubicBezTo>
                    <a:pt x="934" y="568"/>
                    <a:pt x="934" y="568"/>
                    <a:pt x="934" y="568"/>
                  </a:cubicBezTo>
                  <a:cubicBezTo>
                    <a:pt x="1094" y="568"/>
                    <a:pt x="1094" y="568"/>
                    <a:pt x="1094" y="568"/>
                  </a:cubicBezTo>
                  <a:cubicBezTo>
                    <a:pt x="1094" y="367"/>
                    <a:pt x="1094" y="367"/>
                    <a:pt x="1094" y="367"/>
                  </a:cubicBezTo>
                  <a:cubicBezTo>
                    <a:pt x="1094" y="367"/>
                    <a:pt x="1094" y="367"/>
                    <a:pt x="1094" y="367"/>
                  </a:cubicBezTo>
                  <a:cubicBezTo>
                    <a:pt x="1094" y="352"/>
                    <a:pt x="1088" y="338"/>
                    <a:pt x="1078" y="327"/>
                  </a:cubicBezTo>
                  <a:cubicBezTo>
                    <a:pt x="790" y="0"/>
                    <a:pt x="790" y="0"/>
                    <a:pt x="790" y="0"/>
                  </a:cubicBezTo>
                </a:path>
              </a:pathLst>
            </a:custGeom>
            <a:solidFill>
              <a:srgbClr val="FBFB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47" name="Freeform 138"/>
            <p:cNvSpPr/>
            <p:nvPr/>
          </p:nvSpPr>
          <p:spPr bwMode="auto">
            <a:xfrm>
              <a:off x="10264775" y="6100762"/>
              <a:ext cx="76200" cy="204788"/>
            </a:xfrm>
            <a:custGeom>
              <a:avLst/>
              <a:gdLst>
                <a:gd name="T0" fmla="*/ 76200 w 48"/>
                <a:gd name="T1" fmla="*/ 0 h 129"/>
                <a:gd name="T2" fmla="*/ 0 w 48"/>
                <a:gd name="T3" fmla="*/ 0 h 129"/>
                <a:gd name="T4" fmla="*/ 0 w 48"/>
                <a:gd name="T5" fmla="*/ 204788 h 129"/>
                <a:gd name="T6" fmla="*/ 28575 w 48"/>
                <a:gd name="T7" fmla="*/ 204788 h 129"/>
                <a:gd name="T8" fmla="*/ 76200 w 48"/>
                <a:gd name="T9" fmla="*/ 204788 h 129"/>
                <a:gd name="T10" fmla="*/ 76200 w 48"/>
                <a:gd name="T11" fmla="*/ 0 h 1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" h="129">
                  <a:moveTo>
                    <a:pt x="48" y="0"/>
                  </a:moveTo>
                  <a:lnTo>
                    <a:pt x="0" y="0"/>
                  </a:lnTo>
                  <a:lnTo>
                    <a:pt x="0" y="129"/>
                  </a:lnTo>
                  <a:lnTo>
                    <a:pt x="18" y="129"/>
                  </a:lnTo>
                  <a:lnTo>
                    <a:pt x="48" y="12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317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48" name="Freeform 139"/>
            <p:cNvSpPr/>
            <p:nvPr/>
          </p:nvSpPr>
          <p:spPr bwMode="auto">
            <a:xfrm>
              <a:off x="10264775" y="6100762"/>
              <a:ext cx="76200" cy="204788"/>
            </a:xfrm>
            <a:custGeom>
              <a:avLst/>
              <a:gdLst>
                <a:gd name="T0" fmla="*/ 76200 w 48"/>
                <a:gd name="T1" fmla="*/ 0 h 129"/>
                <a:gd name="T2" fmla="*/ 0 w 48"/>
                <a:gd name="T3" fmla="*/ 0 h 129"/>
                <a:gd name="T4" fmla="*/ 0 w 48"/>
                <a:gd name="T5" fmla="*/ 204788 h 129"/>
                <a:gd name="T6" fmla="*/ 28575 w 48"/>
                <a:gd name="T7" fmla="*/ 204788 h 129"/>
                <a:gd name="T8" fmla="*/ 76200 w 48"/>
                <a:gd name="T9" fmla="*/ 204788 h 129"/>
                <a:gd name="T10" fmla="*/ 76200 w 48"/>
                <a:gd name="T11" fmla="*/ 0 h 1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" h="129">
                  <a:moveTo>
                    <a:pt x="48" y="0"/>
                  </a:moveTo>
                  <a:lnTo>
                    <a:pt x="0" y="0"/>
                  </a:lnTo>
                  <a:lnTo>
                    <a:pt x="0" y="129"/>
                  </a:lnTo>
                  <a:lnTo>
                    <a:pt x="18" y="129"/>
                  </a:lnTo>
                  <a:lnTo>
                    <a:pt x="48" y="129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49" name="Freeform 140"/>
            <p:cNvSpPr/>
            <p:nvPr/>
          </p:nvSpPr>
          <p:spPr bwMode="auto">
            <a:xfrm>
              <a:off x="9958388" y="6338887"/>
              <a:ext cx="766763" cy="519113"/>
            </a:xfrm>
            <a:custGeom>
              <a:avLst/>
              <a:gdLst>
                <a:gd name="T0" fmla="*/ 414338 w 483"/>
                <a:gd name="T1" fmla="*/ 0 h 327"/>
                <a:gd name="T2" fmla="*/ 306388 w 483"/>
                <a:gd name="T3" fmla="*/ 0 h 327"/>
                <a:gd name="T4" fmla="*/ 306388 w 483"/>
                <a:gd name="T5" fmla="*/ 82550 h 327"/>
                <a:gd name="T6" fmla="*/ 0 w 483"/>
                <a:gd name="T7" fmla="*/ 82550 h 327"/>
                <a:gd name="T8" fmla="*/ 384175 w 483"/>
                <a:gd name="T9" fmla="*/ 519113 h 327"/>
                <a:gd name="T10" fmla="*/ 766763 w 483"/>
                <a:gd name="T11" fmla="*/ 519113 h 327"/>
                <a:gd name="T12" fmla="*/ 766763 w 483"/>
                <a:gd name="T13" fmla="*/ 215900 h 327"/>
                <a:gd name="T14" fmla="*/ 414338 w 483"/>
                <a:gd name="T15" fmla="*/ 0 h 3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3" h="327">
                  <a:moveTo>
                    <a:pt x="261" y="0"/>
                  </a:moveTo>
                  <a:lnTo>
                    <a:pt x="193" y="0"/>
                  </a:lnTo>
                  <a:lnTo>
                    <a:pt x="193" y="52"/>
                  </a:lnTo>
                  <a:lnTo>
                    <a:pt x="0" y="52"/>
                  </a:lnTo>
                  <a:lnTo>
                    <a:pt x="242" y="327"/>
                  </a:lnTo>
                  <a:lnTo>
                    <a:pt x="483" y="327"/>
                  </a:lnTo>
                  <a:lnTo>
                    <a:pt x="483" y="136"/>
                  </a:lnTo>
                  <a:lnTo>
                    <a:pt x="261" y="0"/>
                  </a:lnTo>
                  <a:close/>
                </a:path>
              </a:pathLst>
            </a:custGeom>
            <a:solidFill>
              <a:srgbClr val="3075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50" name="Freeform 141"/>
            <p:cNvSpPr/>
            <p:nvPr/>
          </p:nvSpPr>
          <p:spPr bwMode="auto">
            <a:xfrm>
              <a:off x="9958388" y="6338887"/>
              <a:ext cx="766763" cy="519113"/>
            </a:xfrm>
            <a:custGeom>
              <a:avLst/>
              <a:gdLst>
                <a:gd name="T0" fmla="*/ 414338 w 483"/>
                <a:gd name="T1" fmla="*/ 0 h 327"/>
                <a:gd name="T2" fmla="*/ 306388 w 483"/>
                <a:gd name="T3" fmla="*/ 0 h 327"/>
                <a:gd name="T4" fmla="*/ 306388 w 483"/>
                <a:gd name="T5" fmla="*/ 82550 h 327"/>
                <a:gd name="T6" fmla="*/ 0 w 483"/>
                <a:gd name="T7" fmla="*/ 82550 h 327"/>
                <a:gd name="T8" fmla="*/ 384175 w 483"/>
                <a:gd name="T9" fmla="*/ 519113 h 327"/>
                <a:gd name="T10" fmla="*/ 766763 w 483"/>
                <a:gd name="T11" fmla="*/ 519113 h 327"/>
                <a:gd name="T12" fmla="*/ 766763 w 483"/>
                <a:gd name="T13" fmla="*/ 215900 h 327"/>
                <a:gd name="T14" fmla="*/ 414338 w 483"/>
                <a:gd name="T15" fmla="*/ 0 h 3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3" h="327">
                  <a:moveTo>
                    <a:pt x="261" y="0"/>
                  </a:moveTo>
                  <a:lnTo>
                    <a:pt x="193" y="0"/>
                  </a:lnTo>
                  <a:lnTo>
                    <a:pt x="193" y="52"/>
                  </a:lnTo>
                  <a:lnTo>
                    <a:pt x="0" y="52"/>
                  </a:lnTo>
                  <a:lnTo>
                    <a:pt x="242" y="327"/>
                  </a:lnTo>
                  <a:lnTo>
                    <a:pt x="483" y="327"/>
                  </a:lnTo>
                  <a:lnTo>
                    <a:pt x="483" y="136"/>
                  </a:lnTo>
                  <a:lnTo>
                    <a:pt x="2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51" name="Freeform 142"/>
            <p:cNvSpPr>
              <a:spLocks noEditPoints="1"/>
            </p:cNvSpPr>
            <p:nvPr/>
          </p:nvSpPr>
          <p:spPr bwMode="auto">
            <a:xfrm>
              <a:off x="9958388" y="6010275"/>
              <a:ext cx="306388" cy="411163"/>
            </a:xfrm>
            <a:custGeom>
              <a:avLst/>
              <a:gdLst>
                <a:gd name="T0" fmla="*/ 306388 w 193"/>
                <a:gd name="T1" fmla="*/ 90488 h 259"/>
                <a:gd name="T2" fmla="*/ 230188 w 193"/>
                <a:gd name="T3" fmla="*/ 90488 h 259"/>
                <a:gd name="T4" fmla="*/ 230188 w 193"/>
                <a:gd name="T5" fmla="*/ 295275 h 259"/>
                <a:gd name="T6" fmla="*/ 306388 w 193"/>
                <a:gd name="T7" fmla="*/ 295275 h 259"/>
                <a:gd name="T8" fmla="*/ 306388 w 193"/>
                <a:gd name="T9" fmla="*/ 90488 h 259"/>
                <a:gd name="T10" fmla="*/ 306388 w 193"/>
                <a:gd name="T11" fmla="*/ 0 h 259"/>
                <a:gd name="T12" fmla="*/ 146050 w 193"/>
                <a:gd name="T13" fmla="*/ 0 h 259"/>
                <a:gd name="T14" fmla="*/ 0 w 193"/>
                <a:gd name="T15" fmla="*/ 0 h 259"/>
                <a:gd name="T16" fmla="*/ 0 w 193"/>
                <a:gd name="T17" fmla="*/ 168275 h 259"/>
                <a:gd name="T18" fmla="*/ 0 w 193"/>
                <a:gd name="T19" fmla="*/ 411163 h 259"/>
                <a:gd name="T20" fmla="*/ 306388 w 193"/>
                <a:gd name="T21" fmla="*/ 411163 h 259"/>
                <a:gd name="T22" fmla="*/ 306388 w 193"/>
                <a:gd name="T23" fmla="*/ 328613 h 259"/>
                <a:gd name="T24" fmla="*/ 198438 w 193"/>
                <a:gd name="T25" fmla="*/ 328613 h 259"/>
                <a:gd name="T26" fmla="*/ 198438 w 193"/>
                <a:gd name="T27" fmla="*/ 55563 h 259"/>
                <a:gd name="T28" fmla="*/ 306388 w 193"/>
                <a:gd name="T29" fmla="*/ 55563 h 259"/>
                <a:gd name="T30" fmla="*/ 306388 w 193"/>
                <a:gd name="T31" fmla="*/ 0 h 25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93" h="259">
                  <a:moveTo>
                    <a:pt x="193" y="57"/>
                  </a:moveTo>
                  <a:lnTo>
                    <a:pt x="145" y="57"/>
                  </a:lnTo>
                  <a:lnTo>
                    <a:pt x="145" y="186"/>
                  </a:lnTo>
                  <a:lnTo>
                    <a:pt x="193" y="186"/>
                  </a:lnTo>
                  <a:lnTo>
                    <a:pt x="193" y="57"/>
                  </a:lnTo>
                  <a:close/>
                  <a:moveTo>
                    <a:pt x="193" y="0"/>
                  </a:moveTo>
                  <a:lnTo>
                    <a:pt x="92" y="0"/>
                  </a:lnTo>
                  <a:lnTo>
                    <a:pt x="0" y="0"/>
                  </a:lnTo>
                  <a:lnTo>
                    <a:pt x="0" y="106"/>
                  </a:lnTo>
                  <a:lnTo>
                    <a:pt x="0" y="259"/>
                  </a:lnTo>
                  <a:lnTo>
                    <a:pt x="193" y="259"/>
                  </a:lnTo>
                  <a:lnTo>
                    <a:pt x="193" y="207"/>
                  </a:lnTo>
                  <a:lnTo>
                    <a:pt x="125" y="207"/>
                  </a:lnTo>
                  <a:lnTo>
                    <a:pt x="125" y="35"/>
                  </a:lnTo>
                  <a:lnTo>
                    <a:pt x="193" y="35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EA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52" name="Freeform 143"/>
            <p:cNvSpPr>
              <a:spLocks noEditPoints="1"/>
            </p:cNvSpPr>
            <p:nvPr/>
          </p:nvSpPr>
          <p:spPr bwMode="auto">
            <a:xfrm>
              <a:off x="9958388" y="6010275"/>
              <a:ext cx="306388" cy="411163"/>
            </a:xfrm>
            <a:custGeom>
              <a:avLst/>
              <a:gdLst>
                <a:gd name="T0" fmla="*/ 306388 w 193"/>
                <a:gd name="T1" fmla="*/ 90488 h 259"/>
                <a:gd name="T2" fmla="*/ 230188 w 193"/>
                <a:gd name="T3" fmla="*/ 90488 h 259"/>
                <a:gd name="T4" fmla="*/ 230188 w 193"/>
                <a:gd name="T5" fmla="*/ 295275 h 259"/>
                <a:gd name="T6" fmla="*/ 306388 w 193"/>
                <a:gd name="T7" fmla="*/ 295275 h 259"/>
                <a:gd name="T8" fmla="*/ 306388 w 193"/>
                <a:gd name="T9" fmla="*/ 90488 h 259"/>
                <a:gd name="T10" fmla="*/ 306388 w 193"/>
                <a:gd name="T11" fmla="*/ 0 h 259"/>
                <a:gd name="T12" fmla="*/ 146050 w 193"/>
                <a:gd name="T13" fmla="*/ 0 h 259"/>
                <a:gd name="T14" fmla="*/ 0 w 193"/>
                <a:gd name="T15" fmla="*/ 0 h 259"/>
                <a:gd name="T16" fmla="*/ 0 w 193"/>
                <a:gd name="T17" fmla="*/ 168275 h 259"/>
                <a:gd name="T18" fmla="*/ 0 w 193"/>
                <a:gd name="T19" fmla="*/ 411163 h 259"/>
                <a:gd name="T20" fmla="*/ 306388 w 193"/>
                <a:gd name="T21" fmla="*/ 411163 h 259"/>
                <a:gd name="T22" fmla="*/ 306388 w 193"/>
                <a:gd name="T23" fmla="*/ 328613 h 259"/>
                <a:gd name="T24" fmla="*/ 198438 w 193"/>
                <a:gd name="T25" fmla="*/ 328613 h 259"/>
                <a:gd name="T26" fmla="*/ 198438 w 193"/>
                <a:gd name="T27" fmla="*/ 55563 h 259"/>
                <a:gd name="T28" fmla="*/ 306388 w 193"/>
                <a:gd name="T29" fmla="*/ 55563 h 259"/>
                <a:gd name="T30" fmla="*/ 306388 w 193"/>
                <a:gd name="T31" fmla="*/ 0 h 25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93" h="259">
                  <a:moveTo>
                    <a:pt x="193" y="57"/>
                  </a:moveTo>
                  <a:lnTo>
                    <a:pt x="145" y="57"/>
                  </a:lnTo>
                  <a:lnTo>
                    <a:pt x="145" y="186"/>
                  </a:lnTo>
                  <a:lnTo>
                    <a:pt x="193" y="186"/>
                  </a:lnTo>
                  <a:lnTo>
                    <a:pt x="193" y="57"/>
                  </a:lnTo>
                  <a:moveTo>
                    <a:pt x="193" y="0"/>
                  </a:moveTo>
                  <a:lnTo>
                    <a:pt x="92" y="0"/>
                  </a:lnTo>
                  <a:lnTo>
                    <a:pt x="0" y="0"/>
                  </a:lnTo>
                  <a:lnTo>
                    <a:pt x="0" y="106"/>
                  </a:lnTo>
                  <a:lnTo>
                    <a:pt x="0" y="259"/>
                  </a:lnTo>
                  <a:lnTo>
                    <a:pt x="193" y="259"/>
                  </a:lnTo>
                  <a:lnTo>
                    <a:pt x="193" y="207"/>
                  </a:lnTo>
                  <a:lnTo>
                    <a:pt x="125" y="207"/>
                  </a:lnTo>
                  <a:lnTo>
                    <a:pt x="125" y="35"/>
                  </a:lnTo>
                  <a:lnTo>
                    <a:pt x="193" y="35"/>
                  </a:lnTo>
                  <a:lnTo>
                    <a:pt x="1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53" name="Freeform 144"/>
            <p:cNvSpPr>
              <a:spLocks noEditPoints="1"/>
            </p:cNvSpPr>
            <p:nvPr/>
          </p:nvSpPr>
          <p:spPr bwMode="auto">
            <a:xfrm>
              <a:off x="10156825" y="6065837"/>
              <a:ext cx="215900" cy="273050"/>
            </a:xfrm>
            <a:custGeom>
              <a:avLst/>
              <a:gdLst>
                <a:gd name="T0" fmla="*/ 107950 w 136"/>
                <a:gd name="T1" fmla="*/ 34925 h 172"/>
                <a:gd name="T2" fmla="*/ 184150 w 136"/>
                <a:gd name="T3" fmla="*/ 34925 h 172"/>
                <a:gd name="T4" fmla="*/ 184150 w 136"/>
                <a:gd name="T5" fmla="*/ 239713 h 172"/>
                <a:gd name="T6" fmla="*/ 136525 w 136"/>
                <a:gd name="T7" fmla="*/ 239713 h 172"/>
                <a:gd name="T8" fmla="*/ 136525 w 136"/>
                <a:gd name="T9" fmla="*/ 273050 h 172"/>
                <a:gd name="T10" fmla="*/ 107950 w 136"/>
                <a:gd name="T11" fmla="*/ 273050 h 172"/>
                <a:gd name="T12" fmla="*/ 107950 w 136"/>
                <a:gd name="T13" fmla="*/ 239713 h 172"/>
                <a:gd name="T14" fmla="*/ 31750 w 136"/>
                <a:gd name="T15" fmla="*/ 239713 h 172"/>
                <a:gd name="T16" fmla="*/ 31750 w 136"/>
                <a:gd name="T17" fmla="*/ 34925 h 172"/>
                <a:gd name="T18" fmla="*/ 107950 w 136"/>
                <a:gd name="T19" fmla="*/ 34925 h 172"/>
                <a:gd name="T20" fmla="*/ 215900 w 136"/>
                <a:gd name="T21" fmla="*/ 0 h 172"/>
                <a:gd name="T22" fmla="*/ 136525 w 136"/>
                <a:gd name="T23" fmla="*/ 0 h 172"/>
                <a:gd name="T24" fmla="*/ 136525 w 136"/>
                <a:gd name="T25" fmla="*/ 34925 h 172"/>
                <a:gd name="T26" fmla="*/ 107950 w 136"/>
                <a:gd name="T27" fmla="*/ 34925 h 172"/>
                <a:gd name="T28" fmla="*/ 107950 w 136"/>
                <a:gd name="T29" fmla="*/ 0 h 172"/>
                <a:gd name="T30" fmla="*/ 0 w 136"/>
                <a:gd name="T31" fmla="*/ 0 h 172"/>
                <a:gd name="T32" fmla="*/ 0 w 136"/>
                <a:gd name="T33" fmla="*/ 273050 h 172"/>
                <a:gd name="T34" fmla="*/ 107950 w 136"/>
                <a:gd name="T35" fmla="*/ 273050 h 172"/>
                <a:gd name="T36" fmla="*/ 215900 w 136"/>
                <a:gd name="T37" fmla="*/ 273050 h 172"/>
                <a:gd name="T38" fmla="*/ 215900 w 136"/>
                <a:gd name="T39" fmla="*/ 0 h 17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6" h="172">
                  <a:moveTo>
                    <a:pt x="68" y="22"/>
                  </a:moveTo>
                  <a:lnTo>
                    <a:pt x="116" y="22"/>
                  </a:lnTo>
                  <a:lnTo>
                    <a:pt x="116" y="151"/>
                  </a:lnTo>
                  <a:lnTo>
                    <a:pt x="86" y="151"/>
                  </a:lnTo>
                  <a:lnTo>
                    <a:pt x="86" y="172"/>
                  </a:lnTo>
                  <a:lnTo>
                    <a:pt x="68" y="172"/>
                  </a:lnTo>
                  <a:lnTo>
                    <a:pt x="68" y="151"/>
                  </a:lnTo>
                  <a:lnTo>
                    <a:pt x="20" y="151"/>
                  </a:lnTo>
                  <a:lnTo>
                    <a:pt x="20" y="22"/>
                  </a:lnTo>
                  <a:lnTo>
                    <a:pt x="68" y="22"/>
                  </a:lnTo>
                  <a:close/>
                  <a:moveTo>
                    <a:pt x="136" y="0"/>
                  </a:moveTo>
                  <a:lnTo>
                    <a:pt x="86" y="0"/>
                  </a:lnTo>
                  <a:lnTo>
                    <a:pt x="86" y="22"/>
                  </a:lnTo>
                  <a:lnTo>
                    <a:pt x="68" y="22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172"/>
                  </a:lnTo>
                  <a:lnTo>
                    <a:pt x="68" y="172"/>
                  </a:lnTo>
                  <a:lnTo>
                    <a:pt x="136" y="172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A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54" name="Freeform 145"/>
            <p:cNvSpPr>
              <a:spLocks noEditPoints="1"/>
            </p:cNvSpPr>
            <p:nvPr/>
          </p:nvSpPr>
          <p:spPr bwMode="auto">
            <a:xfrm>
              <a:off x="10156825" y="6065837"/>
              <a:ext cx="215900" cy="273050"/>
            </a:xfrm>
            <a:custGeom>
              <a:avLst/>
              <a:gdLst>
                <a:gd name="T0" fmla="*/ 107950 w 136"/>
                <a:gd name="T1" fmla="*/ 34925 h 172"/>
                <a:gd name="T2" fmla="*/ 184150 w 136"/>
                <a:gd name="T3" fmla="*/ 34925 h 172"/>
                <a:gd name="T4" fmla="*/ 184150 w 136"/>
                <a:gd name="T5" fmla="*/ 239713 h 172"/>
                <a:gd name="T6" fmla="*/ 136525 w 136"/>
                <a:gd name="T7" fmla="*/ 239713 h 172"/>
                <a:gd name="T8" fmla="*/ 136525 w 136"/>
                <a:gd name="T9" fmla="*/ 273050 h 172"/>
                <a:gd name="T10" fmla="*/ 107950 w 136"/>
                <a:gd name="T11" fmla="*/ 273050 h 172"/>
                <a:gd name="T12" fmla="*/ 107950 w 136"/>
                <a:gd name="T13" fmla="*/ 239713 h 172"/>
                <a:gd name="T14" fmla="*/ 31750 w 136"/>
                <a:gd name="T15" fmla="*/ 239713 h 172"/>
                <a:gd name="T16" fmla="*/ 31750 w 136"/>
                <a:gd name="T17" fmla="*/ 34925 h 172"/>
                <a:gd name="T18" fmla="*/ 107950 w 136"/>
                <a:gd name="T19" fmla="*/ 34925 h 172"/>
                <a:gd name="T20" fmla="*/ 215900 w 136"/>
                <a:gd name="T21" fmla="*/ 0 h 172"/>
                <a:gd name="T22" fmla="*/ 136525 w 136"/>
                <a:gd name="T23" fmla="*/ 0 h 172"/>
                <a:gd name="T24" fmla="*/ 136525 w 136"/>
                <a:gd name="T25" fmla="*/ 34925 h 172"/>
                <a:gd name="T26" fmla="*/ 107950 w 136"/>
                <a:gd name="T27" fmla="*/ 34925 h 172"/>
                <a:gd name="T28" fmla="*/ 107950 w 136"/>
                <a:gd name="T29" fmla="*/ 0 h 172"/>
                <a:gd name="T30" fmla="*/ 0 w 136"/>
                <a:gd name="T31" fmla="*/ 0 h 172"/>
                <a:gd name="T32" fmla="*/ 0 w 136"/>
                <a:gd name="T33" fmla="*/ 273050 h 172"/>
                <a:gd name="T34" fmla="*/ 107950 w 136"/>
                <a:gd name="T35" fmla="*/ 273050 h 172"/>
                <a:gd name="T36" fmla="*/ 215900 w 136"/>
                <a:gd name="T37" fmla="*/ 273050 h 172"/>
                <a:gd name="T38" fmla="*/ 215900 w 136"/>
                <a:gd name="T39" fmla="*/ 0 h 17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6" h="172">
                  <a:moveTo>
                    <a:pt x="68" y="22"/>
                  </a:moveTo>
                  <a:lnTo>
                    <a:pt x="116" y="22"/>
                  </a:lnTo>
                  <a:lnTo>
                    <a:pt x="116" y="151"/>
                  </a:lnTo>
                  <a:lnTo>
                    <a:pt x="86" y="151"/>
                  </a:lnTo>
                  <a:lnTo>
                    <a:pt x="86" y="172"/>
                  </a:lnTo>
                  <a:lnTo>
                    <a:pt x="68" y="172"/>
                  </a:lnTo>
                  <a:lnTo>
                    <a:pt x="68" y="151"/>
                  </a:lnTo>
                  <a:lnTo>
                    <a:pt x="20" y="151"/>
                  </a:lnTo>
                  <a:lnTo>
                    <a:pt x="20" y="22"/>
                  </a:lnTo>
                  <a:lnTo>
                    <a:pt x="68" y="22"/>
                  </a:lnTo>
                  <a:moveTo>
                    <a:pt x="136" y="0"/>
                  </a:moveTo>
                  <a:lnTo>
                    <a:pt x="86" y="0"/>
                  </a:lnTo>
                  <a:lnTo>
                    <a:pt x="86" y="22"/>
                  </a:lnTo>
                  <a:lnTo>
                    <a:pt x="68" y="22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172"/>
                  </a:lnTo>
                  <a:lnTo>
                    <a:pt x="68" y="172"/>
                  </a:lnTo>
                  <a:lnTo>
                    <a:pt x="136" y="172"/>
                  </a:lnTo>
                  <a:lnTo>
                    <a:pt x="1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55" name="Rectangle 146"/>
            <p:cNvSpPr>
              <a:spLocks noChangeArrowheads="1"/>
            </p:cNvSpPr>
            <p:nvPr/>
          </p:nvSpPr>
          <p:spPr bwMode="auto">
            <a:xfrm>
              <a:off x="10264775" y="6065837"/>
              <a:ext cx="28575" cy="34925"/>
            </a:xfrm>
            <a:prstGeom prst="rect">
              <a:avLst/>
            </a:prstGeom>
            <a:solidFill>
              <a:srgbClr val="C34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56" name="Rectangle 147"/>
            <p:cNvSpPr>
              <a:spLocks noChangeArrowheads="1"/>
            </p:cNvSpPr>
            <p:nvPr/>
          </p:nvSpPr>
          <p:spPr bwMode="auto">
            <a:xfrm>
              <a:off x="10264775" y="6065837"/>
              <a:ext cx="28575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57" name="Rectangle 148"/>
            <p:cNvSpPr>
              <a:spLocks noChangeArrowheads="1"/>
            </p:cNvSpPr>
            <p:nvPr/>
          </p:nvSpPr>
          <p:spPr bwMode="auto">
            <a:xfrm>
              <a:off x="10264775" y="6305550"/>
              <a:ext cx="28575" cy="33338"/>
            </a:xfrm>
            <a:prstGeom prst="rect">
              <a:avLst/>
            </a:prstGeom>
            <a:solidFill>
              <a:srgbClr val="C34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58" name="Rectangle 149"/>
            <p:cNvSpPr>
              <a:spLocks noChangeArrowheads="1"/>
            </p:cNvSpPr>
            <p:nvPr/>
          </p:nvSpPr>
          <p:spPr bwMode="auto">
            <a:xfrm>
              <a:off x="10264775" y="6305550"/>
              <a:ext cx="28575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59" name="Freeform 150"/>
            <p:cNvSpPr/>
            <p:nvPr/>
          </p:nvSpPr>
          <p:spPr bwMode="auto">
            <a:xfrm>
              <a:off x="8218488" y="6389687"/>
              <a:ext cx="890588" cy="165100"/>
            </a:xfrm>
            <a:custGeom>
              <a:avLst/>
              <a:gdLst>
                <a:gd name="T0" fmla="*/ 890588 w 561"/>
                <a:gd name="T1" fmla="*/ 0 h 104"/>
                <a:gd name="T2" fmla="*/ 606425 w 561"/>
                <a:gd name="T3" fmla="*/ 0 h 104"/>
                <a:gd name="T4" fmla="*/ 606425 w 561"/>
                <a:gd name="T5" fmla="*/ 79375 h 104"/>
                <a:gd name="T6" fmla="*/ 276225 w 561"/>
                <a:gd name="T7" fmla="*/ 79375 h 104"/>
                <a:gd name="T8" fmla="*/ 276225 w 561"/>
                <a:gd name="T9" fmla="*/ 0 h 104"/>
                <a:gd name="T10" fmla="*/ 0 w 561"/>
                <a:gd name="T11" fmla="*/ 0 h 104"/>
                <a:gd name="T12" fmla="*/ 0 w 561"/>
                <a:gd name="T13" fmla="*/ 165100 h 104"/>
                <a:gd name="T14" fmla="*/ 0 w 561"/>
                <a:gd name="T15" fmla="*/ 127000 h 104"/>
                <a:gd name="T16" fmla="*/ 890588 w 561"/>
                <a:gd name="T17" fmla="*/ 127000 h 104"/>
                <a:gd name="T18" fmla="*/ 890588 w 561"/>
                <a:gd name="T19" fmla="*/ 0 h 1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61" h="104">
                  <a:moveTo>
                    <a:pt x="561" y="0"/>
                  </a:moveTo>
                  <a:lnTo>
                    <a:pt x="382" y="0"/>
                  </a:lnTo>
                  <a:lnTo>
                    <a:pt x="382" y="50"/>
                  </a:lnTo>
                  <a:lnTo>
                    <a:pt x="174" y="50"/>
                  </a:lnTo>
                  <a:lnTo>
                    <a:pt x="174" y="0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0" y="80"/>
                  </a:lnTo>
                  <a:lnTo>
                    <a:pt x="561" y="80"/>
                  </a:lnTo>
                  <a:lnTo>
                    <a:pt x="561" y="0"/>
                  </a:lnTo>
                  <a:close/>
                </a:path>
              </a:pathLst>
            </a:custGeom>
            <a:solidFill>
              <a:srgbClr val="4A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60" name="Freeform 151"/>
            <p:cNvSpPr/>
            <p:nvPr/>
          </p:nvSpPr>
          <p:spPr bwMode="auto">
            <a:xfrm>
              <a:off x="8218488" y="6389687"/>
              <a:ext cx="890588" cy="165100"/>
            </a:xfrm>
            <a:custGeom>
              <a:avLst/>
              <a:gdLst>
                <a:gd name="T0" fmla="*/ 890588 w 561"/>
                <a:gd name="T1" fmla="*/ 0 h 104"/>
                <a:gd name="T2" fmla="*/ 606425 w 561"/>
                <a:gd name="T3" fmla="*/ 0 h 104"/>
                <a:gd name="T4" fmla="*/ 606425 w 561"/>
                <a:gd name="T5" fmla="*/ 79375 h 104"/>
                <a:gd name="T6" fmla="*/ 276225 w 561"/>
                <a:gd name="T7" fmla="*/ 79375 h 104"/>
                <a:gd name="T8" fmla="*/ 276225 w 561"/>
                <a:gd name="T9" fmla="*/ 0 h 104"/>
                <a:gd name="T10" fmla="*/ 0 w 561"/>
                <a:gd name="T11" fmla="*/ 0 h 104"/>
                <a:gd name="T12" fmla="*/ 0 w 561"/>
                <a:gd name="T13" fmla="*/ 165100 h 104"/>
                <a:gd name="T14" fmla="*/ 0 w 561"/>
                <a:gd name="T15" fmla="*/ 127000 h 104"/>
                <a:gd name="T16" fmla="*/ 890588 w 561"/>
                <a:gd name="T17" fmla="*/ 127000 h 104"/>
                <a:gd name="T18" fmla="*/ 890588 w 561"/>
                <a:gd name="T19" fmla="*/ 0 h 1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61" h="104">
                  <a:moveTo>
                    <a:pt x="561" y="0"/>
                  </a:moveTo>
                  <a:lnTo>
                    <a:pt x="382" y="0"/>
                  </a:lnTo>
                  <a:lnTo>
                    <a:pt x="382" y="50"/>
                  </a:lnTo>
                  <a:lnTo>
                    <a:pt x="174" y="50"/>
                  </a:lnTo>
                  <a:lnTo>
                    <a:pt x="174" y="0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0" y="80"/>
                  </a:lnTo>
                  <a:lnTo>
                    <a:pt x="561" y="80"/>
                  </a:lnTo>
                  <a:lnTo>
                    <a:pt x="5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61" name="Freeform 152"/>
            <p:cNvSpPr/>
            <p:nvPr/>
          </p:nvSpPr>
          <p:spPr bwMode="auto">
            <a:xfrm>
              <a:off x="8218488" y="6516687"/>
              <a:ext cx="890588" cy="58738"/>
            </a:xfrm>
            <a:custGeom>
              <a:avLst/>
              <a:gdLst>
                <a:gd name="T0" fmla="*/ 890588 w 561"/>
                <a:gd name="T1" fmla="*/ 0 h 37"/>
                <a:gd name="T2" fmla="*/ 890588 w 561"/>
                <a:gd name="T3" fmla="*/ 0 h 37"/>
                <a:gd name="T4" fmla="*/ 0 w 561"/>
                <a:gd name="T5" fmla="*/ 0 h 37"/>
                <a:gd name="T6" fmla="*/ 0 w 561"/>
                <a:gd name="T7" fmla="*/ 38100 h 37"/>
                <a:gd name="T8" fmla="*/ 0 w 561"/>
                <a:gd name="T9" fmla="*/ 58738 h 37"/>
                <a:gd name="T10" fmla="*/ 890588 w 561"/>
                <a:gd name="T11" fmla="*/ 58738 h 37"/>
                <a:gd name="T12" fmla="*/ 890588 w 561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1" h="37">
                  <a:moveTo>
                    <a:pt x="561" y="0"/>
                  </a:moveTo>
                  <a:lnTo>
                    <a:pt x="561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37"/>
                  </a:lnTo>
                  <a:lnTo>
                    <a:pt x="561" y="37"/>
                  </a:lnTo>
                  <a:lnTo>
                    <a:pt x="561" y="0"/>
                  </a:ln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62" name="Freeform 153"/>
            <p:cNvSpPr/>
            <p:nvPr/>
          </p:nvSpPr>
          <p:spPr bwMode="auto">
            <a:xfrm>
              <a:off x="8218488" y="6516687"/>
              <a:ext cx="890588" cy="58738"/>
            </a:xfrm>
            <a:custGeom>
              <a:avLst/>
              <a:gdLst>
                <a:gd name="T0" fmla="*/ 890588 w 561"/>
                <a:gd name="T1" fmla="*/ 0 h 37"/>
                <a:gd name="T2" fmla="*/ 890588 w 561"/>
                <a:gd name="T3" fmla="*/ 0 h 37"/>
                <a:gd name="T4" fmla="*/ 0 w 561"/>
                <a:gd name="T5" fmla="*/ 0 h 37"/>
                <a:gd name="T6" fmla="*/ 0 w 561"/>
                <a:gd name="T7" fmla="*/ 38100 h 37"/>
                <a:gd name="T8" fmla="*/ 0 w 561"/>
                <a:gd name="T9" fmla="*/ 58738 h 37"/>
                <a:gd name="T10" fmla="*/ 890588 w 561"/>
                <a:gd name="T11" fmla="*/ 58738 h 37"/>
                <a:gd name="T12" fmla="*/ 890588 w 561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1" h="37">
                  <a:moveTo>
                    <a:pt x="561" y="0"/>
                  </a:moveTo>
                  <a:lnTo>
                    <a:pt x="561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37"/>
                  </a:lnTo>
                  <a:lnTo>
                    <a:pt x="561" y="37"/>
                  </a:lnTo>
                  <a:lnTo>
                    <a:pt x="5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63" name="Freeform 155"/>
            <p:cNvSpPr/>
            <p:nvPr/>
          </p:nvSpPr>
          <p:spPr bwMode="auto">
            <a:xfrm>
              <a:off x="7493000" y="4862512"/>
              <a:ext cx="2335213" cy="1217613"/>
            </a:xfrm>
            <a:custGeom>
              <a:avLst/>
              <a:gdLst>
                <a:gd name="T0" fmla="*/ 1614488 w 1471"/>
                <a:gd name="T1" fmla="*/ 0 h 767"/>
                <a:gd name="T2" fmla="*/ 0 w 1471"/>
                <a:gd name="T3" fmla="*/ 0 h 767"/>
                <a:gd name="T4" fmla="*/ 0 w 1471"/>
                <a:gd name="T5" fmla="*/ 7938 h 767"/>
                <a:gd name="T6" fmla="*/ 0 w 1471"/>
                <a:gd name="T7" fmla="*/ 690563 h 767"/>
                <a:gd name="T8" fmla="*/ 0 w 1471"/>
                <a:gd name="T9" fmla="*/ 1217613 h 767"/>
                <a:gd name="T10" fmla="*/ 38100 w 1471"/>
                <a:gd name="T11" fmla="*/ 1217613 h 767"/>
                <a:gd name="T12" fmla="*/ 1001713 w 1471"/>
                <a:gd name="T13" fmla="*/ 1217613 h 767"/>
                <a:gd name="T14" fmla="*/ 1001713 w 1471"/>
                <a:gd name="T15" fmla="*/ 555625 h 767"/>
                <a:gd name="T16" fmla="*/ 1331913 w 1471"/>
                <a:gd name="T17" fmla="*/ 555625 h 767"/>
                <a:gd name="T18" fmla="*/ 1535113 w 1471"/>
                <a:gd name="T19" fmla="*/ 1217613 h 767"/>
                <a:gd name="T20" fmla="*/ 1331913 w 1471"/>
                <a:gd name="T21" fmla="*/ 1217613 h 767"/>
                <a:gd name="T22" fmla="*/ 1616075 w 1471"/>
                <a:gd name="T23" fmla="*/ 1217613 h 767"/>
                <a:gd name="T24" fmla="*/ 2335213 w 1471"/>
                <a:gd name="T25" fmla="*/ 1217613 h 767"/>
                <a:gd name="T26" fmla="*/ 2335213 w 1471"/>
                <a:gd name="T27" fmla="*/ 630238 h 767"/>
                <a:gd name="T28" fmla="*/ 2335213 w 1471"/>
                <a:gd name="T29" fmla="*/ 398463 h 767"/>
                <a:gd name="T30" fmla="*/ 1614488 w 1471"/>
                <a:gd name="T31" fmla="*/ 0 h 76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71" h="767">
                  <a:moveTo>
                    <a:pt x="1017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435"/>
                  </a:lnTo>
                  <a:lnTo>
                    <a:pt x="0" y="767"/>
                  </a:lnTo>
                  <a:lnTo>
                    <a:pt x="24" y="767"/>
                  </a:lnTo>
                  <a:lnTo>
                    <a:pt x="631" y="767"/>
                  </a:lnTo>
                  <a:lnTo>
                    <a:pt x="631" y="350"/>
                  </a:lnTo>
                  <a:lnTo>
                    <a:pt x="839" y="350"/>
                  </a:lnTo>
                  <a:lnTo>
                    <a:pt x="967" y="767"/>
                  </a:lnTo>
                  <a:lnTo>
                    <a:pt x="839" y="767"/>
                  </a:lnTo>
                  <a:lnTo>
                    <a:pt x="1018" y="767"/>
                  </a:lnTo>
                  <a:lnTo>
                    <a:pt x="1471" y="767"/>
                  </a:lnTo>
                  <a:lnTo>
                    <a:pt x="1471" y="397"/>
                  </a:lnTo>
                  <a:lnTo>
                    <a:pt x="1471" y="251"/>
                  </a:lnTo>
                  <a:lnTo>
                    <a:pt x="10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64" name="Freeform 156"/>
            <p:cNvSpPr/>
            <p:nvPr/>
          </p:nvSpPr>
          <p:spPr bwMode="auto">
            <a:xfrm>
              <a:off x="6788150" y="3948112"/>
              <a:ext cx="661988" cy="266700"/>
            </a:xfrm>
            <a:custGeom>
              <a:avLst/>
              <a:gdLst>
                <a:gd name="T0" fmla="*/ 661988 w 417"/>
                <a:gd name="T1" fmla="*/ 0 h 168"/>
                <a:gd name="T2" fmla="*/ 0 w 417"/>
                <a:gd name="T3" fmla="*/ 266700 h 168"/>
                <a:gd name="T4" fmla="*/ 280988 w 417"/>
                <a:gd name="T5" fmla="*/ 152400 h 168"/>
                <a:gd name="T6" fmla="*/ 382588 w 417"/>
                <a:gd name="T7" fmla="*/ 112713 h 168"/>
                <a:gd name="T8" fmla="*/ 661988 w 417"/>
                <a:gd name="T9" fmla="*/ 0 h 1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7" h="168">
                  <a:moveTo>
                    <a:pt x="417" y="0"/>
                  </a:moveTo>
                  <a:lnTo>
                    <a:pt x="0" y="168"/>
                  </a:lnTo>
                  <a:lnTo>
                    <a:pt x="177" y="96"/>
                  </a:lnTo>
                  <a:lnTo>
                    <a:pt x="241" y="71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rgbClr val="317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65" name="Freeform 157"/>
            <p:cNvSpPr/>
            <p:nvPr/>
          </p:nvSpPr>
          <p:spPr bwMode="auto">
            <a:xfrm>
              <a:off x="6788150" y="3948112"/>
              <a:ext cx="661988" cy="266700"/>
            </a:xfrm>
            <a:custGeom>
              <a:avLst/>
              <a:gdLst>
                <a:gd name="T0" fmla="*/ 661988 w 417"/>
                <a:gd name="T1" fmla="*/ 0 h 168"/>
                <a:gd name="T2" fmla="*/ 0 w 417"/>
                <a:gd name="T3" fmla="*/ 266700 h 168"/>
                <a:gd name="T4" fmla="*/ 280988 w 417"/>
                <a:gd name="T5" fmla="*/ 152400 h 168"/>
                <a:gd name="T6" fmla="*/ 382588 w 417"/>
                <a:gd name="T7" fmla="*/ 112713 h 168"/>
                <a:gd name="T8" fmla="*/ 661988 w 417"/>
                <a:gd name="T9" fmla="*/ 0 h 1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7" h="168">
                  <a:moveTo>
                    <a:pt x="417" y="0"/>
                  </a:moveTo>
                  <a:lnTo>
                    <a:pt x="0" y="168"/>
                  </a:lnTo>
                  <a:lnTo>
                    <a:pt x="177" y="96"/>
                  </a:lnTo>
                  <a:lnTo>
                    <a:pt x="241" y="71"/>
                  </a:lnTo>
                  <a:lnTo>
                    <a:pt x="4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66" name="Freeform 158"/>
            <p:cNvSpPr/>
            <p:nvPr/>
          </p:nvSpPr>
          <p:spPr bwMode="auto">
            <a:xfrm>
              <a:off x="8824913" y="5418137"/>
              <a:ext cx="203200" cy="661988"/>
            </a:xfrm>
            <a:custGeom>
              <a:avLst/>
              <a:gdLst>
                <a:gd name="T0" fmla="*/ 0 w 128"/>
                <a:gd name="T1" fmla="*/ 0 h 417"/>
                <a:gd name="T2" fmla="*/ 0 w 128"/>
                <a:gd name="T3" fmla="*/ 661988 h 417"/>
                <a:gd name="T4" fmla="*/ 203200 w 128"/>
                <a:gd name="T5" fmla="*/ 661988 h 417"/>
                <a:gd name="T6" fmla="*/ 0 w 128"/>
                <a:gd name="T7" fmla="*/ 0 h 41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8" h="417">
                  <a:moveTo>
                    <a:pt x="0" y="0"/>
                  </a:moveTo>
                  <a:lnTo>
                    <a:pt x="0" y="417"/>
                  </a:lnTo>
                  <a:lnTo>
                    <a:pt x="128" y="4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67" name="Freeform 159"/>
            <p:cNvSpPr/>
            <p:nvPr/>
          </p:nvSpPr>
          <p:spPr bwMode="auto">
            <a:xfrm>
              <a:off x="8824913" y="5418137"/>
              <a:ext cx="203200" cy="661988"/>
            </a:xfrm>
            <a:custGeom>
              <a:avLst/>
              <a:gdLst>
                <a:gd name="T0" fmla="*/ 0 w 128"/>
                <a:gd name="T1" fmla="*/ 0 h 417"/>
                <a:gd name="T2" fmla="*/ 0 w 128"/>
                <a:gd name="T3" fmla="*/ 661988 h 417"/>
                <a:gd name="T4" fmla="*/ 203200 w 128"/>
                <a:gd name="T5" fmla="*/ 661988 h 417"/>
                <a:gd name="T6" fmla="*/ 0 w 128"/>
                <a:gd name="T7" fmla="*/ 0 h 41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8" h="417">
                  <a:moveTo>
                    <a:pt x="0" y="0"/>
                  </a:moveTo>
                  <a:lnTo>
                    <a:pt x="0" y="417"/>
                  </a:lnTo>
                  <a:lnTo>
                    <a:pt x="128" y="4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68" name="Freeform 160"/>
            <p:cNvSpPr/>
            <p:nvPr/>
          </p:nvSpPr>
          <p:spPr bwMode="auto">
            <a:xfrm>
              <a:off x="8494713" y="5418137"/>
              <a:ext cx="330200" cy="1050925"/>
            </a:xfrm>
            <a:custGeom>
              <a:avLst/>
              <a:gdLst>
                <a:gd name="T0" fmla="*/ 330200 w 208"/>
                <a:gd name="T1" fmla="*/ 0 h 662"/>
                <a:gd name="T2" fmla="*/ 0 w 208"/>
                <a:gd name="T3" fmla="*/ 0 h 662"/>
                <a:gd name="T4" fmla="*/ 0 w 208"/>
                <a:gd name="T5" fmla="*/ 661988 h 662"/>
                <a:gd name="T6" fmla="*/ 0 w 208"/>
                <a:gd name="T7" fmla="*/ 731838 h 662"/>
                <a:gd name="T8" fmla="*/ 0 w 208"/>
                <a:gd name="T9" fmla="*/ 839788 h 662"/>
                <a:gd name="T10" fmla="*/ 0 w 208"/>
                <a:gd name="T11" fmla="*/ 900113 h 662"/>
                <a:gd name="T12" fmla="*/ 0 w 208"/>
                <a:gd name="T13" fmla="*/ 971550 h 662"/>
                <a:gd name="T14" fmla="*/ 0 w 208"/>
                <a:gd name="T15" fmla="*/ 1050925 h 662"/>
                <a:gd name="T16" fmla="*/ 330200 w 208"/>
                <a:gd name="T17" fmla="*/ 1050925 h 662"/>
                <a:gd name="T18" fmla="*/ 330200 w 208"/>
                <a:gd name="T19" fmla="*/ 971550 h 662"/>
                <a:gd name="T20" fmla="*/ 330200 w 208"/>
                <a:gd name="T21" fmla="*/ 900113 h 662"/>
                <a:gd name="T22" fmla="*/ 330200 w 208"/>
                <a:gd name="T23" fmla="*/ 839788 h 662"/>
                <a:gd name="T24" fmla="*/ 330200 w 208"/>
                <a:gd name="T25" fmla="*/ 760413 h 662"/>
                <a:gd name="T26" fmla="*/ 330200 w 208"/>
                <a:gd name="T27" fmla="*/ 661988 h 662"/>
                <a:gd name="T28" fmla="*/ 330200 w 208"/>
                <a:gd name="T29" fmla="*/ 0 h 66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08" h="662">
                  <a:moveTo>
                    <a:pt x="208" y="0"/>
                  </a:moveTo>
                  <a:lnTo>
                    <a:pt x="0" y="0"/>
                  </a:lnTo>
                  <a:lnTo>
                    <a:pt x="0" y="417"/>
                  </a:lnTo>
                  <a:lnTo>
                    <a:pt x="0" y="461"/>
                  </a:lnTo>
                  <a:lnTo>
                    <a:pt x="0" y="529"/>
                  </a:lnTo>
                  <a:lnTo>
                    <a:pt x="0" y="567"/>
                  </a:lnTo>
                  <a:lnTo>
                    <a:pt x="0" y="612"/>
                  </a:lnTo>
                  <a:lnTo>
                    <a:pt x="0" y="662"/>
                  </a:lnTo>
                  <a:lnTo>
                    <a:pt x="208" y="662"/>
                  </a:lnTo>
                  <a:lnTo>
                    <a:pt x="208" y="612"/>
                  </a:lnTo>
                  <a:lnTo>
                    <a:pt x="208" y="567"/>
                  </a:lnTo>
                  <a:lnTo>
                    <a:pt x="208" y="529"/>
                  </a:lnTo>
                  <a:lnTo>
                    <a:pt x="208" y="479"/>
                  </a:lnTo>
                  <a:lnTo>
                    <a:pt x="208" y="417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69" name="Freeform 161"/>
            <p:cNvSpPr/>
            <p:nvPr/>
          </p:nvSpPr>
          <p:spPr bwMode="auto">
            <a:xfrm>
              <a:off x="8494713" y="5418137"/>
              <a:ext cx="330200" cy="1050925"/>
            </a:xfrm>
            <a:custGeom>
              <a:avLst/>
              <a:gdLst>
                <a:gd name="T0" fmla="*/ 330200 w 208"/>
                <a:gd name="T1" fmla="*/ 0 h 662"/>
                <a:gd name="T2" fmla="*/ 0 w 208"/>
                <a:gd name="T3" fmla="*/ 0 h 662"/>
                <a:gd name="T4" fmla="*/ 0 w 208"/>
                <a:gd name="T5" fmla="*/ 661988 h 662"/>
                <a:gd name="T6" fmla="*/ 0 w 208"/>
                <a:gd name="T7" fmla="*/ 731838 h 662"/>
                <a:gd name="T8" fmla="*/ 0 w 208"/>
                <a:gd name="T9" fmla="*/ 839788 h 662"/>
                <a:gd name="T10" fmla="*/ 0 w 208"/>
                <a:gd name="T11" fmla="*/ 900113 h 662"/>
                <a:gd name="T12" fmla="*/ 0 w 208"/>
                <a:gd name="T13" fmla="*/ 971550 h 662"/>
                <a:gd name="T14" fmla="*/ 0 w 208"/>
                <a:gd name="T15" fmla="*/ 1050925 h 662"/>
                <a:gd name="T16" fmla="*/ 330200 w 208"/>
                <a:gd name="T17" fmla="*/ 1050925 h 662"/>
                <a:gd name="T18" fmla="*/ 330200 w 208"/>
                <a:gd name="T19" fmla="*/ 971550 h 662"/>
                <a:gd name="T20" fmla="*/ 330200 w 208"/>
                <a:gd name="T21" fmla="*/ 900113 h 662"/>
                <a:gd name="T22" fmla="*/ 330200 w 208"/>
                <a:gd name="T23" fmla="*/ 839788 h 662"/>
                <a:gd name="T24" fmla="*/ 330200 w 208"/>
                <a:gd name="T25" fmla="*/ 760413 h 662"/>
                <a:gd name="T26" fmla="*/ 330200 w 208"/>
                <a:gd name="T27" fmla="*/ 661988 h 662"/>
                <a:gd name="T28" fmla="*/ 330200 w 208"/>
                <a:gd name="T29" fmla="*/ 0 h 66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08" h="662">
                  <a:moveTo>
                    <a:pt x="208" y="0"/>
                  </a:moveTo>
                  <a:lnTo>
                    <a:pt x="0" y="0"/>
                  </a:lnTo>
                  <a:lnTo>
                    <a:pt x="0" y="417"/>
                  </a:lnTo>
                  <a:lnTo>
                    <a:pt x="0" y="461"/>
                  </a:lnTo>
                  <a:lnTo>
                    <a:pt x="0" y="529"/>
                  </a:lnTo>
                  <a:lnTo>
                    <a:pt x="0" y="567"/>
                  </a:lnTo>
                  <a:lnTo>
                    <a:pt x="0" y="612"/>
                  </a:lnTo>
                  <a:lnTo>
                    <a:pt x="0" y="662"/>
                  </a:lnTo>
                  <a:lnTo>
                    <a:pt x="208" y="662"/>
                  </a:lnTo>
                  <a:lnTo>
                    <a:pt x="208" y="612"/>
                  </a:lnTo>
                  <a:lnTo>
                    <a:pt x="208" y="567"/>
                  </a:lnTo>
                  <a:lnTo>
                    <a:pt x="208" y="529"/>
                  </a:lnTo>
                  <a:lnTo>
                    <a:pt x="208" y="479"/>
                  </a:lnTo>
                  <a:lnTo>
                    <a:pt x="208" y="417"/>
                  </a:lnTo>
                  <a:lnTo>
                    <a:pt x="2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70" name="Freeform 154"/>
            <p:cNvSpPr/>
            <p:nvPr/>
          </p:nvSpPr>
          <p:spPr bwMode="auto">
            <a:xfrm>
              <a:off x="7493000" y="4862512"/>
              <a:ext cx="2335213" cy="1217613"/>
            </a:xfrm>
            <a:custGeom>
              <a:avLst/>
              <a:gdLst>
                <a:gd name="T0" fmla="*/ 1614488 w 1471"/>
                <a:gd name="T1" fmla="*/ 0 h 767"/>
                <a:gd name="T2" fmla="*/ 0 w 1471"/>
                <a:gd name="T3" fmla="*/ 0 h 767"/>
                <a:gd name="T4" fmla="*/ 0 w 1471"/>
                <a:gd name="T5" fmla="*/ 7938 h 767"/>
                <a:gd name="T6" fmla="*/ 0 w 1471"/>
                <a:gd name="T7" fmla="*/ 690563 h 767"/>
                <a:gd name="T8" fmla="*/ 0 w 1471"/>
                <a:gd name="T9" fmla="*/ 1217613 h 767"/>
                <a:gd name="T10" fmla="*/ 38100 w 1471"/>
                <a:gd name="T11" fmla="*/ 1217613 h 767"/>
                <a:gd name="T12" fmla="*/ 1001713 w 1471"/>
                <a:gd name="T13" fmla="*/ 1217613 h 767"/>
                <a:gd name="T14" fmla="*/ 1001713 w 1471"/>
                <a:gd name="T15" fmla="*/ 555625 h 767"/>
                <a:gd name="T16" fmla="*/ 1331913 w 1471"/>
                <a:gd name="T17" fmla="*/ 555625 h 767"/>
                <a:gd name="T18" fmla="*/ 1535113 w 1471"/>
                <a:gd name="T19" fmla="*/ 1217613 h 767"/>
                <a:gd name="T20" fmla="*/ 1331913 w 1471"/>
                <a:gd name="T21" fmla="*/ 1217613 h 767"/>
                <a:gd name="T22" fmla="*/ 1616075 w 1471"/>
                <a:gd name="T23" fmla="*/ 1217613 h 767"/>
                <a:gd name="T24" fmla="*/ 2335213 w 1471"/>
                <a:gd name="T25" fmla="*/ 1217613 h 767"/>
                <a:gd name="T26" fmla="*/ 2335213 w 1471"/>
                <a:gd name="T27" fmla="*/ 630238 h 767"/>
                <a:gd name="T28" fmla="*/ 2335213 w 1471"/>
                <a:gd name="T29" fmla="*/ 398463 h 767"/>
                <a:gd name="T30" fmla="*/ 1614488 w 1471"/>
                <a:gd name="T31" fmla="*/ 0 h 76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71" h="767">
                  <a:moveTo>
                    <a:pt x="1017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435"/>
                  </a:lnTo>
                  <a:lnTo>
                    <a:pt x="0" y="767"/>
                  </a:lnTo>
                  <a:lnTo>
                    <a:pt x="24" y="767"/>
                  </a:lnTo>
                  <a:lnTo>
                    <a:pt x="631" y="767"/>
                  </a:lnTo>
                  <a:lnTo>
                    <a:pt x="631" y="350"/>
                  </a:lnTo>
                  <a:lnTo>
                    <a:pt x="839" y="350"/>
                  </a:lnTo>
                  <a:lnTo>
                    <a:pt x="967" y="767"/>
                  </a:lnTo>
                  <a:lnTo>
                    <a:pt x="839" y="767"/>
                  </a:lnTo>
                  <a:lnTo>
                    <a:pt x="1018" y="767"/>
                  </a:lnTo>
                  <a:lnTo>
                    <a:pt x="1471" y="767"/>
                  </a:lnTo>
                  <a:lnTo>
                    <a:pt x="1471" y="397"/>
                  </a:lnTo>
                  <a:lnTo>
                    <a:pt x="1471" y="251"/>
                  </a:lnTo>
                  <a:lnTo>
                    <a:pt x="1017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5565775" y="-238125"/>
            <a:ext cx="5607050" cy="7096125"/>
            <a:chOff x="5565775" y="-238126"/>
            <a:chExt cx="5607050" cy="7096126"/>
          </a:xfrm>
        </p:grpSpPr>
        <p:grpSp>
          <p:nvGrpSpPr>
            <p:cNvPr id="13326" name="组合 14"/>
            <p:cNvGrpSpPr/>
            <p:nvPr/>
          </p:nvGrpSpPr>
          <p:grpSpPr bwMode="auto">
            <a:xfrm>
              <a:off x="5565775" y="-238126"/>
              <a:ext cx="5607050" cy="3963989"/>
              <a:chOff x="5565775" y="-238126"/>
              <a:chExt cx="5607050" cy="3963989"/>
            </a:xfrm>
          </p:grpSpPr>
          <p:sp>
            <p:nvSpPr>
              <p:cNvPr id="13328" name="Oval 162"/>
              <p:cNvSpPr>
                <a:spLocks noChangeArrowheads="1"/>
              </p:cNvSpPr>
              <p:nvPr/>
            </p:nvSpPr>
            <p:spPr bwMode="auto">
              <a:xfrm>
                <a:off x="9696450" y="3565525"/>
                <a:ext cx="161925" cy="1603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grpSp>
            <p:nvGrpSpPr>
              <p:cNvPr id="13329" name="组合 13"/>
              <p:cNvGrpSpPr/>
              <p:nvPr/>
            </p:nvGrpSpPr>
            <p:grpSpPr bwMode="auto">
              <a:xfrm>
                <a:off x="5565775" y="-238126"/>
                <a:ext cx="5607050" cy="3963989"/>
                <a:chOff x="5565775" y="-238126"/>
                <a:chExt cx="5607050" cy="3963989"/>
              </a:xfrm>
            </p:grpSpPr>
            <p:sp>
              <p:nvSpPr>
                <p:cNvPr id="13462" name="Oval 163"/>
                <p:cNvSpPr>
                  <a:spLocks noChangeArrowheads="1"/>
                </p:cNvSpPr>
                <p:nvPr/>
              </p:nvSpPr>
              <p:spPr bwMode="auto">
                <a:xfrm>
                  <a:off x="9828213" y="2814637"/>
                  <a:ext cx="304800" cy="30480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3463" name="Oval 164"/>
                <p:cNvSpPr>
                  <a:spLocks noChangeArrowheads="1"/>
                </p:cNvSpPr>
                <p:nvPr/>
              </p:nvSpPr>
              <p:spPr bwMode="auto">
                <a:xfrm>
                  <a:off x="9874250" y="3244850"/>
                  <a:ext cx="212725" cy="2127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3464" name="Freeform 165"/>
                <p:cNvSpPr/>
                <p:nvPr/>
              </p:nvSpPr>
              <p:spPr bwMode="auto">
                <a:xfrm>
                  <a:off x="5565775" y="-238126"/>
                  <a:ext cx="5607050" cy="3362325"/>
                </a:xfrm>
                <a:custGeom>
                  <a:avLst/>
                  <a:gdLst>
                    <a:gd name="T0" fmla="*/ 5540635 w 6163"/>
                    <a:gd name="T1" fmla="*/ 1770315 h 3696"/>
                    <a:gd name="T2" fmla="*/ 4464351 w 6163"/>
                    <a:gd name="T3" fmla="*/ 454860 h 3696"/>
                    <a:gd name="T4" fmla="*/ 4393387 w 6163"/>
                    <a:gd name="T5" fmla="*/ 450311 h 3696"/>
                    <a:gd name="T6" fmla="*/ 3593680 w 6163"/>
                    <a:gd name="T7" fmla="*/ 28201 h 3696"/>
                    <a:gd name="T8" fmla="*/ 2827634 w 6163"/>
                    <a:gd name="T9" fmla="*/ 211055 h 3696"/>
                    <a:gd name="T10" fmla="*/ 2418228 w 6163"/>
                    <a:gd name="T11" fmla="*/ 94611 h 3696"/>
                    <a:gd name="T12" fmla="*/ 1317379 w 6163"/>
                    <a:gd name="T13" fmla="*/ 596776 h 3696"/>
                    <a:gd name="T14" fmla="*/ 65505 w 6163"/>
                    <a:gd name="T15" fmla="*/ 1677524 h 3696"/>
                    <a:gd name="T16" fmla="*/ 1141789 w 6163"/>
                    <a:gd name="T17" fmla="*/ 2992979 h 3696"/>
                    <a:gd name="T18" fmla="*/ 1675837 w 6163"/>
                    <a:gd name="T19" fmla="*/ 2925659 h 3696"/>
                    <a:gd name="T20" fmla="*/ 2461898 w 6163"/>
                    <a:gd name="T21" fmla="*/ 3332304 h 3696"/>
                    <a:gd name="T22" fmla="*/ 3122407 w 6163"/>
                    <a:gd name="T23" fmla="*/ 3209492 h 3696"/>
                    <a:gd name="T24" fmla="*/ 3514528 w 6163"/>
                    <a:gd name="T25" fmla="*/ 3317749 h 3696"/>
                    <a:gd name="T26" fmla="*/ 4610827 w 6163"/>
                    <a:gd name="T27" fmla="*/ 2822861 h 3696"/>
                    <a:gd name="T28" fmla="*/ 5540635 w 6163"/>
                    <a:gd name="T29" fmla="*/ 1770315 h 369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6163" h="3696">
                      <a:moveTo>
                        <a:pt x="6090" y="1946"/>
                      </a:moveTo>
                      <a:cubicBezTo>
                        <a:pt x="6163" y="1220"/>
                        <a:pt x="5633" y="573"/>
                        <a:pt x="4907" y="500"/>
                      </a:cubicBezTo>
                      <a:cubicBezTo>
                        <a:pt x="4881" y="498"/>
                        <a:pt x="4855" y="496"/>
                        <a:pt x="4829" y="495"/>
                      </a:cubicBezTo>
                      <a:cubicBezTo>
                        <a:pt x="4615" y="241"/>
                        <a:pt x="4307" y="67"/>
                        <a:pt x="3950" y="31"/>
                      </a:cubicBezTo>
                      <a:cubicBezTo>
                        <a:pt x="3643" y="0"/>
                        <a:pt x="3350" y="77"/>
                        <a:pt x="3108" y="232"/>
                      </a:cubicBezTo>
                      <a:cubicBezTo>
                        <a:pt x="2971" y="165"/>
                        <a:pt x="2819" y="120"/>
                        <a:pt x="2658" y="104"/>
                      </a:cubicBezTo>
                      <a:cubicBezTo>
                        <a:pt x="2168" y="55"/>
                        <a:pt x="1713" y="281"/>
                        <a:pt x="1448" y="656"/>
                      </a:cubicBezTo>
                      <a:cubicBezTo>
                        <a:pt x="751" y="624"/>
                        <a:pt x="143" y="1142"/>
                        <a:pt x="72" y="1844"/>
                      </a:cubicBezTo>
                      <a:cubicBezTo>
                        <a:pt x="0" y="2570"/>
                        <a:pt x="529" y="3217"/>
                        <a:pt x="1255" y="3290"/>
                      </a:cubicBezTo>
                      <a:cubicBezTo>
                        <a:pt x="1461" y="3311"/>
                        <a:pt x="1660" y="3283"/>
                        <a:pt x="1842" y="3216"/>
                      </a:cubicBezTo>
                      <a:cubicBezTo>
                        <a:pt x="2055" y="3460"/>
                        <a:pt x="2358" y="3628"/>
                        <a:pt x="2706" y="3663"/>
                      </a:cubicBezTo>
                      <a:cubicBezTo>
                        <a:pt x="2965" y="3689"/>
                        <a:pt x="3215" y="3638"/>
                        <a:pt x="3432" y="3528"/>
                      </a:cubicBezTo>
                      <a:cubicBezTo>
                        <a:pt x="3564" y="3591"/>
                        <a:pt x="3709" y="3632"/>
                        <a:pt x="3863" y="3647"/>
                      </a:cubicBezTo>
                      <a:cubicBezTo>
                        <a:pt x="4350" y="3696"/>
                        <a:pt x="4802" y="3474"/>
                        <a:pt x="5068" y="3103"/>
                      </a:cubicBezTo>
                      <a:cubicBezTo>
                        <a:pt x="5607" y="2980"/>
                        <a:pt x="6032" y="2526"/>
                        <a:pt x="6090" y="19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65" name="Freeform 166"/>
                <p:cNvSpPr/>
                <p:nvPr/>
              </p:nvSpPr>
              <p:spPr bwMode="auto">
                <a:xfrm>
                  <a:off x="9717088" y="3568700"/>
                  <a:ext cx="141288" cy="157163"/>
                </a:xfrm>
                <a:custGeom>
                  <a:avLst/>
                  <a:gdLst>
                    <a:gd name="T0" fmla="*/ 80215 w 155"/>
                    <a:gd name="T1" fmla="*/ 0 h 173"/>
                    <a:gd name="T2" fmla="*/ 100269 w 155"/>
                    <a:gd name="T3" fmla="*/ 52690 h 173"/>
                    <a:gd name="T4" fmla="*/ 20054 w 155"/>
                    <a:gd name="T5" fmla="*/ 132635 h 173"/>
                    <a:gd name="T6" fmla="*/ 0 w 155"/>
                    <a:gd name="T7" fmla="*/ 129909 h 173"/>
                    <a:gd name="T8" fmla="*/ 60161 w 155"/>
                    <a:gd name="T9" fmla="*/ 157163 h 173"/>
                    <a:gd name="T10" fmla="*/ 141288 w 155"/>
                    <a:gd name="T11" fmla="*/ 77219 h 173"/>
                    <a:gd name="T12" fmla="*/ 80215 w 155"/>
                    <a:gd name="T13" fmla="*/ 0 h 17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5" h="173">
                      <a:moveTo>
                        <a:pt x="88" y="0"/>
                      </a:moveTo>
                      <a:cubicBezTo>
                        <a:pt x="102" y="15"/>
                        <a:pt x="110" y="35"/>
                        <a:pt x="110" y="58"/>
                      </a:cubicBezTo>
                      <a:cubicBezTo>
                        <a:pt x="110" y="106"/>
                        <a:pt x="70" y="146"/>
                        <a:pt x="22" y="146"/>
                      </a:cubicBezTo>
                      <a:cubicBezTo>
                        <a:pt x="14" y="146"/>
                        <a:pt x="7" y="145"/>
                        <a:pt x="0" y="143"/>
                      </a:cubicBezTo>
                      <a:cubicBezTo>
                        <a:pt x="16" y="162"/>
                        <a:pt x="40" y="173"/>
                        <a:pt x="66" y="173"/>
                      </a:cubicBezTo>
                      <a:cubicBezTo>
                        <a:pt x="115" y="173"/>
                        <a:pt x="155" y="134"/>
                        <a:pt x="155" y="85"/>
                      </a:cubicBezTo>
                      <a:cubicBezTo>
                        <a:pt x="155" y="44"/>
                        <a:pt x="126" y="10"/>
                        <a:pt x="88" y="0"/>
                      </a:cubicBezTo>
                      <a:close/>
                    </a:path>
                  </a:pathLst>
                </a:custGeom>
                <a:solidFill>
                  <a:srgbClr val="E4F2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3330" name="Freeform 167"/>
              <p:cNvSpPr/>
              <p:nvPr/>
            </p:nvSpPr>
            <p:spPr bwMode="auto">
              <a:xfrm>
                <a:off x="9882188" y="2827337"/>
                <a:ext cx="250825" cy="292100"/>
              </a:xfrm>
              <a:custGeom>
                <a:avLst/>
                <a:gdLst>
                  <a:gd name="T0" fmla="*/ 157220 w 276"/>
                  <a:gd name="T1" fmla="*/ 0 h 322"/>
                  <a:gd name="T2" fmla="*/ 210838 w 276"/>
                  <a:gd name="T3" fmla="*/ 115207 h 322"/>
                  <a:gd name="T4" fmla="*/ 58162 w 276"/>
                  <a:gd name="T5" fmla="*/ 266700 h 322"/>
                  <a:gd name="T6" fmla="*/ 0 w 276"/>
                  <a:gd name="T7" fmla="*/ 254907 h 322"/>
                  <a:gd name="T8" fmla="*/ 99058 w 276"/>
                  <a:gd name="T9" fmla="*/ 292100 h 322"/>
                  <a:gd name="T10" fmla="*/ 250825 w 276"/>
                  <a:gd name="T11" fmla="*/ 140607 h 322"/>
                  <a:gd name="T12" fmla="*/ 157220 w 276"/>
                  <a:gd name="T13" fmla="*/ 0 h 3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6" h="322">
                    <a:moveTo>
                      <a:pt x="173" y="0"/>
                    </a:moveTo>
                    <a:cubicBezTo>
                      <a:pt x="209" y="31"/>
                      <a:pt x="232" y="76"/>
                      <a:pt x="232" y="127"/>
                    </a:cubicBezTo>
                    <a:cubicBezTo>
                      <a:pt x="232" y="219"/>
                      <a:pt x="157" y="294"/>
                      <a:pt x="64" y="294"/>
                    </a:cubicBezTo>
                    <a:cubicBezTo>
                      <a:pt x="42" y="294"/>
                      <a:pt x="20" y="290"/>
                      <a:pt x="0" y="281"/>
                    </a:cubicBezTo>
                    <a:cubicBezTo>
                      <a:pt x="29" y="307"/>
                      <a:pt x="67" y="322"/>
                      <a:pt x="109" y="322"/>
                    </a:cubicBezTo>
                    <a:cubicBezTo>
                      <a:pt x="201" y="322"/>
                      <a:pt x="276" y="247"/>
                      <a:pt x="276" y="155"/>
                    </a:cubicBezTo>
                    <a:cubicBezTo>
                      <a:pt x="276" y="85"/>
                      <a:pt x="234" y="25"/>
                      <a:pt x="173" y="0"/>
                    </a:cubicBezTo>
                    <a:close/>
                  </a:path>
                </a:pathLst>
              </a:custGeom>
              <a:solidFill>
                <a:srgbClr val="E4F2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1" name="Freeform 168"/>
              <p:cNvSpPr/>
              <p:nvPr/>
            </p:nvSpPr>
            <p:spPr bwMode="auto">
              <a:xfrm>
                <a:off x="9906000" y="3251200"/>
                <a:ext cx="180975" cy="206375"/>
              </a:xfrm>
              <a:custGeom>
                <a:avLst/>
                <a:gdLst>
                  <a:gd name="T0" fmla="*/ 109131 w 199"/>
                  <a:gd name="T1" fmla="*/ 0 h 227"/>
                  <a:gd name="T2" fmla="*/ 140051 w 199"/>
                  <a:gd name="T3" fmla="*/ 75459 h 227"/>
                  <a:gd name="T4" fmla="*/ 33649 w 199"/>
                  <a:gd name="T5" fmla="*/ 180919 h 227"/>
                  <a:gd name="T6" fmla="*/ 0 w 199"/>
                  <a:gd name="T7" fmla="*/ 175464 h 227"/>
                  <a:gd name="T8" fmla="*/ 74573 w 199"/>
                  <a:gd name="T9" fmla="*/ 206375 h 227"/>
                  <a:gd name="T10" fmla="*/ 180975 w 199"/>
                  <a:gd name="T11" fmla="*/ 100006 h 227"/>
                  <a:gd name="T12" fmla="*/ 109131 w 199"/>
                  <a:gd name="T13" fmla="*/ 0 h 2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9" h="227">
                    <a:moveTo>
                      <a:pt x="120" y="0"/>
                    </a:moveTo>
                    <a:cubicBezTo>
                      <a:pt x="141" y="21"/>
                      <a:pt x="154" y="50"/>
                      <a:pt x="154" y="83"/>
                    </a:cubicBezTo>
                    <a:cubicBezTo>
                      <a:pt x="154" y="147"/>
                      <a:pt x="102" y="199"/>
                      <a:pt x="37" y="199"/>
                    </a:cubicBezTo>
                    <a:cubicBezTo>
                      <a:pt x="24" y="199"/>
                      <a:pt x="12" y="197"/>
                      <a:pt x="0" y="193"/>
                    </a:cubicBezTo>
                    <a:cubicBezTo>
                      <a:pt x="21" y="214"/>
                      <a:pt x="50" y="227"/>
                      <a:pt x="82" y="227"/>
                    </a:cubicBezTo>
                    <a:cubicBezTo>
                      <a:pt x="147" y="227"/>
                      <a:pt x="199" y="175"/>
                      <a:pt x="199" y="110"/>
                    </a:cubicBezTo>
                    <a:cubicBezTo>
                      <a:pt x="199" y="59"/>
                      <a:pt x="166" y="15"/>
                      <a:pt x="120" y="0"/>
                    </a:cubicBezTo>
                    <a:close/>
                  </a:path>
                </a:pathLst>
              </a:custGeom>
              <a:solidFill>
                <a:srgbClr val="E4F2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2" name="Freeform 169"/>
              <p:cNvSpPr/>
              <p:nvPr/>
            </p:nvSpPr>
            <p:spPr bwMode="auto">
              <a:xfrm>
                <a:off x="7329488" y="379412"/>
                <a:ext cx="3825875" cy="2744788"/>
              </a:xfrm>
              <a:custGeom>
                <a:avLst/>
                <a:gdLst>
                  <a:gd name="T0" fmla="*/ 3196116 w 4204"/>
                  <a:gd name="T1" fmla="*/ 0 h 3017"/>
                  <a:gd name="T2" fmla="*/ 3573790 w 4204"/>
                  <a:gd name="T3" fmla="*/ 999842 h 3017"/>
                  <a:gd name="T4" fmla="*/ 2643712 w 4204"/>
                  <a:gd name="T5" fmla="*/ 2052450 h 3017"/>
                  <a:gd name="T6" fmla="*/ 1547095 w 4204"/>
                  <a:gd name="T7" fmla="*/ 2547367 h 3017"/>
                  <a:gd name="T8" fmla="*/ 1154861 w 4204"/>
                  <a:gd name="T9" fmla="*/ 2439104 h 3017"/>
                  <a:gd name="T10" fmla="*/ 494160 w 4204"/>
                  <a:gd name="T11" fmla="*/ 2561923 h 3017"/>
                  <a:gd name="T12" fmla="*/ 0 w 4204"/>
                  <a:gd name="T13" fmla="*/ 2399074 h 3017"/>
                  <a:gd name="T14" fmla="*/ 698013 w 4204"/>
                  <a:gd name="T15" fmla="*/ 2714765 h 3017"/>
                  <a:gd name="T16" fmla="*/ 1358713 w 4204"/>
                  <a:gd name="T17" fmla="*/ 2591946 h 3017"/>
                  <a:gd name="T18" fmla="*/ 1750948 w 4204"/>
                  <a:gd name="T19" fmla="*/ 2700209 h 3017"/>
                  <a:gd name="T20" fmla="*/ 2847565 w 4204"/>
                  <a:gd name="T21" fmla="*/ 2205292 h 3017"/>
                  <a:gd name="T22" fmla="*/ 3777642 w 4204"/>
                  <a:gd name="T23" fmla="*/ 1152684 h 3017"/>
                  <a:gd name="T24" fmla="*/ 3196116 w 4204"/>
                  <a:gd name="T25" fmla="*/ 0 h 301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04" h="3017">
                    <a:moveTo>
                      <a:pt x="3512" y="0"/>
                    </a:moveTo>
                    <a:cubicBezTo>
                      <a:pt x="3804" y="272"/>
                      <a:pt x="3970" y="672"/>
                      <a:pt x="3927" y="1099"/>
                    </a:cubicBezTo>
                    <a:cubicBezTo>
                      <a:pt x="3869" y="1679"/>
                      <a:pt x="3444" y="2133"/>
                      <a:pt x="2905" y="2256"/>
                    </a:cubicBezTo>
                    <a:cubicBezTo>
                      <a:pt x="2639" y="2627"/>
                      <a:pt x="2187" y="2849"/>
                      <a:pt x="1700" y="2800"/>
                    </a:cubicBezTo>
                    <a:cubicBezTo>
                      <a:pt x="1546" y="2785"/>
                      <a:pt x="1401" y="2744"/>
                      <a:pt x="1269" y="2681"/>
                    </a:cubicBezTo>
                    <a:cubicBezTo>
                      <a:pt x="1052" y="2791"/>
                      <a:pt x="802" y="2842"/>
                      <a:pt x="543" y="2816"/>
                    </a:cubicBezTo>
                    <a:cubicBezTo>
                      <a:pt x="344" y="2796"/>
                      <a:pt x="161" y="2733"/>
                      <a:pt x="0" y="2637"/>
                    </a:cubicBezTo>
                    <a:cubicBezTo>
                      <a:pt x="203" y="2827"/>
                      <a:pt x="469" y="2954"/>
                      <a:pt x="767" y="2984"/>
                    </a:cubicBezTo>
                    <a:cubicBezTo>
                      <a:pt x="1026" y="3010"/>
                      <a:pt x="1276" y="2959"/>
                      <a:pt x="1493" y="2849"/>
                    </a:cubicBezTo>
                    <a:cubicBezTo>
                      <a:pt x="1625" y="2912"/>
                      <a:pt x="1770" y="2953"/>
                      <a:pt x="1924" y="2968"/>
                    </a:cubicBezTo>
                    <a:cubicBezTo>
                      <a:pt x="2411" y="3017"/>
                      <a:pt x="2863" y="2795"/>
                      <a:pt x="3129" y="2424"/>
                    </a:cubicBezTo>
                    <a:cubicBezTo>
                      <a:pt x="3668" y="2301"/>
                      <a:pt x="4093" y="1847"/>
                      <a:pt x="4151" y="1267"/>
                    </a:cubicBezTo>
                    <a:cubicBezTo>
                      <a:pt x="4204" y="740"/>
                      <a:pt x="3939" y="254"/>
                      <a:pt x="3512" y="0"/>
                    </a:cubicBezTo>
                    <a:close/>
                  </a:path>
                </a:pathLst>
              </a:custGeom>
              <a:solidFill>
                <a:srgbClr val="E4F2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3" name="Freeform 170"/>
              <p:cNvSpPr/>
              <p:nvPr/>
            </p:nvSpPr>
            <p:spPr bwMode="auto">
              <a:xfrm>
                <a:off x="7212013" y="2687637"/>
                <a:ext cx="117475" cy="92075"/>
              </a:xfrm>
              <a:custGeom>
                <a:avLst/>
                <a:gdLst>
                  <a:gd name="T0" fmla="*/ 29821 w 130"/>
                  <a:gd name="T1" fmla="*/ 0 h 100"/>
                  <a:gd name="T2" fmla="*/ 0 w 130"/>
                  <a:gd name="T3" fmla="*/ 11049 h 100"/>
                  <a:gd name="T4" fmla="*/ 117475 w 130"/>
                  <a:gd name="T5" fmla="*/ 92075 h 100"/>
                  <a:gd name="T6" fmla="*/ 29821 w 130"/>
                  <a:gd name="T7" fmla="*/ 0 h 1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0" h="100">
                    <a:moveTo>
                      <a:pt x="33" y="0"/>
                    </a:moveTo>
                    <a:cubicBezTo>
                      <a:pt x="22" y="4"/>
                      <a:pt x="11" y="8"/>
                      <a:pt x="0" y="12"/>
                    </a:cubicBezTo>
                    <a:cubicBezTo>
                      <a:pt x="41" y="43"/>
                      <a:pt x="84" y="73"/>
                      <a:pt x="130" y="100"/>
                    </a:cubicBezTo>
                    <a:cubicBezTo>
                      <a:pt x="96" y="68"/>
                      <a:pt x="63" y="35"/>
                      <a:pt x="33" y="0"/>
                    </a:cubicBezTo>
                    <a:close/>
                  </a:path>
                </a:pathLst>
              </a:custGeom>
              <a:solidFill>
                <a:srgbClr val="E4F2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3334" name="组合 363"/>
              <p:cNvGrpSpPr/>
              <p:nvPr/>
            </p:nvGrpSpPr>
            <p:grpSpPr bwMode="auto">
              <a:xfrm>
                <a:off x="6842125" y="536575"/>
                <a:ext cx="539750" cy="990600"/>
                <a:chOff x="2763838" y="-2119313"/>
                <a:chExt cx="539750" cy="990600"/>
              </a:xfrm>
            </p:grpSpPr>
            <p:sp>
              <p:nvSpPr>
                <p:cNvPr id="13444" name="Freeform 174"/>
                <p:cNvSpPr/>
                <p:nvPr/>
              </p:nvSpPr>
              <p:spPr bwMode="auto">
                <a:xfrm>
                  <a:off x="3214688" y="-2119313"/>
                  <a:ext cx="77788" cy="436563"/>
                </a:xfrm>
                <a:custGeom>
                  <a:avLst/>
                  <a:gdLst>
                    <a:gd name="T0" fmla="*/ 66675 w 21"/>
                    <a:gd name="T1" fmla="*/ 436563 h 116"/>
                    <a:gd name="T2" fmla="*/ 77788 w 21"/>
                    <a:gd name="T3" fmla="*/ 425273 h 116"/>
                    <a:gd name="T4" fmla="*/ 77788 w 21"/>
                    <a:gd name="T5" fmla="*/ 56452 h 116"/>
                    <a:gd name="T6" fmla="*/ 7408 w 21"/>
                    <a:gd name="T7" fmla="*/ 0 h 116"/>
                    <a:gd name="T8" fmla="*/ 0 w 21"/>
                    <a:gd name="T9" fmla="*/ 0 h 116"/>
                    <a:gd name="T10" fmla="*/ 0 w 21"/>
                    <a:gd name="T11" fmla="*/ 436563 h 116"/>
                    <a:gd name="T12" fmla="*/ 66675 w 21"/>
                    <a:gd name="T13" fmla="*/ 436563 h 1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" h="116">
                      <a:moveTo>
                        <a:pt x="18" y="116"/>
                      </a:moveTo>
                      <a:cubicBezTo>
                        <a:pt x="20" y="116"/>
                        <a:pt x="21" y="115"/>
                        <a:pt x="21" y="113"/>
                      </a:cubicBezTo>
                      <a:cubicBezTo>
                        <a:pt x="21" y="113"/>
                        <a:pt x="21" y="15"/>
                        <a:pt x="21" y="15"/>
                      </a:cubicBezTo>
                      <a:cubicBezTo>
                        <a:pt x="21" y="7"/>
                        <a:pt x="13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lnTo>
                        <a:pt x="18" y="116"/>
                      </a:lnTo>
                      <a:close/>
                    </a:path>
                  </a:pathLst>
                </a:custGeom>
                <a:solidFill>
                  <a:srgbClr val="DC45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45" name="Freeform 175"/>
                <p:cNvSpPr/>
                <p:nvPr/>
              </p:nvSpPr>
              <p:spPr bwMode="auto">
                <a:xfrm>
                  <a:off x="3209926" y="-1682751"/>
                  <a:ext cx="71438" cy="482600"/>
                </a:xfrm>
                <a:custGeom>
                  <a:avLst/>
                  <a:gdLst>
                    <a:gd name="T0" fmla="*/ 3760 w 19"/>
                    <a:gd name="T1" fmla="*/ 0 h 128"/>
                    <a:gd name="T2" fmla="*/ 0 w 19"/>
                    <a:gd name="T3" fmla="*/ 482600 h 128"/>
                    <a:gd name="T4" fmla="*/ 7520 w 19"/>
                    <a:gd name="T5" fmla="*/ 482600 h 128"/>
                    <a:gd name="T6" fmla="*/ 56398 w 19"/>
                    <a:gd name="T7" fmla="*/ 422275 h 128"/>
                    <a:gd name="T8" fmla="*/ 71438 w 19"/>
                    <a:gd name="T9" fmla="*/ 128191 h 128"/>
                    <a:gd name="T10" fmla="*/ 63918 w 19"/>
                    <a:gd name="T11" fmla="*/ 105569 h 128"/>
                    <a:gd name="T12" fmla="*/ 71438 w 19"/>
                    <a:gd name="T13" fmla="*/ 75406 h 128"/>
                    <a:gd name="T14" fmla="*/ 71438 w 19"/>
                    <a:gd name="T15" fmla="*/ 0 h 128"/>
                    <a:gd name="T16" fmla="*/ 71438 w 19"/>
                    <a:gd name="T17" fmla="*/ 0 h 128"/>
                    <a:gd name="T18" fmla="*/ 3760 w 19"/>
                    <a:gd name="T19" fmla="*/ 0 h 12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9" h="128">
                      <a:moveTo>
                        <a:pt x="1" y="0"/>
                      </a:move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2" y="128"/>
                        <a:pt x="2" y="128"/>
                        <a:pt x="2" y="128"/>
                      </a:cubicBezTo>
                      <a:cubicBezTo>
                        <a:pt x="11" y="128"/>
                        <a:pt x="15" y="119"/>
                        <a:pt x="15" y="112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1"/>
                        <a:pt x="18" y="29"/>
                        <a:pt x="17" y="28"/>
                      </a:cubicBezTo>
                      <a:cubicBezTo>
                        <a:pt x="18" y="26"/>
                        <a:pt x="19" y="23"/>
                        <a:pt x="19" y="2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E861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46" name="Freeform 176"/>
                <p:cNvSpPr/>
                <p:nvPr/>
              </p:nvSpPr>
              <p:spPr bwMode="auto">
                <a:xfrm>
                  <a:off x="3132138" y="-2119313"/>
                  <a:ext cx="82550" cy="436563"/>
                </a:xfrm>
                <a:custGeom>
                  <a:avLst/>
                  <a:gdLst>
                    <a:gd name="T0" fmla="*/ 11257 w 22"/>
                    <a:gd name="T1" fmla="*/ 436563 h 116"/>
                    <a:gd name="T2" fmla="*/ 3752 w 22"/>
                    <a:gd name="T3" fmla="*/ 425273 h 116"/>
                    <a:gd name="T4" fmla="*/ 0 w 22"/>
                    <a:gd name="T5" fmla="*/ 56452 h 116"/>
                    <a:gd name="T6" fmla="*/ 71293 w 22"/>
                    <a:gd name="T7" fmla="*/ 0 h 116"/>
                    <a:gd name="T8" fmla="*/ 82550 w 22"/>
                    <a:gd name="T9" fmla="*/ 0 h 116"/>
                    <a:gd name="T10" fmla="*/ 82550 w 22"/>
                    <a:gd name="T11" fmla="*/ 436563 h 116"/>
                    <a:gd name="T12" fmla="*/ 11257 w 22"/>
                    <a:gd name="T13" fmla="*/ 436563 h 1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2" h="116">
                      <a:moveTo>
                        <a:pt x="3" y="116"/>
                      </a:moveTo>
                      <a:cubicBezTo>
                        <a:pt x="1" y="116"/>
                        <a:pt x="1" y="115"/>
                        <a:pt x="1" y="113"/>
                      </a:cubicBezTo>
                      <a:cubicBezTo>
                        <a:pt x="1" y="113"/>
                        <a:pt x="0" y="15"/>
                        <a:pt x="0" y="15"/>
                      </a:cubicBezTo>
                      <a:cubicBezTo>
                        <a:pt x="0" y="7"/>
                        <a:pt x="8" y="0"/>
                        <a:pt x="19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lnTo>
                        <a:pt x="3" y="116"/>
                      </a:lnTo>
                      <a:close/>
                    </a:path>
                  </a:pathLst>
                </a:custGeom>
                <a:solidFill>
                  <a:srgbClr val="E861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47" name="Freeform 177"/>
                <p:cNvSpPr/>
                <p:nvPr/>
              </p:nvSpPr>
              <p:spPr bwMode="auto">
                <a:xfrm>
                  <a:off x="3143251" y="-1682751"/>
                  <a:ext cx="71438" cy="482600"/>
                </a:xfrm>
                <a:custGeom>
                  <a:avLst/>
                  <a:gdLst>
                    <a:gd name="T0" fmla="*/ 71438 w 19"/>
                    <a:gd name="T1" fmla="*/ 0 h 128"/>
                    <a:gd name="T2" fmla="*/ 71438 w 19"/>
                    <a:gd name="T3" fmla="*/ 482600 h 128"/>
                    <a:gd name="T4" fmla="*/ 63918 w 19"/>
                    <a:gd name="T5" fmla="*/ 482600 h 128"/>
                    <a:gd name="T6" fmla="*/ 15040 w 19"/>
                    <a:gd name="T7" fmla="*/ 422275 h 128"/>
                    <a:gd name="T8" fmla="*/ 0 w 19"/>
                    <a:gd name="T9" fmla="*/ 128191 h 128"/>
                    <a:gd name="T10" fmla="*/ 11280 w 19"/>
                    <a:gd name="T11" fmla="*/ 105569 h 128"/>
                    <a:gd name="T12" fmla="*/ 0 w 19"/>
                    <a:gd name="T13" fmla="*/ 75406 h 128"/>
                    <a:gd name="T14" fmla="*/ 0 w 19"/>
                    <a:gd name="T15" fmla="*/ 0 h 128"/>
                    <a:gd name="T16" fmla="*/ 0 w 19"/>
                    <a:gd name="T17" fmla="*/ 0 h 128"/>
                    <a:gd name="T18" fmla="*/ 71438 w 19"/>
                    <a:gd name="T19" fmla="*/ 0 h 12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9" h="128">
                      <a:moveTo>
                        <a:pt x="19" y="0"/>
                      </a:moveTo>
                      <a:cubicBezTo>
                        <a:pt x="19" y="128"/>
                        <a:pt x="19" y="128"/>
                        <a:pt x="19" y="128"/>
                      </a:cubicBezTo>
                      <a:cubicBezTo>
                        <a:pt x="17" y="128"/>
                        <a:pt x="17" y="128"/>
                        <a:pt x="17" y="128"/>
                      </a:cubicBezTo>
                      <a:cubicBezTo>
                        <a:pt x="8" y="128"/>
                        <a:pt x="4" y="119"/>
                        <a:pt x="4" y="112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1"/>
                        <a:pt x="1" y="29"/>
                        <a:pt x="3" y="28"/>
                      </a:cubicBezTo>
                      <a:cubicBezTo>
                        <a:pt x="1" y="26"/>
                        <a:pt x="0" y="23"/>
                        <a:pt x="0" y="2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DC45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48" name="Freeform 178"/>
                <p:cNvSpPr/>
                <p:nvPr/>
              </p:nvSpPr>
              <p:spPr bwMode="auto">
                <a:xfrm>
                  <a:off x="3209926" y="-1282701"/>
                  <a:ext cx="60325" cy="153988"/>
                </a:xfrm>
                <a:custGeom>
                  <a:avLst/>
                  <a:gdLst>
                    <a:gd name="T0" fmla="*/ 0 w 16"/>
                    <a:gd name="T1" fmla="*/ 153988 h 41"/>
                    <a:gd name="T2" fmla="*/ 7541 w 16"/>
                    <a:gd name="T3" fmla="*/ 142721 h 41"/>
                    <a:gd name="T4" fmla="*/ 15081 w 16"/>
                    <a:gd name="T5" fmla="*/ 108918 h 41"/>
                    <a:gd name="T6" fmla="*/ 56555 w 16"/>
                    <a:gd name="T7" fmla="*/ 30046 h 41"/>
                    <a:gd name="T8" fmla="*/ 60325 w 16"/>
                    <a:gd name="T9" fmla="*/ 15023 h 41"/>
                    <a:gd name="T10" fmla="*/ 0 w 16"/>
                    <a:gd name="T11" fmla="*/ 0 h 41"/>
                    <a:gd name="T12" fmla="*/ 0 w 16"/>
                    <a:gd name="T13" fmla="*/ 153988 h 41"/>
                    <a:gd name="T14" fmla="*/ 0 w 16"/>
                    <a:gd name="T15" fmla="*/ 153988 h 4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6" h="41">
                      <a:moveTo>
                        <a:pt x="0" y="41"/>
                      </a:moveTo>
                      <a:cubicBezTo>
                        <a:pt x="1" y="41"/>
                        <a:pt x="2" y="40"/>
                        <a:pt x="2" y="38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12" y="28"/>
                        <a:pt x="15" y="17"/>
                        <a:pt x="15" y="8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0" y="1"/>
                        <a:pt x="5" y="0"/>
                        <a:pt x="0" y="0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lose/>
                    </a:path>
                  </a:pathLst>
                </a:custGeom>
                <a:solidFill>
                  <a:srgbClr val="2967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49" name="Freeform 179"/>
                <p:cNvSpPr/>
                <p:nvPr/>
              </p:nvSpPr>
              <p:spPr bwMode="auto">
                <a:xfrm>
                  <a:off x="3209926" y="-1603376"/>
                  <a:ext cx="82550" cy="38100"/>
                </a:xfrm>
                <a:custGeom>
                  <a:avLst/>
                  <a:gdLst>
                    <a:gd name="T0" fmla="*/ 75045 w 22"/>
                    <a:gd name="T1" fmla="*/ 38100 h 10"/>
                    <a:gd name="T2" fmla="*/ 75045 w 22"/>
                    <a:gd name="T3" fmla="*/ 15240 h 10"/>
                    <a:gd name="T4" fmla="*/ 0 w 22"/>
                    <a:gd name="T5" fmla="*/ 3810 h 10"/>
                    <a:gd name="T6" fmla="*/ 0 w 22"/>
                    <a:gd name="T7" fmla="*/ 30480 h 10"/>
                    <a:gd name="T8" fmla="*/ 75045 w 22"/>
                    <a:gd name="T9" fmla="*/ 38100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10">
                      <a:moveTo>
                        <a:pt x="20" y="10"/>
                      </a:moveTo>
                      <a:cubicBezTo>
                        <a:pt x="21" y="10"/>
                        <a:pt x="22" y="5"/>
                        <a:pt x="20" y="4"/>
                      </a:cubicBezTo>
                      <a:cubicBezTo>
                        <a:pt x="16" y="1"/>
                        <a:pt x="8" y="0"/>
                        <a:pt x="0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7" y="8"/>
                        <a:pt x="13" y="8"/>
                        <a:pt x="20" y="10"/>
                      </a:cubicBezTo>
                      <a:close/>
                    </a:path>
                  </a:pathLst>
                </a:custGeom>
                <a:solidFill>
                  <a:srgbClr val="16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50" name="Freeform 180"/>
                <p:cNvSpPr/>
                <p:nvPr/>
              </p:nvSpPr>
              <p:spPr bwMode="auto">
                <a:xfrm>
                  <a:off x="3154363" y="-1282701"/>
                  <a:ext cx="60325" cy="153988"/>
                </a:xfrm>
                <a:custGeom>
                  <a:avLst/>
                  <a:gdLst>
                    <a:gd name="T0" fmla="*/ 60325 w 16"/>
                    <a:gd name="T1" fmla="*/ 153988 h 41"/>
                    <a:gd name="T2" fmla="*/ 52784 w 16"/>
                    <a:gd name="T3" fmla="*/ 142721 h 41"/>
                    <a:gd name="T4" fmla="*/ 45244 w 16"/>
                    <a:gd name="T5" fmla="*/ 108918 h 41"/>
                    <a:gd name="T6" fmla="*/ 0 w 16"/>
                    <a:gd name="T7" fmla="*/ 30046 h 41"/>
                    <a:gd name="T8" fmla="*/ 0 w 16"/>
                    <a:gd name="T9" fmla="*/ 15023 h 41"/>
                    <a:gd name="T10" fmla="*/ 60325 w 16"/>
                    <a:gd name="T11" fmla="*/ 0 h 41"/>
                    <a:gd name="T12" fmla="*/ 60325 w 16"/>
                    <a:gd name="T13" fmla="*/ 153988 h 41"/>
                    <a:gd name="T14" fmla="*/ 60325 w 16"/>
                    <a:gd name="T15" fmla="*/ 153988 h 4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6" h="41">
                      <a:moveTo>
                        <a:pt x="16" y="41"/>
                      </a:moveTo>
                      <a:cubicBezTo>
                        <a:pt x="15" y="41"/>
                        <a:pt x="14" y="40"/>
                        <a:pt x="14" y="38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4" y="28"/>
                        <a:pt x="1" y="17"/>
                        <a:pt x="0" y="8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6" y="1"/>
                        <a:pt x="11" y="0"/>
                        <a:pt x="16" y="0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lose/>
                    </a:path>
                  </a:pathLst>
                </a:custGeom>
                <a:solidFill>
                  <a:srgbClr val="16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51" name="Freeform 181"/>
                <p:cNvSpPr/>
                <p:nvPr/>
              </p:nvSpPr>
              <p:spPr bwMode="auto">
                <a:xfrm>
                  <a:off x="3132138" y="-1603376"/>
                  <a:ext cx="77788" cy="38100"/>
                </a:xfrm>
                <a:custGeom>
                  <a:avLst/>
                  <a:gdLst>
                    <a:gd name="T0" fmla="*/ 7408 w 21"/>
                    <a:gd name="T1" fmla="*/ 38100 h 10"/>
                    <a:gd name="T2" fmla="*/ 7408 w 21"/>
                    <a:gd name="T3" fmla="*/ 15240 h 10"/>
                    <a:gd name="T4" fmla="*/ 77788 w 21"/>
                    <a:gd name="T5" fmla="*/ 3810 h 10"/>
                    <a:gd name="T6" fmla="*/ 77788 w 21"/>
                    <a:gd name="T7" fmla="*/ 30480 h 10"/>
                    <a:gd name="T8" fmla="*/ 7408 w 21"/>
                    <a:gd name="T9" fmla="*/ 38100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" h="10">
                      <a:moveTo>
                        <a:pt x="2" y="10"/>
                      </a:moveTo>
                      <a:cubicBezTo>
                        <a:pt x="1" y="10"/>
                        <a:pt x="0" y="5"/>
                        <a:pt x="2" y="4"/>
                      </a:cubicBezTo>
                      <a:cubicBezTo>
                        <a:pt x="6" y="1"/>
                        <a:pt x="14" y="0"/>
                        <a:pt x="21" y="1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15" y="8"/>
                        <a:pt x="9" y="8"/>
                        <a:pt x="2" y="10"/>
                      </a:cubicBezTo>
                      <a:close/>
                    </a:path>
                  </a:pathLst>
                </a:custGeom>
                <a:solidFill>
                  <a:srgbClr val="2967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52" name="Freeform 182"/>
                <p:cNvSpPr/>
                <p:nvPr/>
              </p:nvSpPr>
              <p:spPr bwMode="auto">
                <a:xfrm>
                  <a:off x="3214688" y="-2070101"/>
                  <a:ext cx="88900" cy="55563"/>
                </a:xfrm>
                <a:custGeom>
                  <a:avLst/>
                  <a:gdLst>
                    <a:gd name="T0" fmla="*/ 81492 w 24"/>
                    <a:gd name="T1" fmla="*/ 22225 h 15"/>
                    <a:gd name="T2" fmla="*/ 0 w 24"/>
                    <a:gd name="T3" fmla="*/ 0 h 15"/>
                    <a:gd name="T4" fmla="*/ 0 w 24"/>
                    <a:gd name="T5" fmla="*/ 40746 h 15"/>
                    <a:gd name="T6" fmla="*/ 81492 w 24"/>
                    <a:gd name="T7" fmla="*/ 51859 h 15"/>
                    <a:gd name="T8" fmla="*/ 81492 w 24"/>
                    <a:gd name="T9" fmla="*/ 22225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4" h="15">
                      <a:moveTo>
                        <a:pt x="22" y="6"/>
                      </a:moveTo>
                      <a:cubicBezTo>
                        <a:pt x="17" y="1"/>
                        <a:pt x="8" y="0"/>
                        <a:pt x="0" y="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7" y="11"/>
                        <a:pt x="15" y="12"/>
                        <a:pt x="22" y="14"/>
                      </a:cubicBezTo>
                      <a:cubicBezTo>
                        <a:pt x="23" y="15"/>
                        <a:pt x="24" y="7"/>
                        <a:pt x="22" y="6"/>
                      </a:cubicBezTo>
                      <a:close/>
                    </a:path>
                  </a:pathLst>
                </a:custGeom>
                <a:solidFill>
                  <a:srgbClr val="2967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53" name="Freeform 183"/>
                <p:cNvSpPr/>
                <p:nvPr/>
              </p:nvSpPr>
              <p:spPr bwMode="auto">
                <a:xfrm>
                  <a:off x="3078163" y="-2070101"/>
                  <a:ext cx="136525" cy="320675"/>
                </a:xfrm>
                <a:custGeom>
                  <a:avLst/>
                  <a:gdLst>
                    <a:gd name="T0" fmla="*/ 41716 w 36"/>
                    <a:gd name="T1" fmla="*/ 15091 h 85"/>
                    <a:gd name="T2" fmla="*/ 37924 w 36"/>
                    <a:gd name="T3" fmla="*/ 11318 h 85"/>
                    <a:gd name="T4" fmla="*/ 15169 w 36"/>
                    <a:gd name="T5" fmla="*/ 11318 h 85"/>
                    <a:gd name="T6" fmla="*/ 0 w 36"/>
                    <a:gd name="T7" fmla="*/ 30181 h 85"/>
                    <a:gd name="T8" fmla="*/ 0 w 36"/>
                    <a:gd name="T9" fmla="*/ 64135 h 85"/>
                    <a:gd name="T10" fmla="*/ 15169 w 36"/>
                    <a:gd name="T11" fmla="*/ 82998 h 85"/>
                    <a:gd name="T12" fmla="*/ 15169 w 36"/>
                    <a:gd name="T13" fmla="*/ 82998 h 85"/>
                    <a:gd name="T14" fmla="*/ 26547 w 36"/>
                    <a:gd name="T15" fmla="*/ 320675 h 85"/>
                    <a:gd name="T16" fmla="*/ 37924 w 36"/>
                    <a:gd name="T17" fmla="*/ 320675 h 85"/>
                    <a:gd name="T18" fmla="*/ 34131 w 36"/>
                    <a:gd name="T19" fmla="*/ 82998 h 85"/>
                    <a:gd name="T20" fmla="*/ 49301 w 36"/>
                    <a:gd name="T21" fmla="*/ 67908 h 85"/>
                    <a:gd name="T22" fmla="*/ 49301 w 36"/>
                    <a:gd name="T23" fmla="*/ 49044 h 85"/>
                    <a:gd name="T24" fmla="*/ 136525 w 36"/>
                    <a:gd name="T25" fmla="*/ 41499 h 85"/>
                    <a:gd name="T26" fmla="*/ 136525 w 36"/>
                    <a:gd name="T27" fmla="*/ 0 h 85"/>
                    <a:gd name="T28" fmla="*/ 41716 w 36"/>
                    <a:gd name="T29" fmla="*/ 15091 h 85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36" h="85">
                      <a:moveTo>
                        <a:pt x="11" y="4"/>
                      </a:move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2" y="3"/>
                        <a:pt x="0" y="5"/>
                        <a:pt x="0" y="8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0"/>
                        <a:pt x="2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7"/>
                        <a:pt x="3" y="54"/>
                        <a:pt x="7" y="85"/>
                      </a:cubicBezTo>
                      <a:cubicBezTo>
                        <a:pt x="10" y="85"/>
                        <a:pt x="10" y="85"/>
                        <a:pt x="10" y="85"/>
                      </a:cubicBezTo>
                      <a:cubicBezTo>
                        <a:pt x="6" y="54"/>
                        <a:pt x="9" y="27"/>
                        <a:pt x="9" y="22"/>
                      </a:cubicBezTo>
                      <a:cubicBezTo>
                        <a:pt x="12" y="22"/>
                        <a:pt x="13" y="20"/>
                        <a:pt x="13" y="18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7" y="12"/>
                        <a:pt x="26" y="11"/>
                        <a:pt x="36" y="11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24" y="0"/>
                        <a:pt x="13" y="3"/>
                        <a:pt x="11" y="4"/>
                      </a:cubicBezTo>
                      <a:close/>
                    </a:path>
                  </a:pathLst>
                </a:custGeom>
                <a:solidFill>
                  <a:srgbClr val="16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54" name="Freeform 184"/>
                <p:cNvSpPr/>
                <p:nvPr/>
              </p:nvSpPr>
              <p:spPr bwMode="auto">
                <a:xfrm>
                  <a:off x="2865438" y="-1233488"/>
                  <a:ext cx="33338" cy="71438"/>
                </a:xfrm>
                <a:custGeom>
                  <a:avLst/>
                  <a:gdLst>
                    <a:gd name="T0" fmla="*/ 0 w 9"/>
                    <a:gd name="T1" fmla="*/ 0 h 19"/>
                    <a:gd name="T2" fmla="*/ 0 w 9"/>
                    <a:gd name="T3" fmla="*/ 71438 h 19"/>
                    <a:gd name="T4" fmla="*/ 0 w 9"/>
                    <a:gd name="T5" fmla="*/ 71438 h 19"/>
                    <a:gd name="T6" fmla="*/ 0 w 9"/>
                    <a:gd name="T7" fmla="*/ 71438 h 19"/>
                    <a:gd name="T8" fmla="*/ 0 w 9"/>
                    <a:gd name="T9" fmla="*/ 71438 h 19"/>
                    <a:gd name="T10" fmla="*/ 33338 w 9"/>
                    <a:gd name="T11" fmla="*/ 60158 h 19"/>
                    <a:gd name="T12" fmla="*/ 33338 w 9"/>
                    <a:gd name="T13" fmla="*/ 0 h 19"/>
                    <a:gd name="T14" fmla="*/ 0 w 9"/>
                    <a:gd name="T15" fmla="*/ 0 h 19"/>
                    <a:gd name="T16" fmla="*/ 0 w 9"/>
                    <a:gd name="T17" fmla="*/ 0 h 1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9" h="19">
                      <a:moveTo>
                        <a:pt x="0" y="0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6AE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55" name="Freeform 185"/>
                <p:cNvSpPr/>
                <p:nvPr/>
              </p:nvSpPr>
              <p:spPr bwMode="auto">
                <a:xfrm>
                  <a:off x="2898776" y="-1233488"/>
                  <a:ext cx="38100" cy="60325"/>
                </a:xfrm>
                <a:custGeom>
                  <a:avLst/>
                  <a:gdLst>
                    <a:gd name="T0" fmla="*/ 38100 w 10"/>
                    <a:gd name="T1" fmla="*/ 45244 h 16"/>
                    <a:gd name="T2" fmla="*/ 38100 w 10"/>
                    <a:gd name="T3" fmla="*/ 41473 h 16"/>
                    <a:gd name="T4" fmla="*/ 38100 w 10"/>
                    <a:gd name="T5" fmla="*/ 0 h 16"/>
                    <a:gd name="T6" fmla="*/ 38100 w 10"/>
                    <a:gd name="T7" fmla="*/ 0 h 16"/>
                    <a:gd name="T8" fmla="*/ 38100 w 10"/>
                    <a:gd name="T9" fmla="*/ 0 h 16"/>
                    <a:gd name="T10" fmla="*/ 38100 w 10"/>
                    <a:gd name="T11" fmla="*/ 0 h 16"/>
                    <a:gd name="T12" fmla="*/ 0 w 10"/>
                    <a:gd name="T13" fmla="*/ 0 h 16"/>
                    <a:gd name="T14" fmla="*/ 0 w 10"/>
                    <a:gd name="T15" fmla="*/ 60325 h 16"/>
                    <a:gd name="T16" fmla="*/ 38100 w 10"/>
                    <a:gd name="T17" fmla="*/ 45244 h 1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0" h="16">
                      <a:moveTo>
                        <a:pt x="10" y="12"/>
                      </a:move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6"/>
                        <a:pt x="0" y="16"/>
                        <a:pt x="0" y="16"/>
                      </a:cubicBez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FCC8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56" name="Freeform 186"/>
                <p:cNvSpPr/>
                <p:nvPr/>
              </p:nvSpPr>
              <p:spPr bwMode="auto">
                <a:xfrm>
                  <a:off x="2763838" y="-2047876"/>
                  <a:ext cx="134938" cy="701675"/>
                </a:xfrm>
                <a:custGeom>
                  <a:avLst/>
                  <a:gdLst>
                    <a:gd name="T0" fmla="*/ 44979 w 36"/>
                    <a:gd name="T1" fmla="*/ 0 h 186"/>
                    <a:gd name="T2" fmla="*/ 26238 w 36"/>
                    <a:gd name="T3" fmla="*/ 18862 h 186"/>
                    <a:gd name="T4" fmla="*/ 0 w 36"/>
                    <a:gd name="T5" fmla="*/ 682813 h 186"/>
                    <a:gd name="T6" fmla="*/ 22490 w 36"/>
                    <a:gd name="T7" fmla="*/ 701675 h 186"/>
                    <a:gd name="T8" fmla="*/ 134938 w 36"/>
                    <a:gd name="T9" fmla="*/ 701675 h 186"/>
                    <a:gd name="T10" fmla="*/ 134938 w 36"/>
                    <a:gd name="T11" fmla="*/ 0 h 186"/>
                    <a:gd name="T12" fmla="*/ 44979 w 36"/>
                    <a:gd name="T13" fmla="*/ 0 h 1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6" h="186">
                      <a:moveTo>
                        <a:pt x="12" y="0"/>
                      </a:moveTo>
                      <a:cubicBezTo>
                        <a:pt x="9" y="0"/>
                        <a:pt x="7" y="2"/>
                        <a:pt x="7" y="5"/>
                      </a:cubicBezTo>
                      <a:cubicBezTo>
                        <a:pt x="0" y="181"/>
                        <a:pt x="0" y="181"/>
                        <a:pt x="0" y="181"/>
                      </a:cubicBezTo>
                      <a:cubicBezTo>
                        <a:pt x="0" y="183"/>
                        <a:pt x="3" y="186"/>
                        <a:pt x="6" y="186"/>
                      </a:cubicBezTo>
                      <a:cubicBezTo>
                        <a:pt x="36" y="186"/>
                        <a:pt x="36" y="186"/>
                        <a:pt x="36" y="186"/>
                      </a:cubicBezTo>
                      <a:cubicBezTo>
                        <a:pt x="36" y="0"/>
                        <a:pt x="36" y="0"/>
                        <a:pt x="36" y="0"/>
                      </a:cubicBez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FCC8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57" name="Freeform 187"/>
                <p:cNvSpPr/>
                <p:nvPr/>
              </p:nvSpPr>
              <p:spPr bwMode="auto">
                <a:xfrm>
                  <a:off x="2898776" y="-2047876"/>
                  <a:ext cx="134938" cy="701675"/>
                </a:xfrm>
                <a:custGeom>
                  <a:avLst/>
                  <a:gdLst>
                    <a:gd name="T0" fmla="*/ 119945 w 36"/>
                    <a:gd name="T1" fmla="*/ 22635 h 186"/>
                    <a:gd name="T2" fmla="*/ 97455 w 36"/>
                    <a:gd name="T3" fmla="*/ 0 h 186"/>
                    <a:gd name="T4" fmla="*/ 0 w 36"/>
                    <a:gd name="T5" fmla="*/ 0 h 186"/>
                    <a:gd name="T6" fmla="*/ 0 w 36"/>
                    <a:gd name="T7" fmla="*/ 701675 h 186"/>
                    <a:gd name="T8" fmla="*/ 116197 w 36"/>
                    <a:gd name="T9" fmla="*/ 701675 h 186"/>
                    <a:gd name="T10" fmla="*/ 134938 w 36"/>
                    <a:gd name="T11" fmla="*/ 682813 h 186"/>
                    <a:gd name="T12" fmla="*/ 119945 w 36"/>
                    <a:gd name="T13" fmla="*/ 22635 h 1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6" h="186">
                      <a:moveTo>
                        <a:pt x="32" y="6"/>
                      </a:moveTo>
                      <a:cubicBezTo>
                        <a:pt x="32" y="3"/>
                        <a:pt x="29" y="1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31" y="186"/>
                        <a:pt x="31" y="186"/>
                        <a:pt x="31" y="186"/>
                      </a:cubicBezTo>
                      <a:cubicBezTo>
                        <a:pt x="34" y="186"/>
                        <a:pt x="36" y="184"/>
                        <a:pt x="36" y="181"/>
                      </a:cubicBezTo>
                      <a:lnTo>
                        <a:pt x="32" y="6"/>
                      </a:lnTo>
                      <a:close/>
                    </a:path>
                  </a:pathLst>
                </a:custGeom>
                <a:solidFill>
                  <a:srgbClr val="F6AE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58" name="Freeform 188"/>
                <p:cNvSpPr/>
                <p:nvPr/>
              </p:nvSpPr>
              <p:spPr bwMode="auto">
                <a:xfrm>
                  <a:off x="2782888" y="-1357313"/>
                  <a:ext cx="115888" cy="131763"/>
                </a:xfrm>
                <a:custGeom>
                  <a:avLst/>
                  <a:gdLst>
                    <a:gd name="T0" fmla="*/ 22430 w 31"/>
                    <a:gd name="T1" fmla="*/ 0 h 35"/>
                    <a:gd name="T2" fmla="*/ 0 w 31"/>
                    <a:gd name="T3" fmla="*/ 22588 h 35"/>
                    <a:gd name="T4" fmla="*/ 71028 w 31"/>
                    <a:gd name="T5" fmla="*/ 109175 h 35"/>
                    <a:gd name="T6" fmla="*/ 89720 w 31"/>
                    <a:gd name="T7" fmla="*/ 131763 h 35"/>
                    <a:gd name="T8" fmla="*/ 115888 w 31"/>
                    <a:gd name="T9" fmla="*/ 131763 h 35"/>
                    <a:gd name="T10" fmla="*/ 115888 w 31"/>
                    <a:gd name="T11" fmla="*/ 0 h 35"/>
                    <a:gd name="T12" fmla="*/ 22430 w 31"/>
                    <a:gd name="T13" fmla="*/ 0 h 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1" h="35">
                      <a:moveTo>
                        <a:pt x="6" y="0"/>
                      </a:move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2"/>
                        <a:pt x="21" y="35"/>
                        <a:pt x="24" y="35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16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59" name="Freeform 189"/>
                <p:cNvSpPr/>
                <p:nvPr/>
              </p:nvSpPr>
              <p:spPr bwMode="auto">
                <a:xfrm>
                  <a:off x="2898776" y="-1357313"/>
                  <a:ext cx="112713" cy="131763"/>
                </a:xfrm>
                <a:custGeom>
                  <a:avLst/>
                  <a:gdLst>
                    <a:gd name="T0" fmla="*/ 93928 w 30"/>
                    <a:gd name="T1" fmla="*/ 0 h 35"/>
                    <a:gd name="T2" fmla="*/ 0 w 30"/>
                    <a:gd name="T3" fmla="*/ 0 h 35"/>
                    <a:gd name="T4" fmla="*/ 0 w 30"/>
                    <a:gd name="T5" fmla="*/ 131763 h 35"/>
                    <a:gd name="T6" fmla="*/ 26300 w 30"/>
                    <a:gd name="T7" fmla="*/ 131763 h 35"/>
                    <a:gd name="T8" fmla="*/ 48842 w 30"/>
                    <a:gd name="T9" fmla="*/ 109175 h 35"/>
                    <a:gd name="T10" fmla="*/ 112713 w 30"/>
                    <a:gd name="T11" fmla="*/ 22588 h 35"/>
                    <a:gd name="T12" fmla="*/ 93928 w 30"/>
                    <a:gd name="T13" fmla="*/ 0 h 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" h="35">
                      <a:moveTo>
                        <a:pt x="2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10" y="35"/>
                        <a:pt x="13" y="32"/>
                        <a:pt x="13" y="2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3"/>
                        <a:pt x="28" y="0"/>
                        <a:pt x="25" y="0"/>
                      </a:cubicBezTo>
                      <a:close/>
                    </a:path>
                  </a:pathLst>
                </a:custGeom>
                <a:solidFill>
                  <a:srgbClr val="3872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60" name="Freeform 190"/>
                <p:cNvSpPr/>
                <p:nvPr/>
              </p:nvSpPr>
              <p:spPr bwMode="auto">
                <a:xfrm>
                  <a:off x="2763838" y="-1373188"/>
                  <a:ext cx="134938" cy="33338"/>
                </a:xfrm>
                <a:custGeom>
                  <a:avLst/>
                  <a:gdLst>
                    <a:gd name="T0" fmla="*/ 26238 w 36"/>
                    <a:gd name="T1" fmla="*/ 0 h 9"/>
                    <a:gd name="T2" fmla="*/ 0 w 36"/>
                    <a:gd name="T3" fmla="*/ 7408 h 9"/>
                    <a:gd name="T4" fmla="*/ 0 w 36"/>
                    <a:gd name="T5" fmla="*/ 22225 h 9"/>
                    <a:gd name="T6" fmla="*/ 22490 w 36"/>
                    <a:gd name="T7" fmla="*/ 33338 h 9"/>
                    <a:gd name="T8" fmla="*/ 134938 w 36"/>
                    <a:gd name="T9" fmla="*/ 33338 h 9"/>
                    <a:gd name="T10" fmla="*/ 134938 w 36"/>
                    <a:gd name="T11" fmla="*/ 0 h 9"/>
                    <a:gd name="T12" fmla="*/ 26238 w 36"/>
                    <a:gd name="T13" fmla="*/ 0 h 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6" h="9">
                      <a:moveTo>
                        <a:pt x="7" y="0"/>
                      </a:moveTo>
                      <a:cubicBezTo>
                        <a:pt x="3" y="0"/>
                        <a:pt x="0" y="1"/>
                        <a:pt x="0" y="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8"/>
                        <a:pt x="3" y="9"/>
                        <a:pt x="6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0"/>
                        <a:pt x="36" y="0"/>
                        <a:pt x="36" y="0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3872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61" name="Freeform 191"/>
                <p:cNvSpPr/>
                <p:nvPr/>
              </p:nvSpPr>
              <p:spPr bwMode="auto">
                <a:xfrm>
                  <a:off x="2898776" y="-1373188"/>
                  <a:ext cx="134938" cy="38100"/>
                </a:xfrm>
                <a:custGeom>
                  <a:avLst/>
                  <a:gdLst>
                    <a:gd name="T0" fmla="*/ 112448 w 36"/>
                    <a:gd name="T1" fmla="*/ 0 h 10"/>
                    <a:gd name="T2" fmla="*/ 0 w 36"/>
                    <a:gd name="T3" fmla="*/ 0 h 10"/>
                    <a:gd name="T4" fmla="*/ 0 w 36"/>
                    <a:gd name="T5" fmla="*/ 34290 h 10"/>
                    <a:gd name="T6" fmla="*/ 112448 w 36"/>
                    <a:gd name="T7" fmla="*/ 38100 h 10"/>
                    <a:gd name="T8" fmla="*/ 134938 w 36"/>
                    <a:gd name="T9" fmla="*/ 26670 h 10"/>
                    <a:gd name="T10" fmla="*/ 134938 w 36"/>
                    <a:gd name="T11" fmla="*/ 11430 h 10"/>
                    <a:gd name="T12" fmla="*/ 112448 w 36"/>
                    <a:gd name="T13" fmla="*/ 0 h 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6" h="10">
                      <a:moveTo>
                        <a:pt x="3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4" y="10"/>
                        <a:pt x="36" y="8"/>
                        <a:pt x="36" y="7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6" y="1"/>
                        <a:pt x="34" y="0"/>
                        <a:pt x="30" y="0"/>
                      </a:cubicBezTo>
                      <a:close/>
                    </a:path>
                  </a:pathLst>
                </a:custGeom>
                <a:solidFill>
                  <a:srgbClr val="16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5" name="组合 371"/>
              <p:cNvGrpSpPr/>
              <p:nvPr/>
            </p:nvGrpSpPr>
            <p:grpSpPr bwMode="auto">
              <a:xfrm>
                <a:off x="9326563" y="593269"/>
                <a:ext cx="1179513" cy="863600"/>
                <a:chOff x="9906001" y="-2459038"/>
                <a:chExt cx="1179513" cy="863600"/>
              </a:xfrm>
            </p:grpSpPr>
            <p:sp>
              <p:nvSpPr>
                <p:cNvPr id="13375" name="Freeform 192"/>
                <p:cNvSpPr/>
                <p:nvPr/>
              </p:nvSpPr>
              <p:spPr bwMode="auto">
                <a:xfrm>
                  <a:off x="9906001" y="-2455863"/>
                  <a:ext cx="1179513" cy="487363"/>
                </a:xfrm>
                <a:custGeom>
                  <a:avLst/>
                  <a:gdLst>
                    <a:gd name="T0" fmla="*/ 0 w 743"/>
                    <a:gd name="T1" fmla="*/ 15875 h 307"/>
                    <a:gd name="T2" fmla="*/ 158750 w 743"/>
                    <a:gd name="T3" fmla="*/ 158750 h 307"/>
                    <a:gd name="T4" fmla="*/ 158750 w 743"/>
                    <a:gd name="T5" fmla="*/ 155575 h 307"/>
                    <a:gd name="T6" fmla="*/ 747713 w 743"/>
                    <a:gd name="T7" fmla="*/ 144463 h 307"/>
                    <a:gd name="T8" fmla="*/ 417513 w 743"/>
                    <a:gd name="T9" fmla="*/ 388938 h 307"/>
                    <a:gd name="T10" fmla="*/ 522288 w 743"/>
                    <a:gd name="T11" fmla="*/ 487363 h 307"/>
                    <a:gd name="T12" fmla="*/ 1179513 w 743"/>
                    <a:gd name="T13" fmla="*/ 0 h 307"/>
                    <a:gd name="T14" fmla="*/ 0 w 743"/>
                    <a:gd name="T15" fmla="*/ 15875 h 30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43" h="307">
                      <a:moveTo>
                        <a:pt x="0" y="10"/>
                      </a:moveTo>
                      <a:lnTo>
                        <a:pt x="100" y="100"/>
                      </a:lnTo>
                      <a:lnTo>
                        <a:pt x="100" y="98"/>
                      </a:lnTo>
                      <a:lnTo>
                        <a:pt x="471" y="91"/>
                      </a:lnTo>
                      <a:lnTo>
                        <a:pt x="263" y="245"/>
                      </a:lnTo>
                      <a:lnTo>
                        <a:pt x="329" y="307"/>
                      </a:lnTo>
                      <a:lnTo>
                        <a:pt x="743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DE3F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6" name="Freeform 193"/>
                <p:cNvSpPr/>
                <p:nvPr/>
              </p:nvSpPr>
              <p:spPr bwMode="auto">
                <a:xfrm>
                  <a:off x="9906001" y="-2439988"/>
                  <a:ext cx="522288" cy="844550"/>
                </a:xfrm>
                <a:custGeom>
                  <a:avLst/>
                  <a:gdLst>
                    <a:gd name="T0" fmla="*/ 166688 w 329"/>
                    <a:gd name="T1" fmla="*/ 561975 h 532"/>
                    <a:gd name="T2" fmla="*/ 158750 w 329"/>
                    <a:gd name="T3" fmla="*/ 142875 h 532"/>
                    <a:gd name="T4" fmla="*/ 0 w 329"/>
                    <a:gd name="T5" fmla="*/ 0 h 532"/>
                    <a:gd name="T6" fmla="*/ 0 w 329"/>
                    <a:gd name="T7" fmla="*/ 0 h 532"/>
                    <a:gd name="T8" fmla="*/ 15875 w 329"/>
                    <a:gd name="T9" fmla="*/ 844550 h 532"/>
                    <a:gd name="T10" fmla="*/ 522288 w 329"/>
                    <a:gd name="T11" fmla="*/ 471488 h 532"/>
                    <a:gd name="T12" fmla="*/ 417513 w 329"/>
                    <a:gd name="T13" fmla="*/ 373063 h 532"/>
                    <a:gd name="T14" fmla="*/ 166688 w 329"/>
                    <a:gd name="T15" fmla="*/ 561975 h 53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29" h="532">
                      <a:moveTo>
                        <a:pt x="105" y="354"/>
                      </a:moveTo>
                      <a:lnTo>
                        <a:pt x="100" y="90"/>
                      </a:lnTo>
                      <a:lnTo>
                        <a:pt x="0" y="0"/>
                      </a:lnTo>
                      <a:lnTo>
                        <a:pt x="10" y="532"/>
                      </a:lnTo>
                      <a:lnTo>
                        <a:pt x="329" y="297"/>
                      </a:lnTo>
                      <a:lnTo>
                        <a:pt x="263" y="235"/>
                      </a:lnTo>
                      <a:lnTo>
                        <a:pt x="105" y="354"/>
                      </a:lnTo>
                      <a:close/>
                    </a:path>
                  </a:pathLst>
                </a:custGeom>
                <a:solidFill>
                  <a:srgbClr val="E861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7" name="Freeform 194"/>
                <p:cNvSpPr/>
                <p:nvPr/>
              </p:nvSpPr>
              <p:spPr bwMode="auto">
                <a:xfrm>
                  <a:off x="10717213" y="-2455863"/>
                  <a:ext cx="7938" cy="90488"/>
                </a:xfrm>
                <a:custGeom>
                  <a:avLst/>
                  <a:gdLst>
                    <a:gd name="T0" fmla="*/ 7938 w 5"/>
                    <a:gd name="T1" fmla="*/ 90488 h 57"/>
                    <a:gd name="T2" fmla="*/ 0 w 5"/>
                    <a:gd name="T3" fmla="*/ 90488 h 57"/>
                    <a:gd name="T4" fmla="*/ 0 w 5"/>
                    <a:gd name="T5" fmla="*/ 0 h 57"/>
                    <a:gd name="T6" fmla="*/ 4763 w 5"/>
                    <a:gd name="T7" fmla="*/ 0 h 57"/>
                    <a:gd name="T8" fmla="*/ 7938 w 5"/>
                    <a:gd name="T9" fmla="*/ 90488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57">
                      <a:moveTo>
                        <a:pt x="5" y="57"/>
                      </a:moveTo>
                      <a:lnTo>
                        <a:pt x="0" y="57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5" y="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8" name="Freeform 195"/>
                <p:cNvSpPr/>
                <p:nvPr/>
              </p:nvSpPr>
              <p:spPr bwMode="auto">
                <a:xfrm>
                  <a:off x="10714038" y="-2459038"/>
                  <a:ext cx="15875" cy="98425"/>
                </a:xfrm>
                <a:custGeom>
                  <a:avLst/>
                  <a:gdLst>
                    <a:gd name="T0" fmla="*/ 3969 w 4"/>
                    <a:gd name="T1" fmla="*/ 98425 h 26"/>
                    <a:gd name="T2" fmla="*/ 0 w 4"/>
                    <a:gd name="T3" fmla="*/ 94639 h 26"/>
                    <a:gd name="T4" fmla="*/ 0 w 4"/>
                    <a:gd name="T5" fmla="*/ 3786 h 26"/>
                    <a:gd name="T6" fmla="*/ 0 w 4"/>
                    <a:gd name="T7" fmla="*/ 0 h 26"/>
                    <a:gd name="T8" fmla="*/ 3969 w 4"/>
                    <a:gd name="T9" fmla="*/ 0 h 26"/>
                    <a:gd name="T10" fmla="*/ 7938 w 4"/>
                    <a:gd name="T11" fmla="*/ 0 h 26"/>
                    <a:gd name="T12" fmla="*/ 7938 w 4"/>
                    <a:gd name="T13" fmla="*/ 0 h 26"/>
                    <a:gd name="T14" fmla="*/ 15875 w 4"/>
                    <a:gd name="T15" fmla="*/ 3786 h 26"/>
                    <a:gd name="T16" fmla="*/ 15875 w 4"/>
                    <a:gd name="T17" fmla="*/ 94639 h 26"/>
                    <a:gd name="T18" fmla="*/ 15875 w 4"/>
                    <a:gd name="T19" fmla="*/ 98425 h 26"/>
                    <a:gd name="T20" fmla="*/ 11906 w 4"/>
                    <a:gd name="T21" fmla="*/ 98425 h 26"/>
                    <a:gd name="T22" fmla="*/ 3969 w 4"/>
                    <a:gd name="T23" fmla="*/ 98425 h 26"/>
                    <a:gd name="T24" fmla="*/ 3969 w 4"/>
                    <a:gd name="T25" fmla="*/ 98425 h 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4" h="26">
                      <a:moveTo>
                        <a:pt x="1" y="26"/>
                      </a:moveTo>
                      <a:cubicBezTo>
                        <a:pt x="1" y="26"/>
                        <a:pt x="0" y="26"/>
                        <a:pt x="0" y="25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4" y="0"/>
                        <a:pt x="4" y="1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9" name="Freeform 196"/>
                <p:cNvSpPr/>
                <p:nvPr/>
              </p:nvSpPr>
              <p:spPr bwMode="auto">
                <a:xfrm>
                  <a:off x="10860088" y="-2455863"/>
                  <a:ext cx="7938" cy="90488"/>
                </a:xfrm>
                <a:custGeom>
                  <a:avLst/>
                  <a:gdLst>
                    <a:gd name="T0" fmla="*/ 7938 w 5"/>
                    <a:gd name="T1" fmla="*/ 90488 h 57"/>
                    <a:gd name="T2" fmla="*/ 0 w 5"/>
                    <a:gd name="T3" fmla="*/ 90488 h 57"/>
                    <a:gd name="T4" fmla="*/ 0 w 5"/>
                    <a:gd name="T5" fmla="*/ 0 h 57"/>
                    <a:gd name="T6" fmla="*/ 4763 w 5"/>
                    <a:gd name="T7" fmla="*/ 0 h 57"/>
                    <a:gd name="T8" fmla="*/ 7938 w 5"/>
                    <a:gd name="T9" fmla="*/ 90488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57">
                      <a:moveTo>
                        <a:pt x="5" y="57"/>
                      </a:moveTo>
                      <a:lnTo>
                        <a:pt x="0" y="57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5" y="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0" name="Freeform 197"/>
                <p:cNvSpPr/>
                <p:nvPr/>
              </p:nvSpPr>
              <p:spPr bwMode="auto">
                <a:xfrm>
                  <a:off x="10856913" y="-2459038"/>
                  <a:ext cx="14288" cy="98425"/>
                </a:xfrm>
                <a:custGeom>
                  <a:avLst/>
                  <a:gdLst>
                    <a:gd name="T0" fmla="*/ 3572 w 4"/>
                    <a:gd name="T1" fmla="*/ 98425 h 26"/>
                    <a:gd name="T2" fmla="*/ 3572 w 4"/>
                    <a:gd name="T3" fmla="*/ 98425 h 26"/>
                    <a:gd name="T4" fmla="*/ 0 w 4"/>
                    <a:gd name="T5" fmla="*/ 94639 h 26"/>
                    <a:gd name="T6" fmla="*/ 0 w 4"/>
                    <a:gd name="T7" fmla="*/ 3786 h 26"/>
                    <a:gd name="T8" fmla="*/ 0 w 4"/>
                    <a:gd name="T9" fmla="*/ 0 h 26"/>
                    <a:gd name="T10" fmla="*/ 3572 w 4"/>
                    <a:gd name="T11" fmla="*/ 0 h 26"/>
                    <a:gd name="T12" fmla="*/ 7144 w 4"/>
                    <a:gd name="T13" fmla="*/ 0 h 26"/>
                    <a:gd name="T14" fmla="*/ 14288 w 4"/>
                    <a:gd name="T15" fmla="*/ 3786 h 26"/>
                    <a:gd name="T16" fmla="*/ 14288 w 4"/>
                    <a:gd name="T17" fmla="*/ 94639 h 26"/>
                    <a:gd name="T18" fmla="*/ 10716 w 4"/>
                    <a:gd name="T19" fmla="*/ 98425 h 26"/>
                    <a:gd name="T20" fmla="*/ 3572 w 4"/>
                    <a:gd name="T21" fmla="*/ 98425 h 26"/>
                    <a:gd name="T22" fmla="*/ 3572 w 4"/>
                    <a:gd name="T23" fmla="*/ 98425 h 2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26"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6"/>
                        <a:pt x="0" y="26"/>
                        <a:pt x="0" y="25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4" y="1"/>
                        <a:pt x="4" y="1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6"/>
                        <a:pt x="3" y="26"/>
                        <a:pt x="3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1" name="Freeform 198"/>
                <p:cNvSpPr/>
                <p:nvPr/>
              </p:nvSpPr>
              <p:spPr bwMode="auto">
                <a:xfrm>
                  <a:off x="10752138" y="-2451101"/>
                  <a:ext cx="7938" cy="55563"/>
                </a:xfrm>
                <a:custGeom>
                  <a:avLst/>
                  <a:gdLst>
                    <a:gd name="T0" fmla="*/ 7938 w 5"/>
                    <a:gd name="T1" fmla="*/ 55563 h 35"/>
                    <a:gd name="T2" fmla="*/ 3175 w 5"/>
                    <a:gd name="T3" fmla="*/ 55563 h 35"/>
                    <a:gd name="T4" fmla="*/ 0 w 5"/>
                    <a:gd name="T5" fmla="*/ 0 h 35"/>
                    <a:gd name="T6" fmla="*/ 7938 w 5"/>
                    <a:gd name="T7" fmla="*/ 0 h 35"/>
                    <a:gd name="T8" fmla="*/ 7938 w 5"/>
                    <a:gd name="T9" fmla="*/ 55563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35">
                      <a:moveTo>
                        <a:pt x="5" y="35"/>
                      </a:moveTo>
                      <a:lnTo>
                        <a:pt x="2" y="35"/>
                      </a:ln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5" y="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2" name="Freeform 199"/>
                <p:cNvSpPr/>
                <p:nvPr/>
              </p:nvSpPr>
              <p:spPr bwMode="auto">
                <a:xfrm>
                  <a:off x="10747376" y="-2455863"/>
                  <a:ext cx="15875" cy="68263"/>
                </a:xfrm>
                <a:custGeom>
                  <a:avLst/>
                  <a:gdLst>
                    <a:gd name="T0" fmla="*/ 7938 w 4"/>
                    <a:gd name="T1" fmla="*/ 68263 h 18"/>
                    <a:gd name="T2" fmla="*/ 3969 w 4"/>
                    <a:gd name="T3" fmla="*/ 64471 h 18"/>
                    <a:gd name="T4" fmla="*/ 0 w 4"/>
                    <a:gd name="T5" fmla="*/ 60678 h 18"/>
                    <a:gd name="T6" fmla="*/ 0 w 4"/>
                    <a:gd name="T7" fmla="*/ 3792 h 18"/>
                    <a:gd name="T8" fmla="*/ 3969 w 4"/>
                    <a:gd name="T9" fmla="*/ 0 h 18"/>
                    <a:gd name="T10" fmla="*/ 11906 w 4"/>
                    <a:gd name="T11" fmla="*/ 0 h 18"/>
                    <a:gd name="T12" fmla="*/ 15875 w 4"/>
                    <a:gd name="T13" fmla="*/ 0 h 18"/>
                    <a:gd name="T14" fmla="*/ 15875 w 4"/>
                    <a:gd name="T15" fmla="*/ 3792 h 18"/>
                    <a:gd name="T16" fmla="*/ 15875 w 4"/>
                    <a:gd name="T17" fmla="*/ 60678 h 18"/>
                    <a:gd name="T18" fmla="*/ 11906 w 4"/>
                    <a:gd name="T19" fmla="*/ 68263 h 18"/>
                    <a:gd name="T20" fmla="*/ 7938 w 4"/>
                    <a:gd name="T21" fmla="*/ 68263 h 18"/>
                    <a:gd name="T22" fmla="*/ 7938 w 4"/>
                    <a:gd name="T23" fmla="*/ 68263 h 1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18">
                      <a:moveTo>
                        <a:pt x="2" y="18"/>
                      </a:moveTo>
                      <a:cubicBezTo>
                        <a:pt x="1" y="18"/>
                        <a:pt x="1" y="17"/>
                        <a:pt x="1" y="17"/>
                      </a:cubicBezTo>
                      <a:cubicBezTo>
                        <a:pt x="1" y="17"/>
                        <a:pt x="0" y="17"/>
                        <a:pt x="0" y="1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7"/>
                        <a:pt x="4" y="17"/>
                        <a:pt x="3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3" name="Freeform 200"/>
                <p:cNvSpPr/>
                <p:nvPr/>
              </p:nvSpPr>
              <p:spPr bwMode="auto">
                <a:xfrm>
                  <a:off x="10785476" y="-2451101"/>
                  <a:ext cx="7938" cy="55563"/>
                </a:xfrm>
                <a:custGeom>
                  <a:avLst/>
                  <a:gdLst>
                    <a:gd name="T0" fmla="*/ 7938 w 5"/>
                    <a:gd name="T1" fmla="*/ 55563 h 35"/>
                    <a:gd name="T2" fmla="*/ 3175 w 5"/>
                    <a:gd name="T3" fmla="*/ 55563 h 35"/>
                    <a:gd name="T4" fmla="*/ 0 w 5"/>
                    <a:gd name="T5" fmla="*/ 0 h 35"/>
                    <a:gd name="T6" fmla="*/ 7938 w 5"/>
                    <a:gd name="T7" fmla="*/ 0 h 35"/>
                    <a:gd name="T8" fmla="*/ 7938 w 5"/>
                    <a:gd name="T9" fmla="*/ 55563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35">
                      <a:moveTo>
                        <a:pt x="5" y="35"/>
                      </a:moveTo>
                      <a:lnTo>
                        <a:pt x="2" y="35"/>
                      </a:ln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5" y="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4" name="Freeform 201"/>
                <p:cNvSpPr/>
                <p:nvPr/>
              </p:nvSpPr>
              <p:spPr bwMode="auto">
                <a:xfrm>
                  <a:off x="10782301" y="-2455863"/>
                  <a:ext cx="14288" cy="65088"/>
                </a:xfrm>
                <a:custGeom>
                  <a:avLst/>
                  <a:gdLst>
                    <a:gd name="T0" fmla="*/ 7144 w 4"/>
                    <a:gd name="T1" fmla="*/ 65088 h 17"/>
                    <a:gd name="T2" fmla="*/ 3572 w 4"/>
                    <a:gd name="T3" fmla="*/ 61259 h 17"/>
                    <a:gd name="T4" fmla="*/ 0 w 4"/>
                    <a:gd name="T5" fmla="*/ 3829 h 17"/>
                    <a:gd name="T6" fmla="*/ 3572 w 4"/>
                    <a:gd name="T7" fmla="*/ 0 h 17"/>
                    <a:gd name="T8" fmla="*/ 3572 w 4"/>
                    <a:gd name="T9" fmla="*/ 0 h 17"/>
                    <a:gd name="T10" fmla="*/ 10716 w 4"/>
                    <a:gd name="T11" fmla="*/ 0 h 17"/>
                    <a:gd name="T12" fmla="*/ 14288 w 4"/>
                    <a:gd name="T13" fmla="*/ 3829 h 17"/>
                    <a:gd name="T14" fmla="*/ 14288 w 4"/>
                    <a:gd name="T15" fmla="*/ 61259 h 17"/>
                    <a:gd name="T16" fmla="*/ 14288 w 4"/>
                    <a:gd name="T17" fmla="*/ 65088 h 17"/>
                    <a:gd name="T18" fmla="*/ 10716 w 4"/>
                    <a:gd name="T19" fmla="*/ 65088 h 17"/>
                    <a:gd name="T20" fmla="*/ 7144 w 4"/>
                    <a:gd name="T21" fmla="*/ 65088 h 17"/>
                    <a:gd name="T22" fmla="*/ 7144 w 4"/>
                    <a:gd name="T23" fmla="*/ 65088 h 17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17">
                      <a:moveTo>
                        <a:pt x="2" y="17"/>
                      </a:moveTo>
                      <a:cubicBezTo>
                        <a:pt x="1" y="17"/>
                        <a:pt x="1" y="17"/>
                        <a:pt x="1" y="1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1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3" y="17"/>
                        <a:pt x="3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5" name="Rectangle 202"/>
                <p:cNvSpPr>
                  <a:spLocks noChangeArrowheads="1"/>
                </p:cNvSpPr>
                <p:nvPr/>
              </p:nvSpPr>
              <p:spPr bwMode="auto">
                <a:xfrm>
                  <a:off x="10823576" y="-2451101"/>
                  <a:ext cx="3175" cy="5556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3386" name="Freeform 203"/>
                <p:cNvSpPr/>
                <p:nvPr/>
              </p:nvSpPr>
              <p:spPr bwMode="auto">
                <a:xfrm>
                  <a:off x="10815638" y="-2459038"/>
                  <a:ext cx="14288" cy="68263"/>
                </a:xfrm>
                <a:custGeom>
                  <a:avLst/>
                  <a:gdLst>
                    <a:gd name="T0" fmla="*/ 7144 w 4"/>
                    <a:gd name="T1" fmla="*/ 68263 h 18"/>
                    <a:gd name="T2" fmla="*/ 3572 w 4"/>
                    <a:gd name="T3" fmla="*/ 68263 h 18"/>
                    <a:gd name="T4" fmla="*/ 3572 w 4"/>
                    <a:gd name="T5" fmla="*/ 64471 h 18"/>
                    <a:gd name="T6" fmla="*/ 0 w 4"/>
                    <a:gd name="T7" fmla="*/ 7585 h 18"/>
                    <a:gd name="T8" fmla="*/ 3572 w 4"/>
                    <a:gd name="T9" fmla="*/ 3792 h 18"/>
                    <a:gd name="T10" fmla="*/ 7144 w 4"/>
                    <a:gd name="T11" fmla="*/ 0 h 18"/>
                    <a:gd name="T12" fmla="*/ 10716 w 4"/>
                    <a:gd name="T13" fmla="*/ 0 h 18"/>
                    <a:gd name="T14" fmla="*/ 10716 w 4"/>
                    <a:gd name="T15" fmla="*/ 0 h 18"/>
                    <a:gd name="T16" fmla="*/ 14288 w 4"/>
                    <a:gd name="T17" fmla="*/ 7585 h 18"/>
                    <a:gd name="T18" fmla="*/ 14288 w 4"/>
                    <a:gd name="T19" fmla="*/ 64471 h 18"/>
                    <a:gd name="T20" fmla="*/ 10716 w 4"/>
                    <a:gd name="T21" fmla="*/ 68263 h 18"/>
                    <a:gd name="T22" fmla="*/ 7144 w 4"/>
                    <a:gd name="T23" fmla="*/ 68263 h 18"/>
                    <a:gd name="T24" fmla="*/ 7144 w 4"/>
                    <a:gd name="T25" fmla="*/ 68263 h 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4" h="18">
                      <a:moveTo>
                        <a:pt x="2" y="18"/>
                      </a:moveTo>
                      <a:cubicBezTo>
                        <a:pt x="2" y="18"/>
                        <a:pt x="1" y="18"/>
                        <a:pt x="1" y="18"/>
                      </a:cubicBezTo>
                      <a:cubicBezTo>
                        <a:pt x="1" y="18"/>
                        <a:pt x="1" y="17"/>
                        <a:pt x="1" y="17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1"/>
                        <a:pt x="4" y="2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8"/>
                        <a:pt x="4" y="18"/>
                        <a:pt x="3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7" name="Freeform 204"/>
                <p:cNvSpPr/>
                <p:nvPr/>
              </p:nvSpPr>
              <p:spPr bwMode="auto">
                <a:xfrm>
                  <a:off x="10575926" y="-2455863"/>
                  <a:ext cx="6350" cy="90488"/>
                </a:xfrm>
                <a:custGeom>
                  <a:avLst/>
                  <a:gdLst>
                    <a:gd name="T0" fmla="*/ 6350 w 4"/>
                    <a:gd name="T1" fmla="*/ 90488 h 57"/>
                    <a:gd name="T2" fmla="*/ 0 w 4"/>
                    <a:gd name="T3" fmla="*/ 90488 h 57"/>
                    <a:gd name="T4" fmla="*/ 0 w 4"/>
                    <a:gd name="T5" fmla="*/ 0 h 57"/>
                    <a:gd name="T6" fmla="*/ 3175 w 4"/>
                    <a:gd name="T7" fmla="*/ 0 h 57"/>
                    <a:gd name="T8" fmla="*/ 6350 w 4"/>
                    <a:gd name="T9" fmla="*/ 90488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" h="57">
                      <a:moveTo>
                        <a:pt x="4" y="57"/>
                      </a:moveTo>
                      <a:lnTo>
                        <a:pt x="0" y="57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8" name="Freeform 205"/>
                <p:cNvSpPr/>
                <p:nvPr/>
              </p:nvSpPr>
              <p:spPr bwMode="auto">
                <a:xfrm>
                  <a:off x="10571163" y="-2459038"/>
                  <a:ext cx="15875" cy="101600"/>
                </a:xfrm>
                <a:custGeom>
                  <a:avLst/>
                  <a:gdLst>
                    <a:gd name="T0" fmla="*/ 3969 w 4"/>
                    <a:gd name="T1" fmla="*/ 101600 h 27"/>
                    <a:gd name="T2" fmla="*/ 0 w 4"/>
                    <a:gd name="T3" fmla="*/ 94074 h 27"/>
                    <a:gd name="T4" fmla="*/ 0 w 4"/>
                    <a:gd name="T5" fmla="*/ 3763 h 27"/>
                    <a:gd name="T6" fmla="*/ 0 w 4"/>
                    <a:gd name="T7" fmla="*/ 3763 h 27"/>
                    <a:gd name="T8" fmla="*/ 3969 w 4"/>
                    <a:gd name="T9" fmla="*/ 0 h 27"/>
                    <a:gd name="T10" fmla="*/ 7938 w 4"/>
                    <a:gd name="T11" fmla="*/ 0 h 27"/>
                    <a:gd name="T12" fmla="*/ 11906 w 4"/>
                    <a:gd name="T13" fmla="*/ 3763 h 27"/>
                    <a:gd name="T14" fmla="*/ 15875 w 4"/>
                    <a:gd name="T15" fmla="*/ 94074 h 27"/>
                    <a:gd name="T16" fmla="*/ 11906 w 4"/>
                    <a:gd name="T17" fmla="*/ 97837 h 27"/>
                    <a:gd name="T18" fmla="*/ 11906 w 4"/>
                    <a:gd name="T19" fmla="*/ 101600 h 27"/>
                    <a:gd name="T20" fmla="*/ 3969 w 4"/>
                    <a:gd name="T21" fmla="*/ 101600 h 27"/>
                    <a:gd name="T22" fmla="*/ 3969 w 4"/>
                    <a:gd name="T23" fmla="*/ 101600 h 27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27">
                      <a:moveTo>
                        <a:pt x="1" y="27"/>
                      </a:moveTo>
                      <a:cubicBezTo>
                        <a:pt x="1" y="27"/>
                        <a:pt x="0" y="26"/>
                        <a:pt x="0" y="25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6"/>
                        <a:pt x="4" y="26"/>
                        <a:pt x="3" y="26"/>
                      </a:cubicBez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9" name="Freeform 206"/>
                <p:cNvSpPr/>
                <p:nvPr/>
              </p:nvSpPr>
              <p:spPr bwMode="auto">
                <a:xfrm>
                  <a:off x="10717213" y="-2451101"/>
                  <a:ext cx="7938" cy="90488"/>
                </a:xfrm>
                <a:custGeom>
                  <a:avLst/>
                  <a:gdLst>
                    <a:gd name="T0" fmla="*/ 7938 w 5"/>
                    <a:gd name="T1" fmla="*/ 90488 h 57"/>
                    <a:gd name="T2" fmla="*/ 0 w 5"/>
                    <a:gd name="T3" fmla="*/ 90488 h 57"/>
                    <a:gd name="T4" fmla="*/ 0 w 5"/>
                    <a:gd name="T5" fmla="*/ 0 h 57"/>
                    <a:gd name="T6" fmla="*/ 4763 w 5"/>
                    <a:gd name="T7" fmla="*/ 0 h 57"/>
                    <a:gd name="T8" fmla="*/ 7938 w 5"/>
                    <a:gd name="T9" fmla="*/ 90488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57">
                      <a:moveTo>
                        <a:pt x="5" y="57"/>
                      </a:moveTo>
                      <a:lnTo>
                        <a:pt x="0" y="57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5" y="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0" name="Freeform 207"/>
                <p:cNvSpPr/>
                <p:nvPr/>
              </p:nvSpPr>
              <p:spPr bwMode="auto">
                <a:xfrm>
                  <a:off x="10714038" y="-2455863"/>
                  <a:ext cx="15875" cy="98425"/>
                </a:xfrm>
                <a:custGeom>
                  <a:avLst/>
                  <a:gdLst>
                    <a:gd name="T0" fmla="*/ 3969 w 4"/>
                    <a:gd name="T1" fmla="*/ 98425 h 26"/>
                    <a:gd name="T2" fmla="*/ 0 w 4"/>
                    <a:gd name="T3" fmla="*/ 94639 h 26"/>
                    <a:gd name="T4" fmla="*/ 0 w 4"/>
                    <a:gd name="T5" fmla="*/ 3786 h 26"/>
                    <a:gd name="T6" fmla="*/ 3969 w 4"/>
                    <a:gd name="T7" fmla="*/ 0 h 26"/>
                    <a:gd name="T8" fmla="*/ 7938 w 4"/>
                    <a:gd name="T9" fmla="*/ 0 h 26"/>
                    <a:gd name="T10" fmla="*/ 11906 w 4"/>
                    <a:gd name="T11" fmla="*/ 0 h 26"/>
                    <a:gd name="T12" fmla="*/ 11906 w 4"/>
                    <a:gd name="T13" fmla="*/ 3786 h 26"/>
                    <a:gd name="T14" fmla="*/ 15875 w 4"/>
                    <a:gd name="T15" fmla="*/ 94639 h 26"/>
                    <a:gd name="T16" fmla="*/ 11906 w 4"/>
                    <a:gd name="T17" fmla="*/ 98425 h 26"/>
                    <a:gd name="T18" fmla="*/ 11906 w 4"/>
                    <a:gd name="T19" fmla="*/ 98425 h 26"/>
                    <a:gd name="T20" fmla="*/ 3969 w 4"/>
                    <a:gd name="T21" fmla="*/ 98425 h 26"/>
                    <a:gd name="T22" fmla="*/ 3969 w 4"/>
                    <a:gd name="T23" fmla="*/ 98425 h 2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26">
                      <a:moveTo>
                        <a:pt x="1" y="26"/>
                      </a:moveTo>
                      <a:cubicBezTo>
                        <a:pt x="1" y="26"/>
                        <a:pt x="0" y="26"/>
                        <a:pt x="0" y="25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1" name="Freeform 208"/>
                <p:cNvSpPr/>
                <p:nvPr/>
              </p:nvSpPr>
              <p:spPr bwMode="auto">
                <a:xfrm>
                  <a:off x="10609263" y="-2451101"/>
                  <a:ext cx="7938" cy="60325"/>
                </a:xfrm>
                <a:custGeom>
                  <a:avLst/>
                  <a:gdLst>
                    <a:gd name="T0" fmla="*/ 7938 w 5"/>
                    <a:gd name="T1" fmla="*/ 60325 h 38"/>
                    <a:gd name="T2" fmla="*/ 3175 w 5"/>
                    <a:gd name="T3" fmla="*/ 60325 h 38"/>
                    <a:gd name="T4" fmla="*/ 0 w 5"/>
                    <a:gd name="T5" fmla="*/ 0 h 38"/>
                    <a:gd name="T6" fmla="*/ 7938 w 5"/>
                    <a:gd name="T7" fmla="*/ 0 h 38"/>
                    <a:gd name="T8" fmla="*/ 7938 w 5"/>
                    <a:gd name="T9" fmla="*/ 60325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38">
                      <a:moveTo>
                        <a:pt x="5" y="38"/>
                      </a:moveTo>
                      <a:lnTo>
                        <a:pt x="2" y="38"/>
                      </a:ln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5" y="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2" name="Freeform 209"/>
                <p:cNvSpPr/>
                <p:nvPr/>
              </p:nvSpPr>
              <p:spPr bwMode="auto">
                <a:xfrm>
                  <a:off x="10606088" y="-2455863"/>
                  <a:ext cx="14288" cy="68263"/>
                </a:xfrm>
                <a:custGeom>
                  <a:avLst/>
                  <a:gdLst>
                    <a:gd name="T0" fmla="*/ 7144 w 4"/>
                    <a:gd name="T1" fmla="*/ 68263 h 18"/>
                    <a:gd name="T2" fmla="*/ 0 w 4"/>
                    <a:gd name="T3" fmla="*/ 64471 h 18"/>
                    <a:gd name="T4" fmla="*/ 0 w 4"/>
                    <a:gd name="T5" fmla="*/ 3792 h 18"/>
                    <a:gd name="T6" fmla="*/ 3572 w 4"/>
                    <a:gd name="T7" fmla="*/ 0 h 18"/>
                    <a:gd name="T8" fmla="*/ 10716 w 4"/>
                    <a:gd name="T9" fmla="*/ 0 h 18"/>
                    <a:gd name="T10" fmla="*/ 10716 w 4"/>
                    <a:gd name="T11" fmla="*/ 3792 h 18"/>
                    <a:gd name="T12" fmla="*/ 14288 w 4"/>
                    <a:gd name="T13" fmla="*/ 3792 h 18"/>
                    <a:gd name="T14" fmla="*/ 14288 w 4"/>
                    <a:gd name="T15" fmla="*/ 64471 h 18"/>
                    <a:gd name="T16" fmla="*/ 14288 w 4"/>
                    <a:gd name="T17" fmla="*/ 68263 h 18"/>
                    <a:gd name="T18" fmla="*/ 10716 w 4"/>
                    <a:gd name="T19" fmla="*/ 68263 h 18"/>
                    <a:gd name="T20" fmla="*/ 7144 w 4"/>
                    <a:gd name="T21" fmla="*/ 68263 h 18"/>
                    <a:gd name="T22" fmla="*/ 7144 w 4"/>
                    <a:gd name="T23" fmla="*/ 68263 h 1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18">
                      <a:moveTo>
                        <a:pt x="2" y="18"/>
                      </a:moveTo>
                      <a:cubicBezTo>
                        <a:pt x="1" y="18"/>
                        <a:pt x="0" y="18"/>
                        <a:pt x="0" y="1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8"/>
                        <a:pt x="4" y="18"/>
                      </a:cubicBezTo>
                      <a:cubicBezTo>
                        <a:pt x="4" y="18"/>
                        <a:pt x="3" y="18"/>
                        <a:pt x="3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3" name="Freeform 210"/>
                <p:cNvSpPr/>
                <p:nvPr/>
              </p:nvSpPr>
              <p:spPr bwMode="auto">
                <a:xfrm>
                  <a:off x="10642601" y="-2451101"/>
                  <a:ext cx="7938" cy="60325"/>
                </a:xfrm>
                <a:custGeom>
                  <a:avLst/>
                  <a:gdLst>
                    <a:gd name="T0" fmla="*/ 7938 w 5"/>
                    <a:gd name="T1" fmla="*/ 60325 h 38"/>
                    <a:gd name="T2" fmla="*/ 4763 w 5"/>
                    <a:gd name="T3" fmla="*/ 60325 h 38"/>
                    <a:gd name="T4" fmla="*/ 0 w 5"/>
                    <a:gd name="T5" fmla="*/ 0 h 38"/>
                    <a:gd name="T6" fmla="*/ 7938 w 5"/>
                    <a:gd name="T7" fmla="*/ 0 h 38"/>
                    <a:gd name="T8" fmla="*/ 7938 w 5"/>
                    <a:gd name="T9" fmla="*/ 60325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38">
                      <a:moveTo>
                        <a:pt x="5" y="38"/>
                      </a:moveTo>
                      <a:lnTo>
                        <a:pt x="3" y="38"/>
                      </a:ln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5" y="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4" name="Freeform 211"/>
                <p:cNvSpPr/>
                <p:nvPr/>
              </p:nvSpPr>
              <p:spPr bwMode="auto">
                <a:xfrm>
                  <a:off x="10639426" y="-2455863"/>
                  <a:ext cx="14288" cy="68263"/>
                </a:xfrm>
                <a:custGeom>
                  <a:avLst/>
                  <a:gdLst>
                    <a:gd name="T0" fmla="*/ 7144 w 4"/>
                    <a:gd name="T1" fmla="*/ 68263 h 18"/>
                    <a:gd name="T2" fmla="*/ 0 w 4"/>
                    <a:gd name="T3" fmla="*/ 64471 h 18"/>
                    <a:gd name="T4" fmla="*/ 0 w 4"/>
                    <a:gd name="T5" fmla="*/ 3792 h 18"/>
                    <a:gd name="T6" fmla="*/ 3572 w 4"/>
                    <a:gd name="T7" fmla="*/ 0 h 18"/>
                    <a:gd name="T8" fmla="*/ 10716 w 4"/>
                    <a:gd name="T9" fmla="*/ 0 h 18"/>
                    <a:gd name="T10" fmla="*/ 14288 w 4"/>
                    <a:gd name="T11" fmla="*/ 0 h 18"/>
                    <a:gd name="T12" fmla="*/ 14288 w 4"/>
                    <a:gd name="T13" fmla="*/ 3792 h 18"/>
                    <a:gd name="T14" fmla="*/ 14288 w 4"/>
                    <a:gd name="T15" fmla="*/ 64471 h 18"/>
                    <a:gd name="T16" fmla="*/ 14288 w 4"/>
                    <a:gd name="T17" fmla="*/ 68263 h 18"/>
                    <a:gd name="T18" fmla="*/ 10716 w 4"/>
                    <a:gd name="T19" fmla="*/ 68263 h 18"/>
                    <a:gd name="T20" fmla="*/ 7144 w 4"/>
                    <a:gd name="T21" fmla="*/ 68263 h 18"/>
                    <a:gd name="T22" fmla="*/ 7144 w 4"/>
                    <a:gd name="T23" fmla="*/ 68263 h 1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18">
                      <a:moveTo>
                        <a:pt x="2" y="18"/>
                      </a:moveTo>
                      <a:cubicBezTo>
                        <a:pt x="1" y="18"/>
                        <a:pt x="0" y="17"/>
                        <a:pt x="0" y="1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8"/>
                      </a:cubicBezTo>
                      <a:cubicBezTo>
                        <a:pt x="4" y="18"/>
                        <a:pt x="3" y="18"/>
                        <a:pt x="3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5" name="Freeform 212"/>
                <p:cNvSpPr/>
                <p:nvPr/>
              </p:nvSpPr>
              <p:spPr bwMode="auto">
                <a:xfrm>
                  <a:off x="10675938" y="-2451101"/>
                  <a:ext cx="7938" cy="60325"/>
                </a:xfrm>
                <a:custGeom>
                  <a:avLst/>
                  <a:gdLst>
                    <a:gd name="T0" fmla="*/ 7938 w 5"/>
                    <a:gd name="T1" fmla="*/ 60325 h 38"/>
                    <a:gd name="T2" fmla="*/ 4763 w 5"/>
                    <a:gd name="T3" fmla="*/ 60325 h 38"/>
                    <a:gd name="T4" fmla="*/ 0 w 5"/>
                    <a:gd name="T5" fmla="*/ 0 h 38"/>
                    <a:gd name="T6" fmla="*/ 7938 w 5"/>
                    <a:gd name="T7" fmla="*/ 0 h 38"/>
                    <a:gd name="T8" fmla="*/ 7938 w 5"/>
                    <a:gd name="T9" fmla="*/ 60325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38">
                      <a:moveTo>
                        <a:pt x="5" y="38"/>
                      </a:moveTo>
                      <a:lnTo>
                        <a:pt x="3" y="38"/>
                      </a:ln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5" y="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6" name="Freeform 213"/>
                <p:cNvSpPr/>
                <p:nvPr/>
              </p:nvSpPr>
              <p:spPr bwMode="auto">
                <a:xfrm>
                  <a:off x="10672763" y="-2455863"/>
                  <a:ext cx="15875" cy="68263"/>
                </a:xfrm>
                <a:custGeom>
                  <a:avLst/>
                  <a:gdLst>
                    <a:gd name="T0" fmla="*/ 7938 w 4"/>
                    <a:gd name="T1" fmla="*/ 68263 h 18"/>
                    <a:gd name="T2" fmla="*/ 3969 w 4"/>
                    <a:gd name="T3" fmla="*/ 64471 h 18"/>
                    <a:gd name="T4" fmla="*/ 0 w 4"/>
                    <a:gd name="T5" fmla="*/ 3792 h 18"/>
                    <a:gd name="T6" fmla="*/ 3969 w 4"/>
                    <a:gd name="T7" fmla="*/ 0 h 18"/>
                    <a:gd name="T8" fmla="*/ 11906 w 4"/>
                    <a:gd name="T9" fmla="*/ 0 h 18"/>
                    <a:gd name="T10" fmla="*/ 15875 w 4"/>
                    <a:gd name="T11" fmla="*/ 0 h 18"/>
                    <a:gd name="T12" fmla="*/ 15875 w 4"/>
                    <a:gd name="T13" fmla="*/ 3792 h 18"/>
                    <a:gd name="T14" fmla="*/ 15875 w 4"/>
                    <a:gd name="T15" fmla="*/ 64471 h 18"/>
                    <a:gd name="T16" fmla="*/ 15875 w 4"/>
                    <a:gd name="T17" fmla="*/ 64471 h 18"/>
                    <a:gd name="T18" fmla="*/ 11906 w 4"/>
                    <a:gd name="T19" fmla="*/ 68263 h 18"/>
                    <a:gd name="T20" fmla="*/ 7938 w 4"/>
                    <a:gd name="T21" fmla="*/ 68263 h 18"/>
                    <a:gd name="T22" fmla="*/ 7938 w 4"/>
                    <a:gd name="T23" fmla="*/ 68263 h 1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18">
                      <a:moveTo>
                        <a:pt x="2" y="18"/>
                      </a:moveTo>
                      <a:cubicBezTo>
                        <a:pt x="1" y="18"/>
                        <a:pt x="1" y="17"/>
                        <a:pt x="1" y="1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8"/>
                        <a:pt x="3" y="18"/>
                        <a:pt x="3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7" name="Freeform 214"/>
                <p:cNvSpPr/>
                <p:nvPr/>
              </p:nvSpPr>
              <p:spPr bwMode="auto">
                <a:xfrm>
                  <a:off x="10433051" y="-2451101"/>
                  <a:ext cx="6350" cy="90488"/>
                </a:xfrm>
                <a:custGeom>
                  <a:avLst/>
                  <a:gdLst>
                    <a:gd name="T0" fmla="*/ 6350 w 4"/>
                    <a:gd name="T1" fmla="*/ 90488 h 57"/>
                    <a:gd name="T2" fmla="*/ 0 w 4"/>
                    <a:gd name="T3" fmla="*/ 90488 h 57"/>
                    <a:gd name="T4" fmla="*/ 0 w 4"/>
                    <a:gd name="T5" fmla="*/ 0 h 57"/>
                    <a:gd name="T6" fmla="*/ 3175 w 4"/>
                    <a:gd name="T7" fmla="*/ 0 h 57"/>
                    <a:gd name="T8" fmla="*/ 6350 w 4"/>
                    <a:gd name="T9" fmla="*/ 90488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" h="57">
                      <a:moveTo>
                        <a:pt x="4" y="57"/>
                      </a:moveTo>
                      <a:lnTo>
                        <a:pt x="0" y="57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8" name="Freeform 215"/>
                <p:cNvSpPr/>
                <p:nvPr/>
              </p:nvSpPr>
              <p:spPr bwMode="auto">
                <a:xfrm>
                  <a:off x="10428288" y="-2455863"/>
                  <a:ext cx="15875" cy="98425"/>
                </a:xfrm>
                <a:custGeom>
                  <a:avLst/>
                  <a:gdLst>
                    <a:gd name="T0" fmla="*/ 3969 w 4"/>
                    <a:gd name="T1" fmla="*/ 98425 h 26"/>
                    <a:gd name="T2" fmla="*/ 0 w 4"/>
                    <a:gd name="T3" fmla="*/ 94639 h 26"/>
                    <a:gd name="T4" fmla="*/ 0 w 4"/>
                    <a:gd name="T5" fmla="*/ 3786 h 26"/>
                    <a:gd name="T6" fmla="*/ 0 w 4"/>
                    <a:gd name="T7" fmla="*/ 0 h 26"/>
                    <a:gd name="T8" fmla="*/ 3969 w 4"/>
                    <a:gd name="T9" fmla="*/ 0 h 26"/>
                    <a:gd name="T10" fmla="*/ 7938 w 4"/>
                    <a:gd name="T11" fmla="*/ 0 h 26"/>
                    <a:gd name="T12" fmla="*/ 11906 w 4"/>
                    <a:gd name="T13" fmla="*/ 3786 h 26"/>
                    <a:gd name="T14" fmla="*/ 15875 w 4"/>
                    <a:gd name="T15" fmla="*/ 94639 h 26"/>
                    <a:gd name="T16" fmla="*/ 11906 w 4"/>
                    <a:gd name="T17" fmla="*/ 98425 h 26"/>
                    <a:gd name="T18" fmla="*/ 11906 w 4"/>
                    <a:gd name="T19" fmla="*/ 98425 h 26"/>
                    <a:gd name="T20" fmla="*/ 3969 w 4"/>
                    <a:gd name="T21" fmla="*/ 98425 h 26"/>
                    <a:gd name="T22" fmla="*/ 3969 w 4"/>
                    <a:gd name="T23" fmla="*/ 98425 h 2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26">
                      <a:moveTo>
                        <a:pt x="1" y="26"/>
                      </a:moveTo>
                      <a:cubicBezTo>
                        <a:pt x="1" y="26"/>
                        <a:pt x="0" y="26"/>
                        <a:pt x="0" y="25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9" name="Freeform 216"/>
                <p:cNvSpPr/>
                <p:nvPr/>
              </p:nvSpPr>
              <p:spPr bwMode="auto">
                <a:xfrm>
                  <a:off x="10575926" y="-2451101"/>
                  <a:ext cx="6350" cy="90488"/>
                </a:xfrm>
                <a:custGeom>
                  <a:avLst/>
                  <a:gdLst>
                    <a:gd name="T0" fmla="*/ 6350 w 4"/>
                    <a:gd name="T1" fmla="*/ 90488 h 57"/>
                    <a:gd name="T2" fmla="*/ 0 w 4"/>
                    <a:gd name="T3" fmla="*/ 90488 h 57"/>
                    <a:gd name="T4" fmla="*/ 0 w 4"/>
                    <a:gd name="T5" fmla="*/ 0 h 57"/>
                    <a:gd name="T6" fmla="*/ 3175 w 4"/>
                    <a:gd name="T7" fmla="*/ 0 h 57"/>
                    <a:gd name="T8" fmla="*/ 6350 w 4"/>
                    <a:gd name="T9" fmla="*/ 90488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" h="57">
                      <a:moveTo>
                        <a:pt x="4" y="57"/>
                      </a:moveTo>
                      <a:lnTo>
                        <a:pt x="0" y="57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0" name="Freeform 217"/>
                <p:cNvSpPr/>
                <p:nvPr/>
              </p:nvSpPr>
              <p:spPr bwMode="auto">
                <a:xfrm>
                  <a:off x="10571163" y="-2455863"/>
                  <a:ext cx="15875" cy="103188"/>
                </a:xfrm>
                <a:custGeom>
                  <a:avLst/>
                  <a:gdLst>
                    <a:gd name="T0" fmla="*/ 3969 w 4"/>
                    <a:gd name="T1" fmla="*/ 103188 h 27"/>
                    <a:gd name="T2" fmla="*/ 0 w 4"/>
                    <a:gd name="T3" fmla="*/ 95544 h 27"/>
                    <a:gd name="T4" fmla="*/ 0 w 4"/>
                    <a:gd name="T5" fmla="*/ 3822 h 27"/>
                    <a:gd name="T6" fmla="*/ 0 w 4"/>
                    <a:gd name="T7" fmla="*/ 3822 h 27"/>
                    <a:gd name="T8" fmla="*/ 3969 w 4"/>
                    <a:gd name="T9" fmla="*/ 0 h 27"/>
                    <a:gd name="T10" fmla="*/ 7938 w 4"/>
                    <a:gd name="T11" fmla="*/ 0 h 27"/>
                    <a:gd name="T12" fmla="*/ 11906 w 4"/>
                    <a:gd name="T13" fmla="*/ 3822 h 27"/>
                    <a:gd name="T14" fmla="*/ 15875 w 4"/>
                    <a:gd name="T15" fmla="*/ 95544 h 27"/>
                    <a:gd name="T16" fmla="*/ 11906 w 4"/>
                    <a:gd name="T17" fmla="*/ 99366 h 27"/>
                    <a:gd name="T18" fmla="*/ 11906 w 4"/>
                    <a:gd name="T19" fmla="*/ 103188 h 27"/>
                    <a:gd name="T20" fmla="*/ 3969 w 4"/>
                    <a:gd name="T21" fmla="*/ 103188 h 27"/>
                    <a:gd name="T22" fmla="*/ 3969 w 4"/>
                    <a:gd name="T23" fmla="*/ 103188 h 27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27">
                      <a:moveTo>
                        <a:pt x="1" y="27"/>
                      </a:moveTo>
                      <a:cubicBezTo>
                        <a:pt x="1" y="27"/>
                        <a:pt x="0" y="26"/>
                        <a:pt x="0" y="25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6"/>
                        <a:pt x="4" y="26"/>
                        <a:pt x="3" y="26"/>
                      </a:cubicBez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1" name="Freeform 218"/>
                <p:cNvSpPr/>
                <p:nvPr/>
              </p:nvSpPr>
              <p:spPr bwMode="auto">
                <a:xfrm>
                  <a:off x="10466388" y="-2447926"/>
                  <a:ext cx="7938" cy="60325"/>
                </a:xfrm>
                <a:custGeom>
                  <a:avLst/>
                  <a:gdLst>
                    <a:gd name="T0" fmla="*/ 7938 w 5"/>
                    <a:gd name="T1" fmla="*/ 57150 h 38"/>
                    <a:gd name="T2" fmla="*/ 0 w 5"/>
                    <a:gd name="T3" fmla="*/ 60325 h 38"/>
                    <a:gd name="T4" fmla="*/ 0 w 5"/>
                    <a:gd name="T5" fmla="*/ 0 h 38"/>
                    <a:gd name="T6" fmla="*/ 7938 w 5"/>
                    <a:gd name="T7" fmla="*/ 0 h 38"/>
                    <a:gd name="T8" fmla="*/ 7938 w 5"/>
                    <a:gd name="T9" fmla="*/ 57150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38">
                      <a:moveTo>
                        <a:pt x="5" y="36"/>
                      </a:moveTo>
                      <a:lnTo>
                        <a:pt x="0" y="38"/>
                      </a:ln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5" y="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2" name="Freeform 219"/>
                <p:cNvSpPr/>
                <p:nvPr/>
              </p:nvSpPr>
              <p:spPr bwMode="auto">
                <a:xfrm>
                  <a:off x="10463213" y="-2451101"/>
                  <a:ext cx="14288" cy="68263"/>
                </a:xfrm>
                <a:custGeom>
                  <a:avLst/>
                  <a:gdLst>
                    <a:gd name="T0" fmla="*/ 3572 w 4"/>
                    <a:gd name="T1" fmla="*/ 68263 h 18"/>
                    <a:gd name="T2" fmla="*/ 0 w 4"/>
                    <a:gd name="T3" fmla="*/ 64471 h 18"/>
                    <a:gd name="T4" fmla="*/ 0 w 4"/>
                    <a:gd name="T5" fmla="*/ 3792 h 18"/>
                    <a:gd name="T6" fmla="*/ 0 w 4"/>
                    <a:gd name="T7" fmla="*/ 0 h 18"/>
                    <a:gd name="T8" fmla="*/ 3572 w 4"/>
                    <a:gd name="T9" fmla="*/ 0 h 18"/>
                    <a:gd name="T10" fmla="*/ 10716 w 4"/>
                    <a:gd name="T11" fmla="*/ 0 h 18"/>
                    <a:gd name="T12" fmla="*/ 14288 w 4"/>
                    <a:gd name="T13" fmla="*/ 3792 h 18"/>
                    <a:gd name="T14" fmla="*/ 14288 w 4"/>
                    <a:gd name="T15" fmla="*/ 60678 h 18"/>
                    <a:gd name="T16" fmla="*/ 14288 w 4"/>
                    <a:gd name="T17" fmla="*/ 64471 h 18"/>
                    <a:gd name="T18" fmla="*/ 10716 w 4"/>
                    <a:gd name="T19" fmla="*/ 68263 h 18"/>
                    <a:gd name="T20" fmla="*/ 3572 w 4"/>
                    <a:gd name="T21" fmla="*/ 68263 h 18"/>
                    <a:gd name="T22" fmla="*/ 3572 w 4"/>
                    <a:gd name="T23" fmla="*/ 68263 h 1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18">
                      <a:moveTo>
                        <a:pt x="1" y="18"/>
                      </a:moveTo>
                      <a:cubicBezTo>
                        <a:pt x="1" y="18"/>
                        <a:pt x="0" y="17"/>
                        <a:pt x="0" y="1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4" y="0"/>
                        <a:pt x="4" y="1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3" name="Rectangle 220"/>
                <p:cNvSpPr>
                  <a:spLocks noChangeArrowheads="1"/>
                </p:cNvSpPr>
                <p:nvPr/>
              </p:nvSpPr>
              <p:spPr bwMode="auto">
                <a:xfrm>
                  <a:off x="10499726" y="-2447926"/>
                  <a:ext cx="7938" cy="5715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3404" name="Freeform 221"/>
                <p:cNvSpPr/>
                <p:nvPr/>
              </p:nvSpPr>
              <p:spPr bwMode="auto">
                <a:xfrm>
                  <a:off x="10496551" y="-2451101"/>
                  <a:ext cx="14288" cy="68263"/>
                </a:xfrm>
                <a:custGeom>
                  <a:avLst/>
                  <a:gdLst>
                    <a:gd name="T0" fmla="*/ 3572 w 4"/>
                    <a:gd name="T1" fmla="*/ 68263 h 18"/>
                    <a:gd name="T2" fmla="*/ 0 w 4"/>
                    <a:gd name="T3" fmla="*/ 60678 h 18"/>
                    <a:gd name="T4" fmla="*/ 0 w 4"/>
                    <a:gd name="T5" fmla="*/ 3792 h 18"/>
                    <a:gd name="T6" fmla="*/ 3572 w 4"/>
                    <a:gd name="T7" fmla="*/ 0 h 18"/>
                    <a:gd name="T8" fmla="*/ 10716 w 4"/>
                    <a:gd name="T9" fmla="*/ 0 h 18"/>
                    <a:gd name="T10" fmla="*/ 10716 w 4"/>
                    <a:gd name="T11" fmla="*/ 0 h 18"/>
                    <a:gd name="T12" fmla="*/ 14288 w 4"/>
                    <a:gd name="T13" fmla="*/ 3792 h 18"/>
                    <a:gd name="T14" fmla="*/ 14288 w 4"/>
                    <a:gd name="T15" fmla="*/ 60678 h 18"/>
                    <a:gd name="T16" fmla="*/ 14288 w 4"/>
                    <a:gd name="T17" fmla="*/ 64471 h 18"/>
                    <a:gd name="T18" fmla="*/ 10716 w 4"/>
                    <a:gd name="T19" fmla="*/ 68263 h 18"/>
                    <a:gd name="T20" fmla="*/ 3572 w 4"/>
                    <a:gd name="T21" fmla="*/ 68263 h 18"/>
                    <a:gd name="T22" fmla="*/ 3572 w 4"/>
                    <a:gd name="T23" fmla="*/ 68263 h 1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18">
                      <a:moveTo>
                        <a:pt x="1" y="18"/>
                      </a:moveTo>
                      <a:cubicBezTo>
                        <a:pt x="1" y="18"/>
                        <a:pt x="0" y="17"/>
                        <a:pt x="0" y="1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3" y="18"/>
                        <a:pt x="3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5" name="Freeform 222"/>
                <p:cNvSpPr/>
                <p:nvPr/>
              </p:nvSpPr>
              <p:spPr bwMode="auto">
                <a:xfrm>
                  <a:off x="10534651" y="-2447926"/>
                  <a:ext cx="6350" cy="57150"/>
                </a:xfrm>
                <a:custGeom>
                  <a:avLst/>
                  <a:gdLst>
                    <a:gd name="T0" fmla="*/ 6350 w 4"/>
                    <a:gd name="T1" fmla="*/ 57150 h 36"/>
                    <a:gd name="T2" fmla="*/ 3175 w 4"/>
                    <a:gd name="T3" fmla="*/ 57150 h 36"/>
                    <a:gd name="T4" fmla="*/ 0 w 4"/>
                    <a:gd name="T5" fmla="*/ 0 h 36"/>
                    <a:gd name="T6" fmla="*/ 6350 w 4"/>
                    <a:gd name="T7" fmla="*/ 0 h 36"/>
                    <a:gd name="T8" fmla="*/ 6350 w 4"/>
                    <a:gd name="T9" fmla="*/ 57150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" h="36">
                      <a:moveTo>
                        <a:pt x="4" y="36"/>
                      </a:moveTo>
                      <a:lnTo>
                        <a:pt x="2" y="36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4" y="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6" name="Freeform 223"/>
                <p:cNvSpPr/>
                <p:nvPr/>
              </p:nvSpPr>
              <p:spPr bwMode="auto">
                <a:xfrm>
                  <a:off x="10529888" y="-2455863"/>
                  <a:ext cx="15875" cy="68263"/>
                </a:xfrm>
                <a:custGeom>
                  <a:avLst/>
                  <a:gdLst>
                    <a:gd name="T0" fmla="*/ 7938 w 4"/>
                    <a:gd name="T1" fmla="*/ 68263 h 18"/>
                    <a:gd name="T2" fmla="*/ 3969 w 4"/>
                    <a:gd name="T3" fmla="*/ 68263 h 18"/>
                    <a:gd name="T4" fmla="*/ 0 w 4"/>
                    <a:gd name="T5" fmla="*/ 64471 h 18"/>
                    <a:gd name="T6" fmla="*/ 0 w 4"/>
                    <a:gd name="T7" fmla="*/ 7585 h 18"/>
                    <a:gd name="T8" fmla="*/ 3969 w 4"/>
                    <a:gd name="T9" fmla="*/ 3792 h 18"/>
                    <a:gd name="T10" fmla="*/ 3969 w 4"/>
                    <a:gd name="T11" fmla="*/ 3792 h 18"/>
                    <a:gd name="T12" fmla="*/ 11906 w 4"/>
                    <a:gd name="T13" fmla="*/ 3792 h 18"/>
                    <a:gd name="T14" fmla="*/ 15875 w 4"/>
                    <a:gd name="T15" fmla="*/ 7585 h 18"/>
                    <a:gd name="T16" fmla="*/ 15875 w 4"/>
                    <a:gd name="T17" fmla="*/ 64471 h 18"/>
                    <a:gd name="T18" fmla="*/ 11906 w 4"/>
                    <a:gd name="T19" fmla="*/ 68263 h 18"/>
                    <a:gd name="T20" fmla="*/ 7938 w 4"/>
                    <a:gd name="T21" fmla="*/ 68263 h 18"/>
                    <a:gd name="T22" fmla="*/ 7938 w 4"/>
                    <a:gd name="T23" fmla="*/ 68263 h 1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18">
                      <a:moveTo>
                        <a:pt x="2" y="18"/>
                      </a:move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0" y="18"/>
                        <a:pt x="0" y="17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4" y="1"/>
                        <a:pt x="4" y="2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8"/>
                        <a:pt x="4" y="18"/>
                        <a:pt x="3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7" name="Rectangle 224"/>
                <p:cNvSpPr>
                  <a:spLocks noChangeArrowheads="1"/>
                </p:cNvSpPr>
                <p:nvPr/>
              </p:nvSpPr>
              <p:spPr bwMode="auto">
                <a:xfrm>
                  <a:off x="10290176" y="-2447926"/>
                  <a:ext cx="3175" cy="904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3408" name="Freeform 225"/>
                <p:cNvSpPr/>
                <p:nvPr/>
              </p:nvSpPr>
              <p:spPr bwMode="auto">
                <a:xfrm>
                  <a:off x="10282238" y="-2455863"/>
                  <a:ext cx="19050" cy="103188"/>
                </a:xfrm>
                <a:custGeom>
                  <a:avLst/>
                  <a:gdLst>
                    <a:gd name="T0" fmla="*/ 7620 w 5"/>
                    <a:gd name="T1" fmla="*/ 103188 h 27"/>
                    <a:gd name="T2" fmla="*/ 3810 w 5"/>
                    <a:gd name="T3" fmla="*/ 99366 h 27"/>
                    <a:gd name="T4" fmla="*/ 3810 w 5"/>
                    <a:gd name="T5" fmla="*/ 99366 h 27"/>
                    <a:gd name="T6" fmla="*/ 0 w 5"/>
                    <a:gd name="T7" fmla="*/ 7644 h 27"/>
                    <a:gd name="T8" fmla="*/ 3810 w 5"/>
                    <a:gd name="T9" fmla="*/ 3822 h 27"/>
                    <a:gd name="T10" fmla="*/ 7620 w 5"/>
                    <a:gd name="T11" fmla="*/ 0 h 27"/>
                    <a:gd name="T12" fmla="*/ 11430 w 5"/>
                    <a:gd name="T13" fmla="*/ 0 h 27"/>
                    <a:gd name="T14" fmla="*/ 11430 w 5"/>
                    <a:gd name="T15" fmla="*/ 0 h 27"/>
                    <a:gd name="T16" fmla="*/ 15240 w 5"/>
                    <a:gd name="T17" fmla="*/ 7644 h 27"/>
                    <a:gd name="T18" fmla="*/ 19050 w 5"/>
                    <a:gd name="T19" fmla="*/ 99366 h 27"/>
                    <a:gd name="T20" fmla="*/ 11430 w 5"/>
                    <a:gd name="T21" fmla="*/ 103188 h 27"/>
                    <a:gd name="T22" fmla="*/ 7620 w 5"/>
                    <a:gd name="T23" fmla="*/ 103188 h 27"/>
                    <a:gd name="T24" fmla="*/ 7620 w 5"/>
                    <a:gd name="T25" fmla="*/ 103188 h 2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5" h="27">
                      <a:moveTo>
                        <a:pt x="2" y="27"/>
                      </a:moveTo>
                      <a:cubicBezTo>
                        <a:pt x="2" y="27"/>
                        <a:pt x="1" y="27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1"/>
                        <a:pt x="4" y="2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4" y="27"/>
                        <a:pt x="3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9" name="Rectangle 226"/>
                <p:cNvSpPr>
                  <a:spLocks noChangeArrowheads="1"/>
                </p:cNvSpPr>
                <p:nvPr/>
              </p:nvSpPr>
              <p:spPr bwMode="auto">
                <a:xfrm>
                  <a:off x="10433051" y="-2447926"/>
                  <a:ext cx="3175" cy="904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3410" name="Freeform 227"/>
                <p:cNvSpPr/>
                <p:nvPr/>
              </p:nvSpPr>
              <p:spPr bwMode="auto">
                <a:xfrm>
                  <a:off x="10425113" y="-2451101"/>
                  <a:ext cx="19050" cy="98425"/>
                </a:xfrm>
                <a:custGeom>
                  <a:avLst/>
                  <a:gdLst>
                    <a:gd name="T0" fmla="*/ 7620 w 5"/>
                    <a:gd name="T1" fmla="*/ 98425 h 26"/>
                    <a:gd name="T2" fmla="*/ 3810 w 5"/>
                    <a:gd name="T3" fmla="*/ 98425 h 26"/>
                    <a:gd name="T4" fmla="*/ 3810 w 5"/>
                    <a:gd name="T5" fmla="*/ 94639 h 26"/>
                    <a:gd name="T6" fmla="*/ 0 w 5"/>
                    <a:gd name="T7" fmla="*/ 3786 h 26"/>
                    <a:gd name="T8" fmla="*/ 3810 w 5"/>
                    <a:gd name="T9" fmla="*/ 0 h 26"/>
                    <a:gd name="T10" fmla="*/ 7620 w 5"/>
                    <a:gd name="T11" fmla="*/ 0 h 26"/>
                    <a:gd name="T12" fmla="*/ 11430 w 5"/>
                    <a:gd name="T13" fmla="*/ 0 h 26"/>
                    <a:gd name="T14" fmla="*/ 11430 w 5"/>
                    <a:gd name="T15" fmla="*/ 0 h 26"/>
                    <a:gd name="T16" fmla="*/ 15240 w 5"/>
                    <a:gd name="T17" fmla="*/ 3786 h 26"/>
                    <a:gd name="T18" fmla="*/ 19050 w 5"/>
                    <a:gd name="T19" fmla="*/ 94639 h 26"/>
                    <a:gd name="T20" fmla="*/ 11430 w 5"/>
                    <a:gd name="T21" fmla="*/ 98425 h 26"/>
                    <a:gd name="T22" fmla="*/ 7620 w 5"/>
                    <a:gd name="T23" fmla="*/ 98425 h 26"/>
                    <a:gd name="T24" fmla="*/ 7620 w 5"/>
                    <a:gd name="T25" fmla="*/ 98425 h 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5" h="26">
                      <a:moveTo>
                        <a:pt x="2" y="26"/>
                      </a:moveTo>
                      <a:cubicBezTo>
                        <a:pt x="2" y="26"/>
                        <a:pt x="1" y="26"/>
                        <a:pt x="1" y="26"/>
                      </a:cubicBezTo>
                      <a:cubicBezTo>
                        <a:pt x="1" y="26"/>
                        <a:pt x="1" y="25"/>
                        <a:pt x="1" y="25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1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6"/>
                        <a:pt x="4" y="26"/>
                        <a:pt x="3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1" name="Freeform 228"/>
                <p:cNvSpPr/>
                <p:nvPr/>
              </p:nvSpPr>
              <p:spPr bwMode="auto">
                <a:xfrm>
                  <a:off x="10323513" y="-2443163"/>
                  <a:ext cx="7938" cy="55563"/>
                </a:xfrm>
                <a:custGeom>
                  <a:avLst/>
                  <a:gdLst>
                    <a:gd name="T0" fmla="*/ 7938 w 5"/>
                    <a:gd name="T1" fmla="*/ 55563 h 35"/>
                    <a:gd name="T2" fmla="*/ 0 w 5"/>
                    <a:gd name="T3" fmla="*/ 55563 h 35"/>
                    <a:gd name="T4" fmla="*/ 0 w 5"/>
                    <a:gd name="T5" fmla="*/ 0 h 35"/>
                    <a:gd name="T6" fmla="*/ 3175 w 5"/>
                    <a:gd name="T7" fmla="*/ 0 h 35"/>
                    <a:gd name="T8" fmla="*/ 7938 w 5"/>
                    <a:gd name="T9" fmla="*/ 55563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35">
                      <a:moveTo>
                        <a:pt x="5" y="35"/>
                      </a:moveTo>
                      <a:lnTo>
                        <a:pt x="0" y="35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5" y="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2" name="Freeform 229"/>
                <p:cNvSpPr/>
                <p:nvPr/>
              </p:nvSpPr>
              <p:spPr bwMode="auto">
                <a:xfrm>
                  <a:off x="10320338" y="-2451101"/>
                  <a:ext cx="14288" cy="68263"/>
                </a:xfrm>
                <a:custGeom>
                  <a:avLst/>
                  <a:gdLst>
                    <a:gd name="T0" fmla="*/ 3572 w 4"/>
                    <a:gd name="T1" fmla="*/ 68263 h 18"/>
                    <a:gd name="T2" fmla="*/ 0 w 4"/>
                    <a:gd name="T3" fmla="*/ 64471 h 18"/>
                    <a:gd name="T4" fmla="*/ 0 w 4"/>
                    <a:gd name="T5" fmla="*/ 7585 h 18"/>
                    <a:gd name="T6" fmla="*/ 0 w 4"/>
                    <a:gd name="T7" fmla="*/ 3792 h 18"/>
                    <a:gd name="T8" fmla="*/ 3572 w 4"/>
                    <a:gd name="T9" fmla="*/ 0 h 18"/>
                    <a:gd name="T10" fmla="*/ 7144 w 4"/>
                    <a:gd name="T11" fmla="*/ 0 h 18"/>
                    <a:gd name="T12" fmla="*/ 7144 w 4"/>
                    <a:gd name="T13" fmla="*/ 0 h 18"/>
                    <a:gd name="T14" fmla="*/ 14288 w 4"/>
                    <a:gd name="T15" fmla="*/ 7585 h 18"/>
                    <a:gd name="T16" fmla="*/ 14288 w 4"/>
                    <a:gd name="T17" fmla="*/ 64471 h 18"/>
                    <a:gd name="T18" fmla="*/ 10716 w 4"/>
                    <a:gd name="T19" fmla="*/ 68263 h 18"/>
                    <a:gd name="T20" fmla="*/ 10716 w 4"/>
                    <a:gd name="T21" fmla="*/ 68263 h 18"/>
                    <a:gd name="T22" fmla="*/ 3572 w 4"/>
                    <a:gd name="T23" fmla="*/ 68263 h 18"/>
                    <a:gd name="T24" fmla="*/ 3572 w 4"/>
                    <a:gd name="T25" fmla="*/ 68263 h 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4" h="18">
                      <a:moveTo>
                        <a:pt x="1" y="18"/>
                      </a:moveTo>
                      <a:cubicBezTo>
                        <a:pt x="1" y="18"/>
                        <a:pt x="0" y="18"/>
                        <a:pt x="0" y="17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4" y="1"/>
                        <a:pt x="4" y="2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3" name="Rectangle 230"/>
                <p:cNvSpPr>
                  <a:spLocks noChangeArrowheads="1"/>
                </p:cNvSpPr>
                <p:nvPr/>
              </p:nvSpPr>
              <p:spPr bwMode="auto">
                <a:xfrm>
                  <a:off x="10356851" y="-2447926"/>
                  <a:ext cx="7938" cy="6032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3414" name="Freeform 231"/>
                <p:cNvSpPr/>
                <p:nvPr/>
              </p:nvSpPr>
              <p:spPr bwMode="auto">
                <a:xfrm>
                  <a:off x="10353676" y="-2451101"/>
                  <a:ext cx="14288" cy="68263"/>
                </a:xfrm>
                <a:custGeom>
                  <a:avLst/>
                  <a:gdLst>
                    <a:gd name="T0" fmla="*/ 3572 w 4"/>
                    <a:gd name="T1" fmla="*/ 68263 h 18"/>
                    <a:gd name="T2" fmla="*/ 3572 w 4"/>
                    <a:gd name="T3" fmla="*/ 68263 h 18"/>
                    <a:gd name="T4" fmla="*/ 0 w 4"/>
                    <a:gd name="T5" fmla="*/ 64471 h 18"/>
                    <a:gd name="T6" fmla="*/ 0 w 4"/>
                    <a:gd name="T7" fmla="*/ 3792 h 18"/>
                    <a:gd name="T8" fmla="*/ 3572 w 4"/>
                    <a:gd name="T9" fmla="*/ 0 h 18"/>
                    <a:gd name="T10" fmla="*/ 7144 w 4"/>
                    <a:gd name="T11" fmla="*/ 0 h 18"/>
                    <a:gd name="T12" fmla="*/ 10716 w 4"/>
                    <a:gd name="T13" fmla="*/ 3792 h 18"/>
                    <a:gd name="T14" fmla="*/ 14288 w 4"/>
                    <a:gd name="T15" fmla="*/ 3792 h 18"/>
                    <a:gd name="T16" fmla="*/ 14288 w 4"/>
                    <a:gd name="T17" fmla="*/ 64471 h 18"/>
                    <a:gd name="T18" fmla="*/ 10716 w 4"/>
                    <a:gd name="T19" fmla="*/ 68263 h 18"/>
                    <a:gd name="T20" fmla="*/ 3572 w 4"/>
                    <a:gd name="T21" fmla="*/ 68263 h 18"/>
                    <a:gd name="T22" fmla="*/ 3572 w 4"/>
                    <a:gd name="T23" fmla="*/ 68263 h 1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18">
                      <a:moveTo>
                        <a:pt x="1" y="18"/>
                      </a:move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18"/>
                        <a:pt x="0" y="17"/>
                        <a:pt x="0" y="1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8"/>
                        <a:pt x="3" y="18"/>
                        <a:pt x="3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5" name="Rectangle 232"/>
                <p:cNvSpPr>
                  <a:spLocks noChangeArrowheads="1"/>
                </p:cNvSpPr>
                <p:nvPr/>
              </p:nvSpPr>
              <p:spPr bwMode="auto">
                <a:xfrm>
                  <a:off x="10391776" y="-2447926"/>
                  <a:ext cx="6350" cy="6032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3416" name="Freeform 233"/>
                <p:cNvSpPr/>
                <p:nvPr/>
              </p:nvSpPr>
              <p:spPr bwMode="auto">
                <a:xfrm>
                  <a:off x="10387013" y="-2451101"/>
                  <a:ext cx="15875" cy="68263"/>
                </a:xfrm>
                <a:custGeom>
                  <a:avLst/>
                  <a:gdLst>
                    <a:gd name="T0" fmla="*/ 3969 w 4"/>
                    <a:gd name="T1" fmla="*/ 68263 h 18"/>
                    <a:gd name="T2" fmla="*/ 0 w 4"/>
                    <a:gd name="T3" fmla="*/ 64471 h 18"/>
                    <a:gd name="T4" fmla="*/ 0 w 4"/>
                    <a:gd name="T5" fmla="*/ 3792 h 18"/>
                    <a:gd name="T6" fmla="*/ 0 w 4"/>
                    <a:gd name="T7" fmla="*/ 3792 h 18"/>
                    <a:gd name="T8" fmla="*/ 3969 w 4"/>
                    <a:gd name="T9" fmla="*/ 0 h 18"/>
                    <a:gd name="T10" fmla="*/ 11906 w 4"/>
                    <a:gd name="T11" fmla="*/ 0 h 18"/>
                    <a:gd name="T12" fmla="*/ 11906 w 4"/>
                    <a:gd name="T13" fmla="*/ 0 h 18"/>
                    <a:gd name="T14" fmla="*/ 15875 w 4"/>
                    <a:gd name="T15" fmla="*/ 3792 h 18"/>
                    <a:gd name="T16" fmla="*/ 15875 w 4"/>
                    <a:gd name="T17" fmla="*/ 64471 h 18"/>
                    <a:gd name="T18" fmla="*/ 15875 w 4"/>
                    <a:gd name="T19" fmla="*/ 68263 h 18"/>
                    <a:gd name="T20" fmla="*/ 11906 w 4"/>
                    <a:gd name="T21" fmla="*/ 68263 h 18"/>
                    <a:gd name="T22" fmla="*/ 3969 w 4"/>
                    <a:gd name="T23" fmla="*/ 68263 h 18"/>
                    <a:gd name="T24" fmla="*/ 3969 w 4"/>
                    <a:gd name="T25" fmla="*/ 68263 h 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4" h="18">
                      <a:moveTo>
                        <a:pt x="1" y="18"/>
                      </a:moveTo>
                      <a:cubicBezTo>
                        <a:pt x="1" y="18"/>
                        <a:pt x="0" y="17"/>
                        <a:pt x="0" y="1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4" y="1"/>
                        <a:pt x="4" y="1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7" name="Freeform 234"/>
                <p:cNvSpPr/>
                <p:nvPr/>
              </p:nvSpPr>
              <p:spPr bwMode="auto">
                <a:xfrm>
                  <a:off x="10144126" y="-2447926"/>
                  <a:ext cx="6350" cy="90488"/>
                </a:xfrm>
                <a:custGeom>
                  <a:avLst/>
                  <a:gdLst>
                    <a:gd name="T0" fmla="*/ 6350 w 4"/>
                    <a:gd name="T1" fmla="*/ 90488 h 57"/>
                    <a:gd name="T2" fmla="*/ 3175 w 4"/>
                    <a:gd name="T3" fmla="*/ 90488 h 57"/>
                    <a:gd name="T4" fmla="*/ 0 w 4"/>
                    <a:gd name="T5" fmla="*/ 0 h 57"/>
                    <a:gd name="T6" fmla="*/ 6350 w 4"/>
                    <a:gd name="T7" fmla="*/ 0 h 57"/>
                    <a:gd name="T8" fmla="*/ 6350 w 4"/>
                    <a:gd name="T9" fmla="*/ 90488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" h="57">
                      <a:moveTo>
                        <a:pt x="4" y="57"/>
                      </a:moveTo>
                      <a:lnTo>
                        <a:pt x="2" y="5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4" y="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8" name="Freeform 235"/>
                <p:cNvSpPr/>
                <p:nvPr/>
              </p:nvSpPr>
              <p:spPr bwMode="auto">
                <a:xfrm>
                  <a:off x="10139363" y="-2451101"/>
                  <a:ext cx="15875" cy="98425"/>
                </a:xfrm>
                <a:custGeom>
                  <a:avLst/>
                  <a:gdLst>
                    <a:gd name="T0" fmla="*/ 7938 w 4"/>
                    <a:gd name="T1" fmla="*/ 98425 h 26"/>
                    <a:gd name="T2" fmla="*/ 3969 w 4"/>
                    <a:gd name="T3" fmla="*/ 98425 h 26"/>
                    <a:gd name="T4" fmla="*/ 3969 w 4"/>
                    <a:gd name="T5" fmla="*/ 94639 h 26"/>
                    <a:gd name="T6" fmla="*/ 0 w 4"/>
                    <a:gd name="T7" fmla="*/ 3786 h 26"/>
                    <a:gd name="T8" fmla="*/ 3969 w 4"/>
                    <a:gd name="T9" fmla="*/ 0 h 26"/>
                    <a:gd name="T10" fmla="*/ 3969 w 4"/>
                    <a:gd name="T11" fmla="*/ 0 h 26"/>
                    <a:gd name="T12" fmla="*/ 11906 w 4"/>
                    <a:gd name="T13" fmla="*/ 0 h 26"/>
                    <a:gd name="T14" fmla="*/ 11906 w 4"/>
                    <a:gd name="T15" fmla="*/ 0 h 26"/>
                    <a:gd name="T16" fmla="*/ 15875 w 4"/>
                    <a:gd name="T17" fmla="*/ 3786 h 26"/>
                    <a:gd name="T18" fmla="*/ 15875 w 4"/>
                    <a:gd name="T19" fmla="*/ 94639 h 26"/>
                    <a:gd name="T20" fmla="*/ 11906 w 4"/>
                    <a:gd name="T21" fmla="*/ 98425 h 26"/>
                    <a:gd name="T22" fmla="*/ 7938 w 4"/>
                    <a:gd name="T23" fmla="*/ 98425 h 26"/>
                    <a:gd name="T24" fmla="*/ 7938 w 4"/>
                    <a:gd name="T25" fmla="*/ 98425 h 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4" h="26">
                      <a:moveTo>
                        <a:pt x="2" y="26"/>
                      </a:moveTo>
                      <a:cubicBezTo>
                        <a:pt x="2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5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4" y="1"/>
                        <a:pt x="4" y="1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6"/>
                        <a:pt x="4" y="26"/>
                        <a:pt x="3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9" name="Freeform 236"/>
                <p:cNvSpPr/>
                <p:nvPr/>
              </p:nvSpPr>
              <p:spPr bwMode="auto">
                <a:xfrm>
                  <a:off x="10285413" y="-2443163"/>
                  <a:ext cx="7938" cy="90488"/>
                </a:xfrm>
                <a:custGeom>
                  <a:avLst/>
                  <a:gdLst>
                    <a:gd name="T0" fmla="*/ 7938 w 5"/>
                    <a:gd name="T1" fmla="*/ 90488 h 57"/>
                    <a:gd name="T2" fmla="*/ 4763 w 5"/>
                    <a:gd name="T3" fmla="*/ 90488 h 57"/>
                    <a:gd name="T4" fmla="*/ 0 w 5"/>
                    <a:gd name="T5" fmla="*/ 0 h 57"/>
                    <a:gd name="T6" fmla="*/ 7938 w 5"/>
                    <a:gd name="T7" fmla="*/ 0 h 57"/>
                    <a:gd name="T8" fmla="*/ 7938 w 5"/>
                    <a:gd name="T9" fmla="*/ 90488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57">
                      <a:moveTo>
                        <a:pt x="5" y="57"/>
                      </a:moveTo>
                      <a:lnTo>
                        <a:pt x="3" y="57"/>
                      </a:ln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5" y="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0" name="Freeform 237"/>
                <p:cNvSpPr/>
                <p:nvPr/>
              </p:nvSpPr>
              <p:spPr bwMode="auto">
                <a:xfrm>
                  <a:off x="10282238" y="-2451101"/>
                  <a:ext cx="15875" cy="101600"/>
                </a:xfrm>
                <a:custGeom>
                  <a:avLst/>
                  <a:gdLst>
                    <a:gd name="T0" fmla="*/ 7938 w 4"/>
                    <a:gd name="T1" fmla="*/ 101600 h 27"/>
                    <a:gd name="T2" fmla="*/ 3969 w 4"/>
                    <a:gd name="T3" fmla="*/ 97837 h 27"/>
                    <a:gd name="T4" fmla="*/ 0 w 4"/>
                    <a:gd name="T5" fmla="*/ 7526 h 27"/>
                    <a:gd name="T6" fmla="*/ 3969 w 4"/>
                    <a:gd name="T7" fmla="*/ 3763 h 27"/>
                    <a:gd name="T8" fmla="*/ 3969 w 4"/>
                    <a:gd name="T9" fmla="*/ 0 h 27"/>
                    <a:gd name="T10" fmla="*/ 11906 w 4"/>
                    <a:gd name="T11" fmla="*/ 0 h 27"/>
                    <a:gd name="T12" fmla="*/ 11906 w 4"/>
                    <a:gd name="T13" fmla="*/ 0 h 27"/>
                    <a:gd name="T14" fmla="*/ 15875 w 4"/>
                    <a:gd name="T15" fmla="*/ 7526 h 27"/>
                    <a:gd name="T16" fmla="*/ 15875 w 4"/>
                    <a:gd name="T17" fmla="*/ 97837 h 27"/>
                    <a:gd name="T18" fmla="*/ 15875 w 4"/>
                    <a:gd name="T19" fmla="*/ 97837 h 27"/>
                    <a:gd name="T20" fmla="*/ 11906 w 4"/>
                    <a:gd name="T21" fmla="*/ 101600 h 27"/>
                    <a:gd name="T22" fmla="*/ 7938 w 4"/>
                    <a:gd name="T23" fmla="*/ 101600 h 27"/>
                    <a:gd name="T24" fmla="*/ 7938 w 4"/>
                    <a:gd name="T25" fmla="*/ 101600 h 2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4" h="27">
                      <a:moveTo>
                        <a:pt x="2" y="27"/>
                      </a:moveTo>
                      <a:cubicBezTo>
                        <a:pt x="1" y="27"/>
                        <a:pt x="1" y="26"/>
                        <a:pt x="1" y="2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4" y="1"/>
                        <a:pt x="4" y="2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7"/>
                        <a:pt x="4" y="27"/>
                        <a:pt x="3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1" name="Freeform 238"/>
                <p:cNvSpPr/>
                <p:nvPr/>
              </p:nvSpPr>
              <p:spPr bwMode="auto">
                <a:xfrm>
                  <a:off x="10180638" y="-2443163"/>
                  <a:ext cx="7938" cy="60325"/>
                </a:xfrm>
                <a:custGeom>
                  <a:avLst/>
                  <a:gdLst>
                    <a:gd name="T0" fmla="*/ 7938 w 5"/>
                    <a:gd name="T1" fmla="*/ 60325 h 38"/>
                    <a:gd name="T2" fmla="*/ 0 w 5"/>
                    <a:gd name="T3" fmla="*/ 60325 h 38"/>
                    <a:gd name="T4" fmla="*/ 0 w 5"/>
                    <a:gd name="T5" fmla="*/ 0 h 38"/>
                    <a:gd name="T6" fmla="*/ 4763 w 5"/>
                    <a:gd name="T7" fmla="*/ 0 h 38"/>
                    <a:gd name="T8" fmla="*/ 7938 w 5"/>
                    <a:gd name="T9" fmla="*/ 60325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38">
                      <a:moveTo>
                        <a:pt x="5" y="38"/>
                      </a:moveTo>
                      <a:lnTo>
                        <a:pt x="0" y="38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5" y="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2" name="Freeform 239"/>
                <p:cNvSpPr/>
                <p:nvPr/>
              </p:nvSpPr>
              <p:spPr bwMode="auto">
                <a:xfrm>
                  <a:off x="10177463" y="-2447926"/>
                  <a:ext cx="14288" cy="68263"/>
                </a:xfrm>
                <a:custGeom>
                  <a:avLst/>
                  <a:gdLst>
                    <a:gd name="T0" fmla="*/ 3572 w 4"/>
                    <a:gd name="T1" fmla="*/ 68263 h 18"/>
                    <a:gd name="T2" fmla="*/ 0 w 4"/>
                    <a:gd name="T3" fmla="*/ 64471 h 18"/>
                    <a:gd name="T4" fmla="*/ 0 w 4"/>
                    <a:gd name="T5" fmla="*/ 3792 h 18"/>
                    <a:gd name="T6" fmla="*/ 3572 w 4"/>
                    <a:gd name="T7" fmla="*/ 0 h 18"/>
                    <a:gd name="T8" fmla="*/ 7144 w 4"/>
                    <a:gd name="T9" fmla="*/ 0 h 18"/>
                    <a:gd name="T10" fmla="*/ 10716 w 4"/>
                    <a:gd name="T11" fmla="*/ 0 h 18"/>
                    <a:gd name="T12" fmla="*/ 10716 w 4"/>
                    <a:gd name="T13" fmla="*/ 3792 h 18"/>
                    <a:gd name="T14" fmla="*/ 14288 w 4"/>
                    <a:gd name="T15" fmla="*/ 64471 h 18"/>
                    <a:gd name="T16" fmla="*/ 10716 w 4"/>
                    <a:gd name="T17" fmla="*/ 64471 h 18"/>
                    <a:gd name="T18" fmla="*/ 10716 w 4"/>
                    <a:gd name="T19" fmla="*/ 68263 h 18"/>
                    <a:gd name="T20" fmla="*/ 3572 w 4"/>
                    <a:gd name="T21" fmla="*/ 68263 h 18"/>
                    <a:gd name="T22" fmla="*/ 3572 w 4"/>
                    <a:gd name="T23" fmla="*/ 68263 h 1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18">
                      <a:moveTo>
                        <a:pt x="1" y="18"/>
                      </a:moveTo>
                      <a:cubicBezTo>
                        <a:pt x="1" y="18"/>
                        <a:pt x="0" y="17"/>
                        <a:pt x="0" y="1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3" name="Freeform 240"/>
                <p:cNvSpPr/>
                <p:nvPr/>
              </p:nvSpPr>
              <p:spPr bwMode="auto">
                <a:xfrm>
                  <a:off x="10213976" y="-2443163"/>
                  <a:ext cx="7938" cy="60325"/>
                </a:xfrm>
                <a:custGeom>
                  <a:avLst/>
                  <a:gdLst>
                    <a:gd name="T0" fmla="*/ 7938 w 5"/>
                    <a:gd name="T1" fmla="*/ 55563 h 38"/>
                    <a:gd name="T2" fmla="*/ 0 w 5"/>
                    <a:gd name="T3" fmla="*/ 60325 h 38"/>
                    <a:gd name="T4" fmla="*/ 0 w 5"/>
                    <a:gd name="T5" fmla="*/ 0 h 38"/>
                    <a:gd name="T6" fmla="*/ 4763 w 5"/>
                    <a:gd name="T7" fmla="*/ 0 h 38"/>
                    <a:gd name="T8" fmla="*/ 7938 w 5"/>
                    <a:gd name="T9" fmla="*/ 55563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38">
                      <a:moveTo>
                        <a:pt x="5" y="35"/>
                      </a:moveTo>
                      <a:lnTo>
                        <a:pt x="0" y="38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5" y="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4" name="Freeform 241"/>
                <p:cNvSpPr/>
                <p:nvPr/>
              </p:nvSpPr>
              <p:spPr bwMode="auto">
                <a:xfrm>
                  <a:off x="10210801" y="-2447926"/>
                  <a:ext cx="15875" cy="68263"/>
                </a:xfrm>
                <a:custGeom>
                  <a:avLst/>
                  <a:gdLst>
                    <a:gd name="T0" fmla="*/ 3969 w 4"/>
                    <a:gd name="T1" fmla="*/ 68263 h 18"/>
                    <a:gd name="T2" fmla="*/ 0 w 4"/>
                    <a:gd name="T3" fmla="*/ 64471 h 18"/>
                    <a:gd name="T4" fmla="*/ 0 w 4"/>
                    <a:gd name="T5" fmla="*/ 3792 h 18"/>
                    <a:gd name="T6" fmla="*/ 0 w 4"/>
                    <a:gd name="T7" fmla="*/ 0 h 18"/>
                    <a:gd name="T8" fmla="*/ 3969 w 4"/>
                    <a:gd name="T9" fmla="*/ 0 h 18"/>
                    <a:gd name="T10" fmla="*/ 7938 w 4"/>
                    <a:gd name="T11" fmla="*/ 0 h 18"/>
                    <a:gd name="T12" fmla="*/ 15875 w 4"/>
                    <a:gd name="T13" fmla="*/ 3792 h 18"/>
                    <a:gd name="T14" fmla="*/ 15875 w 4"/>
                    <a:gd name="T15" fmla="*/ 60678 h 18"/>
                    <a:gd name="T16" fmla="*/ 11906 w 4"/>
                    <a:gd name="T17" fmla="*/ 64471 h 18"/>
                    <a:gd name="T18" fmla="*/ 11906 w 4"/>
                    <a:gd name="T19" fmla="*/ 68263 h 18"/>
                    <a:gd name="T20" fmla="*/ 3969 w 4"/>
                    <a:gd name="T21" fmla="*/ 68263 h 18"/>
                    <a:gd name="T22" fmla="*/ 3969 w 4"/>
                    <a:gd name="T23" fmla="*/ 68263 h 1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18">
                      <a:moveTo>
                        <a:pt x="1" y="18"/>
                      </a:moveTo>
                      <a:cubicBezTo>
                        <a:pt x="1" y="18"/>
                        <a:pt x="0" y="17"/>
                        <a:pt x="0" y="1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4" y="0"/>
                        <a:pt x="4" y="1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7"/>
                        <a:pt x="4" y="17"/>
                        <a:pt x="3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5" name="Freeform 242"/>
                <p:cNvSpPr/>
                <p:nvPr/>
              </p:nvSpPr>
              <p:spPr bwMode="auto">
                <a:xfrm>
                  <a:off x="10248901" y="-2443163"/>
                  <a:ext cx="6350" cy="55563"/>
                </a:xfrm>
                <a:custGeom>
                  <a:avLst/>
                  <a:gdLst>
                    <a:gd name="T0" fmla="*/ 6350 w 4"/>
                    <a:gd name="T1" fmla="*/ 55563 h 35"/>
                    <a:gd name="T2" fmla="*/ 0 w 4"/>
                    <a:gd name="T3" fmla="*/ 55563 h 35"/>
                    <a:gd name="T4" fmla="*/ 0 w 4"/>
                    <a:gd name="T5" fmla="*/ 0 h 35"/>
                    <a:gd name="T6" fmla="*/ 3175 w 4"/>
                    <a:gd name="T7" fmla="*/ 0 h 35"/>
                    <a:gd name="T8" fmla="*/ 6350 w 4"/>
                    <a:gd name="T9" fmla="*/ 55563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" h="35">
                      <a:moveTo>
                        <a:pt x="4" y="35"/>
                      </a:moveTo>
                      <a:lnTo>
                        <a:pt x="0" y="35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6" name="Freeform 243"/>
                <p:cNvSpPr/>
                <p:nvPr/>
              </p:nvSpPr>
              <p:spPr bwMode="auto">
                <a:xfrm>
                  <a:off x="10244138" y="-2447926"/>
                  <a:ext cx="15875" cy="68263"/>
                </a:xfrm>
                <a:custGeom>
                  <a:avLst/>
                  <a:gdLst>
                    <a:gd name="T0" fmla="*/ 3969 w 4"/>
                    <a:gd name="T1" fmla="*/ 68263 h 18"/>
                    <a:gd name="T2" fmla="*/ 0 w 4"/>
                    <a:gd name="T3" fmla="*/ 60678 h 18"/>
                    <a:gd name="T4" fmla="*/ 0 w 4"/>
                    <a:gd name="T5" fmla="*/ 3792 h 18"/>
                    <a:gd name="T6" fmla="*/ 3969 w 4"/>
                    <a:gd name="T7" fmla="*/ 0 h 18"/>
                    <a:gd name="T8" fmla="*/ 7938 w 4"/>
                    <a:gd name="T9" fmla="*/ 0 h 18"/>
                    <a:gd name="T10" fmla="*/ 11906 w 4"/>
                    <a:gd name="T11" fmla="*/ 0 h 18"/>
                    <a:gd name="T12" fmla="*/ 15875 w 4"/>
                    <a:gd name="T13" fmla="*/ 3792 h 18"/>
                    <a:gd name="T14" fmla="*/ 15875 w 4"/>
                    <a:gd name="T15" fmla="*/ 60678 h 18"/>
                    <a:gd name="T16" fmla="*/ 15875 w 4"/>
                    <a:gd name="T17" fmla="*/ 64471 h 18"/>
                    <a:gd name="T18" fmla="*/ 11906 w 4"/>
                    <a:gd name="T19" fmla="*/ 68263 h 18"/>
                    <a:gd name="T20" fmla="*/ 3969 w 4"/>
                    <a:gd name="T21" fmla="*/ 68263 h 18"/>
                    <a:gd name="T22" fmla="*/ 3969 w 4"/>
                    <a:gd name="T23" fmla="*/ 68263 h 1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18">
                      <a:moveTo>
                        <a:pt x="1" y="18"/>
                      </a:moveTo>
                      <a:cubicBezTo>
                        <a:pt x="1" y="18"/>
                        <a:pt x="0" y="17"/>
                        <a:pt x="0" y="1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4" y="1"/>
                        <a:pt x="4" y="1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3" y="17"/>
                        <a:pt x="3" y="18"/>
                        <a:pt x="3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7" name="Freeform 244"/>
                <p:cNvSpPr/>
                <p:nvPr/>
              </p:nvSpPr>
              <p:spPr bwMode="auto">
                <a:xfrm>
                  <a:off x="10001251" y="-2443163"/>
                  <a:ext cx="6350" cy="90488"/>
                </a:xfrm>
                <a:custGeom>
                  <a:avLst/>
                  <a:gdLst>
                    <a:gd name="T0" fmla="*/ 6350 w 4"/>
                    <a:gd name="T1" fmla="*/ 90488 h 57"/>
                    <a:gd name="T2" fmla="*/ 3175 w 4"/>
                    <a:gd name="T3" fmla="*/ 90488 h 57"/>
                    <a:gd name="T4" fmla="*/ 0 w 4"/>
                    <a:gd name="T5" fmla="*/ 0 h 57"/>
                    <a:gd name="T6" fmla="*/ 6350 w 4"/>
                    <a:gd name="T7" fmla="*/ 0 h 57"/>
                    <a:gd name="T8" fmla="*/ 6350 w 4"/>
                    <a:gd name="T9" fmla="*/ 90488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" h="57">
                      <a:moveTo>
                        <a:pt x="4" y="57"/>
                      </a:moveTo>
                      <a:lnTo>
                        <a:pt x="2" y="5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4" y="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8" name="Freeform 245"/>
                <p:cNvSpPr/>
                <p:nvPr/>
              </p:nvSpPr>
              <p:spPr bwMode="auto">
                <a:xfrm>
                  <a:off x="9996488" y="-2447926"/>
                  <a:ext cx="15875" cy="98425"/>
                </a:xfrm>
                <a:custGeom>
                  <a:avLst/>
                  <a:gdLst>
                    <a:gd name="T0" fmla="*/ 7938 w 4"/>
                    <a:gd name="T1" fmla="*/ 98425 h 26"/>
                    <a:gd name="T2" fmla="*/ 3969 w 4"/>
                    <a:gd name="T3" fmla="*/ 94639 h 26"/>
                    <a:gd name="T4" fmla="*/ 0 w 4"/>
                    <a:gd name="T5" fmla="*/ 3786 h 26"/>
                    <a:gd name="T6" fmla="*/ 3969 w 4"/>
                    <a:gd name="T7" fmla="*/ 0 h 26"/>
                    <a:gd name="T8" fmla="*/ 11906 w 4"/>
                    <a:gd name="T9" fmla="*/ 0 h 26"/>
                    <a:gd name="T10" fmla="*/ 15875 w 4"/>
                    <a:gd name="T11" fmla="*/ 0 h 26"/>
                    <a:gd name="T12" fmla="*/ 15875 w 4"/>
                    <a:gd name="T13" fmla="*/ 3786 h 26"/>
                    <a:gd name="T14" fmla="*/ 15875 w 4"/>
                    <a:gd name="T15" fmla="*/ 94639 h 26"/>
                    <a:gd name="T16" fmla="*/ 15875 w 4"/>
                    <a:gd name="T17" fmla="*/ 98425 h 26"/>
                    <a:gd name="T18" fmla="*/ 11906 w 4"/>
                    <a:gd name="T19" fmla="*/ 98425 h 26"/>
                    <a:gd name="T20" fmla="*/ 7938 w 4"/>
                    <a:gd name="T21" fmla="*/ 98425 h 26"/>
                    <a:gd name="T22" fmla="*/ 7938 w 4"/>
                    <a:gd name="T23" fmla="*/ 98425 h 2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26">
                      <a:moveTo>
                        <a:pt x="2" y="26"/>
                      </a:moveTo>
                      <a:cubicBezTo>
                        <a:pt x="1" y="26"/>
                        <a:pt x="1" y="25"/>
                        <a:pt x="1" y="25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4" y="0"/>
                        <a:pt x="4" y="0"/>
                        <a:pt x="4" y="1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5"/>
                        <a:pt x="4" y="26"/>
                      </a:cubicBezTo>
                      <a:cubicBezTo>
                        <a:pt x="4" y="26"/>
                        <a:pt x="3" y="26"/>
                        <a:pt x="3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9" name="Freeform 246"/>
                <p:cNvSpPr/>
                <p:nvPr/>
              </p:nvSpPr>
              <p:spPr bwMode="auto">
                <a:xfrm>
                  <a:off x="10144126" y="-2443163"/>
                  <a:ext cx="6350" cy="90488"/>
                </a:xfrm>
                <a:custGeom>
                  <a:avLst/>
                  <a:gdLst>
                    <a:gd name="T0" fmla="*/ 6350 w 4"/>
                    <a:gd name="T1" fmla="*/ 90488 h 57"/>
                    <a:gd name="T2" fmla="*/ 3175 w 4"/>
                    <a:gd name="T3" fmla="*/ 90488 h 57"/>
                    <a:gd name="T4" fmla="*/ 0 w 4"/>
                    <a:gd name="T5" fmla="*/ 0 h 57"/>
                    <a:gd name="T6" fmla="*/ 6350 w 4"/>
                    <a:gd name="T7" fmla="*/ 0 h 57"/>
                    <a:gd name="T8" fmla="*/ 6350 w 4"/>
                    <a:gd name="T9" fmla="*/ 90488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" h="57">
                      <a:moveTo>
                        <a:pt x="4" y="57"/>
                      </a:moveTo>
                      <a:lnTo>
                        <a:pt x="2" y="57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4" y="5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30" name="Freeform 247"/>
                <p:cNvSpPr/>
                <p:nvPr/>
              </p:nvSpPr>
              <p:spPr bwMode="auto">
                <a:xfrm>
                  <a:off x="10139363" y="-2447926"/>
                  <a:ext cx="15875" cy="98425"/>
                </a:xfrm>
                <a:custGeom>
                  <a:avLst/>
                  <a:gdLst>
                    <a:gd name="T0" fmla="*/ 7938 w 4"/>
                    <a:gd name="T1" fmla="*/ 98425 h 26"/>
                    <a:gd name="T2" fmla="*/ 3969 w 4"/>
                    <a:gd name="T3" fmla="*/ 94639 h 26"/>
                    <a:gd name="T4" fmla="*/ 0 w 4"/>
                    <a:gd name="T5" fmla="*/ 3786 h 26"/>
                    <a:gd name="T6" fmla="*/ 3969 w 4"/>
                    <a:gd name="T7" fmla="*/ 0 h 26"/>
                    <a:gd name="T8" fmla="*/ 3969 w 4"/>
                    <a:gd name="T9" fmla="*/ 0 h 26"/>
                    <a:gd name="T10" fmla="*/ 11906 w 4"/>
                    <a:gd name="T11" fmla="*/ 0 h 26"/>
                    <a:gd name="T12" fmla="*/ 11906 w 4"/>
                    <a:gd name="T13" fmla="*/ 0 h 26"/>
                    <a:gd name="T14" fmla="*/ 15875 w 4"/>
                    <a:gd name="T15" fmla="*/ 3786 h 26"/>
                    <a:gd name="T16" fmla="*/ 15875 w 4"/>
                    <a:gd name="T17" fmla="*/ 94639 h 26"/>
                    <a:gd name="T18" fmla="*/ 15875 w 4"/>
                    <a:gd name="T19" fmla="*/ 98425 h 26"/>
                    <a:gd name="T20" fmla="*/ 11906 w 4"/>
                    <a:gd name="T21" fmla="*/ 98425 h 26"/>
                    <a:gd name="T22" fmla="*/ 7938 w 4"/>
                    <a:gd name="T23" fmla="*/ 98425 h 26"/>
                    <a:gd name="T24" fmla="*/ 7938 w 4"/>
                    <a:gd name="T25" fmla="*/ 98425 h 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4" h="26">
                      <a:moveTo>
                        <a:pt x="2" y="26"/>
                      </a:moveTo>
                      <a:cubicBezTo>
                        <a:pt x="1" y="26"/>
                        <a:pt x="1" y="26"/>
                        <a:pt x="1" y="25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4" y="1"/>
                        <a:pt x="4" y="1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4" y="25"/>
                        <a:pt x="4" y="26"/>
                        <a:pt x="4" y="26"/>
                      </a:cubicBezTo>
                      <a:cubicBezTo>
                        <a:pt x="4" y="26"/>
                        <a:pt x="3" y="26"/>
                        <a:pt x="3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31" name="Rectangle 248"/>
                <p:cNvSpPr>
                  <a:spLocks noChangeArrowheads="1"/>
                </p:cNvSpPr>
                <p:nvPr/>
              </p:nvSpPr>
              <p:spPr bwMode="auto">
                <a:xfrm>
                  <a:off x="10037763" y="-2439988"/>
                  <a:ext cx="4763" cy="5715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3432" name="Freeform 249"/>
                <p:cNvSpPr/>
                <p:nvPr/>
              </p:nvSpPr>
              <p:spPr bwMode="auto">
                <a:xfrm>
                  <a:off x="10034588" y="-2443163"/>
                  <a:ext cx="14288" cy="63500"/>
                </a:xfrm>
                <a:custGeom>
                  <a:avLst/>
                  <a:gdLst>
                    <a:gd name="T0" fmla="*/ 3572 w 4"/>
                    <a:gd name="T1" fmla="*/ 63500 h 17"/>
                    <a:gd name="T2" fmla="*/ 0 w 4"/>
                    <a:gd name="T3" fmla="*/ 63500 h 17"/>
                    <a:gd name="T4" fmla="*/ 0 w 4"/>
                    <a:gd name="T5" fmla="*/ 59765 h 17"/>
                    <a:gd name="T6" fmla="*/ 0 w 4"/>
                    <a:gd name="T7" fmla="*/ 3735 h 17"/>
                    <a:gd name="T8" fmla="*/ 0 w 4"/>
                    <a:gd name="T9" fmla="*/ 0 h 17"/>
                    <a:gd name="T10" fmla="*/ 3572 w 4"/>
                    <a:gd name="T11" fmla="*/ 0 h 17"/>
                    <a:gd name="T12" fmla="*/ 7144 w 4"/>
                    <a:gd name="T13" fmla="*/ 0 h 17"/>
                    <a:gd name="T14" fmla="*/ 7144 w 4"/>
                    <a:gd name="T15" fmla="*/ 0 h 17"/>
                    <a:gd name="T16" fmla="*/ 10716 w 4"/>
                    <a:gd name="T17" fmla="*/ 3735 h 17"/>
                    <a:gd name="T18" fmla="*/ 14288 w 4"/>
                    <a:gd name="T19" fmla="*/ 59765 h 17"/>
                    <a:gd name="T20" fmla="*/ 7144 w 4"/>
                    <a:gd name="T21" fmla="*/ 63500 h 17"/>
                    <a:gd name="T22" fmla="*/ 3572 w 4"/>
                    <a:gd name="T23" fmla="*/ 63500 h 17"/>
                    <a:gd name="T24" fmla="*/ 3572 w 4"/>
                    <a:gd name="T25" fmla="*/ 63500 h 1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4" h="17">
                      <a:moveTo>
                        <a:pt x="1" y="17"/>
                      </a:moveTo>
                      <a:cubicBezTo>
                        <a:pt x="1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0" y="1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17"/>
                        <a:pt x="3" y="17"/>
                        <a:pt x="2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33" name="Freeform 250"/>
                <p:cNvSpPr/>
                <p:nvPr/>
              </p:nvSpPr>
              <p:spPr bwMode="auto">
                <a:xfrm>
                  <a:off x="10072688" y="-2439988"/>
                  <a:ext cx="6350" cy="57150"/>
                </a:xfrm>
                <a:custGeom>
                  <a:avLst/>
                  <a:gdLst>
                    <a:gd name="T0" fmla="*/ 6350 w 4"/>
                    <a:gd name="T1" fmla="*/ 57150 h 36"/>
                    <a:gd name="T2" fmla="*/ 0 w 4"/>
                    <a:gd name="T3" fmla="*/ 57150 h 36"/>
                    <a:gd name="T4" fmla="*/ 0 w 4"/>
                    <a:gd name="T5" fmla="*/ 0 h 36"/>
                    <a:gd name="T6" fmla="*/ 3175 w 4"/>
                    <a:gd name="T7" fmla="*/ 0 h 36"/>
                    <a:gd name="T8" fmla="*/ 6350 w 4"/>
                    <a:gd name="T9" fmla="*/ 57150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" h="36">
                      <a:moveTo>
                        <a:pt x="4" y="36"/>
                      </a:moveTo>
                      <a:lnTo>
                        <a:pt x="0" y="36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34" name="Freeform 251"/>
                <p:cNvSpPr/>
                <p:nvPr/>
              </p:nvSpPr>
              <p:spPr bwMode="auto">
                <a:xfrm>
                  <a:off x="10067926" y="-2447926"/>
                  <a:ext cx="15875" cy="68263"/>
                </a:xfrm>
                <a:custGeom>
                  <a:avLst/>
                  <a:gdLst>
                    <a:gd name="T0" fmla="*/ 3969 w 4"/>
                    <a:gd name="T1" fmla="*/ 68263 h 18"/>
                    <a:gd name="T2" fmla="*/ 0 w 4"/>
                    <a:gd name="T3" fmla="*/ 68263 h 18"/>
                    <a:gd name="T4" fmla="*/ 0 w 4"/>
                    <a:gd name="T5" fmla="*/ 64471 h 18"/>
                    <a:gd name="T6" fmla="*/ 0 w 4"/>
                    <a:gd name="T7" fmla="*/ 7585 h 18"/>
                    <a:gd name="T8" fmla="*/ 3969 w 4"/>
                    <a:gd name="T9" fmla="*/ 0 h 18"/>
                    <a:gd name="T10" fmla="*/ 7938 w 4"/>
                    <a:gd name="T11" fmla="*/ 0 h 18"/>
                    <a:gd name="T12" fmla="*/ 11906 w 4"/>
                    <a:gd name="T13" fmla="*/ 3792 h 18"/>
                    <a:gd name="T14" fmla="*/ 11906 w 4"/>
                    <a:gd name="T15" fmla="*/ 7585 h 18"/>
                    <a:gd name="T16" fmla="*/ 15875 w 4"/>
                    <a:gd name="T17" fmla="*/ 64471 h 18"/>
                    <a:gd name="T18" fmla="*/ 11906 w 4"/>
                    <a:gd name="T19" fmla="*/ 68263 h 18"/>
                    <a:gd name="T20" fmla="*/ 3969 w 4"/>
                    <a:gd name="T21" fmla="*/ 68263 h 18"/>
                    <a:gd name="T22" fmla="*/ 3969 w 4"/>
                    <a:gd name="T23" fmla="*/ 68263 h 1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18">
                      <a:moveTo>
                        <a:pt x="1" y="18"/>
                      </a:moveTo>
                      <a:cubicBezTo>
                        <a:pt x="1" y="18"/>
                        <a:pt x="1" y="18"/>
                        <a:pt x="0" y="18"/>
                      </a:cubicBezTo>
                      <a:cubicBezTo>
                        <a:pt x="0" y="18"/>
                        <a:pt x="0" y="17"/>
                        <a:pt x="0" y="17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8"/>
                        <a:pt x="3" y="18"/>
                        <a:pt x="3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35" name="Freeform 252"/>
                <p:cNvSpPr/>
                <p:nvPr/>
              </p:nvSpPr>
              <p:spPr bwMode="auto">
                <a:xfrm>
                  <a:off x="10106026" y="-2443163"/>
                  <a:ext cx="7938" cy="60325"/>
                </a:xfrm>
                <a:custGeom>
                  <a:avLst/>
                  <a:gdLst>
                    <a:gd name="T0" fmla="*/ 7938 w 5"/>
                    <a:gd name="T1" fmla="*/ 60325 h 38"/>
                    <a:gd name="T2" fmla="*/ 0 w 5"/>
                    <a:gd name="T3" fmla="*/ 60325 h 38"/>
                    <a:gd name="T4" fmla="*/ 0 w 5"/>
                    <a:gd name="T5" fmla="*/ 0 h 38"/>
                    <a:gd name="T6" fmla="*/ 3175 w 5"/>
                    <a:gd name="T7" fmla="*/ 0 h 38"/>
                    <a:gd name="T8" fmla="*/ 7938 w 5"/>
                    <a:gd name="T9" fmla="*/ 60325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38">
                      <a:moveTo>
                        <a:pt x="5" y="38"/>
                      </a:moveTo>
                      <a:lnTo>
                        <a:pt x="0" y="38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5" y="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36" name="Freeform 253"/>
                <p:cNvSpPr/>
                <p:nvPr/>
              </p:nvSpPr>
              <p:spPr bwMode="auto">
                <a:xfrm>
                  <a:off x="10101263" y="-2447926"/>
                  <a:ext cx="15875" cy="68263"/>
                </a:xfrm>
                <a:custGeom>
                  <a:avLst/>
                  <a:gdLst>
                    <a:gd name="T0" fmla="*/ 3969 w 4"/>
                    <a:gd name="T1" fmla="*/ 68263 h 18"/>
                    <a:gd name="T2" fmla="*/ 0 w 4"/>
                    <a:gd name="T3" fmla="*/ 64471 h 18"/>
                    <a:gd name="T4" fmla="*/ 0 w 4"/>
                    <a:gd name="T5" fmla="*/ 3792 h 18"/>
                    <a:gd name="T6" fmla="*/ 0 w 4"/>
                    <a:gd name="T7" fmla="*/ 3792 h 18"/>
                    <a:gd name="T8" fmla="*/ 3969 w 4"/>
                    <a:gd name="T9" fmla="*/ 0 h 18"/>
                    <a:gd name="T10" fmla="*/ 7938 w 4"/>
                    <a:gd name="T11" fmla="*/ 0 h 18"/>
                    <a:gd name="T12" fmla="*/ 11906 w 4"/>
                    <a:gd name="T13" fmla="*/ 3792 h 18"/>
                    <a:gd name="T14" fmla="*/ 15875 w 4"/>
                    <a:gd name="T15" fmla="*/ 64471 h 18"/>
                    <a:gd name="T16" fmla="*/ 11906 w 4"/>
                    <a:gd name="T17" fmla="*/ 68263 h 18"/>
                    <a:gd name="T18" fmla="*/ 11906 w 4"/>
                    <a:gd name="T19" fmla="*/ 68263 h 18"/>
                    <a:gd name="T20" fmla="*/ 3969 w 4"/>
                    <a:gd name="T21" fmla="*/ 68263 h 18"/>
                    <a:gd name="T22" fmla="*/ 3969 w 4"/>
                    <a:gd name="T23" fmla="*/ 68263 h 1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18">
                      <a:moveTo>
                        <a:pt x="1" y="18"/>
                      </a:moveTo>
                      <a:cubicBezTo>
                        <a:pt x="1" y="18"/>
                        <a:pt x="0" y="18"/>
                        <a:pt x="0" y="1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37" name="Freeform 254"/>
                <p:cNvSpPr/>
                <p:nvPr/>
              </p:nvSpPr>
              <p:spPr bwMode="auto">
                <a:xfrm>
                  <a:off x="10252076" y="-1976438"/>
                  <a:ext cx="120650" cy="381000"/>
                </a:xfrm>
                <a:custGeom>
                  <a:avLst/>
                  <a:gdLst>
                    <a:gd name="T0" fmla="*/ 90488 w 32"/>
                    <a:gd name="T1" fmla="*/ 203703 h 101"/>
                    <a:gd name="T2" fmla="*/ 120650 w 32"/>
                    <a:gd name="T3" fmla="*/ 173525 h 101"/>
                    <a:gd name="T4" fmla="*/ 120650 w 32"/>
                    <a:gd name="T5" fmla="*/ 3772 h 101"/>
                    <a:gd name="T6" fmla="*/ 60325 w 32"/>
                    <a:gd name="T7" fmla="*/ 0 h 101"/>
                    <a:gd name="T8" fmla="*/ 0 w 32"/>
                    <a:gd name="T9" fmla="*/ 192386 h 101"/>
                    <a:gd name="T10" fmla="*/ 109339 w 32"/>
                    <a:gd name="T11" fmla="*/ 381000 h 101"/>
                    <a:gd name="T12" fmla="*/ 113109 w 32"/>
                    <a:gd name="T13" fmla="*/ 230109 h 101"/>
                    <a:gd name="T14" fmla="*/ 90488 w 32"/>
                    <a:gd name="T15" fmla="*/ 203703 h 10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2" h="101">
                      <a:moveTo>
                        <a:pt x="24" y="54"/>
                      </a:moveTo>
                      <a:cubicBezTo>
                        <a:pt x="24" y="50"/>
                        <a:pt x="28" y="46"/>
                        <a:pt x="32" y="46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29" y="101"/>
                        <a:pt x="29" y="101"/>
                        <a:pt x="29" y="101"/>
                      </a:cubicBezTo>
                      <a:cubicBezTo>
                        <a:pt x="30" y="61"/>
                        <a:pt x="30" y="61"/>
                        <a:pt x="30" y="61"/>
                      </a:cubicBezTo>
                      <a:cubicBezTo>
                        <a:pt x="27" y="60"/>
                        <a:pt x="24" y="57"/>
                        <a:pt x="24" y="54"/>
                      </a:cubicBezTo>
                      <a:close/>
                    </a:path>
                  </a:pathLst>
                </a:custGeom>
                <a:solidFill>
                  <a:srgbClr val="3872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38" name="Freeform 255"/>
                <p:cNvSpPr/>
                <p:nvPr/>
              </p:nvSpPr>
              <p:spPr bwMode="auto">
                <a:xfrm>
                  <a:off x="10372726" y="-1976438"/>
                  <a:ext cx="115888" cy="381000"/>
                </a:xfrm>
                <a:custGeom>
                  <a:avLst/>
                  <a:gdLst>
                    <a:gd name="T0" fmla="*/ 0 w 31"/>
                    <a:gd name="T1" fmla="*/ 173525 h 101"/>
                    <a:gd name="T2" fmla="*/ 26168 w 31"/>
                    <a:gd name="T3" fmla="*/ 203703 h 101"/>
                    <a:gd name="T4" fmla="*/ 7477 w 31"/>
                    <a:gd name="T5" fmla="*/ 230109 h 101"/>
                    <a:gd name="T6" fmla="*/ 7477 w 31"/>
                    <a:gd name="T7" fmla="*/ 381000 h 101"/>
                    <a:gd name="T8" fmla="*/ 115888 w 31"/>
                    <a:gd name="T9" fmla="*/ 192386 h 101"/>
                    <a:gd name="T10" fmla="*/ 56075 w 31"/>
                    <a:gd name="T11" fmla="*/ 0 h 101"/>
                    <a:gd name="T12" fmla="*/ 0 w 31"/>
                    <a:gd name="T13" fmla="*/ 3772 h 101"/>
                    <a:gd name="T14" fmla="*/ 0 w 31"/>
                    <a:gd name="T15" fmla="*/ 3772 h 101"/>
                    <a:gd name="T16" fmla="*/ 0 w 31"/>
                    <a:gd name="T17" fmla="*/ 173525 h 101"/>
                    <a:gd name="T18" fmla="*/ 0 w 31"/>
                    <a:gd name="T19" fmla="*/ 173525 h 10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" h="101">
                      <a:moveTo>
                        <a:pt x="0" y="46"/>
                      </a:moveTo>
                      <a:cubicBezTo>
                        <a:pt x="4" y="46"/>
                        <a:pt x="7" y="50"/>
                        <a:pt x="7" y="54"/>
                      </a:cubicBezTo>
                      <a:cubicBezTo>
                        <a:pt x="7" y="57"/>
                        <a:pt x="5" y="60"/>
                        <a:pt x="2" y="61"/>
                      </a:cubicBezTo>
                      <a:cubicBezTo>
                        <a:pt x="2" y="101"/>
                        <a:pt x="2" y="101"/>
                        <a:pt x="2" y="101"/>
                      </a:cubicBezTo>
                      <a:cubicBezTo>
                        <a:pt x="31" y="51"/>
                        <a:pt x="31" y="51"/>
                        <a:pt x="31" y="51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46"/>
                        <a:pt x="0" y="46"/>
                        <a:pt x="0" y="46"/>
                      </a:cubicBezTo>
                      <a:close/>
                    </a:path>
                  </a:pathLst>
                </a:custGeom>
                <a:solidFill>
                  <a:srgbClr val="16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39" name="Freeform 256"/>
                <p:cNvSpPr/>
                <p:nvPr/>
              </p:nvSpPr>
              <p:spPr bwMode="auto">
                <a:xfrm>
                  <a:off x="10274301" y="-2176463"/>
                  <a:ext cx="98425" cy="211138"/>
                </a:xfrm>
                <a:custGeom>
                  <a:avLst/>
                  <a:gdLst>
                    <a:gd name="T0" fmla="*/ 0 w 62"/>
                    <a:gd name="T1" fmla="*/ 0 h 133"/>
                    <a:gd name="T2" fmla="*/ 30163 w 62"/>
                    <a:gd name="T3" fmla="*/ 211138 h 133"/>
                    <a:gd name="T4" fmla="*/ 98425 w 62"/>
                    <a:gd name="T5" fmla="*/ 211138 h 133"/>
                    <a:gd name="T6" fmla="*/ 98425 w 62"/>
                    <a:gd name="T7" fmla="*/ 4763 h 133"/>
                    <a:gd name="T8" fmla="*/ 0 w 62"/>
                    <a:gd name="T9" fmla="*/ 0 h 1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2" h="133">
                      <a:moveTo>
                        <a:pt x="0" y="0"/>
                      </a:moveTo>
                      <a:lnTo>
                        <a:pt x="19" y="133"/>
                      </a:lnTo>
                      <a:lnTo>
                        <a:pt x="62" y="133"/>
                      </a:lnTo>
                      <a:lnTo>
                        <a:pt x="62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CC8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40" name="Freeform 257"/>
                <p:cNvSpPr/>
                <p:nvPr/>
              </p:nvSpPr>
              <p:spPr bwMode="auto">
                <a:xfrm>
                  <a:off x="10372726" y="-2171701"/>
                  <a:ext cx="93663" cy="206375"/>
                </a:xfrm>
                <a:custGeom>
                  <a:avLst/>
                  <a:gdLst>
                    <a:gd name="T0" fmla="*/ 93663 w 59"/>
                    <a:gd name="T1" fmla="*/ 0 h 130"/>
                    <a:gd name="T2" fmla="*/ 0 w 59"/>
                    <a:gd name="T3" fmla="*/ 0 h 130"/>
                    <a:gd name="T4" fmla="*/ 0 w 59"/>
                    <a:gd name="T5" fmla="*/ 206375 h 130"/>
                    <a:gd name="T6" fmla="*/ 66675 w 59"/>
                    <a:gd name="T7" fmla="*/ 206375 h 130"/>
                    <a:gd name="T8" fmla="*/ 93663 w 59"/>
                    <a:gd name="T9" fmla="*/ 0 h 1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9" h="130">
                      <a:moveTo>
                        <a:pt x="59" y="0"/>
                      </a:moveTo>
                      <a:lnTo>
                        <a:pt x="0" y="0"/>
                      </a:lnTo>
                      <a:lnTo>
                        <a:pt x="0" y="130"/>
                      </a:lnTo>
                      <a:lnTo>
                        <a:pt x="42" y="13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6AE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41" name="Freeform 258"/>
                <p:cNvSpPr/>
                <p:nvPr/>
              </p:nvSpPr>
              <p:spPr bwMode="auto">
                <a:xfrm>
                  <a:off x="10293351" y="-1976438"/>
                  <a:ext cx="153988" cy="22225"/>
                </a:xfrm>
                <a:custGeom>
                  <a:avLst/>
                  <a:gdLst>
                    <a:gd name="T0" fmla="*/ 153988 w 41"/>
                    <a:gd name="T1" fmla="*/ 11113 h 6"/>
                    <a:gd name="T2" fmla="*/ 142721 w 41"/>
                    <a:gd name="T3" fmla="*/ 22225 h 6"/>
                    <a:gd name="T4" fmla="*/ 7512 w 41"/>
                    <a:gd name="T5" fmla="*/ 22225 h 6"/>
                    <a:gd name="T6" fmla="*/ 0 w 41"/>
                    <a:gd name="T7" fmla="*/ 11113 h 6"/>
                    <a:gd name="T8" fmla="*/ 0 w 41"/>
                    <a:gd name="T9" fmla="*/ 11113 h 6"/>
                    <a:gd name="T10" fmla="*/ 7512 w 41"/>
                    <a:gd name="T11" fmla="*/ 0 h 6"/>
                    <a:gd name="T12" fmla="*/ 142721 w 41"/>
                    <a:gd name="T13" fmla="*/ 0 h 6"/>
                    <a:gd name="T14" fmla="*/ 153988 w 41"/>
                    <a:gd name="T15" fmla="*/ 11113 h 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1" h="6">
                      <a:moveTo>
                        <a:pt x="41" y="3"/>
                      </a:moveTo>
                      <a:cubicBezTo>
                        <a:pt x="41" y="4"/>
                        <a:pt x="40" y="6"/>
                        <a:pt x="38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0" y="0"/>
                        <a:pt x="41" y="1"/>
                        <a:pt x="41" y="3"/>
                      </a:cubicBezTo>
                      <a:close/>
                    </a:path>
                  </a:pathLst>
                </a:custGeom>
                <a:solidFill>
                  <a:srgbClr val="EFEF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42" name="Freeform 259"/>
                <p:cNvSpPr/>
                <p:nvPr/>
              </p:nvSpPr>
              <p:spPr bwMode="auto">
                <a:xfrm>
                  <a:off x="10372726" y="-1987551"/>
                  <a:ext cx="90488" cy="41275"/>
                </a:xfrm>
                <a:custGeom>
                  <a:avLst/>
                  <a:gdLst>
                    <a:gd name="T0" fmla="*/ 64096 w 24"/>
                    <a:gd name="T1" fmla="*/ 0 h 11"/>
                    <a:gd name="T2" fmla="*/ 0 w 24"/>
                    <a:gd name="T3" fmla="*/ 0 h 11"/>
                    <a:gd name="T4" fmla="*/ 0 w 24"/>
                    <a:gd name="T5" fmla="*/ 41275 h 11"/>
                    <a:gd name="T6" fmla="*/ 64096 w 24"/>
                    <a:gd name="T7" fmla="*/ 41275 h 11"/>
                    <a:gd name="T8" fmla="*/ 90488 w 24"/>
                    <a:gd name="T9" fmla="*/ 18761 h 11"/>
                    <a:gd name="T10" fmla="*/ 64096 w 24"/>
                    <a:gd name="T11" fmla="*/ 0 h 1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4" h="11">
                      <a:moveTo>
                        <a:pt x="1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21" y="11"/>
                        <a:pt x="24" y="9"/>
                        <a:pt x="24" y="5"/>
                      </a:cubicBezTo>
                      <a:cubicBezTo>
                        <a:pt x="24" y="2"/>
                        <a:pt x="21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43" name="Freeform 260"/>
                <p:cNvSpPr/>
                <p:nvPr/>
              </p:nvSpPr>
              <p:spPr bwMode="auto">
                <a:xfrm>
                  <a:off x="10285413" y="-1987551"/>
                  <a:ext cx="87313" cy="41275"/>
                </a:xfrm>
                <a:custGeom>
                  <a:avLst/>
                  <a:gdLst>
                    <a:gd name="T0" fmla="*/ 22777 w 23"/>
                    <a:gd name="T1" fmla="*/ 0 h 11"/>
                    <a:gd name="T2" fmla="*/ 0 w 23"/>
                    <a:gd name="T3" fmla="*/ 18761 h 11"/>
                    <a:gd name="T4" fmla="*/ 22777 w 23"/>
                    <a:gd name="T5" fmla="*/ 41275 h 11"/>
                    <a:gd name="T6" fmla="*/ 87313 w 23"/>
                    <a:gd name="T7" fmla="*/ 41275 h 11"/>
                    <a:gd name="T8" fmla="*/ 87313 w 23"/>
                    <a:gd name="T9" fmla="*/ 0 h 11"/>
                    <a:gd name="T10" fmla="*/ 22777 w 23"/>
                    <a:gd name="T11" fmla="*/ 0 h 1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3" h="11">
                      <a:moveTo>
                        <a:pt x="6" y="0"/>
                      </a:move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"/>
                        <a:pt x="3" y="11"/>
                        <a:pt x="6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0"/>
                        <a:pt x="23" y="0"/>
                        <a:pt x="23" y="0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EAEA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6" name="组合 365"/>
              <p:cNvGrpSpPr/>
              <p:nvPr/>
            </p:nvGrpSpPr>
            <p:grpSpPr bwMode="auto">
              <a:xfrm>
                <a:off x="7431088" y="1954212"/>
                <a:ext cx="1014413" cy="433388"/>
                <a:chOff x="3352801" y="-701676"/>
                <a:chExt cx="1014413" cy="433388"/>
              </a:xfrm>
            </p:grpSpPr>
            <p:sp>
              <p:nvSpPr>
                <p:cNvPr id="13369" name="Freeform 261"/>
                <p:cNvSpPr/>
                <p:nvPr/>
              </p:nvSpPr>
              <p:spPr bwMode="auto">
                <a:xfrm>
                  <a:off x="3462338" y="-627063"/>
                  <a:ext cx="314325" cy="204788"/>
                </a:xfrm>
                <a:custGeom>
                  <a:avLst/>
                  <a:gdLst>
                    <a:gd name="T0" fmla="*/ 303099 w 84"/>
                    <a:gd name="T1" fmla="*/ 144110 h 54"/>
                    <a:gd name="T2" fmla="*/ 299357 w 84"/>
                    <a:gd name="T3" fmla="*/ 53093 h 54"/>
                    <a:gd name="T4" fmla="*/ 224518 w 84"/>
                    <a:gd name="T5" fmla="*/ 11377 h 54"/>
                    <a:gd name="T6" fmla="*/ 123485 w 84"/>
                    <a:gd name="T7" fmla="*/ 0 h 54"/>
                    <a:gd name="T8" fmla="*/ 26194 w 84"/>
                    <a:gd name="T9" fmla="*/ 22754 h 54"/>
                    <a:gd name="T10" fmla="*/ 0 w 84"/>
                    <a:gd name="T11" fmla="*/ 45508 h 54"/>
                    <a:gd name="T12" fmla="*/ 280647 w 84"/>
                    <a:gd name="T13" fmla="*/ 204788 h 54"/>
                    <a:gd name="T14" fmla="*/ 303099 w 84"/>
                    <a:gd name="T15" fmla="*/ 144110 h 5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84" h="54">
                      <a:moveTo>
                        <a:pt x="81" y="38"/>
                      </a:moveTo>
                      <a:cubicBezTo>
                        <a:pt x="82" y="31"/>
                        <a:pt x="84" y="20"/>
                        <a:pt x="80" y="14"/>
                      </a:cubicBezTo>
                      <a:cubicBezTo>
                        <a:pt x="76" y="9"/>
                        <a:pt x="66" y="4"/>
                        <a:pt x="60" y="3"/>
                      </a:cubicBezTo>
                      <a:cubicBezTo>
                        <a:pt x="51" y="1"/>
                        <a:pt x="42" y="0"/>
                        <a:pt x="33" y="0"/>
                      </a:cubicBezTo>
                      <a:cubicBezTo>
                        <a:pt x="26" y="0"/>
                        <a:pt x="14" y="3"/>
                        <a:pt x="7" y="6"/>
                      </a:cubicBezTo>
                      <a:cubicBezTo>
                        <a:pt x="4" y="8"/>
                        <a:pt x="2" y="10"/>
                        <a:pt x="0" y="12"/>
                      </a:cubicBezTo>
                      <a:cubicBezTo>
                        <a:pt x="21" y="18"/>
                        <a:pt x="47" y="30"/>
                        <a:pt x="75" y="54"/>
                      </a:cubicBezTo>
                      <a:cubicBezTo>
                        <a:pt x="78" y="49"/>
                        <a:pt x="80" y="44"/>
                        <a:pt x="81" y="38"/>
                      </a:cubicBezTo>
                      <a:close/>
                    </a:path>
                  </a:pathLst>
                </a:custGeom>
                <a:solidFill>
                  <a:srgbClr val="EEEE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0" name="Freeform 262"/>
                <p:cNvSpPr/>
                <p:nvPr/>
              </p:nvSpPr>
              <p:spPr bwMode="auto">
                <a:xfrm>
                  <a:off x="3421063" y="-581026"/>
                  <a:ext cx="322263" cy="236538"/>
                </a:xfrm>
                <a:custGeom>
                  <a:avLst/>
                  <a:gdLst>
                    <a:gd name="T0" fmla="*/ 41220 w 86"/>
                    <a:gd name="T1" fmla="*/ 0 h 63"/>
                    <a:gd name="T2" fmla="*/ 78692 w 86"/>
                    <a:gd name="T3" fmla="*/ 210256 h 63"/>
                    <a:gd name="T4" fmla="*/ 243571 w 86"/>
                    <a:gd name="T5" fmla="*/ 221520 h 63"/>
                    <a:gd name="T6" fmla="*/ 322263 w 86"/>
                    <a:gd name="T7" fmla="*/ 157692 h 63"/>
                    <a:gd name="T8" fmla="*/ 41220 w 86"/>
                    <a:gd name="T9" fmla="*/ 0 h 6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6" h="63">
                      <a:moveTo>
                        <a:pt x="11" y="0"/>
                      </a:moveTo>
                      <a:cubicBezTo>
                        <a:pt x="0" y="14"/>
                        <a:pt x="6" y="46"/>
                        <a:pt x="21" y="56"/>
                      </a:cubicBezTo>
                      <a:cubicBezTo>
                        <a:pt x="33" y="63"/>
                        <a:pt x="52" y="63"/>
                        <a:pt x="65" y="59"/>
                      </a:cubicBezTo>
                      <a:cubicBezTo>
                        <a:pt x="73" y="56"/>
                        <a:pt x="81" y="50"/>
                        <a:pt x="86" y="42"/>
                      </a:cubicBezTo>
                      <a:cubicBezTo>
                        <a:pt x="58" y="18"/>
                        <a:pt x="32" y="6"/>
                        <a:pt x="1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1" name="Freeform 263"/>
                <p:cNvSpPr>
                  <a:spLocks noEditPoints="1"/>
                </p:cNvSpPr>
                <p:nvPr/>
              </p:nvSpPr>
              <p:spPr bwMode="auto">
                <a:xfrm>
                  <a:off x="3860801" y="-687388"/>
                  <a:ext cx="506413" cy="419100"/>
                </a:xfrm>
                <a:custGeom>
                  <a:avLst/>
                  <a:gdLst>
                    <a:gd name="T0" fmla="*/ 491408 w 135"/>
                    <a:gd name="T1" fmla="*/ 67962 h 111"/>
                    <a:gd name="T2" fmla="*/ 187560 w 135"/>
                    <a:gd name="T3" fmla="*/ 22654 h 111"/>
                    <a:gd name="T4" fmla="*/ 56268 w 135"/>
                    <a:gd name="T5" fmla="*/ 56635 h 111"/>
                    <a:gd name="T6" fmla="*/ 7502 w 135"/>
                    <a:gd name="T7" fmla="*/ 56635 h 111"/>
                    <a:gd name="T8" fmla="*/ 3751 w 135"/>
                    <a:gd name="T9" fmla="*/ 56635 h 111"/>
                    <a:gd name="T10" fmla="*/ 0 w 135"/>
                    <a:gd name="T11" fmla="*/ 128373 h 111"/>
                    <a:gd name="T12" fmla="*/ 7502 w 135"/>
                    <a:gd name="T13" fmla="*/ 128373 h 111"/>
                    <a:gd name="T14" fmla="*/ 26258 w 135"/>
                    <a:gd name="T15" fmla="*/ 132149 h 111"/>
                    <a:gd name="T16" fmla="*/ 202565 w 135"/>
                    <a:gd name="T17" fmla="*/ 381343 h 111"/>
                    <a:gd name="T18" fmla="*/ 435140 w 135"/>
                    <a:gd name="T19" fmla="*/ 302054 h 111"/>
                    <a:gd name="T20" fmla="*/ 465150 w 135"/>
                    <a:gd name="T21" fmla="*/ 139700 h 111"/>
                    <a:gd name="T22" fmla="*/ 483906 w 135"/>
                    <a:gd name="T23" fmla="*/ 128373 h 111"/>
                    <a:gd name="T24" fmla="*/ 491408 w 135"/>
                    <a:gd name="T25" fmla="*/ 67962 h 111"/>
                    <a:gd name="T26" fmla="*/ 348862 w 135"/>
                    <a:gd name="T27" fmla="*/ 328484 h 111"/>
                    <a:gd name="T28" fmla="*/ 187560 w 135"/>
                    <a:gd name="T29" fmla="*/ 336035 h 111"/>
                    <a:gd name="T30" fmla="*/ 90029 w 135"/>
                    <a:gd name="T31" fmla="*/ 207662 h 111"/>
                    <a:gd name="T32" fmla="*/ 97531 w 135"/>
                    <a:gd name="T33" fmla="*/ 117046 h 111"/>
                    <a:gd name="T34" fmla="*/ 172556 w 135"/>
                    <a:gd name="T35" fmla="*/ 75514 h 111"/>
                    <a:gd name="T36" fmla="*/ 273838 w 135"/>
                    <a:gd name="T37" fmla="*/ 71738 h 111"/>
                    <a:gd name="T38" fmla="*/ 371370 w 135"/>
                    <a:gd name="T39" fmla="*/ 98168 h 111"/>
                    <a:gd name="T40" fmla="*/ 348862 w 135"/>
                    <a:gd name="T41" fmla="*/ 328484 h 11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135" h="111">
                      <a:moveTo>
                        <a:pt x="131" y="18"/>
                      </a:moveTo>
                      <a:cubicBezTo>
                        <a:pt x="131" y="18"/>
                        <a:pt x="115" y="0"/>
                        <a:pt x="50" y="6"/>
                      </a:cubicBezTo>
                      <a:cubicBezTo>
                        <a:pt x="50" y="6"/>
                        <a:pt x="29" y="9"/>
                        <a:pt x="15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7" y="35"/>
                        <a:pt x="6" y="94"/>
                        <a:pt x="54" y="101"/>
                      </a:cubicBezTo>
                      <a:cubicBezTo>
                        <a:pt x="54" y="101"/>
                        <a:pt x="101" y="111"/>
                        <a:pt x="116" y="80"/>
                      </a:cubicBezTo>
                      <a:cubicBezTo>
                        <a:pt x="121" y="69"/>
                        <a:pt x="121" y="52"/>
                        <a:pt x="124" y="37"/>
                      </a:cubicBezTo>
                      <a:cubicBezTo>
                        <a:pt x="124" y="35"/>
                        <a:pt x="128" y="35"/>
                        <a:pt x="129" y="34"/>
                      </a:cubicBezTo>
                      <a:cubicBezTo>
                        <a:pt x="135" y="30"/>
                        <a:pt x="135" y="23"/>
                        <a:pt x="131" y="18"/>
                      </a:cubicBezTo>
                      <a:close/>
                      <a:moveTo>
                        <a:pt x="93" y="87"/>
                      </a:moveTo>
                      <a:cubicBezTo>
                        <a:pt x="82" y="94"/>
                        <a:pt x="62" y="94"/>
                        <a:pt x="50" y="89"/>
                      </a:cubicBezTo>
                      <a:cubicBezTo>
                        <a:pt x="36" y="83"/>
                        <a:pt x="25" y="69"/>
                        <a:pt x="24" y="55"/>
                      </a:cubicBezTo>
                      <a:cubicBezTo>
                        <a:pt x="23" y="48"/>
                        <a:pt x="21" y="37"/>
                        <a:pt x="26" y="31"/>
                      </a:cubicBezTo>
                      <a:cubicBezTo>
                        <a:pt x="30" y="26"/>
                        <a:pt x="40" y="22"/>
                        <a:pt x="46" y="20"/>
                      </a:cubicBezTo>
                      <a:cubicBezTo>
                        <a:pt x="55" y="19"/>
                        <a:pt x="64" y="18"/>
                        <a:pt x="73" y="19"/>
                      </a:cubicBezTo>
                      <a:cubicBezTo>
                        <a:pt x="80" y="19"/>
                        <a:pt x="92" y="23"/>
                        <a:pt x="99" y="26"/>
                      </a:cubicBezTo>
                      <a:cubicBezTo>
                        <a:pt x="119" y="36"/>
                        <a:pt x="111" y="76"/>
                        <a:pt x="93" y="87"/>
                      </a:cubicBezTo>
                      <a:close/>
                    </a:path>
                  </a:pathLst>
                </a:custGeom>
                <a:solidFill>
                  <a:srgbClr val="12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2" name="Freeform 264"/>
                <p:cNvSpPr>
                  <a:spLocks noEditPoints="1"/>
                </p:cNvSpPr>
                <p:nvPr/>
              </p:nvSpPr>
              <p:spPr bwMode="auto">
                <a:xfrm>
                  <a:off x="3352801" y="-701676"/>
                  <a:ext cx="511175" cy="430213"/>
                </a:xfrm>
                <a:custGeom>
                  <a:avLst/>
                  <a:gdLst>
                    <a:gd name="T0" fmla="*/ 503658 w 136"/>
                    <a:gd name="T1" fmla="*/ 71702 h 114"/>
                    <a:gd name="T2" fmla="*/ 458554 w 136"/>
                    <a:gd name="T3" fmla="*/ 71702 h 114"/>
                    <a:gd name="T4" fmla="*/ 323243 w 136"/>
                    <a:gd name="T5" fmla="*/ 30190 h 114"/>
                    <a:gd name="T6" fmla="*/ 18793 w 136"/>
                    <a:gd name="T7" fmla="*/ 64155 h 114"/>
                    <a:gd name="T8" fmla="*/ 22552 w 136"/>
                    <a:gd name="T9" fmla="*/ 124535 h 114"/>
                    <a:gd name="T10" fmla="*/ 45104 w 136"/>
                    <a:gd name="T11" fmla="*/ 135857 h 114"/>
                    <a:gd name="T12" fmla="*/ 82690 w 136"/>
                    <a:gd name="T13" fmla="*/ 313225 h 114"/>
                    <a:gd name="T14" fmla="*/ 300691 w 136"/>
                    <a:gd name="T15" fmla="*/ 388701 h 114"/>
                    <a:gd name="T16" fmla="*/ 481106 w 136"/>
                    <a:gd name="T17" fmla="*/ 143404 h 114"/>
                    <a:gd name="T18" fmla="*/ 503658 w 136"/>
                    <a:gd name="T19" fmla="*/ 143404 h 114"/>
                    <a:gd name="T20" fmla="*/ 507416 w 136"/>
                    <a:gd name="T21" fmla="*/ 143404 h 114"/>
                    <a:gd name="T22" fmla="*/ 511175 w 136"/>
                    <a:gd name="T23" fmla="*/ 71702 h 114"/>
                    <a:gd name="T24" fmla="*/ 503658 w 136"/>
                    <a:gd name="T25" fmla="*/ 71702 h 114"/>
                    <a:gd name="T26" fmla="*/ 417209 w 136"/>
                    <a:gd name="T27" fmla="*/ 218880 h 114"/>
                    <a:gd name="T28" fmla="*/ 315726 w 136"/>
                    <a:gd name="T29" fmla="*/ 343416 h 114"/>
                    <a:gd name="T30" fmla="*/ 150346 w 136"/>
                    <a:gd name="T31" fmla="*/ 332094 h 114"/>
                    <a:gd name="T32" fmla="*/ 139070 w 136"/>
                    <a:gd name="T33" fmla="*/ 98119 h 114"/>
                    <a:gd name="T34" fmla="*/ 236794 w 136"/>
                    <a:gd name="T35" fmla="*/ 75476 h 114"/>
                    <a:gd name="T36" fmla="*/ 338278 w 136"/>
                    <a:gd name="T37" fmla="*/ 86797 h 114"/>
                    <a:gd name="T38" fmla="*/ 413450 w 136"/>
                    <a:gd name="T39" fmla="*/ 128309 h 114"/>
                    <a:gd name="T40" fmla="*/ 417209 w 136"/>
                    <a:gd name="T41" fmla="*/ 218880 h 11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136" h="114">
                      <a:moveTo>
                        <a:pt x="134" y="19"/>
                      </a:moveTo>
                      <a:cubicBezTo>
                        <a:pt x="122" y="19"/>
                        <a:pt x="122" y="19"/>
                        <a:pt x="122" y="19"/>
                      </a:cubicBezTo>
                      <a:cubicBezTo>
                        <a:pt x="107" y="11"/>
                        <a:pt x="86" y="8"/>
                        <a:pt x="86" y="8"/>
                      </a:cubicBezTo>
                      <a:cubicBezTo>
                        <a:pt x="22" y="0"/>
                        <a:pt x="5" y="17"/>
                        <a:pt x="5" y="17"/>
                      </a:cubicBezTo>
                      <a:cubicBezTo>
                        <a:pt x="1" y="22"/>
                        <a:pt x="0" y="29"/>
                        <a:pt x="6" y="33"/>
                      </a:cubicBezTo>
                      <a:cubicBezTo>
                        <a:pt x="7" y="34"/>
                        <a:pt x="12" y="34"/>
                        <a:pt x="12" y="36"/>
                      </a:cubicBezTo>
                      <a:cubicBezTo>
                        <a:pt x="14" y="51"/>
                        <a:pt x="17" y="72"/>
                        <a:pt x="22" y="83"/>
                      </a:cubicBezTo>
                      <a:cubicBezTo>
                        <a:pt x="35" y="114"/>
                        <a:pt x="80" y="103"/>
                        <a:pt x="80" y="103"/>
                      </a:cubicBezTo>
                      <a:cubicBezTo>
                        <a:pt x="127" y="98"/>
                        <a:pt x="128" y="38"/>
                        <a:pt x="128" y="38"/>
                      </a:cubicBezTo>
                      <a:cubicBezTo>
                        <a:pt x="134" y="38"/>
                        <a:pt x="134" y="38"/>
                        <a:pt x="134" y="38"/>
                      </a:cubicBezTo>
                      <a:cubicBezTo>
                        <a:pt x="135" y="38"/>
                        <a:pt x="135" y="38"/>
                        <a:pt x="135" y="38"/>
                      </a:cubicBezTo>
                      <a:cubicBezTo>
                        <a:pt x="136" y="19"/>
                        <a:pt x="136" y="19"/>
                        <a:pt x="136" y="19"/>
                      </a:cubicBezTo>
                      <a:lnTo>
                        <a:pt x="134" y="19"/>
                      </a:lnTo>
                      <a:close/>
                      <a:moveTo>
                        <a:pt x="111" y="58"/>
                      </a:moveTo>
                      <a:cubicBezTo>
                        <a:pt x="109" y="72"/>
                        <a:pt x="98" y="86"/>
                        <a:pt x="84" y="91"/>
                      </a:cubicBezTo>
                      <a:cubicBezTo>
                        <a:pt x="71" y="95"/>
                        <a:pt x="52" y="95"/>
                        <a:pt x="40" y="88"/>
                      </a:cubicBezTo>
                      <a:cubicBezTo>
                        <a:pt x="23" y="76"/>
                        <a:pt x="17" y="36"/>
                        <a:pt x="37" y="26"/>
                      </a:cubicBezTo>
                      <a:cubicBezTo>
                        <a:pt x="44" y="23"/>
                        <a:pt x="56" y="20"/>
                        <a:pt x="63" y="20"/>
                      </a:cubicBezTo>
                      <a:cubicBezTo>
                        <a:pt x="72" y="20"/>
                        <a:pt x="81" y="21"/>
                        <a:pt x="90" y="23"/>
                      </a:cubicBezTo>
                      <a:cubicBezTo>
                        <a:pt x="96" y="24"/>
                        <a:pt x="106" y="29"/>
                        <a:pt x="110" y="34"/>
                      </a:cubicBezTo>
                      <a:cubicBezTo>
                        <a:pt x="114" y="40"/>
                        <a:pt x="112" y="51"/>
                        <a:pt x="111" y="58"/>
                      </a:cubicBezTo>
                      <a:close/>
                    </a:path>
                  </a:pathLst>
                </a:custGeom>
                <a:solidFill>
                  <a:srgbClr val="2967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3" name="Freeform 265"/>
                <p:cNvSpPr/>
                <p:nvPr/>
              </p:nvSpPr>
              <p:spPr bwMode="auto">
                <a:xfrm>
                  <a:off x="3935413" y="-577851"/>
                  <a:ext cx="315913" cy="246063"/>
                </a:xfrm>
                <a:custGeom>
                  <a:avLst/>
                  <a:gdLst>
                    <a:gd name="T0" fmla="*/ 26326 w 84"/>
                    <a:gd name="T1" fmla="*/ 0 h 65"/>
                    <a:gd name="T2" fmla="*/ 18804 w 84"/>
                    <a:gd name="T3" fmla="*/ 7571 h 65"/>
                    <a:gd name="T4" fmla="*/ 11283 w 84"/>
                    <a:gd name="T5" fmla="*/ 98425 h 65"/>
                    <a:gd name="T6" fmla="*/ 109065 w 84"/>
                    <a:gd name="T7" fmla="*/ 227135 h 65"/>
                    <a:gd name="T8" fmla="*/ 270783 w 84"/>
                    <a:gd name="T9" fmla="*/ 219564 h 65"/>
                    <a:gd name="T10" fmla="*/ 315913 w 84"/>
                    <a:gd name="T11" fmla="*/ 166566 h 65"/>
                    <a:gd name="T12" fmla="*/ 26326 w 84"/>
                    <a:gd name="T13" fmla="*/ 0 h 6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4" h="65">
                      <a:moveTo>
                        <a:pt x="7" y="0"/>
                      </a:moveTo>
                      <a:cubicBezTo>
                        <a:pt x="6" y="0"/>
                        <a:pt x="6" y="1"/>
                        <a:pt x="5" y="2"/>
                      </a:cubicBezTo>
                      <a:cubicBezTo>
                        <a:pt x="0" y="8"/>
                        <a:pt x="2" y="19"/>
                        <a:pt x="3" y="26"/>
                      </a:cubicBezTo>
                      <a:cubicBezTo>
                        <a:pt x="4" y="40"/>
                        <a:pt x="15" y="54"/>
                        <a:pt x="29" y="60"/>
                      </a:cubicBezTo>
                      <a:cubicBezTo>
                        <a:pt x="41" y="65"/>
                        <a:pt x="61" y="65"/>
                        <a:pt x="72" y="58"/>
                      </a:cubicBezTo>
                      <a:cubicBezTo>
                        <a:pt x="77" y="55"/>
                        <a:pt x="81" y="50"/>
                        <a:pt x="84" y="44"/>
                      </a:cubicBezTo>
                      <a:cubicBezTo>
                        <a:pt x="56" y="19"/>
                        <a:pt x="29" y="6"/>
                        <a:pt x="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4" name="Freeform 266"/>
                <p:cNvSpPr/>
                <p:nvPr/>
              </p:nvSpPr>
              <p:spPr bwMode="auto">
                <a:xfrm>
                  <a:off x="3960813" y="-619126"/>
                  <a:ext cx="319088" cy="207963"/>
                </a:xfrm>
                <a:custGeom>
                  <a:avLst/>
                  <a:gdLst>
                    <a:gd name="T0" fmla="*/ 289056 w 85"/>
                    <a:gd name="T1" fmla="*/ 207963 h 55"/>
                    <a:gd name="T2" fmla="*/ 266532 w 85"/>
                    <a:gd name="T3" fmla="*/ 30249 h 55"/>
                    <a:gd name="T4" fmla="*/ 168929 w 85"/>
                    <a:gd name="T5" fmla="*/ 3781 h 55"/>
                    <a:gd name="T6" fmla="*/ 67572 w 85"/>
                    <a:gd name="T7" fmla="*/ 11343 h 55"/>
                    <a:gd name="T8" fmla="*/ 0 w 85"/>
                    <a:gd name="T9" fmla="*/ 41593 h 55"/>
                    <a:gd name="T10" fmla="*/ 289056 w 85"/>
                    <a:gd name="T11" fmla="*/ 207963 h 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5" h="55">
                      <a:moveTo>
                        <a:pt x="77" y="55"/>
                      </a:moveTo>
                      <a:cubicBezTo>
                        <a:pt x="85" y="39"/>
                        <a:pt x="85" y="16"/>
                        <a:pt x="71" y="8"/>
                      </a:cubicBezTo>
                      <a:cubicBezTo>
                        <a:pt x="64" y="5"/>
                        <a:pt x="52" y="1"/>
                        <a:pt x="45" y="1"/>
                      </a:cubicBezTo>
                      <a:cubicBezTo>
                        <a:pt x="36" y="0"/>
                        <a:pt x="27" y="1"/>
                        <a:pt x="18" y="3"/>
                      </a:cubicBezTo>
                      <a:cubicBezTo>
                        <a:pt x="13" y="3"/>
                        <a:pt x="5" y="7"/>
                        <a:pt x="0" y="11"/>
                      </a:cubicBezTo>
                      <a:cubicBezTo>
                        <a:pt x="22" y="17"/>
                        <a:pt x="49" y="30"/>
                        <a:pt x="77" y="55"/>
                      </a:cubicBezTo>
                      <a:close/>
                    </a:path>
                  </a:pathLst>
                </a:custGeom>
                <a:solidFill>
                  <a:srgbClr val="EEEE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7" name="组合 370"/>
              <p:cNvGrpSpPr/>
              <p:nvPr/>
            </p:nvGrpSpPr>
            <p:grpSpPr bwMode="auto">
              <a:xfrm>
                <a:off x="7640638" y="289152"/>
                <a:ext cx="1522413" cy="1388835"/>
                <a:chOff x="8237538" y="-2020888"/>
                <a:chExt cx="1522413" cy="1388835"/>
              </a:xfrm>
            </p:grpSpPr>
            <p:sp>
              <p:nvSpPr>
                <p:cNvPr id="13349" name="Freeform 298"/>
                <p:cNvSpPr/>
                <p:nvPr/>
              </p:nvSpPr>
              <p:spPr bwMode="auto">
                <a:xfrm>
                  <a:off x="8237538" y="-1702028"/>
                  <a:ext cx="1522413" cy="1069975"/>
                </a:xfrm>
                <a:custGeom>
                  <a:avLst/>
                  <a:gdLst>
                    <a:gd name="T0" fmla="*/ 1522413 w 403"/>
                    <a:gd name="T1" fmla="*/ 959942 h 282"/>
                    <a:gd name="T2" fmla="*/ 1412860 w 403"/>
                    <a:gd name="T3" fmla="*/ 1069975 h 282"/>
                    <a:gd name="T4" fmla="*/ 109553 w 403"/>
                    <a:gd name="T5" fmla="*/ 1069975 h 282"/>
                    <a:gd name="T6" fmla="*/ 0 w 403"/>
                    <a:gd name="T7" fmla="*/ 959942 h 282"/>
                    <a:gd name="T8" fmla="*/ 0 w 403"/>
                    <a:gd name="T9" fmla="*/ 110033 h 282"/>
                    <a:gd name="T10" fmla="*/ 109553 w 403"/>
                    <a:gd name="T11" fmla="*/ 0 h 282"/>
                    <a:gd name="T12" fmla="*/ 1412860 w 403"/>
                    <a:gd name="T13" fmla="*/ 0 h 282"/>
                    <a:gd name="T14" fmla="*/ 1522413 w 403"/>
                    <a:gd name="T15" fmla="*/ 110033 h 282"/>
                    <a:gd name="T16" fmla="*/ 1522413 w 403"/>
                    <a:gd name="T17" fmla="*/ 959942 h 28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403" h="282">
                      <a:moveTo>
                        <a:pt x="403" y="253"/>
                      </a:moveTo>
                      <a:cubicBezTo>
                        <a:pt x="403" y="269"/>
                        <a:pt x="390" y="282"/>
                        <a:pt x="374" y="282"/>
                      </a:cubicBezTo>
                      <a:cubicBezTo>
                        <a:pt x="29" y="282"/>
                        <a:pt x="29" y="282"/>
                        <a:pt x="29" y="282"/>
                      </a:cubicBezTo>
                      <a:cubicBezTo>
                        <a:pt x="13" y="282"/>
                        <a:pt x="0" y="269"/>
                        <a:pt x="0" y="253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13"/>
                        <a:pt x="13" y="0"/>
                        <a:pt x="29" y="0"/>
                      </a:cubicBezTo>
                      <a:cubicBezTo>
                        <a:pt x="374" y="0"/>
                        <a:pt x="374" y="0"/>
                        <a:pt x="374" y="0"/>
                      </a:cubicBezTo>
                      <a:cubicBezTo>
                        <a:pt x="390" y="0"/>
                        <a:pt x="403" y="13"/>
                        <a:pt x="403" y="29"/>
                      </a:cubicBezTo>
                      <a:lnTo>
                        <a:pt x="403" y="2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0" name="Freeform 267"/>
                <p:cNvSpPr/>
                <p:nvPr/>
              </p:nvSpPr>
              <p:spPr bwMode="auto">
                <a:xfrm>
                  <a:off x="8247063" y="-1719263"/>
                  <a:ext cx="1512888" cy="1062038"/>
                </a:xfrm>
                <a:custGeom>
                  <a:avLst/>
                  <a:gdLst>
                    <a:gd name="T0" fmla="*/ 1512888 w 403"/>
                    <a:gd name="T1" fmla="*/ 952821 h 282"/>
                    <a:gd name="T2" fmla="*/ 1404020 w 403"/>
                    <a:gd name="T3" fmla="*/ 1062038 h 282"/>
                    <a:gd name="T4" fmla="*/ 108868 w 403"/>
                    <a:gd name="T5" fmla="*/ 1062038 h 282"/>
                    <a:gd name="T6" fmla="*/ 0 w 403"/>
                    <a:gd name="T7" fmla="*/ 952821 h 282"/>
                    <a:gd name="T8" fmla="*/ 0 w 403"/>
                    <a:gd name="T9" fmla="*/ 109217 h 282"/>
                    <a:gd name="T10" fmla="*/ 108868 w 403"/>
                    <a:gd name="T11" fmla="*/ 0 h 282"/>
                    <a:gd name="T12" fmla="*/ 1404020 w 403"/>
                    <a:gd name="T13" fmla="*/ 0 h 282"/>
                    <a:gd name="T14" fmla="*/ 1512888 w 403"/>
                    <a:gd name="T15" fmla="*/ 109217 h 282"/>
                    <a:gd name="T16" fmla="*/ 1512888 w 403"/>
                    <a:gd name="T17" fmla="*/ 952821 h 28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403" h="282">
                      <a:moveTo>
                        <a:pt x="403" y="253"/>
                      </a:moveTo>
                      <a:cubicBezTo>
                        <a:pt x="403" y="269"/>
                        <a:pt x="390" y="282"/>
                        <a:pt x="374" y="282"/>
                      </a:cubicBezTo>
                      <a:cubicBezTo>
                        <a:pt x="29" y="282"/>
                        <a:pt x="29" y="282"/>
                        <a:pt x="29" y="282"/>
                      </a:cubicBezTo>
                      <a:cubicBezTo>
                        <a:pt x="13" y="282"/>
                        <a:pt x="0" y="269"/>
                        <a:pt x="0" y="253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13"/>
                        <a:pt x="13" y="0"/>
                        <a:pt x="29" y="0"/>
                      </a:cubicBezTo>
                      <a:cubicBezTo>
                        <a:pt x="374" y="0"/>
                        <a:pt x="374" y="0"/>
                        <a:pt x="374" y="0"/>
                      </a:cubicBezTo>
                      <a:cubicBezTo>
                        <a:pt x="390" y="0"/>
                        <a:pt x="403" y="13"/>
                        <a:pt x="403" y="29"/>
                      </a:cubicBezTo>
                      <a:lnTo>
                        <a:pt x="403" y="253"/>
                      </a:lnTo>
                      <a:close/>
                    </a:path>
                  </a:pathLst>
                </a:custGeom>
                <a:solidFill>
                  <a:srgbClr val="99D3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1" name="Oval 268"/>
                <p:cNvSpPr>
                  <a:spLocks noChangeArrowheads="1"/>
                </p:cNvSpPr>
                <p:nvPr/>
              </p:nvSpPr>
              <p:spPr bwMode="auto">
                <a:xfrm>
                  <a:off x="8280401" y="-1296988"/>
                  <a:ext cx="157163" cy="157163"/>
                </a:xfrm>
                <a:prstGeom prst="ellipse">
                  <a:avLst/>
                </a:prstGeom>
                <a:solidFill>
                  <a:srgbClr val="FB60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3352" name="Freeform 269"/>
                <p:cNvSpPr/>
                <p:nvPr/>
              </p:nvSpPr>
              <p:spPr bwMode="auto">
                <a:xfrm>
                  <a:off x="8280401" y="-1085851"/>
                  <a:ext cx="157163" cy="47625"/>
                </a:xfrm>
                <a:custGeom>
                  <a:avLst/>
                  <a:gdLst>
                    <a:gd name="T0" fmla="*/ 157163 w 42"/>
                    <a:gd name="T1" fmla="*/ 25644 h 13"/>
                    <a:gd name="T2" fmla="*/ 130969 w 42"/>
                    <a:gd name="T3" fmla="*/ 47625 h 13"/>
                    <a:gd name="T4" fmla="*/ 26194 w 42"/>
                    <a:gd name="T5" fmla="*/ 47625 h 13"/>
                    <a:gd name="T6" fmla="*/ 0 w 42"/>
                    <a:gd name="T7" fmla="*/ 25644 h 13"/>
                    <a:gd name="T8" fmla="*/ 0 w 42"/>
                    <a:gd name="T9" fmla="*/ 25644 h 13"/>
                    <a:gd name="T10" fmla="*/ 26194 w 42"/>
                    <a:gd name="T11" fmla="*/ 0 h 13"/>
                    <a:gd name="T12" fmla="*/ 130969 w 42"/>
                    <a:gd name="T13" fmla="*/ 0 h 13"/>
                    <a:gd name="T14" fmla="*/ 157163 w 42"/>
                    <a:gd name="T15" fmla="*/ 25644 h 1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2" h="13">
                      <a:moveTo>
                        <a:pt x="42" y="7"/>
                      </a:moveTo>
                      <a:cubicBezTo>
                        <a:pt x="42" y="10"/>
                        <a:pt x="39" y="13"/>
                        <a:pt x="35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9" y="0"/>
                        <a:pt x="42" y="3"/>
                        <a:pt x="42" y="7"/>
                      </a:cubicBezTo>
                      <a:close/>
                    </a:path>
                  </a:pathLst>
                </a:custGeom>
                <a:solidFill>
                  <a:srgbClr val="FB60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3" name="Freeform 270"/>
                <p:cNvSpPr/>
                <p:nvPr/>
              </p:nvSpPr>
              <p:spPr bwMode="auto">
                <a:xfrm>
                  <a:off x="8280401" y="-1411288"/>
                  <a:ext cx="157163" cy="49213"/>
                </a:xfrm>
                <a:custGeom>
                  <a:avLst/>
                  <a:gdLst>
                    <a:gd name="T0" fmla="*/ 157163 w 42"/>
                    <a:gd name="T1" fmla="*/ 26499 h 13"/>
                    <a:gd name="T2" fmla="*/ 130969 w 42"/>
                    <a:gd name="T3" fmla="*/ 49213 h 13"/>
                    <a:gd name="T4" fmla="*/ 26194 w 42"/>
                    <a:gd name="T5" fmla="*/ 49213 h 13"/>
                    <a:gd name="T6" fmla="*/ 0 w 42"/>
                    <a:gd name="T7" fmla="*/ 26499 h 13"/>
                    <a:gd name="T8" fmla="*/ 0 w 42"/>
                    <a:gd name="T9" fmla="*/ 26499 h 13"/>
                    <a:gd name="T10" fmla="*/ 26194 w 42"/>
                    <a:gd name="T11" fmla="*/ 0 h 13"/>
                    <a:gd name="T12" fmla="*/ 130969 w 42"/>
                    <a:gd name="T13" fmla="*/ 0 h 13"/>
                    <a:gd name="T14" fmla="*/ 157163 w 42"/>
                    <a:gd name="T15" fmla="*/ 26499 h 1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2" h="13">
                      <a:moveTo>
                        <a:pt x="42" y="7"/>
                      </a:moveTo>
                      <a:cubicBezTo>
                        <a:pt x="42" y="10"/>
                        <a:pt x="39" y="13"/>
                        <a:pt x="35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9" y="0"/>
                        <a:pt x="42" y="3"/>
                        <a:pt x="42" y="7"/>
                      </a:cubicBezTo>
                      <a:close/>
                    </a:path>
                  </a:pathLst>
                </a:custGeom>
                <a:solidFill>
                  <a:srgbClr val="FB60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4" name="Freeform 271"/>
                <p:cNvSpPr/>
                <p:nvPr/>
              </p:nvSpPr>
              <p:spPr bwMode="auto">
                <a:xfrm>
                  <a:off x="8280401" y="-1493838"/>
                  <a:ext cx="157163" cy="49213"/>
                </a:xfrm>
                <a:custGeom>
                  <a:avLst/>
                  <a:gdLst>
                    <a:gd name="T0" fmla="*/ 157163 w 42"/>
                    <a:gd name="T1" fmla="*/ 22714 h 13"/>
                    <a:gd name="T2" fmla="*/ 130969 w 42"/>
                    <a:gd name="T3" fmla="*/ 49213 h 13"/>
                    <a:gd name="T4" fmla="*/ 26194 w 42"/>
                    <a:gd name="T5" fmla="*/ 49213 h 13"/>
                    <a:gd name="T6" fmla="*/ 0 w 42"/>
                    <a:gd name="T7" fmla="*/ 22714 h 13"/>
                    <a:gd name="T8" fmla="*/ 0 w 42"/>
                    <a:gd name="T9" fmla="*/ 22714 h 13"/>
                    <a:gd name="T10" fmla="*/ 26194 w 42"/>
                    <a:gd name="T11" fmla="*/ 0 h 13"/>
                    <a:gd name="T12" fmla="*/ 130969 w 42"/>
                    <a:gd name="T13" fmla="*/ 0 h 13"/>
                    <a:gd name="T14" fmla="*/ 157163 w 42"/>
                    <a:gd name="T15" fmla="*/ 22714 h 1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2" h="13">
                      <a:moveTo>
                        <a:pt x="42" y="6"/>
                      </a:moveTo>
                      <a:cubicBezTo>
                        <a:pt x="42" y="10"/>
                        <a:pt x="39" y="13"/>
                        <a:pt x="35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9" y="0"/>
                        <a:pt x="42" y="3"/>
                        <a:pt x="42" y="6"/>
                      </a:cubicBezTo>
                      <a:close/>
                    </a:path>
                  </a:pathLst>
                </a:custGeom>
                <a:solidFill>
                  <a:srgbClr val="FB60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5" name="Freeform 272"/>
                <p:cNvSpPr/>
                <p:nvPr/>
              </p:nvSpPr>
              <p:spPr bwMode="auto">
                <a:xfrm>
                  <a:off x="8280401" y="-989013"/>
                  <a:ext cx="157163" cy="49213"/>
                </a:xfrm>
                <a:custGeom>
                  <a:avLst/>
                  <a:gdLst>
                    <a:gd name="T0" fmla="*/ 157163 w 42"/>
                    <a:gd name="T1" fmla="*/ 26499 h 13"/>
                    <a:gd name="T2" fmla="*/ 130969 w 42"/>
                    <a:gd name="T3" fmla="*/ 49213 h 13"/>
                    <a:gd name="T4" fmla="*/ 26194 w 42"/>
                    <a:gd name="T5" fmla="*/ 49213 h 13"/>
                    <a:gd name="T6" fmla="*/ 0 w 42"/>
                    <a:gd name="T7" fmla="*/ 26499 h 13"/>
                    <a:gd name="T8" fmla="*/ 0 w 42"/>
                    <a:gd name="T9" fmla="*/ 26499 h 13"/>
                    <a:gd name="T10" fmla="*/ 26194 w 42"/>
                    <a:gd name="T11" fmla="*/ 0 h 13"/>
                    <a:gd name="T12" fmla="*/ 130969 w 42"/>
                    <a:gd name="T13" fmla="*/ 0 h 13"/>
                    <a:gd name="T14" fmla="*/ 157163 w 42"/>
                    <a:gd name="T15" fmla="*/ 26499 h 1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2" h="13">
                      <a:moveTo>
                        <a:pt x="42" y="7"/>
                      </a:moveTo>
                      <a:cubicBezTo>
                        <a:pt x="42" y="10"/>
                        <a:pt x="39" y="13"/>
                        <a:pt x="35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9" y="0"/>
                        <a:pt x="42" y="3"/>
                        <a:pt x="42" y="7"/>
                      </a:cubicBezTo>
                      <a:close/>
                    </a:path>
                  </a:pathLst>
                </a:custGeom>
                <a:solidFill>
                  <a:srgbClr val="FB60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6" name="Freeform 273"/>
                <p:cNvSpPr/>
                <p:nvPr/>
              </p:nvSpPr>
              <p:spPr bwMode="auto">
                <a:xfrm>
                  <a:off x="8280401" y="-898526"/>
                  <a:ext cx="157163" cy="49213"/>
                </a:xfrm>
                <a:custGeom>
                  <a:avLst/>
                  <a:gdLst>
                    <a:gd name="T0" fmla="*/ 157163 w 42"/>
                    <a:gd name="T1" fmla="*/ 22714 h 13"/>
                    <a:gd name="T2" fmla="*/ 130969 w 42"/>
                    <a:gd name="T3" fmla="*/ 49213 h 13"/>
                    <a:gd name="T4" fmla="*/ 26194 w 42"/>
                    <a:gd name="T5" fmla="*/ 49213 h 13"/>
                    <a:gd name="T6" fmla="*/ 0 w 42"/>
                    <a:gd name="T7" fmla="*/ 22714 h 13"/>
                    <a:gd name="T8" fmla="*/ 0 w 42"/>
                    <a:gd name="T9" fmla="*/ 22714 h 13"/>
                    <a:gd name="T10" fmla="*/ 26194 w 42"/>
                    <a:gd name="T11" fmla="*/ 0 h 13"/>
                    <a:gd name="T12" fmla="*/ 130969 w 42"/>
                    <a:gd name="T13" fmla="*/ 0 h 13"/>
                    <a:gd name="T14" fmla="*/ 157163 w 42"/>
                    <a:gd name="T15" fmla="*/ 22714 h 1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2" h="13">
                      <a:moveTo>
                        <a:pt x="42" y="6"/>
                      </a:moveTo>
                      <a:cubicBezTo>
                        <a:pt x="42" y="10"/>
                        <a:pt x="39" y="13"/>
                        <a:pt x="35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9" y="0"/>
                        <a:pt x="42" y="3"/>
                        <a:pt x="42" y="6"/>
                      </a:cubicBezTo>
                      <a:close/>
                    </a:path>
                  </a:pathLst>
                </a:custGeom>
                <a:solidFill>
                  <a:srgbClr val="FB60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7" name="Freeform 274"/>
                <p:cNvSpPr/>
                <p:nvPr/>
              </p:nvSpPr>
              <p:spPr bwMode="auto">
                <a:xfrm>
                  <a:off x="8467726" y="-1617663"/>
                  <a:ext cx="571500" cy="858838"/>
                </a:xfrm>
                <a:custGeom>
                  <a:avLst/>
                  <a:gdLst>
                    <a:gd name="T0" fmla="*/ 82717 w 152"/>
                    <a:gd name="T1" fmla="*/ 0 h 228"/>
                    <a:gd name="T2" fmla="*/ 0 w 152"/>
                    <a:gd name="T3" fmla="*/ 90404 h 228"/>
                    <a:gd name="T4" fmla="*/ 0 w 152"/>
                    <a:gd name="T5" fmla="*/ 768434 h 228"/>
                    <a:gd name="T6" fmla="*/ 82717 w 152"/>
                    <a:gd name="T7" fmla="*/ 858838 h 228"/>
                    <a:gd name="T8" fmla="*/ 571500 w 152"/>
                    <a:gd name="T9" fmla="*/ 858838 h 228"/>
                    <a:gd name="T10" fmla="*/ 571500 w 152"/>
                    <a:gd name="T11" fmla="*/ 0 h 228"/>
                    <a:gd name="T12" fmla="*/ 82717 w 152"/>
                    <a:gd name="T13" fmla="*/ 0 h 22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2" h="228">
                      <a:moveTo>
                        <a:pt x="22" y="0"/>
                      </a:move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204"/>
                        <a:pt x="0" y="204"/>
                        <a:pt x="0" y="204"/>
                      </a:cubicBezTo>
                      <a:cubicBezTo>
                        <a:pt x="0" y="217"/>
                        <a:pt x="10" y="228"/>
                        <a:pt x="22" y="228"/>
                      </a:cubicBezTo>
                      <a:cubicBezTo>
                        <a:pt x="152" y="228"/>
                        <a:pt x="152" y="228"/>
                        <a:pt x="152" y="228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2B68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8" name="Freeform 275"/>
                <p:cNvSpPr/>
                <p:nvPr/>
              </p:nvSpPr>
              <p:spPr bwMode="auto">
                <a:xfrm>
                  <a:off x="9039226" y="-1617663"/>
                  <a:ext cx="574675" cy="858838"/>
                </a:xfrm>
                <a:custGeom>
                  <a:avLst/>
                  <a:gdLst>
                    <a:gd name="T0" fmla="*/ 492042 w 153"/>
                    <a:gd name="T1" fmla="*/ 0 h 228"/>
                    <a:gd name="T2" fmla="*/ 0 w 153"/>
                    <a:gd name="T3" fmla="*/ 0 h 228"/>
                    <a:gd name="T4" fmla="*/ 0 w 153"/>
                    <a:gd name="T5" fmla="*/ 858838 h 228"/>
                    <a:gd name="T6" fmla="*/ 492042 w 153"/>
                    <a:gd name="T7" fmla="*/ 858838 h 228"/>
                    <a:gd name="T8" fmla="*/ 574675 w 153"/>
                    <a:gd name="T9" fmla="*/ 768434 h 228"/>
                    <a:gd name="T10" fmla="*/ 574675 w 153"/>
                    <a:gd name="T11" fmla="*/ 90404 h 228"/>
                    <a:gd name="T12" fmla="*/ 492042 w 153"/>
                    <a:gd name="T13" fmla="*/ 0 h 22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3" h="228">
                      <a:moveTo>
                        <a:pt x="13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28"/>
                        <a:pt x="0" y="228"/>
                        <a:pt x="0" y="228"/>
                      </a:cubicBezTo>
                      <a:cubicBezTo>
                        <a:pt x="131" y="228"/>
                        <a:pt x="131" y="228"/>
                        <a:pt x="131" y="228"/>
                      </a:cubicBezTo>
                      <a:cubicBezTo>
                        <a:pt x="143" y="228"/>
                        <a:pt x="153" y="217"/>
                        <a:pt x="153" y="204"/>
                      </a:cubicBezTo>
                      <a:cubicBezTo>
                        <a:pt x="153" y="24"/>
                        <a:pt x="153" y="24"/>
                        <a:pt x="153" y="24"/>
                      </a:cubicBezTo>
                      <a:cubicBezTo>
                        <a:pt x="153" y="11"/>
                        <a:pt x="143" y="0"/>
                        <a:pt x="131" y="0"/>
                      </a:cubicBezTo>
                      <a:close/>
                    </a:path>
                  </a:pathLst>
                </a:custGeom>
                <a:solidFill>
                  <a:srgbClr val="1950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9" name="Freeform 276"/>
                <p:cNvSpPr/>
                <p:nvPr/>
              </p:nvSpPr>
              <p:spPr bwMode="auto">
                <a:xfrm>
                  <a:off x="9129713" y="-1022351"/>
                  <a:ext cx="66675" cy="98425"/>
                </a:xfrm>
                <a:custGeom>
                  <a:avLst/>
                  <a:gdLst>
                    <a:gd name="T0" fmla="*/ 22225 w 18"/>
                    <a:gd name="T1" fmla="*/ 90854 h 26"/>
                    <a:gd name="T2" fmla="*/ 7408 w 18"/>
                    <a:gd name="T3" fmla="*/ 98425 h 26"/>
                    <a:gd name="T4" fmla="*/ 7408 w 18"/>
                    <a:gd name="T5" fmla="*/ 98425 h 26"/>
                    <a:gd name="T6" fmla="*/ 3704 w 18"/>
                    <a:gd name="T7" fmla="*/ 83283 h 26"/>
                    <a:gd name="T8" fmla="*/ 25929 w 18"/>
                    <a:gd name="T9" fmla="*/ 3786 h 26"/>
                    <a:gd name="T10" fmla="*/ 51858 w 18"/>
                    <a:gd name="T11" fmla="*/ 3786 h 26"/>
                    <a:gd name="T12" fmla="*/ 51858 w 18"/>
                    <a:gd name="T13" fmla="*/ 3786 h 26"/>
                    <a:gd name="T14" fmla="*/ 62971 w 18"/>
                    <a:gd name="T15" fmla="*/ 26499 h 26"/>
                    <a:gd name="T16" fmla="*/ 22225 w 18"/>
                    <a:gd name="T17" fmla="*/ 90854 h 2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8" h="26">
                      <a:moveTo>
                        <a:pt x="6" y="24"/>
                      </a:moveTo>
                      <a:cubicBezTo>
                        <a:pt x="5" y="25"/>
                        <a:pt x="3" y="26"/>
                        <a:pt x="2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5"/>
                        <a:pt x="0" y="23"/>
                        <a:pt x="1" y="2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0"/>
                        <a:pt x="13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5" y="2"/>
                        <a:pt x="18" y="5"/>
                        <a:pt x="17" y="7"/>
                      </a:cubicBezTo>
                      <a:lnTo>
                        <a:pt x="6" y="24"/>
                      </a:lnTo>
                      <a:close/>
                    </a:path>
                  </a:pathLst>
                </a:custGeom>
                <a:solidFill>
                  <a:srgbClr val="D3290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0" name="Freeform 277"/>
                <p:cNvSpPr/>
                <p:nvPr/>
              </p:nvSpPr>
              <p:spPr bwMode="auto">
                <a:xfrm>
                  <a:off x="9136063" y="-1131888"/>
                  <a:ext cx="136525" cy="153988"/>
                </a:xfrm>
                <a:custGeom>
                  <a:avLst/>
                  <a:gdLst>
                    <a:gd name="T0" fmla="*/ 34131 w 36"/>
                    <a:gd name="T1" fmla="*/ 0 h 41"/>
                    <a:gd name="T2" fmla="*/ 22754 w 36"/>
                    <a:gd name="T3" fmla="*/ 26291 h 41"/>
                    <a:gd name="T4" fmla="*/ 18962 w 36"/>
                    <a:gd name="T5" fmla="*/ 142721 h 41"/>
                    <a:gd name="T6" fmla="*/ 34131 w 36"/>
                    <a:gd name="T7" fmla="*/ 153988 h 41"/>
                    <a:gd name="T8" fmla="*/ 125148 w 36"/>
                    <a:gd name="T9" fmla="*/ 78872 h 41"/>
                    <a:gd name="T10" fmla="*/ 136525 w 36"/>
                    <a:gd name="T11" fmla="*/ 56337 h 41"/>
                    <a:gd name="T12" fmla="*/ 34131 w 36"/>
                    <a:gd name="T13" fmla="*/ 0 h 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6" h="41">
                      <a:moveTo>
                        <a:pt x="9" y="0"/>
                      </a:move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0" y="19"/>
                        <a:pt x="2" y="38"/>
                        <a:pt x="5" y="38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14" y="41"/>
                        <a:pt x="27" y="33"/>
                        <a:pt x="33" y="21"/>
                      </a:cubicBezTo>
                      <a:cubicBezTo>
                        <a:pt x="36" y="15"/>
                        <a:pt x="36" y="15"/>
                        <a:pt x="36" y="15"/>
                      </a:cubicBezTo>
                      <a:cubicBezTo>
                        <a:pt x="31" y="4"/>
                        <a:pt x="17" y="1"/>
                        <a:pt x="9" y="0"/>
                      </a:cubicBezTo>
                      <a:close/>
                    </a:path>
                  </a:pathLst>
                </a:custGeom>
                <a:solidFill>
                  <a:srgbClr val="DE3F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1" name="Freeform 278"/>
                <p:cNvSpPr/>
                <p:nvPr/>
              </p:nvSpPr>
              <p:spPr bwMode="auto">
                <a:xfrm>
                  <a:off x="9402763" y="-2020888"/>
                  <a:ext cx="290513" cy="512763"/>
                </a:xfrm>
                <a:custGeom>
                  <a:avLst/>
                  <a:gdLst>
                    <a:gd name="T0" fmla="*/ 86777 w 77"/>
                    <a:gd name="T1" fmla="*/ 463749 h 136"/>
                    <a:gd name="T2" fmla="*/ 26410 w 77"/>
                    <a:gd name="T3" fmla="*/ 505222 h 136"/>
                    <a:gd name="T4" fmla="*/ 18864 w 77"/>
                    <a:gd name="T5" fmla="*/ 501452 h 136"/>
                    <a:gd name="T6" fmla="*/ 15092 w 77"/>
                    <a:gd name="T7" fmla="*/ 426046 h 136"/>
                    <a:gd name="T8" fmla="*/ 199963 w 77"/>
                    <a:gd name="T9" fmla="*/ 49014 h 136"/>
                    <a:gd name="T10" fmla="*/ 260330 w 77"/>
                    <a:gd name="T11" fmla="*/ 7541 h 136"/>
                    <a:gd name="T12" fmla="*/ 271649 w 77"/>
                    <a:gd name="T13" fmla="*/ 15081 h 136"/>
                    <a:gd name="T14" fmla="*/ 271649 w 77"/>
                    <a:gd name="T15" fmla="*/ 86717 h 136"/>
                    <a:gd name="T16" fmla="*/ 86777 w 77"/>
                    <a:gd name="T17" fmla="*/ 463749 h 1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7" h="136">
                      <a:moveTo>
                        <a:pt x="23" y="123"/>
                      </a:moveTo>
                      <a:cubicBezTo>
                        <a:pt x="19" y="131"/>
                        <a:pt x="12" y="136"/>
                        <a:pt x="7" y="134"/>
                      </a:cubicBezTo>
                      <a:cubicBezTo>
                        <a:pt x="5" y="133"/>
                        <a:pt x="5" y="133"/>
                        <a:pt x="5" y="133"/>
                      </a:cubicBezTo>
                      <a:cubicBezTo>
                        <a:pt x="0" y="130"/>
                        <a:pt x="0" y="122"/>
                        <a:pt x="4" y="113"/>
                      </a:cubicBezTo>
                      <a:cubicBezTo>
                        <a:pt x="53" y="13"/>
                        <a:pt x="53" y="13"/>
                        <a:pt x="53" y="13"/>
                      </a:cubicBezTo>
                      <a:cubicBezTo>
                        <a:pt x="57" y="5"/>
                        <a:pt x="64" y="0"/>
                        <a:pt x="69" y="2"/>
                      </a:cubicBezTo>
                      <a:cubicBezTo>
                        <a:pt x="72" y="4"/>
                        <a:pt x="72" y="4"/>
                        <a:pt x="72" y="4"/>
                      </a:cubicBezTo>
                      <a:cubicBezTo>
                        <a:pt x="76" y="6"/>
                        <a:pt x="77" y="15"/>
                        <a:pt x="72" y="23"/>
                      </a:cubicBezTo>
                      <a:lnTo>
                        <a:pt x="23" y="123"/>
                      </a:lnTo>
                      <a:close/>
                    </a:path>
                  </a:pathLst>
                </a:custGeom>
                <a:solidFill>
                  <a:srgbClr val="DE3F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2" name="Freeform 279"/>
                <p:cNvSpPr/>
                <p:nvPr/>
              </p:nvSpPr>
              <p:spPr bwMode="auto">
                <a:xfrm>
                  <a:off x="9320213" y="-1943101"/>
                  <a:ext cx="361950" cy="536575"/>
                </a:xfrm>
                <a:custGeom>
                  <a:avLst/>
                  <a:gdLst>
                    <a:gd name="T0" fmla="*/ 158353 w 96"/>
                    <a:gd name="T1" fmla="*/ 491231 h 142"/>
                    <a:gd name="T2" fmla="*/ 71636 w 96"/>
                    <a:gd name="T3" fmla="*/ 517682 h 142"/>
                    <a:gd name="T4" fmla="*/ 49014 w 96"/>
                    <a:gd name="T5" fmla="*/ 510124 h 142"/>
                    <a:gd name="T6" fmla="*/ 15081 w 96"/>
                    <a:gd name="T7" fmla="*/ 419435 h 142"/>
                    <a:gd name="T8" fmla="*/ 203597 w 96"/>
                    <a:gd name="T9" fmla="*/ 41566 h 142"/>
                    <a:gd name="T10" fmla="*/ 294084 w 96"/>
                    <a:gd name="T11" fmla="*/ 15115 h 142"/>
                    <a:gd name="T12" fmla="*/ 312936 w 96"/>
                    <a:gd name="T13" fmla="*/ 26451 h 142"/>
                    <a:gd name="T14" fmla="*/ 346869 w 96"/>
                    <a:gd name="T15" fmla="*/ 113361 h 142"/>
                    <a:gd name="T16" fmla="*/ 158353 w 96"/>
                    <a:gd name="T17" fmla="*/ 491231 h 14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96" h="142">
                      <a:moveTo>
                        <a:pt x="42" y="130"/>
                      </a:moveTo>
                      <a:cubicBezTo>
                        <a:pt x="38" y="139"/>
                        <a:pt x="28" y="142"/>
                        <a:pt x="19" y="137"/>
                      </a:cubicBezTo>
                      <a:cubicBezTo>
                        <a:pt x="13" y="135"/>
                        <a:pt x="13" y="135"/>
                        <a:pt x="13" y="135"/>
                      </a:cubicBezTo>
                      <a:cubicBezTo>
                        <a:pt x="4" y="130"/>
                        <a:pt x="0" y="119"/>
                        <a:pt x="4" y="111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8" y="3"/>
                        <a:pt x="68" y="0"/>
                        <a:pt x="78" y="4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92" y="11"/>
                        <a:pt x="96" y="22"/>
                        <a:pt x="92" y="30"/>
                      </a:cubicBezTo>
                      <a:lnTo>
                        <a:pt x="42" y="130"/>
                      </a:lnTo>
                      <a:close/>
                    </a:path>
                  </a:pathLst>
                </a:custGeom>
                <a:solidFill>
                  <a:srgbClr val="DE3F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3" name="Freeform 280"/>
                <p:cNvSpPr/>
                <p:nvPr/>
              </p:nvSpPr>
              <p:spPr bwMode="auto">
                <a:xfrm>
                  <a:off x="9148763" y="-1497013"/>
                  <a:ext cx="319088" cy="452438"/>
                </a:xfrm>
                <a:custGeom>
                  <a:avLst/>
                  <a:gdLst>
                    <a:gd name="T0" fmla="*/ 135143 w 85"/>
                    <a:gd name="T1" fmla="*/ 422275 h 120"/>
                    <a:gd name="T2" fmla="*/ 15016 w 85"/>
                    <a:gd name="T3" fmla="*/ 361950 h 120"/>
                    <a:gd name="T4" fmla="*/ 161421 w 85"/>
                    <a:gd name="T5" fmla="*/ 30163 h 120"/>
                    <a:gd name="T6" fmla="*/ 244008 w 85"/>
                    <a:gd name="T7" fmla="*/ 15081 h 120"/>
                    <a:gd name="T8" fmla="*/ 266532 w 85"/>
                    <a:gd name="T9" fmla="*/ 26392 h 120"/>
                    <a:gd name="T10" fmla="*/ 304072 w 85"/>
                    <a:gd name="T11" fmla="*/ 101799 h 120"/>
                    <a:gd name="T12" fmla="*/ 135143 w 85"/>
                    <a:gd name="T13" fmla="*/ 422275 h 12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5" h="120">
                      <a:moveTo>
                        <a:pt x="36" y="112"/>
                      </a:moveTo>
                      <a:cubicBezTo>
                        <a:pt x="32" y="120"/>
                        <a:pt x="0" y="104"/>
                        <a:pt x="4" y="96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7" y="0"/>
                        <a:pt x="56" y="0"/>
                        <a:pt x="65" y="4"/>
                      </a:cubicBezTo>
                      <a:cubicBezTo>
                        <a:pt x="71" y="7"/>
                        <a:pt x="71" y="7"/>
                        <a:pt x="71" y="7"/>
                      </a:cubicBezTo>
                      <a:cubicBezTo>
                        <a:pt x="80" y="11"/>
                        <a:pt x="85" y="19"/>
                        <a:pt x="81" y="27"/>
                      </a:cubicBezTo>
                      <a:lnTo>
                        <a:pt x="36" y="112"/>
                      </a:lnTo>
                      <a:close/>
                    </a:path>
                  </a:pathLst>
                </a:custGeom>
                <a:solidFill>
                  <a:srgbClr val="DE3F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4" name="Freeform 281"/>
                <p:cNvSpPr/>
                <p:nvPr/>
              </p:nvSpPr>
              <p:spPr bwMode="auto">
                <a:xfrm>
                  <a:off x="9177338" y="-1905001"/>
                  <a:ext cx="481013" cy="811213"/>
                </a:xfrm>
                <a:custGeom>
                  <a:avLst/>
                  <a:gdLst>
                    <a:gd name="T0" fmla="*/ 3758 w 128"/>
                    <a:gd name="T1" fmla="*/ 754617 h 215"/>
                    <a:gd name="T2" fmla="*/ 48853 w 128"/>
                    <a:gd name="T3" fmla="*/ 788574 h 215"/>
                    <a:gd name="T4" fmla="*/ 48853 w 128"/>
                    <a:gd name="T5" fmla="*/ 788574 h 215"/>
                    <a:gd name="T6" fmla="*/ 105222 w 128"/>
                    <a:gd name="T7" fmla="*/ 803667 h 215"/>
                    <a:gd name="T8" fmla="*/ 477255 w 128"/>
                    <a:gd name="T9" fmla="*/ 56596 h 215"/>
                    <a:gd name="T10" fmla="*/ 432160 w 128"/>
                    <a:gd name="T11" fmla="*/ 22639 h 215"/>
                    <a:gd name="T12" fmla="*/ 432160 w 128"/>
                    <a:gd name="T13" fmla="*/ 22639 h 215"/>
                    <a:gd name="T14" fmla="*/ 379549 w 128"/>
                    <a:gd name="T15" fmla="*/ 3773 h 215"/>
                    <a:gd name="T16" fmla="*/ 3758 w 128"/>
                    <a:gd name="T17" fmla="*/ 754617 h 21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28" h="215">
                      <a:moveTo>
                        <a:pt x="1" y="200"/>
                      </a:moveTo>
                      <a:cubicBezTo>
                        <a:pt x="0" y="201"/>
                        <a:pt x="6" y="205"/>
                        <a:pt x="13" y="209"/>
                      </a:cubicBezTo>
                      <a:cubicBezTo>
                        <a:pt x="13" y="209"/>
                        <a:pt x="13" y="209"/>
                        <a:pt x="13" y="209"/>
                      </a:cubicBezTo>
                      <a:cubicBezTo>
                        <a:pt x="21" y="213"/>
                        <a:pt x="27" y="215"/>
                        <a:pt x="28" y="213"/>
                      </a:cubicBezTo>
                      <a:cubicBezTo>
                        <a:pt x="127" y="15"/>
                        <a:pt x="127" y="15"/>
                        <a:pt x="127" y="15"/>
                      </a:cubicBezTo>
                      <a:cubicBezTo>
                        <a:pt x="128" y="13"/>
                        <a:pt x="122" y="9"/>
                        <a:pt x="115" y="6"/>
                      </a:cubicBezTo>
                      <a:cubicBezTo>
                        <a:pt x="115" y="6"/>
                        <a:pt x="115" y="6"/>
                        <a:pt x="115" y="6"/>
                      </a:cubicBezTo>
                      <a:cubicBezTo>
                        <a:pt x="108" y="2"/>
                        <a:pt x="101" y="0"/>
                        <a:pt x="101" y="1"/>
                      </a:cubicBezTo>
                      <a:lnTo>
                        <a:pt x="1" y="200"/>
                      </a:lnTo>
                      <a:close/>
                    </a:path>
                  </a:pathLst>
                </a:custGeom>
                <a:solidFill>
                  <a:srgbClr val="FB60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5" name="Freeform 282"/>
                <p:cNvSpPr/>
                <p:nvPr/>
              </p:nvSpPr>
              <p:spPr bwMode="auto">
                <a:xfrm>
                  <a:off x="9283701" y="-1411288"/>
                  <a:ext cx="123825" cy="192088"/>
                </a:xfrm>
                <a:custGeom>
                  <a:avLst/>
                  <a:gdLst>
                    <a:gd name="T0" fmla="*/ 45027 w 33"/>
                    <a:gd name="T1" fmla="*/ 180789 h 51"/>
                    <a:gd name="T2" fmla="*/ 15009 w 33"/>
                    <a:gd name="T3" fmla="*/ 188322 h 51"/>
                    <a:gd name="T4" fmla="*/ 15009 w 33"/>
                    <a:gd name="T5" fmla="*/ 188322 h 51"/>
                    <a:gd name="T6" fmla="*/ 7505 w 33"/>
                    <a:gd name="T7" fmla="*/ 158190 h 51"/>
                    <a:gd name="T8" fmla="*/ 78798 w 33"/>
                    <a:gd name="T9" fmla="*/ 15066 h 51"/>
                    <a:gd name="T10" fmla="*/ 108816 w 33"/>
                    <a:gd name="T11" fmla="*/ 3766 h 51"/>
                    <a:gd name="T12" fmla="*/ 108816 w 33"/>
                    <a:gd name="T13" fmla="*/ 3766 h 51"/>
                    <a:gd name="T14" fmla="*/ 116320 w 33"/>
                    <a:gd name="T15" fmla="*/ 33898 h 51"/>
                    <a:gd name="T16" fmla="*/ 45027 w 33"/>
                    <a:gd name="T17" fmla="*/ 180789 h 5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3" h="51">
                      <a:moveTo>
                        <a:pt x="12" y="48"/>
                      </a:moveTo>
                      <a:cubicBezTo>
                        <a:pt x="10" y="50"/>
                        <a:pt x="7" y="51"/>
                        <a:pt x="4" y="50"/>
                      </a:cubicBezTo>
                      <a:cubicBezTo>
                        <a:pt x="4" y="50"/>
                        <a:pt x="4" y="50"/>
                        <a:pt x="4" y="50"/>
                      </a:cubicBezTo>
                      <a:cubicBezTo>
                        <a:pt x="1" y="49"/>
                        <a:pt x="0" y="45"/>
                        <a:pt x="2" y="42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2" y="1"/>
                        <a:pt x="26" y="0"/>
                        <a:pt x="29" y="1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31" y="3"/>
                        <a:pt x="33" y="6"/>
                        <a:pt x="31" y="9"/>
                      </a:cubicBezTo>
                      <a:lnTo>
                        <a:pt x="12" y="48"/>
                      </a:lnTo>
                      <a:close/>
                    </a:path>
                  </a:pathLst>
                </a:custGeom>
                <a:solidFill>
                  <a:srgbClr val="DE3F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6" name="Freeform 283"/>
                <p:cNvSpPr/>
                <p:nvPr/>
              </p:nvSpPr>
              <p:spPr bwMode="auto">
                <a:xfrm>
                  <a:off x="9234488" y="-1222376"/>
                  <a:ext cx="74613" cy="109538"/>
                </a:xfrm>
                <a:custGeom>
                  <a:avLst/>
                  <a:gdLst>
                    <a:gd name="T0" fmla="*/ 33576 w 20"/>
                    <a:gd name="T1" fmla="*/ 101984 h 29"/>
                    <a:gd name="T2" fmla="*/ 11192 w 20"/>
                    <a:gd name="T3" fmla="*/ 105761 h 29"/>
                    <a:gd name="T4" fmla="*/ 11192 w 20"/>
                    <a:gd name="T5" fmla="*/ 105761 h 29"/>
                    <a:gd name="T6" fmla="*/ 3731 w 20"/>
                    <a:gd name="T7" fmla="*/ 86875 h 29"/>
                    <a:gd name="T8" fmla="*/ 41037 w 20"/>
                    <a:gd name="T9" fmla="*/ 7554 h 29"/>
                    <a:gd name="T10" fmla="*/ 63421 w 20"/>
                    <a:gd name="T11" fmla="*/ 3777 h 29"/>
                    <a:gd name="T12" fmla="*/ 63421 w 20"/>
                    <a:gd name="T13" fmla="*/ 3777 h 29"/>
                    <a:gd name="T14" fmla="*/ 70882 w 20"/>
                    <a:gd name="T15" fmla="*/ 22663 h 29"/>
                    <a:gd name="T16" fmla="*/ 33576 w 20"/>
                    <a:gd name="T17" fmla="*/ 101984 h 2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0" h="29">
                      <a:moveTo>
                        <a:pt x="9" y="27"/>
                      </a:moveTo>
                      <a:cubicBezTo>
                        <a:pt x="8" y="29"/>
                        <a:pt x="5" y="29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1" y="27"/>
                        <a:pt x="0" y="25"/>
                        <a:pt x="1" y="2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2" y="1"/>
                        <a:pt x="14" y="0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9" y="2"/>
                        <a:pt x="20" y="5"/>
                        <a:pt x="19" y="6"/>
                      </a:cubicBezTo>
                      <a:lnTo>
                        <a:pt x="9" y="27"/>
                      </a:lnTo>
                      <a:close/>
                    </a:path>
                  </a:pathLst>
                </a:custGeom>
                <a:solidFill>
                  <a:srgbClr val="DE3F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7" name="Freeform 284"/>
                <p:cNvSpPr/>
                <p:nvPr/>
              </p:nvSpPr>
              <p:spPr bwMode="auto">
                <a:xfrm>
                  <a:off x="9166226" y="-1082676"/>
                  <a:ext cx="79375" cy="90488"/>
                </a:xfrm>
                <a:custGeom>
                  <a:avLst/>
                  <a:gdLst>
                    <a:gd name="T0" fmla="*/ 41577 w 21"/>
                    <a:gd name="T1" fmla="*/ 0 h 24"/>
                    <a:gd name="T2" fmla="*/ 79375 w 21"/>
                    <a:gd name="T3" fmla="*/ 18852 h 24"/>
                    <a:gd name="T4" fmla="*/ 0 w 21"/>
                    <a:gd name="T5" fmla="*/ 90488 h 24"/>
                    <a:gd name="T6" fmla="*/ 41577 w 21"/>
                    <a:gd name="T7" fmla="*/ 0 h 2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" h="24">
                      <a:moveTo>
                        <a:pt x="11" y="0"/>
                      </a:move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5"/>
                        <a:pt x="10" y="20"/>
                        <a:pt x="0" y="24"/>
                      </a:cubicBezTo>
                      <a:cubicBezTo>
                        <a:pt x="0" y="24"/>
                        <a:pt x="15" y="2"/>
                        <a:pt x="11" y="0"/>
                      </a:cubicBezTo>
                      <a:close/>
                    </a:path>
                  </a:pathLst>
                </a:custGeom>
                <a:solidFill>
                  <a:srgbClr val="FB60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8" name="Freeform 285"/>
                <p:cNvSpPr/>
                <p:nvPr/>
              </p:nvSpPr>
              <p:spPr bwMode="auto">
                <a:xfrm>
                  <a:off x="9539288" y="-1946276"/>
                  <a:ext cx="134938" cy="93663"/>
                </a:xfrm>
                <a:custGeom>
                  <a:avLst/>
                  <a:gdLst>
                    <a:gd name="T0" fmla="*/ 0 w 36"/>
                    <a:gd name="T1" fmla="*/ 26226 h 25"/>
                    <a:gd name="T2" fmla="*/ 0 w 36"/>
                    <a:gd name="T3" fmla="*/ 22479 h 25"/>
                    <a:gd name="T4" fmla="*/ 134938 w 36"/>
                    <a:gd name="T5" fmla="*/ 93663 h 25"/>
                    <a:gd name="T6" fmla="*/ 131190 w 36"/>
                    <a:gd name="T7" fmla="*/ 93663 h 25"/>
                    <a:gd name="T8" fmla="*/ 0 w 36"/>
                    <a:gd name="T9" fmla="*/ 26226 h 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6" h="25">
                      <a:moveTo>
                        <a:pt x="0" y="7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26" y="0"/>
                        <a:pt x="36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25" y="2"/>
                        <a:pt x="1" y="7"/>
                        <a:pt x="0" y="7"/>
                      </a:cubicBezTo>
                      <a:close/>
                    </a:path>
                  </a:pathLst>
                </a:custGeom>
                <a:solidFill>
                  <a:srgbClr val="E259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8" name="组合 364"/>
              <p:cNvGrpSpPr/>
              <p:nvPr/>
            </p:nvGrpSpPr>
            <p:grpSpPr bwMode="auto">
              <a:xfrm>
                <a:off x="6878638" y="1474787"/>
                <a:ext cx="428625" cy="969963"/>
                <a:chOff x="2800351" y="-1181101"/>
                <a:chExt cx="428625" cy="969963"/>
              </a:xfrm>
            </p:grpSpPr>
            <p:sp>
              <p:nvSpPr>
                <p:cNvPr id="13340" name="Freeform 286"/>
                <p:cNvSpPr/>
                <p:nvPr/>
              </p:nvSpPr>
              <p:spPr bwMode="auto">
                <a:xfrm>
                  <a:off x="2849563" y="-657226"/>
                  <a:ext cx="334963" cy="23813"/>
                </a:xfrm>
                <a:custGeom>
                  <a:avLst/>
                  <a:gdLst>
                    <a:gd name="T0" fmla="*/ 334963 w 89"/>
                    <a:gd name="T1" fmla="*/ 19844 h 6"/>
                    <a:gd name="T2" fmla="*/ 323672 w 89"/>
                    <a:gd name="T3" fmla="*/ 23813 h 6"/>
                    <a:gd name="T4" fmla="*/ 11291 w 89"/>
                    <a:gd name="T5" fmla="*/ 15875 h 6"/>
                    <a:gd name="T6" fmla="*/ 0 w 89"/>
                    <a:gd name="T7" fmla="*/ 7938 h 6"/>
                    <a:gd name="T8" fmla="*/ 0 w 89"/>
                    <a:gd name="T9" fmla="*/ 7938 h 6"/>
                    <a:gd name="T10" fmla="*/ 15055 w 89"/>
                    <a:gd name="T11" fmla="*/ 0 h 6"/>
                    <a:gd name="T12" fmla="*/ 323672 w 89"/>
                    <a:gd name="T13" fmla="*/ 11907 h 6"/>
                    <a:gd name="T14" fmla="*/ 334963 w 89"/>
                    <a:gd name="T15" fmla="*/ 19844 h 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89" h="6">
                      <a:moveTo>
                        <a:pt x="89" y="5"/>
                      </a:moveTo>
                      <a:cubicBezTo>
                        <a:pt x="89" y="6"/>
                        <a:pt x="88" y="6"/>
                        <a:pt x="86" y="6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8" y="3"/>
                        <a:pt x="89" y="4"/>
                        <a:pt x="89" y="5"/>
                      </a:cubicBezTo>
                      <a:close/>
                    </a:path>
                  </a:pathLst>
                </a:custGeom>
                <a:solidFill>
                  <a:srgbClr val="5C83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41" name="Freeform 287"/>
                <p:cNvSpPr/>
                <p:nvPr/>
              </p:nvSpPr>
              <p:spPr bwMode="auto">
                <a:xfrm>
                  <a:off x="2800351" y="-339726"/>
                  <a:ext cx="52388" cy="112713"/>
                </a:xfrm>
                <a:custGeom>
                  <a:avLst/>
                  <a:gdLst>
                    <a:gd name="T0" fmla="*/ 26194 w 14"/>
                    <a:gd name="T1" fmla="*/ 101442 h 30"/>
                    <a:gd name="T2" fmla="*/ 14968 w 14"/>
                    <a:gd name="T3" fmla="*/ 108956 h 30"/>
                    <a:gd name="T4" fmla="*/ 11226 w 14"/>
                    <a:gd name="T5" fmla="*/ 108956 h 30"/>
                    <a:gd name="T6" fmla="*/ 3742 w 14"/>
                    <a:gd name="T7" fmla="*/ 97685 h 30"/>
                    <a:gd name="T8" fmla="*/ 26194 w 14"/>
                    <a:gd name="T9" fmla="*/ 7514 h 30"/>
                    <a:gd name="T10" fmla="*/ 37420 w 14"/>
                    <a:gd name="T11" fmla="*/ 0 h 30"/>
                    <a:gd name="T12" fmla="*/ 41162 w 14"/>
                    <a:gd name="T13" fmla="*/ 0 h 30"/>
                    <a:gd name="T14" fmla="*/ 48646 w 14"/>
                    <a:gd name="T15" fmla="*/ 11271 h 30"/>
                    <a:gd name="T16" fmla="*/ 26194 w 14"/>
                    <a:gd name="T17" fmla="*/ 101442 h 3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4" h="30">
                      <a:moveTo>
                        <a:pt x="7" y="27"/>
                      </a:moveTo>
                      <a:cubicBezTo>
                        <a:pt x="7" y="29"/>
                        <a:pt x="5" y="30"/>
                        <a:pt x="4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1" y="29"/>
                        <a:pt x="0" y="28"/>
                        <a:pt x="1" y="26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1"/>
                        <a:pt x="9" y="0"/>
                        <a:pt x="10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3" y="1"/>
                        <a:pt x="14" y="2"/>
                        <a:pt x="13" y="3"/>
                      </a:cubicBezTo>
                      <a:lnTo>
                        <a:pt x="7" y="27"/>
                      </a:lnTo>
                      <a:close/>
                    </a:path>
                  </a:pathLst>
                </a:custGeom>
                <a:solidFill>
                  <a:srgbClr val="1950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42" name="Freeform 288"/>
                <p:cNvSpPr/>
                <p:nvPr/>
              </p:nvSpPr>
              <p:spPr bwMode="auto">
                <a:xfrm>
                  <a:off x="3138488" y="-468313"/>
                  <a:ext cx="90488" cy="257175"/>
                </a:xfrm>
                <a:custGeom>
                  <a:avLst/>
                  <a:gdLst>
                    <a:gd name="T0" fmla="*/ 90488 w 57"/>
                    <a:gd name="T1" fmla="*/ 252413 h 162"/>
                    <a:gd name="T2" fmla="*/ 82550 w 57"/>
                    <a:gd name="T3" fmla="*/ 257175 h 162"/>
                    <a:gd name="T4" fmla="*/ 0 w 57"/>
                    <a:gd name="T5" fmla="*/ 11113 h 162"/>
                    <a:gd name="T6" fmla="*/ 46038 w 57"/>
                    <a:gd name="T7" fmla="*/ 0 h 162"/>
                    <a:gd name="T8" fmla="*/ 90488 w 57"/>
                    <a:gd name="T9" fmla="*/ 252413 h 16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7" h="162">
                      <a:moveTo>
                        <a:pt x="57" y="159"/>
                      </a:moveTo>
                      <a:lnTo>
                        <a:pt x="52" y="162"/>
                      </a:lnTo>
                      <a:lnTo>
                        <a:pt x="0" y="7"/>
                      </a:lnTo>
                      <a:lnTo>
                        <a:pt x="29" y="0"/>
                      </a:lnTo>
                      <a:lnTo>
                        <a:pt x="57" y="159"/>
                      </a:lnTo>
                      <a:close/>
                    </a:path>
                  </a:pathLst>
                </a:custGeom>
                <a:solidFill>
                  <a:srgbClr val="5C83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43" name="Freeform 289"/>
                <p:cNvSpPr/>
                <p:nvPr/>
              </p:nvSpPr>
              <p:spPr bwMode="auto">
                <a:xfrm>
                  <a:off x="2800351" y="-969963"/>
                  <a:ext cx="219075" cy="682625"/>
                </a:xfrm>
                <a:custGeom>
                  <a:avLst/>
                  <a:gdLst>
                    <a:gd name="T0" fmla="*/ 52880 w 58"/>
                    <a:gd name="T1" fmla="*/ 678854 h 181"/>
                    <a:gd name="T2" fmla="*/ 45326 w 58"/>
                    <a:gd name="T3" fmla="*/ 682625 h 181"/>
                    <a:gd name="T4" fmla="*/ 7554 w 58"/>
                    <a:gd name="T5" fmla="*/ 675082 h 181"/>
                    <a:gd name="T6" fmla="*/ 3777 w 58"/>
                    <a:gd name="T7" fmla="*/ 667539 h 181"/>
                    <a:gd name="T8" fmla="*/ 132200 w 58"/>
                    <a:gd name="T9" fmla="*/ 3771 h 181"/>
                    <a:gd name="T10" fmla="*/ 139755 w 58"/>
                    <a:gd name="T11" fmla="*/ 0 h 181"/>
                    <a:gd name="T12" fmla="*/ 211521 w 58"/>
                    <a:gd name="T13" fmla="*/ 7543 h 181"/>
                    <a:gd name="T14" fmla="*/ 215298 w 58"/>
                    <a:gd name="T15" fmla="*/ 15086 h 181"/>
                    <a:gd name="T16" fmla="*/ 52880 w 58"/>
                    <a:gd name="T17" fmla="*/ 678854 h 18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8" h="181">
                      <a:moveTo>
                        <a:pt x="14" y="180"/>
                      </a:moveTo>
                      <a:cubicBezTo>
                        <a:pt x="14" y="181"/>
                        <a:pt x="13" y="181"/>
                        <a:pt x="12" y="181"/>
                      </a:cubicBezTo>
                      <a:cubicBezTo>
                        <a:pt x="2" y="179"/>
                        <a:pt x="2" y="179"/>
                        <a:pt x="2" y="179"/>
                      </a:cubicBezTo>
                      <a:cubicBezTo>
                        <a:pt x="1" y="179"/>
                        <a:pt x="0" y="178"/>
                        <a:pt x="1" y="177"/>
                      </a:cubicBezTo>
                      <a:cubicBezTo>
                        <a:pt x="35" y="1"/>
                        <a:pt x="35" y="1"/>
                        <a:pt x="35" y="1"/>
                      </a:cubicBezTo>
                      <a:cubicBezTo>
                        <a:pt x="35" y="1"/>
                        <a:pt x="36" y="0"/>
                        <a:pt x="37" y="0"/>
                      </a:cubicBezTo>
                      <a:cubicBezTo>
                        <a:pt x="56" y="2"/>
                        <a:pt x="56" y="2"/>
                        <a:pt x="56" y="2"/>
                      </a:cubicBezTo>
                      <a:cubicBezTo>
                        <a:pt x="57" y="2"/>
                        <a:pt x="58" y="3"/>
                        <a:pt x="57" y="4"/>
                      </a:cubicBezTo>
                      <a:lnTo>
                        <a:pt x="14" y="180"/>
                      </a:lnTo>
                      <a:close/>
                    </a:path>
                  </a:pathLst>
                </a:custGeom>
                <a:solidFill>
                  <a:srgbClr val="18AB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44" name="Freeform 290"/>
                <p:cNvSpPr/>
                <p:nvPr/>
              </p:nvSpPr>
              <p:spPr bwMode="auto">
                <a:xfrm>
                  <a:off x="3014663" y="-969963"/>
                  <a:ext cx="214313" cy="682625"/>
                </a:xfrm>
                <a:custGeom>
                  <a:avLst/>
                  <a:gdLst>
                    <a:gd name="T0" fmla="*/ 161675 w 57"/>
                    <a:gd name="T1" fmla="*/ 678854 h 181"/>
                    <a:gd name="T2" fmla="*/ 172954 w 57"/>
                    <a:gd name="T3" fmla="*/ 682625 h 181"/>
                    <a:gd name="T4" fmla="*/ 206793 w 57"/>
                    <a:gd name="T5" fmla="*/ 675082 h 181"/>
                    <a:gd name="T6" fmla="*/ 214313 w 57"/>
                    <a:gd name="T7" fmla="*/ 667539 h 181"/>
                    <a:gd name="T8" fmla="*/ 86477 w 57"/>
                    <a:gd name="T9" fmla="*/ 3771 h 181"/>
                    <a:gd name="T10" fmla="*/ 78957 w 57"/>
                    <a:gd name="T11" fmla="*/ 0 h 181"/>
                    <a:gd name="T12" fmla="*/ 7520 w 57"/>
                    <a:gd name="T13" fmla="*/ 7543 h 181"/>
                    <a:gd name="T14" fmla="*/ 0 w 57"/>
                    <a:gd name="T15" fmla="*/ 15086 h 181"/>
                    <a:gd name="T16" fmla="*/ 161675 w 57"/>
                    <a:gd name="T17" fmla="*/ 678854 h 18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7" h="181">
                      <a:moveTo>
                        <a:pt x="43" y="180"/>
                      </a:moveTo>
                      <a:cubicBezTo>
                        <a:pt x="44" y="181"/>
                        <a:pt x="45" y="181"/>
                        <a:pt x="46" y="181"/>
                      </a:cubicBezTo>
                      <a:cubicBezTo>
                        <a:pt x="55" y="179"/>
                        <a:pt x="55" y="179"/>
                        <a:pt x="55" y="179"/>
                      </a:cubicBezTo>
                      <a:cubicBezTo>
                        <a:pt x="57" y="179"/>
                        <a:pt x="57" y="178"/>
                        <a:pt x="57" y="177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1"/>
                        <a:pt x="22" y="0"/>
                        <a:pt x="21" y="0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2"/>
                        <a:pt x="0" y="3"/>
                        <a:pt x="0" y="4"/>
                      </a:cubicBezTo>
                      <a:lnTo>
                        <a:pt x="43" y="180"/>
                      </a:lnTo>
                      <a:close/>
                    </a:path>
                  </a:pathLst>
                </a:custGeom>
                <a:solidFill>
                  <a:srgbClr val="1AC1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45" name="Freeform 291"/>
                <p:cNvSpPr/>
                <p:nvPr/>
              </p:nvSpPr>
              <p:spPr bwMode="auto">
                <a:xfrm>
                  <a:off x="2989263" y="-1181101"/>
                  <a:ext cx="52388" cy="125413"/>
                </a:xfrm>
                <a:custGeom>
                  <a:avLst/>
                  <a:gdLst>
                    <a:gd name="T0" fmla="*/ 52388 w 14"/>
                    <a:gd name="T1" fmla="*/ 114012 h 33"/>
                    <a:gd name="T2" fmla="*/ 41162 w 14"/>
                    <a:gd name="T3" fmla="*/ 125413 h 33"/>
                    <a:gd name="T4" fmla="*/ 11226 w 14"/>
                    <a:gd name="T5" fmla="*/ 125413 h 33"/>
                    <a:gd name="T6" fmla="*/ 0 w 14"/>
                    <a:gd name="T7" fmla="*/ 114012 h 33"/>
                    <a:gd name="T8" fmla="*/ 0 w 14"/>
                    <a:gd name="T9" fmla="*/ 11401 h 33"/>
                    <a:gd name="T10" fmla="*/ 11226 w 14"/>
                    <a:gd name="T11" fmla="*/ 0 h 33"/>
                    <a:gd name="T12" fmla="*/ 41162 w 14"/>
                    <a:gd name="T13" fmla="*/ 0 h 33"/>
                    <a:gd name="T14" fmla="*/ 52388 w 14"/>
                    <a:gd name="T15" fmla="*/ 11401 h 33"/>
                    <a:gd name="T16" fmla="*/ 52388 w 14"/>
                    <a:gd name="T17" fmla="*/ 114012 h 3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4" h="33">
                      <a:moveTo>
                        <a:pt x="14" y="30"/>
                      </a:moveTo>
                      <a:cubicBezTo>
                        <a:pt x="14" y="32"/>
                        <a:pt x="13" y="33"/>
                        <a:pt x="11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1" y="33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3" y="0"/>
                        <a:pt x="14" y="1"/>
                        <a:pt x="14" y="3"/>
                      </a:cubicBezTo>
                      <a:lnTo>
                        <a:pt x="14" y="30"/>
                      </a:lnTo>
                      <a:close/>
                    </a:path>
                  </a:pathLst>
                </a:custGeom>
                <a:solidFill>
                  <a:srgbClr val="1950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46" name="Oval 292"/>
                <p:cNvSpPr>
                  <a:spLocks noChangeArrowheads="1"/>
                </p:cNvSpPr>
                <p:nvPr/>
              </p:nvSpPr>
              <p:spPr bwMode="auto">
                <a:xfrm>
                  <a:off x="2921001" y="-1085851"/>
                  <a:ext cx="192088" cy="192088"/>
                </a:xfrm>
                <a:prstGeom prst="ellipse">
                  <a:avLst/>
                </a:prstGeom>
                <a:solidFill>
                  <a:srgbClr val="DE3F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3347" name="Oval 293"/>
                <p:cNvSpPr>
                  <a:spLocks noChangeArrowheads="1"/>
                </p:cNvSpPr>
                <p:nvPr/>
              </p:nvSpPr>
              <p:spPr bwMode="auto">
                <a:xfrm>
                  <a:off x="2943226" y="-1063626"/>
                  <a:ext cx="147638" cy="146050"/>
                </a:xfrm>
                <a:prstGeom prst="ellipse">
                  <a:avLst/>
                </a:prstGeom>
                <a:solidFill>
                  <a:srgbClr val="FB60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3348" name="Oval 294"/>
                <p:cNvSpPr>
                  <a:spLocks noChangeArrowheads="1"/>
                </p:cNvSpPr>
                <p:nvPr/>
              </p:nvSpPr>
              <p:spPr bwMode="auto">
                <a:xfrm>
                  <a:off x="3000376" y="-682626"/>
                  <a:ext cx="25400" cy="71438"/>
                </a:xfrm>
                <a:prstGeom prst="ellipse">
                  <a:avLst/>
                </a:prstGeom>
                <a:solidFill>
                  <a:srgbClr val="1AC1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13339" name="图片 372"/>
              <p:cNvSpPr>
                <a:spLocks noChangeAspect="1"/>
              </p:cNvSpPr>
              <p:nvPr/>
            </p:nvSpPr>
            <p:spPr bwMode="auto">
              <a:xfrm>
                <a:off x="8864457" y="1749786"/>
                <a:ext cx="1226250" cy="517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5791200" y="3422650"/>
              <a:ext cx="4933950" cy="343535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" grpId="0" animBg="1"/>
      <p:bldP spid="375" grpId="0" animBg="1"/>
      <p:bldP spid="381" grpId="0" animBg="1"/>
      <p:bldP spid="37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A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921750" y="1581150"/>
            <a:ext cx="2997200" cy="3228975"/>
            <a:chOff x="8921750" y="1581150"/>
            <a:chExt cx="2997200" cy="3228975"/>
          </a:xfrm>
        </p:grpSpPr>
        <p:sp>
          <p:nvSpPr>
            <p:cNvPr id="15363" name="Freeform 86"/>
            <p:cNvSpPr>
              <a:spLocks noEditPoints="1"/>
            </p:cNvSpPr>
            <p:nvPr/>
          </p:nvSpPr>
          <p:spPr bwMode="auto">
            <a:xfrm>
              <a:off x="9064625" y="1878013"/>
              <a:ext cx="2566988" cy="2608262"/>
            </a:xfrm>
            <a:custGeom>
              <a:avLst/>
              <a:gdLst>
                <a:gd name="T0" fmla="*/ 1351244 w 682"/>
                <a:gd name="T1" fmla="*/ 2608263 h 693"/>
                <a:gd name="T2" fmla="*/ 1147993 w 682"/>
                <a:gd name="T3" fmla="*/ 2596972 h 693"/>
                <a:gd name="T4" fmla="*/ 1509329 w 682"/>
                <a:gd name="T5" fmla="*/ 2581917 h 693"/>
                <a:gd name="T6" fmla="*/ 1106590 w 682"/>
                <a:gd name="T7" fmla="*/ 2581917 h 693"/>
                <a:gd name="T8" fmla="*/ 1001201 w 682"/>
                <a:gd name="T9" fmla="*/ 2555571 h 693"/>
                <a:gd name="T10" fmla="*/ 1652357 w 682"/>
                <a:gd name="T11" fmla="*/ 2540516 h 693"/>
                <a:gd name="T12" fmla="*/ 1802914 w 682"/>
                <a:gd name="T13" fmla="*/ 2491587 h 693"/>
                <a:gd name="T14" fmla="*/ 914631 w 682"/>
                <a:gd name="T15" fmla="*/ 2506642 h 693"/>
                <a:gd name="T16" fmla="*/ 824297 w 682"/>
                <a:gd name="T17" fmla="*/ 2453950 h 693"/>
                <a:gd name="T18" fmla="*/ 1930887 w 682"/>
                <a:gd name="T19" fmla="*/ 2416313 h 693"/>
                <a:gd name="T20" fmla="*/ 711379 w 682"/>
                <a:gd name="T21" fmla="*/ 2341038 h 693"/>
                <a:gd name="T22" fmla="*/ 2021221 w 682"/>
                <a:gd name="T23" fmla="*/ 2371148 h 693"/>
                <a:gd name="T24" fmla="*/ 2100263 w 682"/>
                <a:gd name="T25" fmla="*/ 2310929 h 693"/>
                <a:gd name="T26" fmla="*/ 2171777 w 682"/>
                <a:gd name="T27" fmla="*/ 2228127 h 693"/>
                <a:gd name="T28" fmla="*/ 594698 w 682"/>
                <a:gd name="T29" fmla="*/ 2175434 h 693"/>
                <a:gd name="T30" fmla="*/ 2250819 w 682"/>
                <a:gd name="T31" fmla="*/ 2164143 h 693"/>
                <a:gd name="T32" fmla="*/ 2311042 w 682"/>
                <a:gd name="T33" fmla="*/ 2085105 h 693"/>
                <a:gd name="T34" fmla="*/ 508128 w 682"/>
                <a:gd name="T35" fmla="*/ 1987248 h 693"/>
                <a:gd name="T36" fmla="*/ 2397612 w 682"/>
                <a:gd name="T37" fmla="*/ 1942083 h 693"/>
                <a:gd name="T38" fmla="*/ 500600 w 682"/>
                <a:gd name="T39" fmla="*/ 1942083 h 693"/>
                <a:gd name="T40" fmla="*/ 286057 w 682"/>
                <a:gd name="T41" fmla="*/ 1844226 h 693"/>
                <a:gd name="T42" fmla="*/ 478017 w 682"/>
                <a:gd name="T43" fmla="*/ 1795298 h 693"/>
                <a:gd name="T44" fmla="*/ 2484182 w 682"/>
                <a:gd name="T45" fmla="*/ 1753897 h 693"/>
                <a:gd name="T46" fmla="*/ 199487 w 682"/>
                <a:gd name="T47" fmla="*/ 1799062 h 693"/>
                <a:gd name="T48" fmla="*/ 2499238 w 682"/>
                <a:gd name="T49" fmla="*/ 1716260 h 693"/>
                <a:gd name="T50" fmla="*/ 45167 w 682"/>
                <a:gd name="T51" fmla="*/ 1588293 h 693"/>
                <a:gd name="T52" fmla="*/ 2536877 w 682"/>
                <a:gd name="T53" fmla="*/ 1554419 h 693"/>
                <a:gd name="T54" fmla="*/ 37639 w 682"/>
                <a:gd name="T55" fmla="*/ 1543128 h 693"/>
                <a:gd name="T56" fmla="*/ 15056 w 682"/>
                <a:gd name="T57" fmla="*/ 1441508 h 693"/>
                <a:gd name="T58" fmla="*/ 2551932 w 682"/>
                <a:gd name="T59" fmla="*/ 1403870 h 693"/>
                <a:gd name="T60" fmla="*/ 7528 w 682"/>
                <a:gd name="T61" fmla="*/ 1272140 h 693"/>
                <a:gd name="T62" fmla="*/ 2566988 w 682"/>
                <a:gd name="T63" fmla="*/ 1249557 h 693"/>
                <a:gd name="T64" fmla="*/ 15056 w 682"/>
                <a:gd name="T65" fmla="*/ 1226975 h 693"/>
                <a:gd name="T66" fmla="*/ 18820 w 682"/>
                <a:gd name="T67" fmla="*/ 1129118 h 693"/>
                <a:gd name="T68" fmla="*/ 2529349 w 682"/>
                <a:gd name="T69" fmla="*/ 1046316 h 693"/>
                <a:gd name="T70" fmla="*/ 48931 w 682"/>
                <a:gd name="T71" fmla="*/ 963514 h 693"/>
                <a:gd name="T72" fmla="*/ 2525585 w 682"/>
                <a:gd name="T73" fmla="*/ 997388 h 693"/>
                <a:gd name="T74" fmla="*/ 2495474 w 682"/>
                <a:gd name="T75" fmla="*/ 899531 h 693"/>
                <a:gd name="T76" fmla="*/ 90334 w 682"/>
                <a:gd name="T77" fmla="*/ 820493 h 693"/>
                <a:gd name="T78" fmla="*/ 2446543 w 682"/>
                <a:gd name="T79" fmla="*/ 745218 h 693"/>
                <a:gd name="T80" fmla="*/ 143029 w 682"/>
                <a:gd name="T81" fmla="*/ 730163 h 693"/>
                <a:gd name="T82" fmla="*/ 188196 w 682"/>
                <a:gd name="T83" fmla="*/ 643597 h 693"/>
                <a:gd name="T84" fmla="*/ 2333625 w 682"/>
                <a:gd name="T85" fmla="*/ 572087 h 693"/>
                <a:gd name="T86" fmla="*/ 278529 w 682"/>
                <a:gd name="T87" fmla="*/ 504339 h 693"/>
                <a:gd name="T88" fmla="*/ 2311042 w 682"/>
                <a:gd name="T89" fmla="*/ 530686 h 693"/>
                <a:gd name="T90" fmla="*/ 2243292 w 682"/>
                <a:gd name="T91" fmla="*/ 451647 h 693"/>
                <a:gd name="T92" fmla="*/ 372627 w 682"/>
                <a:gd name="T93" fmla="*/ 387664 h 693"/>
                <a:gd name="T94" fmla="*/ 2137902 w 682"/>
                <a:gd name="T95" fmla="*/ 331208 h 693"/>
                <a:gd name="T96" fmla="*/ 455433 w 682"/>
                <a:gd name="T97" fmla="*/ 323681 h 693"/>
                <a:gd name="T98" fmla="*/ 530712 w 682"/>
                <a:gd name="T99" fmla="*/ 263461 h 693"/>
                <a:gd name="T100" fmla="*/ 1968526 w 682"/>
                <a:gd name="T101" fmla="*/ 214532 h 693"/>
                <a:gd name="T102" fmla="*/ 666212 w 682"/>
                <a:gd name="T103" fmla="*/ 169368 h 693"/>
                <a:gd name="T104" fmla="*/ 1934651 w 682"/>
                <a:gd name="T105" fmla="*/ 188186 h 693"/>
                <a:gd name="T106" fmla="*/ 1836789 w 682"/>
                <a:gd name="T107" fmla="*/ 139258 h 693"/>
                <a:gd name="T108" fmla="*/ 794185 w 682"/>
                <a:gd name="T109" fmla="*/ 97857 h 693"/>
                <a:gd name="T110" fmla="*/ 1697524 w 682"/>
                <a:gd name="T111" fmla="*/ 67747 h 693"/>
                <a:gd name="T112" fmla="*/ 895811 w 682"/>
                <a:gd name="T113" fmla="*/ 75275 h 693"/>
                <a:gd name="T114" fmla="*/ 989909 w 682"/>
                <a:gd name="T115" fmla="*/ 45165 h 693"/>
                <a:gd name="T116" fmla="*/ 1498037 w 682"/>
                <a:gd name="T117" fmla="*/ 30110 h 693"/>
                <a:gd name="T118" fmla="*/ 1147993 w 682"/>
                <a:gd name="T119" fmla="*/ 15055 h 693"/>
                <a:gd name="T120" fmla="*/ 1452870 w 682"/>
                <a:gd name="T121" fmla="*/ 18819 h 693"/>
                <a:gd name="T122" fmla="*/ 1347481 w 682"/>
                <a:gd name="T123" fmla="*/ 15055 h 69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82" h="693">
                  <a:moveTo>
                    <a:pt x="341" y="693"/>
                  </a:moveTo>
                  <a:cubicBezTo>
                    <a:pt x="338" y="693"/>
                    <a:pt x="335" y="693"/>
                    <a:pt x="332" y="693"/>
                  </a:cubicBezTo>
                  <a:cubicBezTo>
                    <a:pt x="331" y="693"/>
                    <a:pt x="330" y="692"/>
                    <a:pt x="330" y="691"/>
                  </a:cubicBezTo>
                  <a:cubicBezTo>
                    <a:pt x="331" y="690"/>
                    <a:pt x="331" y="689"/>
                    <a:pt x="332" y="690"/>
                  </a:cubicBezTo>
                  <a:cubicBezTo>
                    <a:pt x="337" y="690"/>
                    <a:pt x="341" y="690"/>
                    <a:pt x="346" y="690"/>
                  </a:cubicBezTo>
                  <a:cubicBezTo>
                    <a:pt x="346" y="690"/>
                    <a:pt x="346" y="690"/>
                    <a:pt x="346" y="690"/>
                  </a:cubicBezTo>
                  <a:cubicBezTo>
                    <a:pt x="347" y="690"/>
                    <a:pt x="347" y="690"/>
                    <a:pt x="347" y="691"/>
                  </a:cubicBezTo>
                  <a:cubicBezTo>
                    <a:pt x="347" y="692"/>
                    <a:pt x="347" y="693"/>
                    <a:pt x="346" y="693"/>
                  </a:cubicBezTo>
                  <a:cubicBezTo>
                    <a:pt x="344" y="693"/>
                    <a:pt x="343" y="693"/>
                    <a:pt x="341" y="693"/>
                  </a:cubicBezTo>
                  <a:moveTo>
                    <a:pt x="359" y="693"/>
                  </a:moveTo>
                  <a:cubicBezTo>
                    <a:pt x="358" y="693"/>
                    <a:pt x="358" y="692"/>
                    <a:pt x="358" y="691"/>
                  </a:cubicBezTo>
                  <a:cubicBezTo>
                    <a:pt x="358" y="690"/>
                    <a:pt x="358" y="689"/>
                    <a:pt x="359" y="689"/>
                  </a:cubicBezTo>
                  <a:cubicBezTo>
                    <a:pt x="364" y="689"/>
                    <a:pt x="368" y="689"/>
                    <a:pt x="373" y="688"/>
                  </a:cubicBezTo>
                  <a:cubicBezTo>
                    <a:pt x="374" y="688"/>
                    <a:pt x="374" y="689"/>
                    <a:pt x="375" y="690"/>
                  </a:cubicBezTo>
                  <a:cubicBezTo>
                    <a:pt x="375" y="691"/>
                    <a:pt x="374" y="692"/>
                    <a:pt x="373" y="692"/>
                  </a:cubicBezTo>
                  <a:cubicBezTo>
                    <a:pt x="369" y="692"/>
                    <a:pt x="364" y="692"/>
                    <a:pt x="359" y="693"/>
                  </a:cubicBezTo>
                  <a:cubicBezTo>
                    <a:pt x="359" y="693"/>
                    <a:pt x="359" y="693"/>
                    <a:pt x="359" y="693"/>
                  </a:cubicBezTo>
                  <a:moveTo>
                    <a:pt x="319" y="692"/>
                  </a:moveTo>
                  <a:cubicBezTo>
                    <a:pt x="318" y="692"/>
                    <a:pt x="318" y="692"/>
                    <a:pt x="318" y="692"/>
                  </a:cubicBezTo>
                  <a:cubicBezTo>
                    <a:pt x="314" y="691"/>
                    <a:pt x="309" y="691"/>
                    <a:pt x="305" y="690"/>
                  </a:cubicBezTo>
                  <a:cubicBezTo>
                    <a:pt x="304" y="690"/>
                    <a:pt x="303" y="689"/>
                    <a:pt x="304" y="688"/>
                  </a:cubicBezTo>
                  <a:cubicBezTo>
                    <a:pt x="304" y="687"/>
                    <a:pt x="305" y="686"/>
                    <a:pt x="306" y="687"/>
                  </a:cubicBezTo>
                  <a:cubicBezTo>
                    <a:pt x="310" y="687"/>
                    <a:pt x="314" y="688"/>
                    <a:pt x="319" y="688"/>
                  </a:cubicBezTo>
                  <a:cubicBezTo>
                    <a:pt x="320" y="689"/>
                    <a:pt x="320" y="689"/>
                    <a:pt x="320" y="690"/>
                  </a:cubicBezTo>
                  <a:cubicBezTo>
                    <a:pt x="320" y="691"/>
                    <a:pt x="320" y="692"/>
                    <a:pt x="319" y="692"/>
                  </a:cubicBezTo>
                  <a:moveTo>
                    <a:pt x="386" y="690"/>
                  </a:moveTo>
                  <a:cubicBezTo>
                    <a:pt x="386" y="690"/>
                    <a:pt x="385" y="689"/>
                    <a:pt x="385" y="689"/>
                  </a:cubicBezTo>
                  <a:cubicBezTo>
                    <a:pt x="385" y="688"/>
                    <a:pt x="385" y="687"/>
                    <a:pt x="386" y="687"/>
                  </a:cubicBezTo>
                  <a:cubicBezTo>
                    <a:pt x="391" y="686"/>
                    <a:pt x="395" y="685"/>
                    <a:pt x="399" y="685"/>
                  </a:cubicBezTo>
                  <a:cubicBezTo>
                    <a:pt x="400" y="684"/>
                    <a:pt x="401" y="685"/>
                    <a:pt x="401" y="686"/>
                  </a:cubicBezTo>
                  <a:cubicBezTo>
                    <a:pt x="402" y="687"/>
                    <a:pt x="401" y="688"/>
                    <a:pt x="400" y="688"/>
                  </a:cubicBezTo>
                  <a:cubicBezTo>
                    <a:pt x="396" y="689"/>
                    <a:pt x="391" y="689"/>
                    <a:pt x="387" y="690"/>
                  </a:cubicBezTo>
                  <a:cubicBezTo>
                    <a:pt x="386" y="690"/>
                    <a:pt x="386" y="690"/>
                    <a:pt x="386" y="690"/>
                  </a:cubicBezTo>
                  <a:moveTo>
                    <a:pt x="292" y="687"/>
                  </a:moveTo>
                  <a:cubicBezTo>
                    <a:pt x="292" y="687"/>
                    <a:pt x="292" y="687"/>
                    <a:pt x="292" y="687"/>
                  </a:cubicBezTo>
                  <a:cubicBezTo>
                    <a:pt x="287" y="686"/>
                    <a:pt x="283" y="685"/>
                    <a:pt x="278" y="683"/>
                  </a:cubicBezTo>
                  <a:cubicBezTo>
                    <a:pt x="277" y="683"/>
                    <a:pt x="277" y="682"/>
                    <a:pt x="277" y="681"/>
                  </a:cubicBezTo>
                  <a:cubicBezTo>
                    <a:pt x="278" y="680"/>
                    <a:pt x="278" y="680"/>
                    <a:pt x="279" y="680"/>
                  </a:cubicBezTo>
                  <a:cubicBezTo>
                    <a:pt x="284" y="681"/>
                    <a:pt x="288" y="683"/>
                    <a:pt x="292" y="684"/>
                  </a:cubicBezTo>
                  <a:cubicBezTo>
                    <a:pt x="293" y="684"/>
                    <a:pt x="294" y="685"/>
                    <a:pt x="294" y="686"/>
                  </a:cubicBezTo>
                  <a:cubicBezTo>
                    <a:pt x="293" y="687"/>
                    <a:pt x="293" y="687"/>
                    <a:pt x="292" y="687"/>
                  </a:cubicBezTo>
                  <a:moveTo>
                    <a:pt x="413" y="685"/>
                  </a:moveTo>
                  <a:cubicBezTo>
                    <a:pt x="412" y="685"/>
                    <a:pt x="412" y="685"/>
                    <a:pt x="411" y="684"/>
                  </a:cubicBezTo>
                  <a:cubicBezTo>
                    <a:pt x="411" y="683"/>
                    <a:pt x="412" y="682"/>
                    <a:pt x="413" y="682"/>
                  </a:cubicBezTo>
                  <a:cubicBezTo>
                    <a:pt x="417" y="681"/>
                    <a:pt x="422" y="680"/>
                    <a:pt x="426" y="679"/>
                  </a:cubicBezTo>
                  <a:cubicBezTo>
                    <a:pt x="427" y="679"/>
                    <a:pt x="428" y="679"/>
                    <a:pt x="428" y="680"/>
                  </a:cubicBezTo>
                  <a:cubicBezTo>
                    <a:pt x="428" y="681"/>
                    <a:pt x="428" y="682"/>
                    <a:pt x="427" y="682"/>
                  </a:cubicBezTo>
                  <a:cubicBezTo>
                    <a:pt x="422" y="683"/>
                    <a:pt x="418" y="684"/>
                    <a:pt x="413" y="685"/>
                  </a:cubicBezTo>
                  <a:cubicBezTo>
                    <a:pt x="413" y="685"/>
                    <a:pt x="413" y="685"/>
                    <a:pt x="413" y="685"/>
                  </a:cubicBezTo>
                  <a:moveTo>
                    <a:pt x="266" y="679"/>
                  </a:moveTo>
                  <a:cubicBezTo>
                    <a:pt x="265" y="679"/>
                    <a:pt x="265" y="679"/>
                    <a:pt x="265" y="679"/>
                  </a:cubicBezTo>
                  <a:cubicBezTo>
                    <a:pt x="261" y="677"/>
                    <a:pt x="257" y="675"/>
                    <a:pt x="253" y="673"/>
                  </a:cubicBezTo>
                  <a:cubicBezTo>
                    <a:pt x="252" y="673"/>
                    <a:pt x="252" y="672"/>
                    <a:pt x="252" y="671"/>
                  </a:cubicBezTo>
                  <a:cubicBezTo>
                    <a:pt x="252" y="670"/>
                    <a:pt x="253" y="670"/>
                    <a:pt x="254" y="670"/>
                  </a:cubicBezTo>
                  <a:cubicBezTo>
                    <a:pt x="258" y="672"/>
                    <a:pt x="263" y="674"/>
                    <a:pt x="267" y="675"/>
                  </a:cubicBezTo>
                  <a:cubicBezTo>
                    <a:pt x="268" y="676"/>
                    <a:pt x="268" y="677"/>
                    <a:pt x="268" y="678"/>
                  </a:cubicBezTo>
                  <a:cubicBezTo>
                    <a:pt x="267" y="678"/>
                    <a:pt x="267" y="679"/>
                    <a:pt x="266" y="679"/>
                  </a:cubicBezTo>
                  <a:moveTo>
                    <a:pt x="439" y="678"/>
                  </a:moveTo>
                  <a:cubicBezTo>
                    <a:pt x="439" y="678"/>
                    <a:pt x="438" y="678"/>
                    <a:pt x="438" y="677"/>
                  </a:cubicBezTo>
                  <a:cubicBezTo>
                    <a:pt x="437" y="676"/>
                    <a:pt x="438" y="675"/>
                    <a:pt x="439" y="675"/>
                  </a:cubicBezTo>
                  <a:cubicBezTo>
                    <a:pt x="443" y="674"/>
                    <a:pt x="448" y="672"/>
                    <a:pt x="452" y="671"/>
                  </a:cubicBezTo>
                  <a:cubicBezTo>
                    <a:pt x="453" y="671"/>
                    <a:pt x="454" y="671"/>
                    <a:pt x="454" y="672"/>
                  </a:cubicBezTo>
                  <a:cubicBezTo>
                    <a:pt x="454" y="673"/>
                    <a:pt x="454" y="674"/>
                    <a:pt x="453" y="674"/>
                  </a:cubicBezTo>
                  <a:cubicBezTo>
                    <a:pt x="449" y="676"/>
                    <a:pt x="444" y="677"/>
                    <a:pt x="440" y="678"/>
                  </a:cubicBezTo>
                  <a:cubicBezTo>
                    <a:pt x="439" y="678"/>
                    <a:pt x="439" y="678"/>
                    <a:pt x="439" y="678"/>
                  </a:cubicBezTo>
                  <a:moveTo>
                    <a:pt x="465" y="669"/>
                  </a:moveTo>
                  <a:cubicBezTo>
                    <a:pt x="464" y="669"/>
                    <a:pt x="464" y="669"/>
                    <a:pt x="463" y="668"/>
                  </a:cubicBezTo>
                  <a:cubicBezTo>
                    <a:pt x="463" y="667"/>
                    <a:pt x="464" y="666"/>
                    <a:pt x="464" y="666"/>
                  </a:cubicBezTo>
                  <a:cubicBezTo>
                    <a:pt x="469" y="664"/>
                    <a:pt x="473" y="663"/>
                    <a:pt x="477" y="661"/>
                  </a:cubicBezTo>
                  <a:cubicBezTo>
                    <a:pt x="478" y="660"/>
                    <a:pt x="479" y="661"/>
                    <a:pt x="479" y="662"/>
                  </a:cubicBezTo>
                  <a:cubicBezTo>
                    <a:pt x="479" y="663"/>
                    <a:pt x="479" y="664"/>
                    <a:pt x="478" y="664"/>
                  </a:cubicBezTo>
                  <a:cubicBezTo>
                    <a:pt x="474" y="666"/>
                    <a:pt x="470" y="668"/>
                    <a:pt x="466" y="669"/>
                  </a:cubicBezTo>
                  <a:cubicBezTo>
                    <a:pt x="465" y="669"/>
                    <a:pt x="465" y="669"/>
                    <a:pt x="465" y="669"/>
                  </a:cubicBezTo>
                  <a:moveTo>
                    <a:pt x="241" y="667"/>
                  </a:moveTo>
                  <a:cubicBezTo>
                    <a:pt x="241" y="667"/>
                    <a:pt x="241" y="667"/>
                    <a:pt x="241" y="667"/>
                  </a:cubicBezTo>
                  <a:cubicBezTo>
                    <a:pt x="237" y="665"/>
                    <a:pt x="233" y="662"/>
                    <a:pt x="229" y="660"/>
                  </a:cubicBezTo>
                  <a:cubicBezTo>
                    <a:pt x="228" y="659"/>
                    <a:pt x="228" y="658"/>
                    <a:pt x="228" y="657"/>
                  </a:cubicBezTo>
                  <a:cubicBezTo>
                    <a:pt x="229" y="657"/>
                    <a:pt x="230" y="656"/>
                    <a:pt x="231" y="657"/>
                  </a:cubicBezTo>
                  <a:cubicBezTo>
                    <a:pt x="234" y="659"/>
                    <a:pt x="238" y="662"/>
                    <a:pt x="242" y="664"/>
                  </a:cubicBezTo>
                  <a:cubicBezTo>
                    <a:pt x="243" y="664"/>
                    <a:pt x="243" y="665"/>
                    <a:pt x="243" y="666"/>
                  </a:cubicBezTo>
                  <a:cubicBezTo>
                    <a:pt x="243" y="667"/>
                    <a:pt x="242" y="667"/>
                    <a:pt x="241" y="667"/>
                  </a:cubicBezTo>
                  <a:moveTo>
                    <a:pt x="490" y="658"/>
                  </a:moveTo>
                  <a:cubicBezTo>
                    <a:pt x="489" y="658"/>
                    <a:pt x="489" y="658"/>
                    <a:pt x="488" y="657"/>
                  </a:cubicBezTo>
                  <a:cubicBezTo>
                    <a:pt x="488" y="657"/>
                    <a:pt x="488" y="656"/>
                    <a:pt x="489" y="655"/>
                  </a:cubicBezTo>
                  <a:cubicBezTo>
                    <a:pt x="493" y="653"/>
                    <a:pt x="497" y="651"/>
                    <a:pt x="501" y="649"/>
                  </a:cubicBezTo>
                  <a:cubicBezTo>
                    <a:pt x="502" y="648"/>
                    <a:pt x="503" y="649"/>
                    <a:pt x="503" y="650"/>
                  </a:cubicBezTo>
                  <a:cubicBezTo>
                    <a:pt x="504" y="650"/>
                    <a:pt x="503" y="651"/>
                    <a:pt x="503" y="652"/>
                  </a:cubicBezTo>
                  <a:cubicBezTo>
                    <a:pt x="499" y="654"/>
                    <a:pt x="495" y="656"/>
                    <a:pt x="491" y="658"/>
                  </a:cubicBezTo>
                  <a:cubicBezTo>
                    <a:pt x="490" y="658"/>
                    <a:pt x="490" y="658"/>
                    <a:pt x="490" y="658"/>
                  </a:cubicBezTo>
                  <a:moveTo>
                    <a:pt x="219" y="652"/>
                  </a:moveTo>
                  <a:cubicBezTo>
                    <a:pt x="218" y="652"/>
                    <a:pt x="218" y="652"/>
                    <a:pt x="218" y="652"/>
                  </a:cubicBezTo>
                  <a:cubicBezTo>
                    <a:pt x="214" y="649"/>
                    <a:pt x="210" y="646"/>
                    <a:pt x="207" y="643"/>
                  </a:cubicBezTo>
                  <a:cubicBezTo>
                    <a:pt x="206" y="643"/>
                    <a:pt x="206" y="642"/>
                    <a:pt x="207" y="641"/>
                  </a:cubicBezTo>
                  <a:cubicBezTo>
                    <a:pt x="207" y="640"/>
                    <a:pt x="208" y="640"/>
                    <a:pt x="209" y="641"/>
                  </a:cubicBezTo>
                  <a:cubicBezTo>
                    <a:pt x="212" y="644"/>
                    <a:pt x="216" y="646"/>
                    <a:pt x="220" y="649"/>
                  </a:cubicBezTo>
                  <a:cubicBezTo>
                    <a:pt x="220" y="650"/>
                    <a:pt x="221" y="651"/>
                    <a:pt x="220" y="652"/>
                  </a:cubicBezTo>
                  <a:cubicBezTo>
                    <a:pt x="220" y="652"/>
                    <a:pt x="219" y="652"/>
                    <a:pt x="219" y="652"/>
                  </a:cubicBezTo>
                  <a:moveTo>
                    <a:pt x="514" y="645"/>
                  </a:moveTo>
                  <a:cubicBezTo>
                    <a:pt x="513" y="645"/>
                    <a:pt x="513" y="645"/>
                    <a:pt x="512" y="644"/>
                  </a:cubicBezTo>
                  <a:cubicBezTo>
                    <a:pt x="512" y="644"/>
                    <a:pt x="512" y="643"/>
                    <a:pt x="513" y="642"/>
                  </a:cubicBezTo>
                  <a:cubicBezTo>
                    <a:pt x="517" y="640"/>
                    <a:pt x="520" y="637"/>
                    <a:pt x="524" y="635"/>
                  </a:cubicBezTo>
                  <a:cubicBezTo>
                    <a:pt x="525" y="634"/>
                    <a:pt x="526" y="635"/>
                    <a:pt x="527" y="635"/>
                  </a:cubicBezTo>
                  <a:cubicBezTo>
                    <a:pt x="527" y="636"/>
                    <a:pt x="527" y="637"/>
                    <a:pt x="526" y="638"/>
                  </a:cubicBezTo>
                  <a:cubicBezTo>
                    <a:pt x="522" y="640"/>
                    <a:pt x="518" y="643"/>
                    <a:pt x="515" y="645"/>
                  </a:cubicBezTo>
                  <a:cubicBezTo>
                    <a:pt x="514" y="645"/>
                    <a:pt x="514" y="645"/>
                    <a:pt x="514" y="645"/>
                  </a:cubicBezTo>
                  <a:moveTo>
                    <a:pt x="198" y="635"/>
                  </a:moveTo>
                  <a:cubicBezTo>
                    <a:pt x="197" y="635"/>
                    <a:pt x="197" y="634"/>
                    <a:pt x="197" y="634"/>
                  </a:cubicBezTo>
                  <a:cubicBezTo>
                    <a:pt x="193" y="631"/>
                    <a:pt x="190" y="628"/>
                    <a:pt x="187" y="624"/>
                  </a:cubicBezTo>
                  <a:cubicBezTo>
                    <a:pt x="186" y="624"/>
                    <a:pt x="186" y="622"/>
                    <a:pt x="187" y="622"/>
                  </a:cubicBezTo>
                  <a:cubicBezTo>
                    <a:pt x="188" y="621"/>
                    <a:pt x="189" y="621"/>
                    <a:pt x="189" y="622"/>
                  </a:cubicBezTo>
                  <a:cubicBezTo>
                    <a:pt x="193" y="625"/>
                    <a:pt x="196" y="629"/>
                    <a:pt x="199" y="632"/>
                  </a:cubicBezTo>
                  <a:cubicBezTo>
                    <a:pt x="200" y="632"/>
                    <a:pt x="200" y="633"/>
                    <a:pt x="199" y="634"/>
                  </a:cubicBezTo>
                  <a:cubicBezTo>
                    <a:pt x="199" y="634"/>
                    <a:pt x="198" y="635"/>
                    <a:pt x="198" y="635"/>
                  </a:cubicBezTo>
                  <a:moveTo>
                    <a:pt x="536" y="630"/>
                  </a:moveTo>
                  <a:cubicBezTo>
                    <a:pt x="536" y="630"/>
                    <a:pt x="535" y="630"/>
                    <a:pt x="535" y="630"/>
                  </a:cubicBezTo>
                  <a:cubicBezTo>
                    <a:pt x="534" y="629"/>
                    <a:pt x="535" y="628"/>
                    <a:pt x="535" y="627"/>
                  </a:cubicBezTo>
                  <a:cubicBezTo>
                    <a:pt x="539" y="625"/>
                    <a:pt x="543" y="622"/>
                    <a:pt x="546" y="619"/>
                  </a:cubicBezTo>
                  <a:cubicBezTo>
                    <a:pt x="547" y="619"/>
                    <a:pt x="548" y="619"/>
                    <a:pt x="549" y="619"/>
                  </a:cubicBezTo>
                  <a:cubicBezTo>
                    <a:pt x="549" y="620"/>
                    <a:pt x="549" y="621"/>
                    <a:pt x="548" y="622"/>
                  </a:cubicBezTo>
                  <a:cubicBezTo>
                    <a:pt x="545" y="625"/>
                    <a:pt x="541" y="627"/>
                    <a:pt x="537" y="630"/>
                  </a:cubicBezTo>
                  <a:cubicBezTo>
                    <a:pt x="536" y="630"/>
                    <a:pt x="536" y="630"/>
                    <a:pt x="536" y="630"/>
                  </a:cubicBezTo>
                  <a:moveTo>
                    <a:pt x="179" y="614"/>
                  </a:moveTo>
                  <a:cubicBezTo>
                    <a:pt x="179" y="614"/>
                    <a:pt x="178" y="614"/>
                    <a:pt x="178" y="614"/>
                  </a:cubicBezTo>
                  <a:cubicBezTo>
                    <a:pt x="175" y="610"/>
                    <a:pt x="172" y="607"/>
                    <a:pt x="170" y="603"/>
                  </a:cubicBezTo>
                  <a:cubicBezTo>
                    <a:pt x="169" y="602"/>
                    <a:pt x="169" y="601"/>
                    <a:pt x="170" y="600"/>
                  </a:cubicBezTo>
                  <a:cubicBezTo>
                    <a:pt x="171" y="600"/>
                    <a:pt x="172" y="600"/>
                    <a:pt x="172" y="601"/>
                  </a:cubicBezTo>
                  <a:cubicBezTo>
                    <a:pt x="175" y="604"/>
                    <a:pt x="178" y="608"/>
                    <a:pt x="181" y="612"/>
                  </a:cubicBezTo>
                  <a:cubicBezTo>
                    <a:pt x="181" y="612"/>
                    <a:pt x="181" y="613"/>
                    <a:pt x="180" y="614"/>
                  </a:cubicBezTo>
                  <a:cubicBezTo>
                    <a:pt x="180" y="614"/>
                    <a:pt x="180" y="614"/>
                    <a:pt x="179" y="614"/>
                  </a:cubicBezTo>
                  <a:moveTo>
                    <a:pt x="558" y="614"/>
                  </a:moveTo>
                  <a:cubicBezTo>
                    <a:pt x="557" y="614"/>
                    <a:pt x="557" y="613"/>
                    <a:pt x="557" y="613"/>
                  </a:cubicBezTo>
                  <a:cubicBezTo>
                    <a:pt x="556" y="612"/>
                    <a:pt x="556" y="611"/>
                    <a:pt x="557" y="611"/>
                  </a:cubicBezTo>
                  <a:cubicBezTo>
                    <a:pt x="560" y="608"/>
                    <a:pt x="564" y="605"/>
                    <a:pt x="567" y="602"/>
                  </a:cubicBezTo>
                  <a:cubicBezTo>
                    <a:pt x="568" y="601"/>
                    <a:pt x="569" y="601"/>
                    <a:pt x="569" y="602"/>
                  </a:cubicBezTo>
                  <a:cubicBezTo>
                    <a:pt x="570" y="602"/>
                    <a:pt x="570" y="603"/>
                    <a:pt x="569" y="604"/>
                  </a:cubicBezTo>
                  <a:cubicBezTo>
                    <a:pt x="566" y="607"/>
                    <a:pt x="563" y="610"/>
                    <a:pt x="559" y="613"/>
                  </a:cubicBezTo>
                  <a:cubicBezTo>
                    <a:pt x="559" y="613"/>
                    <a:pt x="558" y="614"/>
                    <a:pt x="558" y="614"/>
                  </a:cubicBezTo>
                  <a:moveTo>
                    <a:pt x="578" y="595"/>
                  </a:moveTo>
                  <a:cubicBezTo>
                    <a:pt x="578" y="595"/>
                    <a:pt x="577" y="595"/>
                    <a:pt x="577" y="595"/>
                  </a:cubicBezTo>
                  <a:cubicBezTo>
                    <a:pt x="576" y="594"/>
                    <a:pt x="576" y="593"/>
                    <a:pt x="577" y="592"/>
                  </a:cubicBezTo>
                  <a:cubicBezTo>
                    <a:pt x="580" y="589"/>
                    <a:pt x="583" y="586"/>
                    <a:pt x="586" y="582"/>
                  </a:cubicBezTo>
                  <a:cubicBezTo>
                    <a:pt x="587" y="582"/>
                    <a:pt x="588" y="582"/>
                    <a:pt x="589" y="582"/>
                  </a:cubicBezTo>
                  <a:cubicBezTo>
                    <a:pt x="589" y="583"/>
                    <a:pt x="590" y="584"/>
                    <a:pt x="589" y="585"/>
                  </a:cubicBezTo>
                  <a:cubicBezTo>
                    <a:pt x="586" y="588"/>
                    <a:pt x="583" y="591"/>
                    <a:pt x="579" y="595"/>
                  </a:cubicBezTo>
                  <a:cubicBezTo>
                    <a:pt x="579" y="595"/>
                    <a:pt x="579" y="595"/>
                    <a:pt x="578" y="595"/>
                  </a:cubicBezTo>
                  <a:moveTo>
                    <a:pt x="163" y="592"/>
                  </a:moveTo>
                  <a:cubicBezTo>
                    <a:pt x="163" y="592"/>
                    <a:pt x="162" y="592"/>
                    <a:pt x="162" y="591"/>
                  </a:cubicBezTo>
                  <a:cubicBezTo>
                    <a:pt x="160" y="587"/>
                    <a:pt x="157" y="583"/>
                    <a:pt x="155" y="579"/>
                  </a:cubicBezTo>
                  <a:cubicBezTo>
                    <a:pt x="155" y="579"/>
                    <a:pt x="155" y="577"/>
                    <a:pt x="156" y="577"/>
                  </a:cubicBezTo>
                  <a:cubicBezTo>
                    <a:pt x="157" y="577"/>
                    <a:pt x="158" y="577"/>
                    <a:pt x="158" y="578"/>
                  </a:cubicBezTo>
                  <a:cubicBezTo>
                    <a:pt x="160" y="582"/>
                    <a:pt x="162" y="586"/>
                    <a:pt x="165" y="589"/>
                  </a:cubicBezTo>
                  <a:cubicBezTo>
                    <a:pt x="165" y="590"/>
                    <a:pt x="165" y="591"/>
                    <a:pt x="164" y="592"/>
                  </a:cubicBezTo>
                  <a:cubicBezTo>
                    <a:pt x="163" y="592"/>
                    <a:pt x="163" y="592"/>
                    <a:pt x="163" y="592"/>
                  </a:cubicBezTo>
                  <a:moveTo>
                    <a:pt x="597" y="575"/>
                  </a:moveTo>
                  <a:cubicBezTo>
                    <a:pt x="596" y="575"/>
                    <a:pt x="596" y="575"/>
                    <a:pt x="596" y="575"/>
                  </a:cubicBezTo>
                  <a:cubicBezTo>
                    <a:pt x="595" y="574"/>
                    <a:pt x="595" y="573"/>
                    <a:pt x="595" y="572"/>
                  </a:cubicBezTo>
                  <a:cubicBezTo>
                    <a:pt x="598" y="569"/>
                    <a:pt x="601" y="565"/>
                    <a:pt x="604" y="562"/>
                  </a:cubicBezTo>
                  <a:cubicBezTo>
                    <a:pt x="605" y="561"/>
                    <a:pt x="606" y="561"/>
                    <a:pt x="607" y="561"/>
                  </a:cubicBezTo>
                  <a:cubicBezTo>
                    <a:pt x="607" y="562"/>
                    <a:pt x="607" y="563"/>
                    <a:pt x="607" y="564"/>
                  </a:cubicBezTo>
                  <a:cubicBezTo>
                    <a:pt x="604" y="567"/>
                    <a:pt x="601" y="571"/>
                    <a:pt x="598" y="575"/>
                  </a:cubicBezTo>
                  <a:cubicBezTo>
                    <a:pt x="598" y="575"/>
                    <a:pt x="597" y="575"/>
                    <a:pt x="597" y="575"/>
                  </a:cubicBezTo>
                  <a:moveTo>
                    <a:pt x="150" y="568"/>
                  </a:moveTo>
                  <a:cubicBezTo>
                    <a:pt x="150" y="568"/>
                    <a:pt x="149" y="568"/>
                    <a:pt x="149" y="567"/>
                  </a:cubicBezTo>
                  <a:cubicBezTo>
                    <a:pt x="147" y="563"/>
                    <a:pt x="145" y="559"/>
                    <a:pt x="143" y="554"/>
                  </a:cubicBezTo>
                  <a:cubicBezTo>
                    <a:pt x="143" y="553"/>
                    <a:pt x="143" y="552"/>
                    <a:pt x="144" y="552"/>
                  </a:cubicBezTo>
                  <a:cubicBezTo>
                    <a:pt x="145" y="552"/>
                    <a:pt x="146" y="552"/>
                    <a:pt x="146" y="553"/>
                  </a:cubicBezTo>
                  <a:cubicBezTo>
                    <a:pt x="148" y="557"/>
                    <a:pt x="150" y="561"/>
                    <a:pt x="152" y="566"/>
                  </a:cubicBezTo>
                  <a:cubicBezTo>
                    <a:pt x="152" y="566"/>
                    <a:pt x="152" y="567"/>
                    <a:pt x="151" y="568"/>
                  </a:cubicBezTo>
                  <a:cubicBezTo>
                    <a:pt x="150" y="568"/>
                    <a:pt x="150" y="568"/>
                    <a:pt x="150" y="568"/>
                  </a:cubicBezTo>
                  <a:moveTo>
                    <a:pt x="614" y="554"/>
                  </a:moveTo>
                  <a:cubicBezTo>
                    <a:pt x="613" y="553"/>
                    <a:pt x="613" y="553"/>
                    <a:pt x="613" y="553"/>
                  </a:cubicBezTo>
                  <a:cubicBezTo>
                    <a:pt x="612" y="553"/>
                    <a:pt x="612" y="552"/>
                    <a:pt x="612" y="551"/>
                  </a:cubicBezTo>
                  <a:cubicBezTo>
                    <a:pt x="615" y="547"/>
                    <a:pt x="618" y="543"/>
                    <a:pt x="620" y="540"/>
                  </a:cubicBezTo>
                  <a:cubicBezTo>
                    <a:pt x="621" y="539"/>
                    <a:pt x="622" y="539"/>
                    <a:pt x="623" y="539"/>
                  </a:cubicBezTo>
                  <a:cubicBezTo>
                    <a:pt x="623" y="540"/>
                    <a:pt x="624" y="541"/>
                    <a:pt x="623" y="542"/>
                  </a:cubicBezTo>
                  <a:cubicBezTo>
                    <a:pt x="621" y="545"/>
                    <a:pt x="618" y="549"/>
                    <a:pt x="615" y="553"/>
                  </a:cubicBezTo>
                  <a:cubicBezTo>
                    <a:pt x="615" y="553"/>
                    <a:pt x="614" y="554"/>
                    <a:pt x="614" y="554"/>
                  </a:cubicBezTo>
                  <a:moveTo>
                    <a:pt x="140" y="542"/>
                  </a:moveTo>
                  <a:cubicBezTo>
                    <a:pt x="140" y="542"/>
                    <a:pt x="139" y="542"/>
                    <a:pt x="139" y="541"/>
                  </a:cubicBezTo>
                  <a:cubicBezTo>
                    <a:pt x="137" y="537"/>
                    <a:pt x="136" y="532"/>
                    <a:pt x="135" y="528"/>
                  </a:cubicBezTo>
                  <a:cubicBezTo>
                    <a:pt x="134" y="527"/>
                    <a:pt x="135" y="526"/>
                    <a:pt x="136" y="526"/>
                  </a:cubicBezTo>
                  <a:cubicBezTo>
                    <a:pt x="137" y="526"/>
                    <a:pt x="138" y="526"/>
                    <a:pt x="138" y="527"/>
                  </a:cubicBezTo>
                  <a:cubicBezTo>
                    <a:pt x="139" y="531"/>
                    <a:pt x="140" y="536"/>
                    <a:pt x="142" y="540"/>
                  </a:cubicBezTo>
                  <a:cubicBezTo>
                    <a:pt x="142" y="541"/>
                    <a:pt x="142" y="542"/>
                    <a:pt x="141" y="542"/>
                  </a:cubicBezTo>
                  <a:cubicBezTo>
                    <a:pt x="140" y="542"/>
                    <a:pt x="140" y="542"/>
                    <a:pt x="140" y="542"/>
                  </a:cubicBezTo>
                  <a:moveTo>
                    <a:pt x="629" y="531"/>
                  </a:moveTo>
                  <a:cubicBezTo>
                    <a:pt x="628" y="531"/>
                    <a:pt x="628" y="531"/>
                    <a:pt x="628" y="531"/>
                  </a:cubicBezTo>
                  <a:cubicBezTo>
                    <a:pt x="627" y="530"/>
                    <a:pt x="627" y="529"/>
                    <a:pt x="628" y="528"/>
                  </a:cubicBezTo>
                  <a:cubicBezTo>
                    <a:pt x="630" y="524"/>
                    <a:pt x="632" y="520"/>
                    <a:pt x="635" y="516"/>
                  </a:cubicBezTo>
                  <a:cubicBezTo>
                    <a:pt x="635" y="516"/>
                    <a:pt x="636" y="515"/>
                    <a:pt x="637" y="516"/>
                  </a:cubicBezTo>
                  <a:cubicBezTo>
                    <a:pt x="638" y="516"/>
                    <a:pt x="638" y="517"/>
                    <a:pt x="638" y="518"/>
                  </a:cubicBezTo>
                  <a:cubicBezTo>
                    <a:pt x="635" y="522"/>
                    <a:pt x="633" y="526"/>
                    <a:pt x="631" y="530"/>
                  </a:cubicBezTo>
                  <a:cubicBezTo>
                    <a:pt x="630" y="531"/>
                    <a:pt x="630" y="531"/>
                    <a:pt x="629" y="531"/>
                  </a:cubicBezTo>
                  <a:moveTo>
                    <a:pt x="133" y="516"/>
                  </a:moveTo>
                  <a:cubicBezTo>
                    <a:pt x="132" y="516"/>
                    <a:pt x="132" y="515"/>
                    <a:pt x="131" y="514"/>
                  </a:cubicBezTo>
                  <a:cubicBezTo>
                    <a:pt x="131" y="510"/>
                    <a:pt x="130" y="505"/>
                    <a:pt x="129" y="501"/>
                  </a:cubicBezTo>
                  <a:cubicBezTo>
                    <a:pt x="129" y="500"/>
                    <a:pt x="130" y="499"/>
                    <a:pt x="131" y="499"/>
                  </a:cubicBezTo>
                  <a:cubicBezTo>
                    <a:pt x="131" y="499"/>
                    <a:pt x="132" y="499"/>
                    <a:pt x="132" y="500"/>
                  </a:cubicBezTo>
                  <a:cubicBezTo>
                    <a:pt x="133" y="505"/>
                    <a:pt x="134" y="509"/>
                    <a:pt x="135" y="514"/>
                  </a:cubicBezTo>
                  <a:cubicBezTo>
                    <a:pt x="135" y="515"/>
                    <a:pt x="134" y="516"/>
                    <a:pt x="133" y="516"/>
                  </a:cubicBezTo>
                  <a:cubicBezTo>
                    <a:pt x="133" y="516"/>
                    <a:pt x="133" y="516"/>
                    <a:pt x="133" y="516"/>
                  </a:cubicBezTo>
                  <a:moveTo>
                    <a:pt x="643" y="507"/>
                  </a:moveTo>
                  <a:cubicBezTo>
                    <a:pt x="642" y="507"/>
                    <a:pt x="642" y="507"/>
                    <a:pt x="642" y="507"/>
                  </a:cubicBezTo>
                  <a:cubicBezTo>
                    <a:pt x="641" y="506"/>
                    <a:pt x="641" y="505"/>
                    <a:pt x="641" y="504"/>
                  </a:cubicBezTo>
                  <a:cubicBezTo>
                    <a:pt x="643" y="500"/>
                    <a:pt x="645" y="496"/>
                    <a:pt x="647" y="492"/>
                  </a:cubicBezTo>
                  <a:cubicBezTo>
                    <a:pt x="647" y="491"/>
                    <a:pt x="648" y="491"/>
                    <a:pt x="649" y="491"/>
                  </a:cubicBezTo>
                  <a:cubicBezTo>
                    <a:pt x="650" y="492"/>
                    <a:pt x="651" y="493"/>
                    <a:pt x="650" y="493"/>
                  </a:cubicBezTo>
                  <a:cubicBezTo>
                    <a:pt x="648" y="498"/>
                    <a:pt x="646" y="502"/>
                    <a:pt x="644" y="506"/>
                  </a:cubicBezTo>
                  <a:cubicBezTo>
                    <a:pt x="644" y="506"/>
                    <a:pt x="643" y="507"/>
                    <a:pt x="643" y="507"/>
                  </a:cubicBezTo>
                  <a:moveTo>
                    <a:pt x="76" y="490"/>
                  </a:moveTo>
                  <a:cubicBezTo>
                    <a:pt x="75" y="490"/>
                    <a:pt x="75" y="490"/>
                    <a:pt x="75" y="490"/>
                  </a:cubicBezTo>
                  <a:cubicBezTo>
                    <a:pt x="71" y="489"/>
                    <a:pt x="66" y="487"/>
                    <a:pt x="62" y="485"/>
                  </a:cubicBezTo>
                  <a:cubicBezTo>
                    <a:pt x="61" y="485"/>
                    <a:pt x="61" y="484"/>
                    <a:pt x="62" y="483"/>
                  </a:cubicBezTo>
                  <a:cubicBezTo>
                    <a:pt x="62" y="482"/>
                    <a:pt x="63" y="482"/>
                    <a:pt x="64" y="482"/>
                  </a:cubicBezTo>
                  <a:cubicBezTo>
                    <a:pt x="68" y="484"/>
                    <a:pt x="72" y="486"/>
                    <a:pt x="76" y="487"/>
                  </a:cubicBezTo>
                  <a:cubicBezTo>
                    <a:pt x="77" y="487"/>
                    <a:pt x="78" y="488"/>
                    <a:pt x="77" y="489"/>
                  </a:cubicBezTo>
                  <a:cubicBezTo>
                    <a:pt x="77" y="490"/>
                    <a:pt x="76" y="490"/>
                    <a:pt x="76" y="490"/>
                  </a:cubicBezTo>
                  <a:moveTo>
                    <a:pt x="129" y="489"/>
                  </a:moveTo>
                  <a:cubicBezTo>
                    <a:pt x="128" y="489"/>
                    <a:pt x="128" y="488"/>
                    <a:pt x="127" y="487"/>
                  </a:cubicBezTo>
                  <a:cubicBezTo>
                    <a:pt x="127" y="484"/>
                    <a:pt x="127" y="480"/>
                    <a:pt x="127" y="477"/>
                  </a:cubicBezTo>
                  <a:cubicBezTo>
                    <a:pt x="127" y="476"/>
                    <a:pt x="127" y="475"/>
                    <a:pt x="128" y="475"/>
                  </a:cubicBezTo>
                  <a:cubicBezTo>
                    <a:pt x="129" y="475"/>
                    <a:pt x="130" y="476"/>
                    <a:pt x="130" y="477"/>
                  </a:cubicBezTo>
                  <a:cubicBezTo>
                    <a:pt x="130" y="480"/>
                    <a:pt x="131" y="483"/>
                    <a:pt x="131" y="487"/>
                  </a:cubicBezTo>
                  <a:cubicBezTo>
                    <a:pt x="131" y="488"/>
                    <a:pt x="130" y="488"/>
                    <a:pt x="129" y="489"/>
                  </a:cubicBezTo>
                  <a:cubicBezTo>
                    <a:pt x="129" y="489"/>
                    <a:pt x="129" y="489"/>
                    <a:pt x="129" y="489"/>
                  </a:cubicBezTo>
                  <a:moveTo>
                    <a:pt x="654" y="482"/>
                  </a:moveTo>
                  <a:cubicBezTo>
                    <a:pt x="653" y="482"/>
                    <a:pt x="653" y="482"/>
                    <a:pt x="653" y="482"/>
                  </a:cubicBezTo>
                  <a:cubicBezTo>
                    <a:pt x="653" y="481"/>
                    <a:pt x="652" y="480"/>
                    <a:pt x="653" y="479"/>
                  </a:cubicBezTo>
                  <a:cubicBezTo>
                    <a:pt x="654" y="475"/>
                    <a:pt x="656" y="471"/>
                    <a:pt x="658" y="467"/>
                  </a:cubicBezTo>
                  <a:cubicBezTo>
                    <a:pt x="658" y="466"/>
                    <a:pt x="659" y="465"/>
                    <a:pt x="660" y="466"/>
                  </a:cubicBezTo>
                  <a:cubicBezTo>
                    <a:pt x="661" y="466"/>
                    <a:pt x="661" y="467"/>
                    <a:pt x="661" y="468"/>
                  </a:cubicBezTo>
                  <a:cubicBezTo>
                    <a:pt x="659" y="472"/>
                    <a:pt x="657" y="476"/>
                    <a:pt x="656" y="481"/>
                  </a:cubicBezTo>
                  <a:cubicBezTo>
                    <a:pt x="655" y="481"/>
                    <a:pt x="655" y="482"/>
                    <a:pt x="654" y="482"/>
                  </a:cubicBezTo>
                  <a:moveTo>
                    <a:pt x="51" y="478"/>
                  </a:moveTo>
                  <a:cubicBezTo>
                    <a:pt x="50" y="478"/>
                    <a:pt x="50" y="478"/>
                    <a:pt x="50" y="478"/>
                  </a:cubicBezTo>
                  <a:cubicBezTo>
                    <a:pt x="47" y="475"/>
                    <a:pt x="43" y="472"/>
                    <a:pt x="40" y="469"/>
                  </a:cubicBezTo>
                  <a:cubicBezTo>
                    <a:pt x="39" y="469"/>
                    <a:pt x="39" y="467"/>
                    <a:pt x="40" y="467"/>
                  </a:cubicBezTo>
                  <a:cubicBezTo>
                    <a:pt x="40" y="466"/>
                    <a:pt x="41" y="466"/>
                    <a:pt x="42" y="467"/>
                  </a:cubicBezTo>
                  <a:cubicBezTo>
                    <a:pt x="45" y="470"/>
                    <a:pt x="49" y="473"/>
                    <a:pt x="52" y="475"/>
                  </a:cubicBezTo>
                  <a:cubicBezTo>
                    <a:pt x="53" y="476"/>
                    <a:pt x="53" y="477"/>
                    <a:pt x="53" y="478"/>
                  </a:cubicBezTo>
                  <a:cubicBezTo>
                    <a:pt x="52" y="478"/>
                    <a:pt x="52" y="478"/>
                    <a:pt x="51" y="478"/>
                  </a:cubicBezTo>
                  <a:moveTo>
                    <a:pt x="32" y="459"/>
                  </a:moveTo>
                  <a:cubicBezTo>
                    <a:pt x="31" y="459"/>
                    <a:pt x="31" y="459"/>
                    <a:pt x="31" y="459"/>
                  </a:cubicBezTo>
                  <a:cubicBezTo>
                    <a:pt x="28" y="455"/>
                    <a:pt x="25" y="451"/>
                    <a:pt x="23" y="447"/>
                  </a:cubicBezTo>
                  <a:cubicBezTo>
                    <a:pt x="22" y="446"/>
                    <a:pt x="23" y="445"/>
                    <a:pt x="24" y="445"/>
                  </a:cubicBezTo>
                  <a:cubicBezTo>
                    <a:pt x="24" y="444"/>
                    <a:pt x="25" y="444"/>
                    <a:pt x="26" y="445"/>
                  </a:cubicBezTo>
                  <a:cubicBezTo>
                    <a:pt x="28" y="449"/>
                    <a:pt x="31" y="453"/>
                    <a:pt x="33" y="457"/>
                  </a:cubicBezTo>
                  <a:cubicBezTo>
                    <a:pt x="34" y="457"/>
                    <a:pt x="34" y="458"/>
                    <a:pt x="33" y="459"/>
                  </a:cubicBezTo>
                  <a:cubicBezTo>
                    <a:pt x="32" y="459"/>
                    <a:pt x="32" y="459"/>
                    <a:pt x="32" y="459"/>
                  </a:cubicBezTo>
                  <a:moveTo>
                    <a:pt x="664" y="456"/>
                  </a:moveTo>
                  <a:cubicBezTo>
                    <a:pt x="663" y="456"/>
                    <a:pt x="663" y="456"/>
                    <a:pt x="663" y="456"/>
                  </a:cubicBezTo>
                  <a:cubicBezTo>
                    <a:pt x="662" y="456"/>
                    <a:pt x="662" y="455"/>
                    <a:pt x="662" y="454"/>
                  </a:cubicBezTo>
                  <a:cubicBezTo>
                    <a:pt x="663" y="449"/>
                    <a:pt x="665" y="445"/>
                    <a:pt x="666" y="441"/>
                  </a:cubicBezTo>
                  <a:cubicBezTo>
                    <a:pt x="666" y="440"/>
                    <a:pt x="667" y="439"/>
                    <a:pt x="668" y="439"/>
                  </a:cubicBezTo>
                  <a:cubicBezTo>
                    <a:pt x="669" y="440"/>
                    <a:pt x="670" y="441"/>
                    <a:pt x="669" y="441"/>
                  </a:cubicBezTo>
                  <a:cubicBezTo>
                    <a:pt x="668" y="446"/>
                    <a:pt x="667" y="450"/>
                    <a:pt x="665" y="455"/>
                  </a:cubicBezTo>
                  <a:cubicBezTo>
                    <a:pt x="665" y="455"/>
                    <a:pt x="664" y="456"/>
                    <a:pt x="664" y="456"/>
                  </a:cubicBezTo>
                  <a:moveTo>
                    <a:pt x="18" y="436"/>
                  </a:moveTo>
                  <a:cubicBezTo>
                    <a:pt x="18" y="436"/>
                    <a:pt x="17" y="435"/>
                    <a:pt x="17" y="435"/>
                  </a:cubicBezTo>
                  <a:cubicBezTo>
                    <a:pt x="15" y="431"/>
                    <a:pt x="13" y="426"/>
                    <a:pt x="12" y="422"/>
                  </a:cubicBezTo>
                  <a:cubicBezTo>
                    <a:pt x="11" y="421"/>
                    <a:pt x="12" y="420"/>
                    <a:pt x="13" y="419"/>
                  </a:cubicBezTo>
                  <a:cubicBezTo>
                    <a:pt x="13" y="419"/>
                    <a:pt x="14" y="420"/>
                    <a:pt x="15" y="421"/>
                  </a:cubicBezTo>
                  <a:cubicBezTo>
                    <a:pt x="16" y="425"/>
                    <a:pt x="18" y="429"/>
                    <a:pt x="20" y="433"/>
                  </a:cubicBezTo>
                  <a:cubicBezTo>
                    <a:pt x="20" y="434"/>
                    <a:pt x="20" y="435"/>
                    <a:pt x="19" y="435"/>
                  </a:cubicBezTo>
                  <a:cubicBezTo>
                    <a:pt x="18" y="436"/>
                    <a:pt x="18" y="436"/>
                    <a:pt x="18" y="436"/>
                  </a:cubicBezTo>
                  <a:moveTo>
                    <a:pt x="671" y="429"/>
                  </a:moveTo>
                  <a:cubicBezTo>
                    <a:pt x="671" y="429"/>
                    <a:pt x="671" y="429"/>
                    <a:pt x="671" y="429"/>
                  </a:cubicBezTo>
                  <a:cubicBezTo>
                    <a:pt x="670" y="429"/>
                    <a:pt x="669" y="428"/>
                    <a:pt x="669" y="427"/>
                  </a:cubicBezTo>
                  <a:cubicBezTo>
                    <a:pt x="670" y="423"/>
                    <a:pt x="671" y="418"/>
                    <a:pt x="672" y="414"/>
                  </a:cubicBezTo>
                  <a:cubicBezTo>
                    <a:pt x="673" y="413"/>
                    <a:pt x="673" y="412"/>
                    <a:pt x="674" y="413"/>
                  </a:cubicBezTo>
                  <a:cubicBezTo>
                    <a:pt x="675" y="413"/>
                    <a:pt x="676" y="414"/>
                    <a:pt x="676" y="415"/>
                  </a:cubicBezTo>
                  <a:cubicBezTo>
                    <a:pt x="675" y="419"/>
                    <a:pt x="674" y="424"/>
                    <a:pt x="673" y="428"/>
                  </a:cubicBezTo>
                  <a:cubicBezTo>
                    <a:pt x="673" y="429"/>
                    <a:pt x="672" y="429"/>
                    <a:pt x="671" y="429"/>
                  </a:cubicBezTo>
                  <a:moveTo>
                    <a:pt x="9" y="410"/>
                  </a:moveTo>
                  <a:cubicBezTo>
                    <a:pt x="8" y="410"/>
                    <a:pt x="8" y="409"/>
                    <a:pt x="8" y="408"/>
                  </a:cubicBezTo>
                  <a:cubicBezTo>
                    <a:pt x="6" y="404"/>
                    <a:pt x="5" y="399"/>
                    <a:pt x="4" y="395"/>
                  </a:cubicBezTo>
                  <a:cubicBezTo>
                    <a:pt x="4" y="394"/>
                    <a:pt x="5" y="393"/>
                    <a:pt x="6" y="393"/>
                  </a:cubicBezTo>
                  <a:cubicBezTo>
                    <a:pt x="7" y="393"/>
                    <a:pt x="8" y="393"/>
                    <a:pt x="8" y="394"/>
                  </a:cubicBezTo>
                  <a:cubicBezTo>
                    <a:pt x="9" y="399"/>
                    <a:pt x="10" y="403"/>
                    <a:pt x="11" y="407"/>
                  </a:cubicBezTo>
                  <a:cubicBezTo>
                    <a:pt x="11" y="408"/>
                    <a:pt x="11" y="409"/>
                    <a:pt x="10" y="410"/>
                  </a:cubicBezTo>
                  <a:cubicBezTo>
                    <a:pt x="9" y="410"/>
                    <a:pt x="9" y="410"/>
                    <a:pt x="9" y="410"/>
                  </a:cubicBezTo>
                  <a:moveTo>
                    <a:pt x="676" y="402"/>
                  </a:moveTo>
                  <a:cubicBezTo>
                    <a:pt x="676" y="402"/>
                    <a:pt x="676" y="402"/>
                    <a:pt x="676" y="402"/>
                  </a:cubicBezTo>
                  <a:cubicBezTo>
                    <a:pt x="675" y="402"/>
                    <a:pt x="675" y="401"/>
                    <a:pt x="675" y="400"/>
                  </a:cubicBezTo>
                  <a:cubicBezTo>
                    <a:pt x="675" y="396"/>
                    <a:pt x="676" y="391"/>
                    <a:pt x="677" y="387"/>
                  </a:cubicBezTo>
                  <a:cubicBezTo>
                    <a:pt x="677" y="386"/>
                    <a:pt x="677" y="385"/>
                    <a:pt x="678" y="385"/>
                  </a:cubicBezTo>
                  <a:cubicBezTo>
                    <a:pt x="679" y="385"/>
                    <a:pt x="680" y="386"/>
                    <a:pt x="680" y="387"/>
                  </a:cubicBezTo>
                  <a:cubicBezTo>
                    <a:pt x="679" y="392"/>
                    <a:pt x="679" y="396"/>
                    <a:pt x="678" y="401"/>
                  </a:cubicBezTo>
                  <a:cubicBezTo>
                    <a:pt x="678" y="402"/>
                    <a:pt x="677" y="402"/>
                    <a:pt x="676" y="402"/>
                  </a:cubicBezTo>
                  <a:moveTo>
                    <a:pt x="4" y="383"/>
                  </a:moveTo>
                  <a:cubicBezTo>
                    <a:pt x="3" y="383"/>
                    <a:pt x="2" y="382"/>
                    <a:pt x="2" y="381"/>
                  </a:cubicBezTo>
                  <a:cubicBezTo>
                    <a:pt x="2" y="377"/>
                    <a:pt x="1" y="372"/>
                    <a:pt x="1" y="367"/>
                  </a:cubicBezTo>
                  <a:cubicBezTo>
                    <a:pt x="1" y="366"/>
                    <a:pt x="1" y="365"/>
                    <a:pt x="2" y="365"/>
                  </a:cubicBezTo>
                  <a:cubicBezTo>
                    <a:pt x="3" y="365"/>
                    <a:pt x="4" y="366"/>
                    <a:pt x="4" y="367"/>
                  </a:cubicBezTo>
                  <a:cubicBezTo>
                    <a:pt x="4" y="372"/>
                    <a:pt x="5" y="376"/>
                    <a:pt x="6" y="381"/>
                  </a:cubicBezTo>
                  <a:cubicBezTo>
                    <a:pt x="6" y="382"/>
                    <a:pt x="5" y="382"/>
                    <a:pt x="4" y="383"/>
                  </a:cubicBezTo>
                  <a:cubicBezTo>
                    <a:pt x="4" y="383"/>
                    <a:pt x="4" y="383"/>
                    <a:pt x="4" y="383"/>
                  </a:cubicBezTo>
                  <a:moveTo>
                    <a:pt x="680" y="375"/>
                  </a:moveTo>
                  <a:cubicBezTo>
                    <a:pt x="679" y="375"/>
                    <a:pt x="679" y="375"/>
                    <a:pt x="679" y="375"/>
                  </a:cubicBezTo>
                  <a:cubicBezTo>
                    <a:pt x="678" y="375"/>
                    <a:pt x="678" y="374"/>
                    <a:pt x="678" y="373"/>
                  </a:cubicBezTo>
                  <a:cubicBezTo>
                    <a:pt x="678" y="369"/>
                    <a:pt x="678" y="364"/>
                    <a:pt x="679" y="359"/>
                  </a:cubicBezTo>
                  <a:cubicBezTo>
                    <a:pt x="679" y="358"/>
                    <a:pt x="679" y="358"/>
                    <a:pt x="680" y="358"/>
                  </a:cubicBezTo>
                  <a:cubicBezTo>
                    <a:pt x="681" y="358"/>
                    <a:pt x="682" y="359"/>
                    <a:pt x="682" y="360"/>
                  </a:cubicBezTo>
                  <a:cubicBezTo>
                    <a:pt x="682" y="364"/>
                    <a:pt x="682" y="369"/>
                    <a:pt x="681" y="373"/>
                  </a:cubicBezTo>
                  <a:cubicBezTo>
                    <a:pt x="681" y="374"/>
                    <a:pt x="680" y="375"/>
                    <a:pt x="680" y="375"/>
                  </a:cubicBezTo>
                  <a:moveTo>
                    <a:pt x="2" y="355"/>
                  </a:moveTo>
                  <a:cubicBezTo>
                    <a:pt x="1" y="355"/>
                    <a:pt x="0" y="354"/>
                    <a:pt x="0" y="353"/>
                  </a:cubicBezTo>
                  <a:cubicBezTo>
                    <a:pt x="0" y="351"/>
                    <a:pt x="0" y="349"/>
                    <a:pt x="0" y="347"/>
                  </a:cubicBezTo>
                  <a:cubicBezTo>
                    <a:pt x="0" y="344"/>
                    <a:pt x="0" y="342"/>
                    <a:pt x="0" y="339"/>
                  </a:cubicBezTo>
                  <a:cubicBezTo>
                    <a:pt x="0" y="339"/>
                    <a:pt x="1" y="338"/>
                    <a:pt x="2" y="338"/>
                  </a:cubicBezTo>
                  <a:cubicBezTo>
                    <a:pt x="3" y="338"/>
                    <a:pt x="3" y="339"/>
                    <a:pt x="3" y="340"/>
                  </a:cubicBezTo>
                  <a:cubicBezTo>
                    <a:pt x="3" y="342"/>
                    <a:pt x="3" y="344"/>
                    <a:pt x="3" y="347"/>
                  </a:cubicBezTo>
                  <a:cubicBezTo>
                    <a:pt x="3" y="349"/>
                    <a:pt x="3" y="351"/>
                    <a:pt x="3" y="353"/>
                  </a:cubicBezTo>
                  <a:cubicBezTo>
                    <a:pt x="3" y="354"/>
                    <a:pt x="3" y="355"/>
                    <a:pt x="2" y="355"/>
                  </a:cubicBezTo>
                  <a:cubicBezTo>
                    <a:pt x="2" y="355"/>
                    <a:pt x="2" y="355"/>
                    <a:pt x="2" y="355"/>
                  </a:cubicBezTo>
                  <a:moveTo>
                    <a:pt x="681" y="347"/>
                  </a:moveTo>
                  <a:cubicBezTo>
                    <a:pt x="680" y="347"/>
                    <a:pt x="679" y="347"/>
                    <a:pt x="679" y="346"/>
                  </a:cubicBezTo>
                  <a:cubicBezTo>
                    <a:pt x="679" y="341"/>
                    <a:pt x="679" y="336"/>
                    <a:pt x="679" y="332"/>
                  </a:cubicBezTo>
                  <a:cubicBezTo>
                    <a:pt x="678" y="331"/>
                    <a:pt x="679" y="330"/>
                    <a:pt x="680" y="330"/>
                  </a:cubicBezTo>
                  <a:cubicBezTo>
                    <a:pt x="681" y="330"/>
                    <a:pt x="682" y="331"/>
                    <a:pt x="682" y="332"/>
                  </a:cubicBezTo>
                  <a:cubicBezTo>
                    <a:pt x="682" y="336"/>
                    <a:pt x="682" y="341"/>
                    <a:pt x="682" y="346"/>
                  </a:cubicBezTo>
                  <a:cubicBezTo>
                    <a:pt x="682" y="347"/>
                    <a:pt x="681" y="347"/>
                    <a:pt x="681" y="347"/>
                  </a:cubicBezTo>
                  <a:cubicBezTo>
                    <a:pt x="681" y="347"/>
                    <a:pt x="681" y="347"/>
                    <a:pt x="681" y="347"/>
                  </a:cubicBezTo>
                  <a:moveTo>
                    <a:pt x="2" y="327"/>
                  </a:moveTo>
                  <a:cubicBezTo>
                    <a:pt x="2" y="327"/>
                    <a:pt x="2" y="327"/>
                    <a:pt x="2" y="327"/>
                  </a:cubicBezTo>
                  <a:cubicBezTo>
                    <a:pt x="1" y="327"/>
                    <a:pt x="0" y="327"/>
                    <a:pt x="0" y="326"/>
                  </a:cubicBezTo>
                  <a:cubicBezTo>
                    <a:pt x="1" y="321"/>
                    <a:pt x="1" y="316"/>
                    <a:pt x="2" y="312"/>
                  </a:cubicBezTo>
                  <a:cubicBezTo>
                    <a:pt x="2" y="311"/>
                    <a:pt x="2" y="310"/>
                    <a:pt x="3" y="310"/>
                  </a:cubicBezTo>
                  <a:cubicBezTo>
                    <a:pt x="4" y="310"/>
                    <a:pt x="5" y="311"/>
                    <a:pt x="5" y="312"/>
                  </a:cubicBezTo>
                  <a:cubicBezTo>
                    <a:pt x="4" y="317"/>
                    <a:pt x="4" y="321"/>
                    <a:pt x="4" y="326"/>
                  </a:cubicBezTo>
                  <a:cubicBezTo>
                    <a:pt x="4" y="327"/>
                    <a:pt x="3" y="327"/>
                    <a:pt x="2" y="327"/>
                  </a:cubicBezTo>
                  <a:moveTo>
                    <a:pt x="679" y="320"/>
                  </a:moveTo>
                  <a:cubicBezTo>
                    <a:pt x="679" y="320"/>
                    <a:pt x="678" y="319"/>
                    <a:pt x="678" y="318"/>
                  </a:cubicBezTo>
                  <a:cubicBezTo>
                    <a:pt x="677" y="314"/>
                    <a:pt x="677" y="309"/>
                    <a:pt x="676" y="305"/>
                  </a:cubicBezTo>
                  <a:cubicBezTo>
                    <a:pt x="676" y="304"/>
                    <a:pt x="677" y="303"/>
                    <a:pt x="678" y="303"/>
                  </a:cubicBezTo>
                  <a:cubicBezTo>
                    <a:pt x="679" y="303"/>
                    <a:pt x="680" y="303"/>
                    <a:pt x="680" y="304"/>
                  </a:cubicBezTo>
                  <a:cubicBezTo>
                    <a:pt x="680" y="309"/>
                    <a:pt x="681" y="313"/>
                    <a:pt x="681" y="318"/>
                  </a:cubicBezTo>
                  <a:cubicBezTo>
                    <a:pt x="681" y="319"/>
                    <a:pt x="680" y="320"/>
                    <a:pt x="680" y="320"/>
                  </a:cubicBezTo>
                  <a:cubicBezTo>
                    <a:pt x="679" y="320"/>
                    <a:pt x="679" y="320"/>
                    <a:pt x="679" y="320"/>
                  </a:cubicBezTo>
                  <a:moveTo>
                    <a:pt x="5" y="300"/>
                  </a:moveTo>
                  <a:cubicBezTo>
                    <a:pt x="5" y="300"/>
                    <a:pt x="5" y="300"/>
                    <a:pt x="5" y="300"/>
                  </a:cubicBezTo>
                  <a:cubicBezTo>
                    <a:pt x="4" y="300"/>
                    <a:pt x="3" y="299"/>
                    <a:pt x="3" y="298"/>
                  </a:cubicBezTo>
                  <a:cubicBezTo>
                    <a:pt x="4" y="293"/>
                    <a:pt x="5" y="289"/>
                    <a:pt x="5" y="284"/>
                  </a:cubicBezTo>
                  <a:cubicBezTo>
                    <a:pt x="6" y="283"/>
                    <a:pt x="6" y="283"/>
                    <a:pt x="7" y="283"/>
                  </a:cubicBezTo>
                  <a:cubicBezTo>
                    <a:pt x="8" y="283"/>
                    <a:pt x="9" y="284"/>
                    <a:pt x="9" y="285"/>
                  </a:cubicBezTo>
                  <a:cubicBezTo>
                    <a:pt x="8" y="289"/>
                    <a:pt x="7" y="294"/>
                    <a:pt x="7" y="299"/>
                  </a:cubicBezTo>
                  <a:cubicBezTo>
                    <a:pt x="6" y="299"/>
                    <a:pt x="6" y="300"/>
                    <a:pt x="5" y="300"/>
                  </a:cubicBezTo>
                  <a:moveTo>
                    <a:pt x="676" y="292"/>
                  </a:moveTo>
                  <a:cubicBezTo>
                    <a:pt x="675" y="292"/>
                    <a:pt x="675" y="292"/>
                    <a:pt x="674" y="291"/>
                  </a:cubicBezTo>
                  <a:cubicBezTo>
                    <a:pt x="674" y="287"/>
                    <a:pt x="673" y="282"/>
                    <a:pt x="672" y="278"/>
                  </a:cubicBezTo>
                  <a:cubicBezTo>
                    <a:pt x="672" y="277"/>
                    <a:pt x="672" y="276"/>
                    <a:pt x="673" y="275"/>
                  </a:cubicBezTo>
                  <a:cubicBezTo>
                    <a:pt x="674" y="275"/>
                    <a:pt x="675" y="276"/>
                    <a:pt x="675" y="277"/>
                  </a:cubicBezTo>
                  <a:cubicBezTo>
                    <a:pt x="676" y="281"/>
                    <a:pt x="677" y="286"/>
                    <a:pt x="678" y="290"/>
                  </a:cubicBezTo>
                  <a:cubicBezTo>
                    <a:pt x="678" y="291"/>
                    <a:pt x="677" y="292"/>
                    <a:pt x="676" y="292"/>
                  </a:cubicBezTo>
                  <a:cubicBezTo>
                    <a:pt x="676" y="292"/>
                    <a:pt x="676" y="292"/>
                    <a:pt x="676" y="292"/>
                  </a:cubicBezTo>
                  <a:moveTo>
                    <a:pt x="10" y="273"/>
                  </a:moveTo>
                  <a:cubicBezTo>
                    <a:pt x="9" y="273"/>
                    <a:pt x="9" y="273"/>
                    <a:pt x="9" y="273"/>
                  </a:cubicBezTo>
                  <a:cubicBezTo>
                    <a:pt x="8" y="273"/>
                    <a:pt x="8" y="272"/>
                    <a:pt x="8" y="271"/>
                  </a:cubicBezTo>
                  <a:cubicBezTo>
                    <a:pt x="9" y="266"/>
                    <a:pt x="10" y="262"/>
                    <a:pt x="11" y="257"/>
                  </a:cubicBezTo>
                  <a:cubicBezTo>
                    <a:pt x="12" y="256"/>
                    <a:pt x="12" y="256"/>
                    <a:pt x="13" y="256"/>
                  </a:cubicBezTo>
                  <a:cubicBezTo>
                    <a:pt x="14" y="256"/>
                    <a:pt x="15" y="257"/>
                    <a:pt x="15" y="258"/>
                  </a:cubicBezTo>
                  <a:cubicBezTo>
                    <a:pt x="13" y="263"/>
                    <a:pt x="12" y="267"/>
                    <a:pt x="11" y="272"/>
                  </a:cubicBezTo>
                  <a:cubicBezTo>
                    <a:pt x="11" y="272"/>
                    <a:pt x="10" y="273"/>
                    <a:pt x="10" y="273"/>
                  </a:cubicBezTo>
                  <a:moveTo>
                    <a:pt x="671" y="265"/>
                  </a:moveTo>
                  <a:cubicBezTo>
                    <a:pt x="670" y="265"/>
                    <a:pt x="669" y="265"/>
                    <a:pt x="669" y="264"/>
                  </a:cubicBezTo>
                  <a:cubicBezTo>
                    <a:pt x="668" y="260"/>
                    <a:pt x="667" y="255"/>
                    <a:pt x="666" y="251"/>
                  </a:cubicBezTo>
                  <a:cubicBezTo>
                    <a:pt x="665" y="250"/>
                    <a:pt x="666" y="249"/>
                    <a:pt x="667" y="249"/>
                  </a:cubicBezTo>
                  <a:cubicBezTo>
                    <a:pt x="668" y="248"/>
                    <a:pt x="669" y="249"/>
                    <a:pt x="669" y="250"/>
                  </a:cubicBezTo>
                  <a:cubicBezTo>
                    <a:pt x="670" y="254"/>
                    <a:pt x="671" y="259"/>
                    <a:pt x="672" y="263"/>
                  </a:cubicBezTo>
                  <a:cubicBezTo>
                    <a:pt x="673" y="264"/>
                    <a:pt x="672" y="265"/>
                    <a:pt x="671" y="265"/>
                  </a:cubicBezTo>
                  <a:cubicBezTo>
                    <a:pt x="671" y="265"/>
                    <a:pt x="671" y="265"/>
                    <a:pt x="671" y="265"/>
                  </a:cubicBezTo>
                  <a:moveTo>
                    <a:pt x="17" y="246"/>
                  </a:moveTo>
                  <a:cubicBezTo>
                    <a:pt x="16" y="246"/>
                    <a:pt x="16" y="246"/>
                    <a:pt x="16" y="246"/>
                  </a:cubicBezTo>
                  <a:cubicBezTo>
                    <a:pt x="15" y="246"/>
                    <a:pt x="15" y="245"/>
                    <a:pt x="15" y="244"/>
                  </a:cubicBezTo>
                  <a:cubicBezTo>
                    <a:pt x="16" y="240"/>
                    <a:pt x="18" y="235"/>
                    <a:pt x="19" y="231"/>
                  </a:cubicBezTo>
                  <a:cubicBezTo>
                    <a:pt x="20" y="230"/>
                    <a:pt x="21" y="229"/>
                    <a:pt x="22" y="230"/>
                  </a:cubicBezTo>
                  <a:cubicBezTo>
                    <a:pt x="22" y="230"/>
                    <a:pt x="23" y="231"/>
                    <a:pt x="23" y="232"/>
                  </a:cubicBezTo>
                  <a:cubicBezTo>
                    <a:pt x="21" y="236"/>
                    <a:pt x="20" y="241"/>
                    <a:pt x="18" y="245"/>
                  </a:cubicBezTo>
                  <a:cubicBezTo>
                    <a:pt x="18" y="246"/>
                    <a:pt x="17" y="246"/>
                    <a:pt x="17" y="246"/>
                  </a:cubicBezTo>
                  <a:moveTo>
                    <a:pt x="663" y="239"/>
                  </a:moveTo>
                  <a:cubicBezTo>
                    <a:pt x="662" y="239"/>
                    <a:pt x="662" y="239"/>
                    <a:pt x="662" y="238"/>
                  </a:cubicBezTo>
                  <a:cubicBezTo>
                    <a:pt x="660" y="233"/>
                    <a:pt x="659" y="229"/>
                    <a:pt x="657" y="225"/>
                  </a:cubicBezTo>
                  <a:cubicBezTo>
                    <a:pt x="657" y="224"/>
                    <a:pt x="657" y="223"/>
                    <a:pt x="658" y="223"/>
                  </a:cubicBezTo>
                  <a:cubicBezTo>
                    <a:pt x="659" y="222"/>
                    <a:pt x="660" y="223"/>
                    <a:pt x="660" y="224"/>
                  </a:cubicBezTo>
                  <a:cubicBezTo>
                    <a:pt x="662" y="228"/>
                    <a:pt x="663" y="232"/>
                    <a:pt x="665" y="237"/>
                  </a:cubicBezTo>
                  <a:cubicBezTo>
                    <a:pt x="665" y="238"/>
                    <a:pt x="665" y="239"/>
                    <a:pt x="664" y="239"/>
                  </a:cubicBezTo>
                  <a:cubicBezTo>
                    <a:pt x="663" y="239"/>
                    <a:pt x="663" y="239"/>
                    <a:pt x="663" y="239"/>
                  </a:cubicBezTo>
                  <a:moveTo>
                    <a:pt x="26" y="220"/>
                  </a:moveTo>
                  <a:cubicBezTo>
                    <a:pt x="25" y="220"/>
                    <a:pt x="25" y="220"/>
                    <a:pt x="25" y="220"/>
                  </a:cubicBezTo>
                  <a:cubicBezTo>
                    <a:pt x="24" y="220"/>
                    <a:pt x="24" y="219"/>
                    <a:pt x="24" y="218"/>
                  </a:cubicBezTo>
                  <a:cubicBezTo>
                    <a:pt x="26" y="214"/>
                    <a:pt x="28" y="209"/>
                    <a:pt x="30" y="205"/>
                  </a:cubicBezTo>
                  <a:cubicBezTo>
                    <a:pt x="30" y="204"/>
                    <a:pt x="31" y="204"/>
                    <a:pt x="32" y="204"/>
                  </a:cubicBezTo>
                  <a:cubicBezTo>
                    <a:pt x="33" y="205"/>
                    <a:pt x="33" y="206"/>
                    <a:pt x="33" y="206"/>
                  </a:cubicBezTo>
                  <a:cubicBezTo>
                    <a:pt x="31" y="211"/>
                    <a:pt x="29" y="215"/>
                    <a:pt x="27" y="219"/>
                  </a:cubicBezTo>
                  <a:cubicBezTo>
                    <a:pt x="27" y="220"/>
                    <a:pt x="26" y="220"/>
                    <a:pt x="26" y="220"/>
                  </a:cubicBezTo>
                  <a:moveTo>
                    <a:pt x="654" y="213"/>
                  </a:moveTo>
                  <a:cubicBezTo>
                    <a:pt x="653" y="213"/>
                    <a:pt x="652" y="213"/>
                    <a:pt x="652" y="212"/>
                  </a:cubicBezTo>
                  <a:cubicBezTo>
                    <a:pt x="650" y="208"/>
                    <a:pt x="648" y="204"/>
                    <a:pt x="646" y="200"/>
                  </a:cubicBezTo>
                  <a:cubicBezTo>
                    <a:pt x="646" y="199"/>
                    <a:pt x="646" y="198"/>
                    <a:pt x="647" y="197"/>
                  </a:cubicBezTo>
                  <a:cubicBezTo>
                    <a:pt x="648" y="197"/>
                    <a:pt x="649" y="197"/>
                    <a:pt x="650" y="198"/>
                  </a:cubicBezTo>
                  <a:cubicBezTo>
                    <a:pt x="651" y="202"/>
                    <a:pt x="653" y="207"/>
                    <a:pt x="655" y="211"/>
                  </a:cubicBezTo>
                  <a:cubicBezTo>
                    <a:pt x="655" y="212"/>
                    <a:pt x="655" y="213"/>
                    <a:pt x="654" y="213"/>
                  </a:cubicBezTo>
                  <a:cubicBezTo>
                    <a:pt x="654" y="213"/>
                    <a:pt x="654" y="213"/>
                    <a:pt x="654" y="213"/>
                  </a:cubicBezTo>
                  <a:moveTo>
                    <a:pt x="37" y="195"/>
                  </a:moveTo>
                  <a:cubicBezTo>
                    <a:pt x="36" y="195"/>
                    <a:pt x="36" y="195"/>
                    <a:pt x="36" y="195"/>
                  </a:cubicBezTo>
                  <a:cubicBezTo>
                    <a:pt x="35" y="194"/>
                    <a:pt x="35" y="193"/>
                    <a:pt x="35" y="192"/>
                  </a:cubicBezTo>
                  <a:cubicBezTo>
                    <a:pt x="37" y="188"/>
                    <a:pt x="39" y="184"/>
                    <a:pt x="42" y="180"/>
                  </a:cubicBezTo>
                  <a:cubicBezTo>
                    <a:pt x="42" y="179"/>
                    <a:pt x="43" y="179"/>
                    <a:pt x="44" y="179"/>
                  </a:cubicBezTo>
                  <a:cubicBezTo>
                    <a:pt x="45" y="180"/>
                    <a:pt x="45" y="181"/>
                    <a:pt x="45" y="182"/>
                  </a:cubicBezTo>
                  <a:cubicBezTo>
                    <a:pt x="42" y="186"/>
                    <a:pt x="40" y="190"/>
                    <a:pt x="38" y="194"/>
                  </a:cubicBezTo>
                  <a:cubicBezTo>
                    <a:pt x="38" y="195"/>
                    <a:pt x="37" y="195"/>
                    <a:pt x="37" y="195"/>
                  </a:cubicBezTo>
                  <a:moveTo>
                    <a:pt x="642" y="188"/>
                  </a:moveTo>
                  <a:cubicBezTo>
                    <a:pt x="641" y="188"/>
                    <a:pt x="641" y="188"/>
                    <a:pt x="640" y="187"/>
                  </a:cubicBezTo>
                  <a:cubicBezTo>
                    <a:pt x="638" y="183"/>
                    <a:pt x="636" y="179"/>
                    <a:pt x="634" y="175"/>
                  </a:cubicBezTo>
                  <a:cubicBezTo>
                    <a:pt x="633" y="175"/>
                    <a:pt x="634" y="174"/>
                    <a:pt x="635" y="173"/>
                  </a:cubicBezTo>
                  <a:cubicBezTo>
                    <a:pt x="635" y="173"/>
                    <a:pt x="636" y="173"/>
                    <a:pt x="637" y="174"/>
                  </a:cubicBezTo>
                  <a:cubicBezTo>
                    <a:pt x="639" y="178"/>
                    <a:pt x="641" y="182"/>
                    <a:pt x="643" y="186"/>
                  </a:cubicBezTo>
                  <a:cubicBezTo>
                    <a:pt x="644" y="187"/>
                    <a:pt x="644" y="188"/>
                    <a:pt x="643" y="188"/>
                  </a:cubicBezTo>
                  <a:cubicBezTo>
                    <a:pt x="642" y="188"/>
                    <a:pt x="642" y="188"/>
                    <a:pt x="642" y="188"/>
                  </a:cubicBezTo>
                  <a:moveTo>
                    <a:pt x="50" y="171"/>
                  </a:moveTo>
                  <a:cubicBezTo>
                    <a:pt x="49" y="170"/>
                    <a:pt x="49" y="170"/>
                    <a:pt x="49" y="170"/>
                  </a:cubicBezTo>
                  <a:cubicBezTo>
                    <a:pt x="48" y="170"/>
                    <a:pt x="48" y="169"/>
                    <a:pt x="48" y="168"/>
                  </a:cubicBezTo>
                  <a:cubicBezTo>
                    <a:pt x="51" y="164"/>
                    <a:pt x="53" y="160"/>
                    <a:pt x="56" y="156"/>
                  </a:cubicBezTo>
                  <a:cubicBezTo>
                    <a:pt x="56" y="156"/>
                    <a:pt x="57" y="155"/>
                    <a:pt x="58" y="156"/>
                  </a:cubicBezTo>
                  <a:cubicBezTo>
                    <a:pt x="59" y="156"/>
                    <a:pt x="59" y="157"/>
                    <a:pt x="59" y="158"/>
                  </a:cubicBezTo>
                  <a:cubicBezTo>
                    <a:pt x="56" y="162"/>
                    <a:pt x="54" y="166"/>
                    <a:pt x="51" y="170"/>
                  </a:cubicBezTo>
                  <a:cubicBezTo>
                    <a:pt x="51" y="170"/>
                    <a:pt x="51" y="171"/>
                    <a:pt x="50" y="171"/>
                  </a:cubicBezTo>
                  <a:moveTo>
                    <a:pt x="628" y="165"/>
                  </a:moveTo>
                  <a:cubicBezTo>
                    <a:pt x="628" y="165"/>
                    <a:pt x="627" y="164"/>
                    <a:pt x="627" y="164"/>
                  </a:cubicBezTo>
                  <a:cubicBezTo>
                    <a:pt x="625" y="160"/>
                    <a:pt x="622" y="156"/>
                    <a:pt x="620" y="152"/>
                  </a:cubicBezTo>
                  <a:cubicBezTo>
                    <a:pt x="619" y="151"/>
                    <a:pt x="619" y="150"/>
                    <a:pt x="620" y="150"/>
                  </a:cubicBezTo>
                  <a:cubicBezTo>
                    <a:pt x="621" y="149"/>
                    <a:pt x="622" y="150"/>
                    <a:pt x="622" y="150"/>
                  </a:cubicBezTo>
                  <a:cubicBezTo>
                    <a:pt x="625" y="154"/>
                    <a:pt x="627" y="158"/>
                    <a:pt x="630" y="162"/>
                  </a:cubicBezTo>
                  <a:cubicBezTo>
                    <a:pt x="630" y="163"/>
                    <a:pt x="630" y="164"/>
                    <a:pt x="629" y="164"/>
                  </a:cubicBezTo>
                  <a:cubicBezTo>
                    <a:pt x="628" y="165"/>
                    <a:pt x="628" y="165"/>
                    <a:pt x="628" y="165"/>
                  </a:cubicBezTo>
                  <a:moveTo>
                    <a:pt x="65" y="148"/>
                  </a:moveTo>
                  <a:cubicBezTo>
                    <a:pt x="64" y="147"/>
                    <a:pt x="64" y="147"/>
                    <a:pt x="64" y="147"/>
                  </a:cubicBezTo>
                  <a:cubicBezTo>
                    <a:pt x="63" y="147"/>
                    <a:pt x="63" y="146"/>
                    <a:pt x="63" y="145"/>
                  </a:cubicBezTo>
                  <a:cubicBezTo>
                    <a:pt x="66" y="141"/>
                    <a:pt x="69" y="137"/>
                    <a:pt x="72" y="134"/>
                  </a:cubicBezTo>
                  <a:cubicBezTo>
                    <a:pt x="72" y="133"/>
                    <a:pt x="73" y="133"/>
                    <a:pt x="74" y="134"/>
                  </a:cubicBezTo>
                  <a:cubicBezTo>
                    <a:pt x="75" y="134"/>
                    <a:pt x="75" y="135"/>
                    <a:pt x="74" y="136"/>
                  </a:cubicBezTo>
                  <a:cubicBezTo>
                    <a:pt x="72" y="140"/>
                    <a:pt x="69" y="143"/>
                    <a:pt x="66" y="147"/>
                  </a:cubicBezTo>
                  <a:cubicBezTo>
                    <a:pt x="66" y="147"/>
                    <a:pt x="65" y="148"/>
                    <a:pt x="65" y="148"/>
                  </a:cubicBezTo>
                  <a:moveTo>
                    <a:pt x="613" y="142"/>
                  </a:moveTo>
                  <a:cubicBezTo>
                    <a:pt x="613" y="142"/>
                    <a:pt x="612" y="142"/>
                    <a:pt x="612" y="141"/>
                  </a:cubicBezTo>
                  <a:cubicBezTo>
                    <a:pt x="609" y="137"/>
                    <a:pt x="606" y="134"/>
                    <a:pt x="603" y="130"/>
                  </a:cubicBezTo>
                  <a:cubicBezTo>
                    <a:pt x="603" y="130"/>
                    <a:pt x="603" y="128"/>
                    <a:pt x="604" y="128"/>
                  </a:cubicBezTo>
                  <a:cubicBezTo>
                    <a:pt x="604" y="127"/>
                    <a:pt x="605" y="127"/>
                    <a:pt x="606" y="128"/>
                  </a:cubicBezTo>
                  <a:cubicBezTo>
                    <a:pt x="609" y="132"/>
                    <a:pt x="612" y="135"/>
                    <a:pt x="614" y="139"/>
                  </a:cubicBezTo>
                  <a:cubicBezTo>
                    <a:pt x="615" y="140"/>
                    <a:pt x="615" y="141"/>
                    <a:pt x="614" y="141"/>
                  </a:cubicBezTo>
                  <a:cubicBezTo>
                    <a:pt x="613" y="142"/>
                    <a:pt x="613" y="142"/>
                    <a:pt x="613" y="142"/>
                  </a:cubicBezTo>
                  <a:moveTo>
                    <a:pt x="82" y="126"/>
                  </a:moveTo>
                  <a:cubicBezTo>
                    <a:pt x="81" y="126"/>
                    <a:pt x="81" y="126"/>
                    <a:pt x="80" y="125"/>
                  </a:cubicBezTo>
                  <a:cubicBezTo>
                    <a:pt x="80" y="125"/>
                    <a:pt x="80" y="124"/>
                    <a:pt x="80" y="123"/>
                  </a:cubicBezTo>
                  <a:cubicBezTo>
                    <a:pt x="83" y="120"/>
                    <a:pt x="86" y="116"/>
                    <a:pt x="89" y="113"/>
                  </a:cubicBezTo>
                  <a:cubicBezTo>
                    <a:pt x="90" y="112"/>
                    <a:pt x="91" y="112"/>
                    <a:pt x="92" y="113"/>
                  </a:cubicBezTo>
                  <a:cubicBezTo>
                    <a:pt x="92" y="113"/>
                    <a:pt x="92" y="114"/>
                    <a:pt x="92" y="115"/>
                  </a:cubicBezTo>
                  <a:cubicBezTo>
                    <a:pt x="89" y="118"/>
                    <a:pt x="86" y="122"/>
                    <a:pt x="83" y="125"/>
                  </a:cubicBezTo>
                  <a:cubicBezTo>
                    <a:pt x="82" y="126"/>
                    <a:pt x="82" y="126"/>
                    <a:pt x="82" y="126"/>
                  </a:cubicBezTo>
                  <a:moveTo>
                    <a:pt x="596" y="120"/>
                  </a:moveTo>
                  <a:cubicBezTo>
                    <a:pt x="595" y="120"/>
                    <a:pt x="595" y="120"/>
                    <a:pt x="595" y="120"/>
                  </a:cubicBezTo>
                  <a:cubicBezTo>
                    <a:pt x="592" y="116"/>
                    <a:pt x="589" y="113"/>
                    <a:pt x="586" y="110"/>
                  </a:cubicBezTo>
                  <a:cubicBezTo>
                    <a:pt x="585" y="109"/>
                    <a:pt x="585" y="108"/>
                    <a:pt x="586" y="107"/>
                  </a:cubicBezTo>
                  <a:cubicBezTo>
                    <a:pt x="586" y="107"/>
                    <a:pt x="587" y="107"/>
                    <a:pt x="588" y="107"/>
                  </a:cubicBezTo>
                  <a:cubicBezTo>
                    <a:pt x="591" y="111"/>
                    <a:pt x="594" y="114"/>
                    <a:pt x="597" y="118"/>
                  </a:cubicBezTo>
                  <a:cubicBezTo>
                    <a:pt x="598" y="118"/>
                    <a:pt x="598" y="119"/>
                    <a:pt x="597" y="120"/>
                  </a:cubicBezTo>
                  <a:cubicBezTo>
                    <a:pt x="597" y="120"/>
                    <a:pt x="596" y="120"/>
                    <a:pt x="596" y="120"/>
                  </a:cubicBezTo>
                  <a:moveTo>
                    <a:pt x="100" y="106"/>
                  </a:moveTo>
                  <a:cubicBezTo>
                    <a:pt x="99" y="106"/>
                    <a:pt x="99" y="105"/>
                    <a:pt x="99" y="105"/>
                  </a:cubicBezTo>
                  <a:cubicBezTo>
                    <a:pt x="98" y="104"/>
                    <a:pt x="98" y="103"/>
                    <a:pt x="99" y="103"/>
                  </a:cubicBezTo>
                  <a:cubicBezTo>
                    <a:pt x="102" y="99"/>
                    <a:pt x="105" y="96"/>
                    <a:pt x="108" y="93"/>
                  </a:cubicBezTo>
                  <a:cubicBezTo>
                    <a:pt x="109" y="92"/>
                    <a:pt x="110" y="92"/>
                    <a:pt x="111" y="93"/>
                  </a:cubicBezTo>
                  <a:cubicBezTo>
                    <a:pt x="111" y="94"/>
                    <a:pt x="111" y="95"/>
                    <a:pt x="111" y="95"/>
                  </a:cubicBezTo>
                  <a:cubicBezTo>
                    <a:pt x="107" y="99"/>
                    <a:pt x="104" y="102"/>
                    <a:pt x="101" y="105"/>
                  </a:cubicBezTo>
                  <a:cubicBezTo>
                    <a:pt x="101" y="105"/>
                    <a:pt x="100" y="106"/>
                    <a:pt x="100" y="106"/>
                  </a:cubicBezTo>
                  <a:moveTo>
                    <a:pt x="577" y="100"/>
                  </a:moveTo>
                  <a:cubicBezTo>
                    <a:pt x="577" y="100"/>
                    <a:pt x="576" y="100"/>
                    <a:pt x="576" y="100"/>
                  </a:cubicBezTo>
                  <a:cubicBezTo>
                    <a:pt x="573" y="97"/>
                    <a:pt x="569" y="94"/>
                    <a:pt x="566" y="91"/>
                  </a:cubicBezTo>
                  <a:cubicBezTo>
                    <a:pt x="565" y="90"/>
                    <a:pt x="565" y="89"/>
                    <a:pt x="566" y="88"/>
                  </a:cubicBezTo>
                  <a:cubicBezTo>
                    <a:pt x="567" y="87"/>
                    <a:pt x="568" y="87"/>
                    <a:pt x="568" y="88"/>
                  </a:cubicBezTo>
                  <a:cubicBezTo>
                    <a:pt x="572" y="91"/>
                    <a:pt x="575" y="94"/>
                    <a:pt x="578" y="97"/>
                  </a:cubicBezTo>
                  <a:cubicBezTo>
                    <a:pt x="579" y="98"/>
                    <a:pt x="579" y="99"/>
                    <a:pt x="578" y="100"/>
                  </a:cubicBezTo>
                  <a:cubicBezTo>
                    <a:pt x="578" y="100"/>
                    <a:pt x="578" y="100"/>
                    <a:pt x="577" y="100"/>
                  </a:cubicBezTo>
                  <a:moveTo>
                    <a:pt x="120" y="87"/>
                  </a:moveTo>
                  <a:cubicBezTo>
                    <a:pt x="119" y="87"/>
                    <a:pt x="119" y="87"/>
                    <a:pt x="118" y="86"/>
                  </a:cubicBezTo>
                  <a:cubicBezTo>
                    <a:pt x="118" y="85"/>
                    <a:pt x="118" y="84"/>
                    <a:pt x="119" y="84"/>
                  </a:cubicBezTo>
                  <a:cubicBezTo>
                    <a:pt x="122" y="81"/>
                    <a:pt x="126" y="78"/>
                    <a:pt x="129" y="75"/>
                  </a:cubicBezTo>
                  <a:cubicBezTo>
                    <a:pt x="130" y="74"/>
                    <a:pt x="131" y="74"/>
                    <a:pt x="131" y="75"/>
                  </a:cubicBezTo>
                  <a:cubicBezTo>
                    <a:pt x="132" y="76"/>
                    <a:pt x="132" y="77"/>
                    <a:pt x="131" y="78"/>
                  </a:cubicBezTo>
                  <a:cubicBezTo>
                    <a:pt x="128" y="80"/>
                    <a:pt x="124" y="83"/>
                    <a:pt x="121" y="86"/>
                  </a:cubicBezTo>
                  <a:cubicBezTo>
                    <a:pt x="120" y="87"/>
                    <a:pt x="120" y="87"/>
                    <a:pt x="120" y="87"/>
                  </a:cubicBezTo>
                  <a:moveTo>
                    <a:pt x="557" y="82"/>
                  </a:moveTo>
                  <a:cubicBezTo>
                    <a:pt x="557" y="82"/>
                    <a:pt x="556" y="82"/>
                    <a:pt x="556" y="82"/>
                  </a:cubicBezTo>
                  <a:cubicBezTo>
                    <a:pt x="552" y="79"/>
                    <a:pt x="549" y="76"/>
                    <a:pt x="545" y="73"/>
                  </a:cubicBezTo>
                  <a:cubicBezTo>
                    <a:pt x="545" y="73"/>
                    <a:pt x="544" y="71"/>
                    <a:pt x="545" y="71"/>
                  </a:cubicBezTo>
                  <a:cubicBezTo>
                    <a:pt x="546" y="70"/>
                    <a:pt x="547" y="70"/>
                    <a:pt x="547" y="70"/>
                  </a:cubicBezTo>
                  <a:cubicBezTo>
                    <a:pt x="551" y="73"/>
                    <a:pt x="555" y="76"/>
                    <a:pt x="558" y="79"/>
                  </a:cubicBezTo>
                  <a:cubicBezTo>
                    <a:pt x="559" y="80"/>
                    <a:pt x="559" y="81"/>
                    <a:pt x="558" y="81"/>
                  </a:cubicBezTo>
                  <a:cubicBezTo>
                    <a:pt x="558" y="82"/>
                    <a:pt x="557" y="82"/>
                    <a:pt x="557" y="82"/>
                  </a:cubicBezTo>
                  <a:moveTo>
                    <a:pt x="141" y="70"/>
                  </a:moveTo>
                  <a:cubicBezTo>
                    <a:pt x="140" y="70"/>
                    <a:pt x="140" y="69"/>
                    <a:pt x="140" y="69"/>
                  </a:cubicBezTo>
                  <a:cubicBezTo>
                    <a:pt x="139" y="68"/>
                    <a:pt x="139" y="67"/>
                    <a:pt x="140" y="66"/>
                  </a:cubicBezTo>
                  <a:cubicBezTo>
                    <a:pt x="144" y="64"/>
                    <a:pt x="147" y="61"/>
                    <a:pt x="151" y="59"/>
                  </a:cubicBezTo>
                  <a:cubicBezTo>
                    <a:pt x="152" y="58"/>
                    <a:pt x="153" y="58"/>
                    <a:pt x="153" y="59"/>
                  </a:cubicBezTo>
                  <a:cubicBezTo>
                    <a:pt x="154" y="60"/>
                    <a:pt x="154" y="61"/>
                    <a:pt x="153" y="61"/>
                  </a:cubicBezTo>
                  <a:cubicBezTo>
                    <a:pt x="149" y="64"/>
                    <a:pt x="146" y="67"/>
                    <a:pt x="142" y="69"/>
                  </a:cubicBezTo>
                  <a:cubicBezTo>
                    <a:pt x="141" y="70"/>
                    <a:pt x="141" y="70"/>
                    <a:pt x="141" y="70"/>
                  </a:cubicBezTo>
                  <a:moveTo>
                    <a:pt x="535" y="65"/>
                  </a:moveTo>
                  <a:cubicBezTo>
                    <a:pt x="534" y="65"/>
                    <a:pt x="534" y="65"/>
                    <a:pt x="534" y="65"/>
                  </a:cubicBezTo>
                  <a:cubicBezTo>
                    <a:pt x="531" y="62"/>
                    <a:pt x="527" y="60"/>
                    <a:pt x="523" y="57"/>
                  </a:cubicBezTo>
                  <a:cubicBezTo>
                    <a:pt x="522" y="57"/>
                    <a:pt x="522" y="56"/>
                    <a:pt x="523" y="55"/>
                  </a:cubicBezTo>
                  <a:cubicBezTo>
                    <a:pt x="523" y="54"/>
                    <a:pt x="524" y="54"/>
                    <a:pt x="525" y="55"/>
                  </a:cubicBezTo>
                  <a:cubicBezTo>
                    <a:pt x="529" y="57"/>
                    <a:pt x="533" y="60"/>
                    <a:pt x="536" y="62"/>
                  </a:cubicBezTo>
                  <a:cubicBezTo>
                    <a:pt x="537" y="63"/>
                    <a:pt x="537" y="64"/>
                    <a:pt x="537" y="65"/>
                  </a:cubicBezTo>
                  <a:cubicBezTo>
                    <a:pt x="536" y="65"/>
                    <a:pt x="536" y="65"/>
                    <a:pt x="535" y="65"/>
                  </a:cubicBezTo>
                  <a:moveTo>
                    <a:pt x="163" y="54"/>
                  </a:moveTo>
                  <a:cubicBezTo>
                    <a:pt x="163" y="54"/>
                    <a:pt x="162" y="54"/>
                    <a:pt x="162" y="53"/>
                  </a:cubicBezTo>
                  <a:cubicBezTo>
                    <a:pt x="162" y="53"/>
                    <a:pt x="162" y="52"/>
                    <a:pt x="163" y="51"/>
                  </a:cubicBezTo>
                  <a:cubicBezTo>
                    <a:pt x="166" y="49"/>
                    <a:pt x="170" y="46"/>
                    <a:pt x="174" y="44"/>
                  </a:cubicBezTo>
                  <a:cubicBezTo>
                    <a:pt x="175" y="44"/>
                    <a:pt x="176" y="44"/>
                    <a:pt x="177" y="45"/>
                  </a:cubicBezTo>
                  <a:cubicBezTo>
                    <a:pt x="177" y="46"/>
                    <a:pt x="177" y="47"/>
                    <a:pt x="176" y="47"/>
                  </a:cubicBezTo>
                  <a:cubicBezTo>
                    <a:pt x="172" y="49"/>
                    <a:pt x="168" y="52"/>
                    <a:pt x="164" y="54"/>
                  </a:cubicBezTo>
                  <a:cubicBezTo>
                    <a:pt x="163" y="54"/>
                    <a:pt x="163" y="54"/>
                    <a:pt x="163" y="54"/>
                  </a:cubicBezTo>
                  <a:moveTo>
                    <a:pt x="512" y="50"/>
                  </a:moveTo>
                  <a:cubicBezTo>
                    <a:pt x="512" y="50"/>
                    <a:pt x="512" y="50"/>
                    <a:pt x="512" y="50"/>
                  </a:cubicBezTo>
                  <a:cubicBezTo>
                    <a:pt x="508" y="48"/>
                    <a:pt x="504" y="46"/>
                    <a:pt x="500" y="44"/>
                  </a:cubicBezTo>
                  <a:cubicBezTo>
                    <a:pt x="499" y="43"/>
                    <a:pt x="499" y="42"/>
                    <a:pt x="499" y="41"/>
                  </a:cubicBezTo>
                  <a:cubicBezTo>
                    <a:pt x="500" y="40"/>
                    <a:pt x="501" y="40"/>
                    <a:pt x="501" y="40"/>
                  </a:cubicBezTo>
                  <a:cubicBezTo>
                    <a:pt x="505" y="43"/>
                    <a:pt x="509" y="45"/>
                    <a:pt x="513" y="47"/>
                  </a:cubicBezTo>
                  <a:cubicBezTo>
                    <a:pt x="514" y="48"/>
                    <a:pt x="514" y="49"/>
                    <a:pt x="514" y="50"/>
                  </a:cubicBezTo>
                  <a:cubicBezTo>
                    <a:pt x="514" y="50"/>
                    <a:pt x="513" y="50"/>
                    <a:pt x="512" y="50"/>
                  </a:cubicBezTo>
                  <a:moveTo>
                    <a:pt x="187" y="41"/>
                  </a:moveTo>
                  <a:cubicBezTo>
                    <a:pt x="186" y="41"/>
                    <a:pt x="186" y="40"/>
                    <a:pt x="186" y="40"/>
                  </a:cubicBezTo>
                  <a:cubicBezTo>
                    <a:pt x="185" y="39"/>
                    <a:pt x="185" y="38"/>
                    <a:pt x="186" y="37"/>
                  </a:cubicBezTo>
                  <a:cubicBezTo>
                    <a:pt x="190" y="35"/>
                    <a:pt x="194" y="33"/>
                    <a:pt x="199" y="31"/>
                  </a:cubicBezTo>
                  <a:cubicBezTo>
                    <a:pt x="199" y="31"/>
                    <a:pt x="200" y="31"/>
                    <a:pt x="201" y="32"/>
                  </a:cubicBezTo>
                  <a:cubicBezTo>
                    <a:pt x="201" y="33"/>
                    <a:pt x="201" y="34"/>
                    <a:pt x="200" y="35"/>
                  </a:cubicBezTo>
                  <a:cubicBezTo>
                    <a:pt x="196" y="36"/>
                    <a:pt x="192" y="39"/>
                    <a:pt x="188" y="41"/>
                  </a:cubicBezTo>
                  <a:cubicBezTo>
                    <a:pt x="187" y="41"/>
                    <a:pt x="187" y="41"/>
                    <a:pt x="187" y="41"/>
                  </a:cubicBezTo>
                  <a:moveTo>
                    <a:pt x="488" y="37"/>
                  </a:moveTo>
                  <a:cubicBezTo>
                    <a:pt x="488" y="37"/>
                    <a:pt x="488" y="37"/>
                    <a:pt x="488" y="37"/>
                  </a:cubicBezTo>
                  <a:cubicBezTo>
                    <a:pt x="484" y="35"/>
                    <a:pt x="480" y="33"/>
                    <a:pt x="475" y="32"/>
                  </a:cubicBezTo>
                  <a:cubicBezTo>
                    <a:pt x="475" y="31"/>
                    <a:pt x="474" y="30"/>
                    <a:pt x="475" y="29"/>
                  </a:cubicBezTo>
                  <a:cubicBezTo>
                    <a:pt x="475" y="28"/>
                    <a:pt x="476" y="28"/>
                    <a:pt x="477" y="28"/>
                  </a:cubicBezTo>
                  <a:cubicBezTo>
                    <a:pt x="481" y="30"/>
                    <a:pt x="485" y="32"/>
                    <a:pt x="489" y="34"/>
                  </a:cubicBezTo>
                  <a:cubicBezTo>
                    <a:pt x="490" y="35"/>
                    <a:pt x="490" y="36"/>
                    <a:pt x="490" y="36"/>
                  </a:cubicBezTo>
                  <a:cubicBezTo>
                    <a:pt x="490" y="37"/>
                    <a:pt x="489" y="37"/>
                    <a:pt x="488" y="37"/>
                  </a:cubicBezTo>
                  <a:moveTo>
                    <a:pt x="212" y="29"/>
                  </a:moveTo>
                  <a:cubicBezTo>
                    <a:pt x="211" y="29"/>
                    <a:pt x="210" y="29"/>
                    <a:pt x="210" y="28"/>
                  </a:cubicBezTo>
                  <a:cubicBezTo>
                    <a:pt x="210" y="27"/>
                    <a:pt x="210" y="26"/>
                    <a:pt x="211" y="26"/>
                  </a:cubicBezTo>
                  <a:cubicBezTo>
                    <a:pt x="215" y="24"/>
                    <a:pt x="220" y="22"/>
                    <a:pt x="224" y="21"/>
                  </a:cubicBezTo>
                  <a:cubicBezTo>
                    <a:pt x="225" y="21"/>
                    <a:pt x="226" y="21"/>
                    <a:pt x="226" y="22"/>
                  </a:cubicBezTo>
                  <a:cubicBezTo>
                    <a:pt x="226" y="23"/>
                    <a:pt x="226" y="24"/>
                    <a:pt x="225" y="24"/>
                  </a:cubicBezTo>
                  <a:cubicBezTo>
                    <a:pt x="221" y="26"/>
                    <a:pt x="216" y="27"/>
                    <a:pt x="212" y="29"/>
                  </a:cubicBezTo>
                  <a:cubicBezTo>
                    <a:pt x="212" y="29"/>
                    <a:pt x="212" y="29"/>
                    <a:pt x="212" y="29"/>
                  </a:cubicBezTo>
                  <a:moveTo>
                    <a:pt x="464" y="26"/>
                  </a:moveTo>
                  <a:cubicBezTo>
                    <a:pt x="463" y="26"/>
                    <a:pt x="463" y="26"/>
                    <a:pt x="463" y="26"/>
                  </a:cubicBezTo>
                  <a:cubicBezTo>
                    <a:pt x="459" y="25"/>
                    <a:pt x="454" y="23"/>
                    <a:pt x="450" y="22"/>
                  </a:cubicBezTo>
                  <a:cubicBezTo>
                    <a:pt x="449" y="21"/>
                    <a:pt x="449" y="20"/>
                    <a:pt x="449" y="19"/>
                  </a:cubicBezTo>
                  <a:cubicBezTo>
                    <a:pt x="449" y="19"/>
                    <a:pt x="450" y="18"/>
                    <a:pt x="451" y="18"/>
                  </a:cubicBezTo>
                  <a:cubicBezTo>
                    <a:pt x="456" y="20"/>
                    <a:pt x="460" y="21"/>
                    <a:pt x="464" y="23"/>
                  </a:cubicBezTo>
                  <a:cubicBezTo>
                    <a:pt x="465" y="23"/>
                    <a:pt x="465" y="24"/>
                    <a:pt x="465" y="25"/>
                  </a:cubicBezTo>
                  <a:cubicBezTo>
                    <a:pt x="465" y="26"/>
                    <a:pt x="464" y="26"/>
                    <a:pt x="464" y="26"/>
                  </a:cubicBezTo>
                  <a:moveTo>
                    <a:pt x="237" y="20"/>
                  </a:moveTo>
                  <a:cubicBezTo>
                    <a:pt x="236" y="20"/>
                    <a:pt x="236" y="19"/>
                    <a:pt x="236" y="19"/>
                  </a:cubicBezTo>
                  <a:cubicBezTo>
                    <a:pt x="235" y="18"/>
                    <a:pt x="236" y="17"/>
                    <a:pt x="237" y="16"/>
                  </a:cubicBezTo>
                  <a:cubicBezTo>
                    <a:pt x="241" y="15"/>
                    <a:pt x="245" y="14"/>
                    <a:pt x="250" y="12"/>
                  </a:cubicBezTo>
                  <a:cubicBezTo>
                    <a:pt x="251" y="12"/>
                    <a:pt x="252" y="13"/>
                    <a:pt x="252" y="14"/>
                  </a:cubicBezTo>
                  <a:cubicBezTo>
                    <a:pt x="252" y="15"/>
                    <a:pt x="252" y="16"/>
                    <a:pt x="251" y="16"/>
                  </a:cubicBezTo>
                  <a:cubicBezTo>
                    <a:pt x="246" y="17"/>
                    <a:pt x="242" y="18"/>
                    <a:pt x="238" y="20"/>
                  </a:cubicBezTo>
                  <a:cubicBezTo>
                    <a:pt x="237" y="20"/>
                    <a:pt x="237" y="20"/>
                    <a:pt x="237" y="20"/>
                  </a:cubicBezTo>
                  <a:moveTo>
                    <a:pt x="438" y="18"/>
                  </a:moveTo>
                  <a:cubicBezTo>
                    <a:pt x="437" y="17"/>
                    <a:pt x="437" y="17"/>
                    <a:pt x="437" y="17"/>
                  </a:cubicBezTo>
                  <a:cubicBezTo>
                    <a:pt x="433" y="16"/>
                    <a:pt x="429" y="15"/>
                    <a:pt x="424" y="14"/>
                  </a:cubicBezTo>
                  <a:cubicBezTo>
                    <a:pt x="423" y="14"/>
                    <a:pt x="423" y="13"/>
                    <a:pt x="423" y="12"/>
                  </a:cubicBezTo>
                  <a:cubicBezTo>
                    <a:pt x="423" y="11"/>
                    <a:pt x="424" y="10"/>
                    <a:pt x="425" y="10"/>
                  </a:cubicBezTo>
                  <a:cubicBezTo>
                    <a:pt x="430" y="12"/>
                    <a:pt x="434" y="13"/>
                    <a:pt x="438" y="14"/>
                  </a:cubicBezTo>
                  <a:cubicBezTo>
                    <a:pt x="439" y="14"/>
                    <a:pt x="440" y="15"/>
                    <a:pt x="439" y="16"/>
                  </a:cubicBezTo>
                  <a:cubicBezTo>
                    <a:pt x="439" y="17"/>
                    <a:pt x="439" y="18"/>
                    <a:pt x="438" y="18"/>
                  </a:cubicBezTo>
                  <a:moveTo>
                    <a:pt x="263" y="12"/>
                  </a:moveTo>
                  <a:cubicBezTo>
                    <a:pt x="263" y="12"/>
                    <a:pt x="262" y="12"/>
                    <a:pt x="262" y="11"/>
                  </a:cubicBezTo>
                  <a:cubicBezTo>
                    <a:pt x="261" y="10"/>
                    <a:pt x="262" y="9"/>
                    <a:pt x="263" y="9"/>
                  </a:cubicBezTo>
                  <a:cubicBezTo>
                    <a:pt x="267" y="8"/>
                    <a:pt x="272" y="7"/>
                    <a:pt x="276" y="6"/>
                  </a:cubicBezTo>
                  <a:cubicBezTo>
                    <a:pt x="277" y="6"/>
                    <a:pt x="278" y="7"/>
                    <a:pt x="278" y="7"/>
                  </a:cubicBezTo>
                  <a:cubicBezTo>
                    <a:pt x="278" y="8"/>
                    <a:pt x="278" y="9"/>
                    <a:pt x="277" y="10"/>
                  </a:cubicBezTo>
                  <a:cubicBezTo>
                    <a:pt x="273" y="10"/>
                    <a:pt x="268" y="11"/>
                    <a:pt x="264" y="12"/>
                  </a:cubicBezTo>
                  <a:cubicBezTo>
                    <a:pt x="263" y="12"/>
                    <a:pt x="263" y="12"/>
                    <a:pt x="263" y="12"/>
                  </a:cubicBezTo>
                  <a:moveTo>
                    <a:pt x="411" y="11"/>
                  </a:moveTo>
                  <a:cubicBezTo>
                    <a:pt x="411" y="11"/>
                    <a:pt x="411" y="11"/>
                    <a:pt x="411" y="11"/>
                  </a:cubicBezTo>
                  <a:cubicBezTo>
                    <a:pt x="407" y="10"/>
                    <a:pt x="402" y="9"/>
                    <a:pt x="398" y="8"/>
                  </a:cubicBezTo>
                  <a:cubicBezTo>
                    <a:pt x="397" y="8"/>
                    <a:pt x="396" y="7"/>
                    <a:pt x="396" y="6"/>
                  </a:cubicBezTo>
                  <a:cubicBezTo>
                    <a:pt x="397" y="5"/>
                    <a:pt x="397" y="5"/>
                    <a:pt x="398" y="5"/>
                  </a:cubicBezTo>
                  <a:cubicBezTo>
                    <a:pt x="403" y="6"/>
                    <a:pt x="407" y="6"/>
                    <a:pt x="412" y="7"/>
                  </a:cubicBezTo>
                  <a:cubicBezTo>
                    <a:pt x="413" y="8"/>
                    <a:pt x="413" y="8"/>
                    <a:pt x="413" y="9"/>
                  </a:cubicBezTo>
                  <a:cubicBezTo>
                    <a:pt x="413" y="10"/>
                    <a:pt x="412" y="11"/>
                    <a:pt x="411" y="11"/>
                  </a:cubicBezTo>
                  <a:moveTo>
                    <a:pt x="290" y="7"/>
                  </a:moveTo>
                  <a:cubicBezTo>
                    <a:pt x="289" y="7"/>
                    <a:pt x="288" y="7"/>
                    <a:pt x="288" y="6"/>
                  </a:cubicBezTo>
                  <a:cubicBezTo>
                    <a:pt x="288" y="5"/>
                    <a:pt x="289" y="4"/>
                    <a:pt x="290" y="4"/>
                  </a:cubicBezTo>
                  <a:cubicBezTo>
                    <a:pt x="294" y="3"/>
                    <a:pt x="299" y="2"/>
                    <a:pt x="303" y="2"/>
                  </a:cubicBezTo>
                  <a:cubicBezTo>
                    <a:pt x="304" y="2"/>
                    <a:pt x="305" y="3"/>
                    <a:pt x="305" y="4"/>
                  </a:cubicBezTo>
                  <a:cubicBezTo>
                    <a:pt x="305" y="4"/>
                    <a:pt x="305" y="5"/>
                    <a:pt x="304" y="5"/>
                  </a:cubicBezTo>
                  <a:cubicBezTo>
                    <a:pt x="299" y="6"/>
                    <a:pt x="295" y="7"/>
                    <a:pt x="290" y="7"/>
                  </a:cubicBezTo>
                  <a:cubicBezTo>
                    <a:pt x="290" y="7"/>
                    <a:pt x="290" y="7"/>
                    <a:pt x="290" y="7"/>
                  </a:cubicBezTo>
                  <a:moveTo>
                    <a:pt x="385" y="6"/>
                  </a:moveTo>
                  <a:cubicBezTo>
                    <a:pt x="384" y="6"/>
                    <a:pt x="384" y="6"/>
                    <a:pt x="384" y="6"/>
                  </a:cubicBezTo>
                  <a:cubicBezTo>
                    <a:pt x="380" y="6"/>
                    <a:pt x="376" y="5"/>
                    <a:pt x="371" y="5"/>
                  </a:cubicBezTo>
                  <a:cubicBezTo>
                    <a:pt x="370" y="5"/>
                    <a:pt x="369" y="4"/>
                    <a:pt x="370" y="3"/>
                  </a:cubicBezTo>
                  <a:cubicBezTo>
                    <a:pt x="370" y="2"/>
                    <a:pt x="370" y="1"/>
                    <a:pt x="371" y="1"/>
                  </a:cubicBezTo>
                  <a:cubicBezTo>
                    <a:pt x="376" y="2"/>
                    <a:pt x="380" y="2"/>
                    <a:pt x="385" y="3"/>
                  </a:cubicBezTo>
                  <a:cubicBezTo>
                    <a:pt x="386" y="3"/>
                    <a:pt x="387" y="4"/>
                    <a:pt x="386" y="5"/>
                  </a:cubicBezTo>
                  <a:cubicBezTo>
                    <a:pt x="386" y="6"/>
                    <a:pt x="386" y="6"/>
                    <a:pt x="385" y="6"/>
                  </a:cubicBezTo>
                  <a:moveTo>
                    <a:pt x="317" y="4"/>
                  </a:moveTo>
                  <a:cubicBezTo>
                    <a:pt x="316" y="4"/>
                    <a:pt x="315" y="3"/>
                    <a:pt x="315" y="3"/>
                  </a:cubicBezTo>
                  <a:cubicBezTo>
                    <a:pt x="315" y="2"/>
                    <a:pt x="316" y="1"/>
                    <a:pt x="317" y="1"/>
                  </a:cubicBezTo>
                  <a:cubicBezTo>
                    <a:pt x="321" y="0"/>
                    <a:pt x="326" y="0"/>
                    <a:pt x="330" y="0"/>
                  </a:cubicBezTo>
                  <a:cubicBezTo>
                    <a:pt x="331" y="0"/>
                    <a:pt x="332" y="1"/>
                    <a:pt x="332" y="2"/>
                  </a:cubicBezTo>
                  <a:cubicBezTo>
                    <a:pt x="332" y="3"/>
                    <a:pt x="332" y="3"/>
                    <a:pt x="331" y="4"/>
                  </a:cubicBezTo>
                  <a:cubicBezTo>
                    <a:pt x="326" y="4"/>
                    <a:pt x="322" y="4"/>
                    <a:pt x="317" y="4"/>
                  </a:cubicBezTo>
                  <a:cubicBezTo>
                    <a:pt x="317" y="4"/>
                    <a:pt x="317" y="4"/>
                    <a:pt x="317" y="4"/>
                  </a:cubicBezTo>
                  <a:moveTo>
                    <a:pt x="358" y="4"/>
                  </a:moveTo>
                  <a:cubicBezTo>
                    <a:pt x="358" y="4"/>
                    <a:pt x="358" y="4"/>
                    <a:pt x="358" y="4"/>
                  </a:cubicBezTo>
                  <a:cubicBezTo>
                    <a:pt x="353" y="4"/>
                    <a:pt x="349" y="3"/>
                    <a:pt x="344" y="3"/>
                  </a:cubicBezTo>
                  <a:cubicBezTo>
                    <a:pt x="343" y="3"/>
                    <a:pt x="342" y="3"/>
                    <a:pt x="342" y="2"/>
                  </a:cubicBezTo>
                  <a:cubicBezTo>
                    <a:pt x="342" y="1"/>
                    <a:pt x="343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9" y="0"/>
                    <a:pt x="353" y="0"/>
                    <a:pt x="358" y="0"/>
                  </a:cubicBezTo>
                  <a:cubicBezTo>
                    <a:pt x="359" y="0"/>
                    <a:pt x="359" y="1"/>
                    <a:pt x="359" y="2"/>
                  </a:cubicBezTo>
                  <a:cubicBezTo>
                    <a:pt x="359" y="3"/>
                    <a:pt x="359" y="4"/>
                    <a:pt x="358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364" name="组合 6193"/>
            <p:cNvGrpSpPr/>
            <p:nvPr/>
          </p:nvGrpSpPr>
          <p:grpSpPr bwMode="auto">
            <a:xfrm>
              <a:off x="9652000" y="4222750"/>
              <a:ext cx="320675" cy="327025"/>
              <a:chOff x="9652000" y="4222751"/>
              <a:chExt cx="320676" cy="327025"/>
            </a:xfrm>
          </p:grpSpPr>
          <p:sp>
            <p:nvSpPr>
              <p:cNvPr id="16192" name="Freeform 87"/>
              <p:cNvSpPr/>
              <p:nvPr/>
            </p:nvSpPr>
            <p:spPr bwMode="auto">
              <a:xfrm>
                <a:off x="9652000" y="4222751"/>
                <a:ext cx="315913" cy="315913"/>
              </a:xfrm>
              <a:custGeom>
                <a:avLst/>
                <a:gdLst>
                  <a:gd name="T0" fmla="*/ 94022 w 84"/>
                  <a:gd name="T1" fmla="*/ 308391 h 84"/>
                  <a:gd name="T2" fmla="*/ 90261 w 84"/>
                  <a:gd name="T3" fmla="*/ 300870 h 84"/>
                  <a:gd name="T4" fmla="*/ 82739 w 84"/>
                  <a:gd name="T5" fmla="*/ 293348 h 84"/>
                  <a:gd name="T6" fmla="*/ 75217 w 84"/>
                  <a:gd name="T7" fmla="*/ 285826 h 84"/>
                  <a:gd name="T8" fmla="*/ 71457 w 84"/>
                  <a:gd name="T9" fmla="*/ 278304 h 84"/>
                  <a:gd name="T10" fmla="*/ 63935 w 84"/>
                  <a:gd name="T11" fmla="*/ 270783 h 84"/>
                  <a:gd name="T12" fmla="*/ 56413 w 84"/>
                  <a:gd name="T13" fmla="*/ 251978 h 84"/>
                  <a:gd name="T14" fmla="*/ 56413 w 84"/>
                  <a:gd name="T15" fmla="*/ 131630 h 84"/>
                  <a:gd name="T16" fmla="*/ 48891 w 84"/>
                  <a:gd name="T17" fmla="*/ 120348 h 84"/>
                  <a:gd name="T18" fmla="*/ 52652 w 84"/>
                  <a:gd name="T19" fmla="*/ 60174 h 84"/>
                  <a:gd name="T20" fmla="*/ 56413 w 84"/>
                  <a:gd name="T21" fmla="*/ 63935 h 84"/>
                  <a:gd name="T22" fmla="*/ 56413 w 84"/>
                  <a:gd name="T23" fmla="*/ 67696 h 84"/>
                  <a:gd name="T24" fmla="*/ 63935 w 84"/>
                  <a:gd name="T25" fmla="*/ 63935 h 84"/>
                  <a:gd name="T26" fmla="*/ 63935 w 84"/>
                  <a:gd name="T27" fmla="*/ 63935 h 84"/>
                  <a:gd name="T28" fmla="*/ 67696 w 84"/>
                  <a:gd name="T29" fmla="*/ 60174 h 84"/>
                  <a:gd name="T30" fmla="*/ 71457 w 84"/>
                  <a:gd name="T31" fmla="*/ 63935 h 84"/>
                  <a:gd name="T32" fmla="*/ 75217 w 84"/>
                  <a:gd name="T33" fmla="*/ 67696 h 84"/>
                  <a:gd name="T34" fmla="*/ 78978 w 84"/>
                  <a:gd name="T35" fmla="*/ 60174 h 84"/>
                  <a:gd name="T36" fmla="*/ 82739 w 84"/>
                  <a:gd name="T37" fmla="*/ 63935 h 84"/>
                  <a:gd name="T38" fmla="*/ 86500 w 84"/>
                  <a:gd name="T39" fmla="*/ 71457 h 84"/>
                  <a:gd name="T40" fmla="*/ 90261 w 84"/>
                  <a:gd name="T41" fmla="*/ 71457 h 84"/>
                  <a:gd name="T42" fmla="*/ 94022 w 84"/>
                  <a:gd name="T43" fmla="*/ 78978 h 84"/>
                  <a:gd name="T44" fmla="*/ 94022 w 84"/>
                  <a:gd name="T45" fmla="*/ 78978 h 84"/>
                  <a:gd name="T46" fmla="*/ 97783 w 84"/>
                  <a:gd name="T47" fmla="*/ 86500 h 84"/>
                  <a:gd name="T48" fmla="*/ 101543 w 84"/>
                  <a:gd name="T49" fmla="*/ 86500 h 84"/>
                  <a:gd name="T50" fmla="*/ 105304 w 84"/>
                  <a:gd name="T51" fmla="*/ 94022 h 84"/>
                  <a:gd name="T52" fmla="*/ 109065 w 84"/>
                  <a:gd name="T53" fmla="*/ 94022 h 84"/>
                  <a:gd name="T54" fmla="*/ 109065 w 84"/>
                  <a:gd name="T55" fmla="*/ 101543 h 84"/>
                  <a:gd name="T56" fmla="*/ 112826 w 84"/>
                  <a:gd name="T57" fmla="*/ 105304 h 84"/>
                  <a:gd name="T58" fmla="*/ 221891 w 84"/>
                  <a:gd name="T59" fmla="*/ 124109 h 84"/>
                  <a:gd name="T60" fmla="*/ 229413 w 84"/>
                  <a:gd name="T61" fmla="*/ 131630 h 84"/>
                  <a:gd name="T62" fmla="*/ 236935 w 84"/>
                  <a:gd name="T63" fmla="*/ 139152 h 84"/>
                  <a:gd name="T64" fmla="*/ 240696 w 84"/>
                  <a:gd name="T65" fmla="*/ 146674 h 84"/>
                  <a:gd name="T66" fmla="*/ 248217 w 84"/>
                  <a:gd name="T67" fmla="*/ 154196 h 84"/>
                  <a:gd name="T68" fmla="*/ 244456 w 84"/>
                  <a:gd name="T69" fmla="*/ 150435 h 84"/>
                  <a:gd name="T70" fmla="*/ 244456 w 84"/>
                  <a:gd name="T71" fmla="*/ 146674 h 84"/>
                  <a:gd name="T72" fmla="*/ 240696 w 84"/>
                  <a:gd name="T73" fmla="*/ 142913 h 84"/>
                  <a:gd name="T74" fmla="*/ 255739 w 84"/>
                  <a:gd name="T75" fmla="*/ 63935 h 84"/>
                  <a:gd name="T76" fmla="*/ 263261 w 84"/>
                  <a:gd name="T77" fmla="*/ 63935 h 84"/>
                  <a:gd name="T78" fmla="*/ 267022 w 84"/>
                  <a:gd name="T79" fmla="*/ 67696 h 84"/>
                  <a:gd name="T80" fmla="*/ 270783 w 84"/>
                  <a:gd name="T81" fmla="*/ 71457 h 84"/>
                  <a:gd name="T82" fmla="*/ 270783 w 84"/>
                  <a:gd name="T83" fmla="*/ 78978 h 84"/>
                  <a:gd name="T84" fmla="*/ 274543 w 84"/>
                  <a:gd name="T85" fmla="*/ 78978 h 84"/>
                  <a:gd name="T86" fmla="*/ 278304 w 84"/>
                  <a:gd name="T87" fmla="*/ 86500 h 84"/>
                  <a:gd name="T88" fmla="*/ 282065 w 84"/>
                  <a:gd name="T89" fmla="*/ 86500 h 84"/>
                  <a:gd name="T90" fmla="*/ 282065 w 84"/>
                  <a:gd name="T91" fmla="*/ 94022 h 84"/>
                  <a:gd name="T92" fmla="*/ 285826 w 84"/>
                  <a:gd name="T93" fmla="*/ 94022 h 84"/>
                  <a:gd name="T94" fmla="*/ 289587 w 84"/>
                  <a:gd name="T95" fmla="*/ 101543 h 84"/>
                  <a:gd name="T96" fmla="*/ 293348 w 84"/>
                  <a:gd name="T97" fmla="*/ 101543 h 84"/>
                  <a:gd name="T98" fmla="*/ 297109 w 84"/>
                  <a:gd name="T99" fmla="*/ 109065 h 84"/>
                  <a:gd name="T100" fmla="*/ 300870 w 84"/>
                  <a:gd name="T101" fmla="*/ 109065 h 84"/>
                  <a:gd name="T102" fmla="*/ 300870 w 84"/>
                  <a:gd name="T103" fmla="*/ 116587 h 84"/>
                  <a:gd name="T104" fmla="*/ 304630 w 84"/>
                  <a:gd name="T105" fmla="*/ 116587 h 84"/>
                  <a:gd name="T106" fmla="*/ 308391 w 84"/>
                  <a:gd name="T107" fmla="*/ 124109 h 84"/>
                  <a:gd name="T108" fmla="*/ 312152 w 84"/>
                  <a:gd name="T109" fmla="*/ 124109 h 84"/>
                  <a:gd name="T110" fmla="*/ 315913 w 84"/>
                  <a:gd name="T111" fmla="*/ 131630 h 84"/>
                  <a:gd name="T112" fmla="*/ 0 w 84"/>
                  <a:gd name="T113" fmla="*/ 165478 h 8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84" h="84">
                    <a:moveTo>
                      <a:pt x="27" y="84"/>
                    </a:move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5" y="82"/>
                      <a:pt x="25" y="82"/>
                      <a:pt x="25" y="82"/>
                    </a:cubicBezTo>
                    <a:cubicBezTo>
                      <a:pt x="25" y="81"/>
                      <a:pt x="25" y="81"/>
                      <a:pt x="25" y="81"/>
                    </a:cubicBezTo>
                    <a:cubicBezTo>
                      <a:pt x="25" y="81"/>
                      <a:pt x="25" y="81"/>
                      <a:pt x="25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9" y="74"/>
                      <a:pt x="19" y="74"/>
                      <a:pt x="19" y="74"/>
                    </a:cubicBezTo>
                    <a:cubicBezTo>
                      <a:pt x="19" y="74"/>
                      <a:pt x="19" y="74"/>
                      <a:pt x="19" y="74"/>
                    </a:cubicBezTo>
                    <a:cubicBezTo>
                      <a:pt x="19" y="74"/>
                      <a:pt x="19" y="74"/>
                      <a:pt x="19" y="74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5" y="69"/>
                      <a:pt x="15" y="69"/>
                      <a:pt x="15" y="67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3" y="33"/>
                      <a:pt x="13" y="32"/>
                      <a:pt x="13" y="32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8"/>
                      <a:pt x="13" y="26"/>
                      <a:pt x="13" y="24"/>
                    </a:cubicBezTo>
                    <a:cubicBezTo>
                      <a:pt x="13" y="19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7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7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7"/>
                      <a:pt x="20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4" y="25"/>
                      <a:pt x="38" y="24"/>
                      <a:pt x="42" y="24"/>
                    </a:cubicBezTo>
                    <a:cubicBezTo>
                      <a:pt x="49" y="24"/>
                      <a:pt x="55" y="27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37"/>
                      <a:pt x="64" y="36"/>
                      <a:pt x="64" y="34"/>
                    </a:cubicBezTo>
                    <a:cubicBezTo>
                      <a:pt x="64" y="33"/>
                      <a:pt x="64" y="31"/>
                      <a:pt x="64" y="30"/>
                    </a:cubicBezTo>
                    <a:cubicBezTo>
                      <a:pt x="64" y="28"/>
                      <a:pt x="64" y="26"/>
                      <a:pt x="64" y="24"/>
                    </a:cubicBezTo>
                    <a:cubicBezTo>
                      <a:pt x="65" y="22"/>
                      <a:pt x="65" y="20"/>
                      <a:pt x="67" y="18"/>
                    </a:cubicBezTo>
                    <a:cubicBezTo>
                      <a:pt x="67" y="17"/>
                      <a:pt x="68" y="17"/>
                      <a:pt x="68" y="17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9" y="16"/>
                      <a:pt x="69" y="16"/>
                      <a:pt x="69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8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8"/>
                      <a:pt x="70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1" y="18"/>
                      <a:pt x="71" y="18"/>
                      <a:pt x="71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20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20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0"/>
                      <a:pt x="72" y="20"/>
                      <a:pt x="72" y="21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2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2"/>
                      <a:pt x="74" y="23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5" y="23"/>
                      <a:pt x="75" y="23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5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4"/>
                      <a:pt x="76" y="25"/>
                      <a:pt x="76" y="25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5"/>
                      <a:pt x="76" y="25"/>
                      <a:pt x="76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6"/>
                      <a:pt x="77" y="26"/>
                      <a:pt x="77" y="27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6"/>
                      <a:pt x="77" y="27"/>
                      <a:pt x="77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78" y="27"/>
                      <a:pt x="78" y="28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78" y="28"/>
                      <a:pt x="78" y="28"/>
                    </a:cubicBezTo>
                    <a:cubicBezTo>
                      <a:pt x="78" y="28"/>
                      <a:pt x="78" y="28"/>
                      <a:pt x="78" y="28"/>
                    </a:cubicBezTo>
                    <a:cubicBezTo>
                      <a:pt x="78" y="28"/>
                      <a:pt x="78" y="28"/>
                      <a:pt x="78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8"/>
                      <a:pt x="79" y="28"/>
                      <a:pt x="79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29"/>
                      <a:pt x="79" y="29"/>
                      <a:pt x="79" y="30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1"/>
                    </a:cubicBezTo>
                    <a:cubicBezTo>
                      <a:pt x="81" y="31"/>
                      <a:pt x="81" y="31"/>
                      <a:pt x="81" y="31"/>
                    </a:cubicBezTo>
                    <a:cubicBezTo>
                      <a:pt x="81" y="31"/>
                      <a:pt x="81" y="31"/>
                      <a:pt x="81" y="31"/>
                    </a:cubicBezTo>
                    <a:cubicBezTo>
                      <a:pt x="81" y="31"/>
                      <a:pt x="81" y="31"/>
                      <a:pt x="81" y="31"/>
                    </a:cubicBezTo>
                    <a:cubicBezTo>
                      <a:pt x="81" y="31"/>
                      <a:pt x="81" y="31"/>
                      <a:pt x="81" y="32"/>
                    </a:cubicBezTo>
                    <a:cubicBezTo>
                      <a:pt x="81" y="31"/>
                      <a:pt x="81" y="31"/>
                      <a:pt x="81" y="31"/>
                    </a:cubicBezTo>
                    <a:cubicBezTo>
                      <a:pt x="81" y="31"/>
                      <a:pt x="81" y="32"/>
                      <a:pt x="81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2"/>
                      <a:pt x="82" y="32"/>
                      <a:pt x="82" y="33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83" y="33"/>
                      <a:pt x="83" y="33"/>
                      <a:pt x="83" y="34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83" y="33"/>
                      <a:pt x="83" y="34"/>
                      <a:pt x="83" y="34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4"/>
                      <a:pt x="83" y="34"/>
                      <a:pt x="83" y="35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4" y="34"/>
                      <a:pt x="84" y="35"/>
                      <a:pt x="84" y="35"/>
                    </a:cubicBezTo>
                    <a:cubicBezTo>
                      <a:pt x="84" y="35"/>
                      <a:pt x="84" y="35"/>
                      <a:pt x="84" y="35"/>
                    </a:cubicBezTo>
                    <a:cubicBezTo>
                      <a:pt x="84" y="35"/>
                      <a:pt x="84" y="35"/>
                      <a:pt x="84" y="35"/>
                    </a:cubicBezTo>
                    <a:cubicBezTo>
                      <a:pt x="84" y="35"/>
                      <a:pt x="84" y="35"/>
                      <a:pt x="84" y="35"/>
                    </a:cubicBezTo>
                    <a:cubicBezTo>
                      <a:pt x="80" y="15"/>
                      <a:pt x="63" y="0"/>
                      <a:pt x="42" y="0"/>
                    </a:cubicBezTo>
                    <a:cubicBezTo>
                      <a:pt x="19" y="0"/>
                      <a:pt x="0" y="20"/>
                      <a:pt x="0" y="44"/>
                    </a:cubicBezTo>
                    <a:cubicBezTo>
                      <a:pt x="0" y="62"/>
                      <a:pt x="11" y="78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lose/>
                  </a:path>
                </a:pathLst>
              </a:custGeom>
              <a:solidFill>
                <a:srgbClr val="F1E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93" name="Freeform 88"/>
              <p:cNvSpPr/>
              <p:nvPr/>
            </p:nvSpPr>
            <p:spPr bwMode="auto">
              <a:xfrm>
                <a:off x="9701213" y="4283076"/>
                <a:ext cx="271463" cy="266700"/>
              </a:xfrm>
              <a:custGeom>
                <a:avLst/>
                <a:gdLst>
                  <a:gd name="T0" fmla="*/ 267693 w 72"/>
                  <a:gd name="T1" fmla="*/ 71370 h 71"/>
                  <a:gd name="T2" fmla="*/ 263922 w 72"/>
                  <a:gd name="T3" fmla="*/ 63858 h 71"/>
                  <a:gd name="T4" fmla="*/ 260152 w 72"/>
                  <a:gd name="T5" fmla="*/ 63858 h 71"/>
                  <a:gd name="T6" fmla="*/ 256382 w 72"/>
                  <a:gd name="T7" fmla="*/ 56345 h 71"/>
                  <a:gd name="T8" fmla="*/ 252611 w 72"/>
                  <a:gd name="T9" fmla="*/ 56345 h 71"/>
                  <a:gd name="T10" fmla="*/ 252611 w 72"/>
                  <a:gd name="T11" fmla="*/ 48832 h 71"/>
                  <a:gd name="T12" fmla="*/ 248841 w 72"/>
                  <a:gd name="T13" fmla="*/ 48832 h 71"/>
                  <a:gd name="T14" fmla="*/ 245071 w 72"/>
                  <a:gd name="T15" fmla="*/ 41320 h 71"/>
                  <a:gd name="T16" fmla="*/ 241300 w 72"/>
                  <a:gd name="T17" fmla="*/ 41320 h 71"/>
                  <a:gd name="T18" fmla="*/ 237530 w 72"/>
                  <a:gd name="T19" fmla="*/ 33807 h 71"/>
                  <a:gd name="T20" fmla="*/ 233760 w 72"/>
                  <a:gd name="T21" fmla="*/ 33807 h 71"/>
                  <a:gd name="T22" fmla="*/ 233760 w 72"/>
                  <a:gd name="T23" fmla="*/ 26294 h 71"/>
                  <a:gd name="T24" fmla="*/ 229989 w 72"/>
                  <a:gd name="T25" fmla="*/ 26294 h 71"/>
                  <a:gd name="T26" fmla="*/ 226219 w 72"/>
                  <a:gd name="T27" fmla="*/ 18782 h 71"/>
                  <a:gd name="T28" fmla="*/ 222449 w 72"/>
                  <a:gd name="T29" fmla="*/ 18782 h 71"/>
                  <a:gd name="T30" fmla="*/ 222449 w 72"/>
                  <a:gd name="T31" fmla="*/ 11269 h 71"/>
                  <a:gd name="T32" fmla="*/ 218679 w 72"/>
                  <a:gd name="T33" fmla="*/ 7513 h 71"/>
                  <a:gd name="T34" fmla="*/ 214908 w 72"/>
                  <a:gd name="T35" fmla="*/ 3756 h 71"/>
                  <a:gd name="T36" fmla="*/ 207368 w 72"/>
                  <a:gd name="T37" fmla="*/ 3756 h 71"/>
                  <a:gd name="T38" fmla="*/ 192286 w 72"/>
                  <a:gd name="T39" fmla="*/ 82639 h 71"/>
                  <a:gd name="T40" fmla="*/ 196057 w 72"/>
                  <a:gd name="T41" fmla="*/ 86396 h 71"/>
                  <a:gd name="T42" fmla="*/ 196057 w 72"/>
                  <a:gd name="T43" fmla="*/ 90152 h 71"/>
                  <a:gd name="T44" fmla="*/ 199827 w 72"/>
                  <a:gd name="T45" fmla="*/ 93908 h 71"/>
                  <a:gd name="T46" fmla="*/ 192286 w 72"/>
                  <a:gd name="T47" fmla="*/ 86396 h 71"/>
                  <a:gd name="T48" fmla="*/ 188516 w 72"/>
                  <a:gd name="T49" fmla="*/ 78883 h 71"/>
                  <a:gd name="T50" fmla="*/ 180975 w 72"/>
                  <a:gd name="T51" fmla="*/ 71370 h 71"/>
                  <a:gd name="T52" fmla="*/ 173435 w 72"/>
                  <a:gd name="T53" fmla="*/ 63858 h 71"/>
                  <a:gd name="T54" fmla="*/ 64095 w 72"/>
                  <a:gd name="T55" fmla="*/ 45076 h 71"/>
                  <a:gd name="T56" fmla="*/ 60325 w 72"/>
                  <a:gd name="T57" fmla="*/ 41320 h 71"/>
                  <a:gd name="T58" fmla="*/ 60325 w 72"/>
                  <a:gd name="T59" fmla="*/ 33807 h 71"/>
                  <a:gd name="T60" fmla="*/ 56555 w 72"/>
                  <a:gd name="T61" fmla="*/ 33807 h 71"/>
                  <a:gd name="T62" fmla="*/ 52784 w 72"/>
                  <a:gd name="T63" fmla="*/ 26294 h 71"/>
                  <a:gd name="T64" fmla="*/ 49014 w 72"/>
                  <a:gd name="T65" fmla="*/ 26294 h 71"/>
                  <a:gd name="T66" fmla="*/ 45244 w 72"/>
                  <a:gd name="T67" fmla="*/ 18782 h 71"/>
                  <a:gd name="T68" fmla="*/ 45244 w 72"/>
                  <a:gd name="T69" fmla="*/ 18782 h 71"/>
                  <a:gd name="T70" fmla="*/ 41474 w 72"/>
                  <a:gd name="T71" fmla="*/ 11269 h 71"/>
                  <a:gd name="T72" fmla="*/ 37703 w 72"/>
                  <a:gd name="T73" fmla="*/ 11269 h 71"/>
                  <a:gd name="T74" fmla="*/ 33933 w 72"/>
                  <a:gd name="T75" fmla="*/ 3756 h 71"/>
                  <a:gd name="T76" fmla="*/ 30163 w 72"/>
                  <a:gd name="T77" fmla="*/ 0 h 71"/>
                  <a:gd name="T78" fmla="*/ 26392 w 72"/>
                  <a:gd name="T79" fmla="*/ 7513 h 71"/>
                  <a:gd name="T80" fmla="*/ 22622 w 72"/>
                  <a:gd name="T81" fmla="*/ 3756 h 71"/>
                  <a:gd name="T82" fmla="*/ 18852 w 72"/>
                  <a:gd name="T83" fmla="*/ 0 h 71"/>
                  <a:gd name="T84" fmla="*/ 15081 w 72"/>
                  <a:gd name="T85" fmla="*/ 3756 h 71"/>
                  <a:gd name="T86" fmla="*/ 15081 w 72"/>
                  <a:gd name="T87" fmla="*/ 3756 h 71"/>
                  <a:gd name="T88" fmla="*/ 7541 w 72"/>
                  <a:gd name="T89" fmla="*/ 7513 h 71"/>
                  <a:gd name="T90" fmla="*/ 7541 w 72"/>
                  <a:gd name="T91" fmla="*/ 3756 h 71"/>
                  <a:gd name="T92" fmla="*/ 3770 w 72"/>
                  <a:gd name="T93" fmla="*/ 0 h 71"/>
                  <a:gd name="T94" fmla="*/ 0 w 72"/>
                  <a:gd name="T95" fmla="*/ 60101 h 71"/>
                  <a:gd name="T96" fmla="*/ 7541 w 72"/>
                  <a:gd name="T97" fmla="*/ 71370 h 71"/>
                  <a:gd name="T98" fmla="*/ 7541 w 72"/>
                  <a:gd name="T99" fmla="*/ 191573 h 71"/>
                  <a:gd name="T100" fmla="*/ 15081 w 72"/>
                  <a:gd name="T101" fmla="*/ 210355 h 71"/>
                  <a:gd name="T102" fmla="*/ 22622 w 72"/>
                  <a:gd name="T103" fmla="*/ 217868 h 71"/>
                  <a:gd name="T104" fmla="*/ 26392 w 72"/>
                  <a:gd name="T105" fmla="*/ 225380 h 71"/>
                  <a:gd name="T106" fmla="*/ 33933 w 72"/>
                  <a:gd name="T107" fmla="*/ 232893 h 71"/>
                  <a:gd name="T108" fmla="*/ 41474 w 72"/>
                  <a:gd name="T109" fmla="*/ 240406 h 71"/>
                  <a:gd name="T110" fmla="*/ 45244 w 72"/>
                  <a:gd name="T111" fmla="*/ 247918 h 71"/>
                  <a:gd name="T112" fmla="*/ 52784 w 72"/>
                  <a:gd name="T113" fmla="*/ 255431 h 7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72" h="71">
                    <a:moveTo>
                      <a:pt x="72" y="28"/>
                    </a:moveTo>
                    <a:cubicBezTo>
                      <a:pt x="72" y="25"/>
                      <a:pt x="72" y="22"/>
                      <a:pt x="71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19"/>
                      <a:pt x="71" y="18"/>
                      <a:pt x="71" y="18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8"/>
                      <a:pt x="70" y="17"/>
                      <a:pt x="70" y="17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8" y="16"/>
                      <a:pt x="68" y="15"/>
                      <a:pt x="68" y="15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7" y="13"/>
                      <a:pt x="67" y="13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12"/>
                      <a:pt x="65" y="11"/>
                      <a:pt x="65" y="11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0"/>
                      <a:pt x="64" y="10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8"/>
                      <a:pt x="63" y="8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7"/>
                      <a:pt x="61" y="6"/>
                      <a:pt x="61" y="6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5"/>
                      <a:pt x="60" y="4"/>
                      <a:pt x="60" y="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3"/>
                      <a:pt x="59" y="3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7" y="2"/>
                      <a:pt x="57" y="1"/>
                      <a:pt x="57" y="1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5" y="1"/>
                      <a:pt x="54" y="1"/>
                      <a:pt x="54" y="2"/>
                    </a:cubicBezTo>
                    <a:cubicBezTo>
                      <a:pt x="52" y="4"/>
                      <a:pt x="52" y="6"/>
                      <a:pt x="51" y="8"/>
                    </a:cubicBezTo>
                    <a:cubicBezTo>
                      <a:pt x="51" y="10"/>
                      <a:pt x="51" y="12"/>
                      <a:pt x="51" y="14"/>
                    </a:cubicBezTo>
                    <a:cubicBezTo>
                      <a:pt x="51" y="15"/>
                      <a:pt x="51" y="17"/>
                      <a:pt x="51" y="18"/>
                    </a:cubicBezTo>
                    <a:cubicBezTo>
                      <a:pt x="51" y="20"/>
                      <a:pt x="51" y="21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2" y="11"/>
                      <a:pt x="36" y="8"/>
                      <a:pt x="29" y="8"/>
                    </a:cubicBezTo>
                    <a:cubicBezTo>
                      <a:pt x="25" y="8"/>
                      <a:pt x="21" y="9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3"/>
                      <a:pt x="0" y="8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3"/>
                      <a:pt x="2" y="53"/>
                      <a:pt x="3" y="54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9" y="70"/>
                      <a:pt x="24" y="71"/>
                      <a:pt x="29" y="71"/>
                    </a:cubicBezTo>
                    <a:cubicBezTo>
                      <a:pt x="53" y="71"/>
                      <a:pt x="72" y="52"/>
                      <a:pt x="72" y="28"/>
                    </a:cubicBezTo>
                    <a:close/>
                  </a:path>
                </a:pathLst>
              </a:custGeom>
              <a:solidFill>
                <a:srgbClr val="DDD8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94" name="Freeform 89"/>
              <p:cNvSpPr/>
              <p:nvPr/>
            </p:nvSpPr>
            <p:spPr bwMode="auto">
              <a:xfrm>
                <a:off x="9701213" y="4283076"/>
                <a:ext cx="33338" cy="206375"/>
              </a:xfrm>
              <a:custGeom>
                <a:avLst/>
                <a:gdLst>
                  <a:gd name="T0" fmla="*/ 33338 w 9"/>
                  <a:gd name="T1" fmla="*/ 48780 h 55"/>
                  <a:gd name="T2" fmla="*/ 33338 w 9"/>
                  <a:gd name="T3" fmla="*/ 41275 h 55"/>
                  <a:gd name="T4" fmla="*/ 33338 w 9"/>
                  <a:gd name="T5" fmla="*/ 18761 h 55"/>
                  <a:gd name="T6" fmla="*/ 33338 w 9"/>
                  <a:gd name="T7" fmla="*/ 3752 h 55"/>
                  <a:gd name="T8" fmla="*/ 29634 w 9"/>
                  <a:gd name="T9" fmla="*/ 0 h 55"/>
                  <a:gd name="T10" fmla="*/ 29634 w 9"/>
                  <a:gd name="T11" fmla="*/ 33770 h 55"/>
                  <a:gd name="T12" fmla="*/ 25930 w 9"/>
                  <a:gd name="T13" fmla="*/ 41275 h 55"/>
                  <a:gd name="T14" fmla="*/ 25930 w 9"/>
                  <a:gd name="T15" fmla="*/ 37523 h 55"/>
                  <a:gd name="T16" fmla="*/ 25930 w 9"/>
                  <a:gd name="T17" fmla="*/ 37523 h 55"/>
                  <a:gd name="T18" fmla="*/ 25930 w 9"/>
                  <a:gd name="T19" fmla="*/ 33770 h 55"/>
                  <a:gd name="T20" fmla="*/ 22225 w 9"/>
                  <a:gd name="T21" fmla="*/ 0 h 55"/>
                  <a:gd name="T22" fmla="*/ 18521 w 9"/>
                  <a:gd name="T23" fmla="*/ 33770 h 55"/>
                  <a:gd name="T24" fmla="*/ 18521 w 9"/>
                  <a:gd name="T25" fmla="*/ 37523 h 55"/>
                  <a:gd name="T26" fmla="*/ 18521 w 9"/>
                  <a:gd name="T27" fmla="*/ 41275 h 55"/>
                  <a:gd name="T28" fmla="*/ 14817 w 9"/>
                  <a:gd name="T29" fmla="*/ 37523 h 55"/>
                  <a:gd name="T30" fmla="*/ 14817 w 9"/>
                  <a:gd name="T31" fmla="*/ 37523 h 55"/>
                  <a:gd name="T32" fmla="*/ 14817 w 9"/>
                  <a:gd name="T33" fmla="*/ 33770 h 55"/>
                  <a:gd name="T34" fmla="*/ 14817 w 9"/>
                  <a:gd name="T35" fmla="*/ 0 h 55"/>
                  <a:gd name="T36" fmla="*/ 11113 w 9"/>
                  <a:gd name="T37" fmla="*/ 33770 h 55"/>
                  <a:gd name="T38" fmla="*/ 11113 w 9"/>
                  <a:gd name="T39" fmla="*/ 37523 h 55"/>
                  <a:gd name="T40" fmla="*/ 7408 w 9"/>
                  <a:gd name="T41" fmla="*/ 41275 h 55"/>
                  <a:gd name="T42" fmla="*/ 7408 w 9"/>
                  <a:gd name="T43" fmla="*/ 37523 h 55"/>
                  <a:gd name="T44" fmla="*/ 7408 w 9"/>
                  <a:gd name="T45" fmla="*/ 37523 h 55"/>
                  <a:gd name="T46" fmla="*/ 7408 w 9"/>
                  <a:gd name="T47" fmla="*/ 33770 h 55"/>
                  <a:gd name="T48" fmla="*/ 3704 w 9"/>
                  <a:gd name="T49" fmla="*/ 0 h 55"/>
                  <a:gd name="T50" fmla="*/ 0 w 9"/>
                  <a:gd name="T51" fmla="*/ 33770 h 55"/>
                  <a:gd name="T52" fmla="*/ 3704 w 9"/>
                  <a:gd name="T53" fmla="*/ 52532 h 55"/>
                  <a:gd name="T54" fmla="*/ 3704 w 9"/>
                  <a:gd name="T55" fmla="*/ 60036 h 55"/>
                  <a:gd name="T56" fmla="*/ 14817 w 9"/>
                  <a:gd name="T57" fmla="*/ 71293 h 55"/>
                  <a:gd name="T58" fmla="*/ 14817 w 9"/>
                  <a:gd name="T59" fmla="*/ 78798 h 55"/>
                  <a:gd name="T60" fmla="*/ 11113 w 9"/>
                  <a:gd name="T61" fmla="*/ 195118 h 55"/>
                  <a:gd name="T62" fmla="*/ 18521 w 9"/>
                  <a:gd name="T63" fmla="*/ 206375 h 55"/>
                  <a:gd name="T64" fmla="*/ 25930 w 9"/>
                  <a:gd name="T65" fmla="*/ 195118 h 55"/>
                  <a:gd name="T66" fmla="*/ 25930 w 9"/>
                  <a:gd name="T67" fmla="*/ 78798 h 55"/>
                  <a:gd name="T68" fmla="*/ 22225 w 9"/>
                  <a:gd name="T69" fmla="*/ 71293 h 55"/>
                  <a:gd name="T70" fmla="*/ 33338 w 9"/>
                  <a:gd name="T71" fmla="*/ 63789 h 55"/>
                  <a:gd name="T72" fmla="*/ 33338 w 9"/>
                  <a:gd name="T73" fmla="*/ 48780 h 5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9" h="55">
                    <a:moveTo>
                      <a:pt x="9" y="13"/>
                    </a:moveTo>
                    <a:cubicBezTo>
                      <a:pt x="9" y="13"/>
                      <a:pt x="9" y="12"/>
                      <a:pt x="9" y="11"/>
                    </a:cubicBezTo>
                    <a:cubicBezTo>
                      <a:pt x="9" y="9"/>
                      <a:pt x="9" y="7"/>
                      <a:pt x="9" y="5"/>
                    </a:cubicBezTo>
                    <a:cubicBezTo>
                      <a:pt x="9" y="4"/>
                      <a:pt x="9" y="2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6"/>
                      <a:pt x="8" y="9"/>
                    </a:cubicBezTo>
                    <a:cubicBezTo>
                      <a:pt x="8" y="10"/>
                      <a:pt x="8" y="11"/>
                      <a:pt x="7" y="11"/>
                    </a:cubicBezTo>
                    <a:cubicBezTo>
                      <a:pt x="7" y="11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7" y="4"/>
                      <a:pt x="6" y="0"/>
                      <a:pt x="6" y="0"/>
                    </a:cubicBezTo>
                    <a:cubicBezTo>
                      <a:pt x="6" y="0"/>
                      <a:pt x="5" y="4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4"/>
                      <a:pt x="4" y="0"/>
                      <a:pt x="4" y="0"/>
                    </a:cubicBezTo>
                    <a:cubicBezTo>
                      <a:pt x="3" y="0"/>
                      <a:pt x="3" y="4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1"/>
                      <a:pt x="2" y="11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4"/>
                      <a:pt x="1" y="0"/>
                      <a:pt x="1" y="0"/>
                    </a:cubicBezTo>
                    <a:cubicBezTo>
                      <a:pt x="1" y="0"/>
                      <a:pt x="0" y="4"/>
                      <a:pt x="0" y="9"/>
                    </a:cubicBezTo>
                    <a:cubicBezTo>
                      <a:pt x="0" y="11"/>
                      <a:pt x="0" y="12"/>
                      <a:pt x="1" y="14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8"/>
                      <a:pt x="2" y="19"/>
                      <a:pt x="4" y="19"/>
                    </a:cubicBezTo>
                    <a:cubicBezTo>
                      <a:pt x="4" y="19"/>
                      <a:pt x="4" y="20"/>
                      <a:pt x="4" y="21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4"/>
                      <a:pt x="4" y="55"/>
                      <a:pt x="5" y="55"/>
                    </a:cubicBezTo>
                    <a:cubicBezTo>
                      <a:pt x="6" y="55"/>
                      <a:pt x="7" y="54"/>
                      <a:pt x="7" y="5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0"/>
                      <a:pt x="7" y="19"/>
                      <a:pt x="6" y="19"/>
                    </a:cubicBezTo>
                    <a:cubicBezTo>
                      <a:pt x="7" y="19"/>
                      <a:pt x="9" y="18"/>
                      <a:pt x="9" y="17"/>
                    </a:cubicBezTo>
                    <a:cubicBezTo>
                      <a:pt x="9" y="16"/>
                      <a:pt x="9" y="15"/>
                      <a:pt x="9" y="13"/>
                    </a:cubicBez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95" name="Freeform 90"/>
              <p:cNvSpPr/>
              <p:nvPr/>
            </p:nvSpPr>
            <p:spPr bwMode="auto">
              <a:xfrm>
                <a:off x="9893300" y="4286251"/>
                <a:ext cx="25400" cy="203200"/>
              </a:xfrm>
              <a:custGeom>
                <a:avLst/>
                <a:gdLst>
                  <a:gd name="T0" fmla="*/ 21771 w 7"/>
                  <a:gd name="T1" fmla="*/ 79022 h 54"/>
                  <a:gd name="T2" fmla="*/ 21771 w 7"/>
                  <a:gd name="T3" fmla="*/ 75259 h 54"/>
                  <a:gd name="T4" fmla="*/ 21771 w 7"/>
                  <a:gd name="T5" fmla="*/ 0 h 54"/>
                  <a:gd name="T6" fmla="*/ 18143 w 7"/>
                  <a:gd name="T7" fmla="*/ 0 h 54"/>
                  <a:gd name="T8" fmla="*/ 14514 w 7"/>
                  <a:gd name="T9" fmla="*/ 3763 h 54"/>
                  <a:gd name="T10" fmla="*/ 3629 w 7"/>
                  <a:gd name="T11" fmla="*/ 26341 h 54"/>
                  <a:gd name="T12" fmla="*/ 3629 w 7"/>
                  <a:gd name="T13" fmla="*/ 52681 h 54"/>
                  <a:gd name="T14" fmla="*/ 0 w 7"/>
                  <a:gd name="T15" fmla="*/ 67733 h 54"/>
                  <a:gd name="T16" fmla="*/ 3629 w 7"/>
                  <a:gd name="T17" fmla="*/ 82785 h 54"/>
                  <a:gd name="T18" fmla="*/ 10886 w 7"/>
                  <a:gd name="T19" fmla="*/ 86548 h 54"/>
                  <a:gd name="T20" fmla="*/ 7257 w 7"/>
                  <a:gd name="T21" fmla="*/ 188148 h 54"/>
                  <a:gd name="T22" fmla="*/ 14514 w 7"/>
                  <a:gd name="T23" fmla="*/ 203200 h 54"/>
                  <a:gd name="T24" fmla="*/ 25400 w 7"/>
                  <a:gd name="T25" fmla="*/ 188148 h 54"/>
                  <a:gd name="T26" fmla="*/ 21771 w 7"/>
                  <a:gd name="T27" fmla="*/ 79022 h 5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54">
                    <a:moveTo>
                      <a:pt x="6" y="21"/>
                    </a:moveTo>
                    <a:cubicBezTo>
                      <a:pt x="6" y="21"/>
                      <a:pt x="6" y="21"/>
                      <a:pt x="6" y="20"/>
                    </a:cubicBezTo>
                    <a:cubicBezTo>
                      <a:pt x="6" y="17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9"/>
                      <a:pt x="1" y="11"/>
                      <a:pt x="1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19"/>
                      <a:pt x="0" y="20"/>
                      <a:pt x="1" y="22"/>
                    </a:cubicBezTo>
                    <a:cubicBezTo>
                      <a:pt x="1" y="22"/>
                      <a:pt x="2" y="22"/>
                      <a:pt x="3" y="23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3"/>
                      <a:pt x="3" y="54"/>
                      <a:pt x="4" y="54"/>
                    </a:cubicBezTo>
                    <a:cubicBezTo>
                      <a:pt x="6" y="54"/>
                      <a:pt x="7" y="53"/>
                      <a:pt x="7" y="50"/>
                    </a:cubicBezTo>
                    <a:lnTo>
                      <a:pt x="6" y="21"/>
                    </a:lnTo>
                    <a:close/>
                  </a:path>
                </a:pathLst>
              </a:custGeom>
              <a:solidFill>
                <a:srgbClr val="2967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96" name="Freeform 91"/>
              <p:cNvSpPr/>
              <p:nvPr/>
            </p:nvSpPr>
            <p:spPr bwMode="auto">
              <a:xfrm>
                <a:off x="9734550" y="4316413"/>
                <a:ext cx="79375" cy="158750"/>
              </a:xfrm>
              <a:custGeom>
                <a:avLst/>
                <a:gdLst>
                  <a:gd name="T0" fmla="*/ 79375 w 21"/>
                  <a:gd name="T1" fmla="*/ 117173 h 42"/>
                  <a:gd name="T2" fmla="*/ 41577 w 21"/>
                  <a:gd name="T3" fmla="*/ 79375 h 42"/>
                  <a:gd name="T4" fmla="*/ 79375 w 21"/>
                  <a:gd name="T5" fmla="*/ 37798 h 42"/>
                  <a:gd name="T6" fmla="*/ 79375 w 21"/>
                  <a:gd name="T7" fmla="*/ 0 h 42"/>
                  <a:gd name="T8" fmla="*/ 0 w 21"/>
                  <a:gd name="T9" fmla="*/ 79375 h 42"/>
                  <a:gd name="T10" fmla="*/ 79375 w 21"/>
                  <a:gd name="T11" fmla="*/ 158750 h 42"/>
                  <a:gd name="T12" fmla="*/ 79375 w 21"/>
                  <a:gd name="T13" fmla="*/ 117173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42">
                    <a:moveTo>
                      <a:pt x="21" y="31"/>
                    </a:moveTo>
                    <a:cubicBezTo>
                      <a:pt x="15" y="31"/>
                      <a:pt x="11" y="27"/>
                      <a:pt x="11" y="21"/>
                    </a:cubicBezTo>
                    <a:cubicBezTo>
                      <a:pt x="11" y="15"/>
                      <a:pt x="15" y="10"/>
                      <a:pt x="21" y="1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lnTo>
                      <a:pt x="21" y="31"/>
                    </a:lnTo>
                    <a:close/>
                  </a:path>
                </a:pathLst>
              </a:custGeom>
              <a:solidFill>
                <a:srgbClr val="F39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97" name="Freeform 92"/>
              <p:cNvSpPr/>
              <p:nvPr/>
            </p:nvSpPr>
            <p:spPr bwMode="auto">
              <a:xfrm>
                <a:off x="9813925" y="4316413"/>
                <a:ext cx="79375" cy="158750"/>
              </a:xfrm>
              <a:custGeom>
                <a:avLst/>
                <a:gdLst>
                  <a:gd name="T0" fmla="*/ 79375 w 21"/>
                  <a:gd name="T1" fmla="*/ 79375 h 42"/>
                  <a:gd name="T2" fmla="*/ 0 w 21"/>
                  <a:gd name="T3" fmla="*/ 0 h 42"/>
                  <a:gd name="T4" fmla="*/ 0 w 21"/>
                  <a:gd name="T5" fmla="*/ 37798 h 42"/>
                  <a:gd name="T6" fmla="*/ 41577 w 21"/>
                  <a:gd name="T7" fmla="*/ 79375 h 42"/>
                  <a:gd name="T8" fmla="*/ 0 w 21"/>
                  <a:gd name="T9" fmla="*/ 117173 h 42"/>
                  <a:gd name="T10" fmla="*/ 0 w 21"/>
                  <a:gd name="T11" fmla="*/ 158750 h 42"/>
                  <a:gd name="T12" fmla="*/ 79375 w 21"/>
                  <a:gd name="T13" fmla="*/ 79375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42">
                    <a:moveTo>
                      <a:pt x="21" y="21"/>
                    </a:moveTo>
                    <a:cubicBezTo>
                      <a:pt x="21" y="9"/>
                      <a:pt x="12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6" y="10"/>
                      <a:pt x="11" y="15"/>
                      <a:pt x="11" y="21"/>
                    </a:cubicBezTo>
                    <a:cubicBezTo>
                      <a:pt x="11" y="27"/>
                      <a:pt x="6" y="31"/>
                      <a:pt x="0" y="3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2" y="42"/>
                      <a:pt x="21" y="32"/>
                      <a:pt x="21" y="21"/>
                    </a:cubicBezTo>
                    <a:close/>
                  </a:path>
                </a:pathLst>
              </a:custGeom>
              <a:solidFill>
                <a:srgbClr val="EC7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98" name="Freeform 93"/>
              <p:cNvSpPr/>
              <p:nvPr/>
            </p:nvSpPr>
            <p:spPr bwMode="auto">
              <a:xfrm>
                <a:off x="9813925" y="4354513"/>
                <a:ext cx="41275" cy="79375"/>
              </a:xfrm>
              <a:custGeom>
                <a:avLst/>
                <a:gdLst>
                  <a:gd name="T0" fmla="*/ 41275 w 11"/>
                  <a:gd name="T1" fmla="*/ 41577 h 21"/>
                  <a:gd name="T2" fmla="*/ 0 w 11"/>
                  <a:gd name="T3" fmla="*/ 0 h 21"/>
                  <a:gd name="T4" fmla="*/ 0 w 11"/>
                  <a:gd name="T5" fmla="*/ 79375 h 21"/>
                  <a:gd name="T6" fmla="*/ 41275 w 11"/>
                  <a:gd name="T7" fmla="*/ 41577 h 2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21">
                    <a:moveTo>
                      <a:pt x="11" y="11"/>
                    </a:moveTo>
                    <a:cubicBezTo>
                      <a:pt x="11" y="5"/>
                      <a:pt x="6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6" y="21"/>
                      <a:pt x="11" y="17"/>
                      <a:pt x="11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99" name="Freeform 94"/>
              <p:cNvSpPr/>
              <p:nvPr/>
            </p:nvSpPr>
            <p:spPr bwMode="auto">
              <a:xfrm>
                <a:off x="9775825" y="4354513"/>
                <a:ext cx="38100" cy="79375"/>
              </a:xfrm>
              <a:custGeom>
                <a:avLst/>
                <a:gdLst>
                  <a:gd name="T0" fmla="*/ 0 w 10"/>
                  <a:gd name="T1" fmla="*/ 41577 h 21"/>
                  <a:gd name="T2" fmla="*/ 38100 w 10"/>
                  <a:gd name="T3" fmla="*/ 79375 h 21"/>
                  <a:gd name="T4" fmla="*/ 38100 w 10"/>
                  <a:gd name="T5" fmla="*/ 0 h 21"/>
                  <a:gd name="T6" fmla="*/ 0 w 10"/>
                  <a:gd name="T7" fmla="*/ 41577 h 2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21">
                    <a:moveTo>
                      <a:pt x="0" y="11"/>
                    </a:moveTo>
                    <a:cubicBezTo>
                      <a:pt x="0" y="17"/>
                      <a:pt x="4" y="21"/>
                      <a:pt x="10" y="2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D6E1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65" name="组合 6194"/>
            <p:cNvGrpSpPr/>
            <p:nvPr/>
          </p:nvGrpSpPr>
          <p:grpSpPr bwMode="auto">
            <a:xfrm>
              <a:off x="11293475" y="3522663"/>
              <a:ext cx="458788" cy="463550"/>
              <a:chOff x="11293475" y="3522663"/>
              <a:chExt cx="458788" cy="463550"/>
            </a:xfrm>
          </p:grpSpPr>
          <p:sp>
            <p:nvSpPr>
              <p:cNvPr id="16168" name="Freeform 85"/>
              <p:cNvSpPr/>
              <p:nvPr/>
            </p:nvSpPr>
            <p:spPr bwMode="auto">
              <a:xfrm>
                <a:off x="11687175" y="3827463"/>
                <a:ext cx="53975" cy="57150"/>
              </a:xfrm>
              <a:custGeom>
                <a:avLst/>
                <a:gdLst>
                  <a:gd name="T0" fmla="*/ 26988 w 14"/>
                  <a:gd name="T1" fmla="*/ 7620 h 15"/>
                  <a:gd name="T2" fmla="*/ 11566 w 14"/>
                  <a:gd name="T3" fmla="*/ 11430 h 15"/>
                  <a:gd name="T4" fmla="*/ 7711 w 14"/>
                  <a:gd name="T5" fmla="*/ 34290 h 15"/>
                  <a:gd name="T6" fmla="*/ 0 w 14"/>
                  <a:gd name="T7" fmla="*/ 49530 h 15"/>
                  <a:gd name="T8" fmla="*/ 11566 w 14"/>
                  <a:gd name="T9" fmla="*/ 57150 h 15"/>
                  <a:gd name="T10" fmla="*/ 30843 w 14"/>
                  <a:gd name="T11" fmla="*/ 38100 h 15"/>
                  <a:gd name="T12" fmla="*/ 42409 w 14"/>
                  <a:gd name="T13" fmla="*/ 7620 h 15"/>
                  <a:gd name="T14" fmla="*/ 26988 w 14"/>
                  <a:gd name="T15" fmla="*/ 7620 h 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" h="15">
                    <a:moveTo>
                      <a:pt x="7" y="2"/>
                    </a:moveTo>
                    <a:cubicBezTo>
                      <a:pt x="5" y="2"/>
                      <a:pt x="4" y="0"/>
                      <a:pt x="3" y="3"/>
                    </a:cubicBezTo>
                    <a:cubicBezTo>
                      <a:pt x="3" y="5"/>
                      <a:pt x="3" y="7"/>
                      <a:pt x="2" y="9"/>
                    </a:cubicBezTo>
                    <a:cubicBezTo>
                      <a:pt x="1" y="10"/>
                      <a:pt x="0" y="11"/>
                      <a:pt x="0" y="13"/>
                    </a:cubicBezTo>
                    <a:cubicBezTo>
                      <a:pt x="1" y="14"/>
                      <a:pt x="2" y="15"/>
                      <a:pt x="3" y="15"/>
                    </a:cubicBezTo>
                    <a:cubicBezTo>
                      <a:pt x="6" y="14"/>
                      <a:pt x="6" y="11"/>
                      <a:pt x="8" y="10"/>
                    </a:cubicBezTo>
                    <a:cubicBezTo>
                      <a:pt x="11" y="8"/>
                      <a:pt x="14" y="5"/>
                      <a:pt x="11" y="2"/>
                    </a:cubicBezTo>
                    <a:cubicBezTo>
                      <a:pt x="10" y="1"/>
                      <a:pt x="9" y="2"/>
                      <a:pt x="7" y="2"/>
                    </a:cubicBezTo>
                    <a:close/>
                  </a:path>
                </a:pathLst>
              </a:custGeom>
              <a:solidFill>
                <a:srgbClr val="2967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69" name="Freeform 95"/>
              <p:cNvSpPr/>
              <p:nvPr/>
            </p:nvSpPr>
            <p:spPr bwMode="auto">
              <a:xfrm>
                <a:off x="11293475" y="3522663"/>
                <a:ext cx="454025" cy="463550"/>
              </a:xfrm>
              <a:custGeom>
                <a:avLst/>
                <a:gdLst>
                  <a:gd name="T0" fmla="*/ 318943 w 121"/>
                  <a:gd name="T1" fmla="*/ 429632 h 123"/>
                  <a:gd name="T2" fmla="*/ 311439 w 121"/>
                  <a:gd name="T3" fmla="*/ 414557 h 123"/>
                  <a:gd name="T4" fmla="*/ 303934 w 121"/>
                  <a:gd name="T5" fmla="*/ 403251 h 123"/>
                  <a:gd name="T6" fmla="*/ 183861 w 121"/>
                  <a:gd name="T7" fmla="*/ 380639 h 123"/>
                  <a:gd name="T8" fmla="*/ 131330 w 121"/>
                  <a:gd name="T9" fmla="*/ 380639 h 123"/>
                  <a:gd name="T10" fmla="*/ 93807 w 121"/>
                  <a:gd name="T11" fmla="*/ 350489 h 123"/>
                  <a:gd name="T12" fmla="*/ 97559 w 121"/>
                  <a:gd name="T13" fmla="*/ 346720 h 123"/>
                  <a:gd name="T14" fmla="*/ 97559 w 121"/>
                  <a:gd name="T15" fmla="*/ 339183 h 123"/>
                  <a:gd name="T16" fmla="*/ 97559 w 121"/>
                  <a:gd name="T17" fmla="*/ 290190 h 123"/>
                  <a:gd name="T18" fmla="*/ 97559 w 121"/>
                  <a:gd name="T19" fmla="*/ 282652 h 123"/>
                  <a:gd name="T20" fmla="*/ 101311 w 121"/>
                  <a:gd name="T21" fmla="*/ 278884 h 123"/>
                  <a:gd name="T22" fmla="*/ 101311 w 121"/>
                  <a:gd name="T23" fmla="*/ 271346 h 123"/>
                  <a:gd name="T24" fmla="*/ 101311 w 121"/>
                  <a:gd name="T25" fmla="*/ 263809 h 123"/>
                  <a:gd name="T26" fmla="*/ 101311 w 121"/>
                  <a:gd name="T27" fmla="*/ 260040 h 123"/>
                  <a:gd name="T28" fmla="*/ 101311 w 121"/>
                  <a:gd name="T29" fmla="*/ 252503 h 123"/>
                  <a:gd name="T30" fmla="*/ 101311 w 121"/>
                  <a:gd name="T31" fmla="*/ 248734 h 123"/>
                  <a:gd name="T32" fmla="*/ 101311 w 121"/>
                  <a:gd name="T33" fmla="*/ 241197 h 123"/>
                  <a:gd name="T34" fmla="*/ 105064 w 121"/>
                  <a:gd name="T35" fmla="*/ 237428 h 123"/>
                  <a:gd name="T36" fmla="*/ 105064 w 121"/>
                  <a:gd name="T37" fmla="*/ 229891 h 123"/>
                  <a:gd name="T38" fmla="*/ 105064 w 121"/>
                  <a:gd name="T39" fmla="*/ 222353 h 123"/>
                  <a:gd name="T40" fmla="*/ 105064 w 121"/>
                  <a:gd name="T41" fmla="*/ 218585 h 123"/>
                  <a:gd name="T42" fmla="*/ 105064 w 121"/>
                  <a:gd name="T43" fmla="*/ 211047 h 123"/>
                  <a:gd name="T44" fmla="*/ 105064 w 121"/>
                  <a:gd name="T45" fmla="*/ 207278 h 123"/>
                  <a:gd name="T46" fmla="*/ 108816 w 121"/>
                  <a:gd name="T47" fmla="*/ 199741 h 123"/>
                  <a:gd name="T48" fmla="*/ 108816 w 121"/>
                  <a:gd name="T49" fmla="*/ 192204 h 123"/>
                  <a:gd name="T50" fmla="*/ 108816 w 121"/>
                  <a:gd name="T51" fmla="*/ 188435 h 123"/>
                  <a:gd name="T52" fmla="*/ 108816 w 121"/>
                  <a:gd name="T53" fmla="*/ 180898 h 123"/>
                  <a:gd name="T54" fmla="*/ 108816 w 121"/>
                  <a:gd name="T55" fmla="*/ 177129 h 123"/>
                  <a:gd name="T56" fmla="*/ 108816 w 121"/>
                  <a:gd name="T57" fmla="*/ 169591 h 123"/>
                  <a:gd name="T58" fmla="*/ 108816 w 121"/>
                  <a:gd name="T59" fmla="*/ 162054 h 123"/>
                  <a:gd name="T60" fmla="*/ 112568 w 121"/>
                  <a:gd name="T61" fmla="*/ 158285 h 123"/>
                  <a:gd name="T62" fmla="*/ 112568 w 121"/>
                  <a:gd name="T63" fmla="*/ 150748 h 123"/>
                  <a:gd name="T64" fmla="*/ 112568 w 121"/>
                  <a:gd name="T65" fmla="*/ 143211 h 123"/>
                  <a:gd name="T66" fmla="*/ 112568 w 121"/>
                  <a:gd name="T67" fmla="*/ 139442 h 123"/>
                  <a:gd name="T68" fmla="*/ 112568 w 121"/>
                  <a:gd name="T69" fmla="*/ 131904 h 123"/>
                  <a:gd name="T70" fmla="*/ 112568 w 121"/>
                  <a:gd name="T71" fmla="*/ 124367 h 123"/>
                  <a:gd name="T72" fmla="*/ 116320 w 121"/>
                  <a:gd name="T73" fmla="*/ 120598 h 123"/>
                  <a:gd name="T74" fmla="*/ 116320 w 121"/>
                  <a:gd name="T75" fmla="*/ 113061 h 123"/>
                  <a:gd name="T76" fmla="*/ 116320 w 121"/>
                  <a:gd name="T77" fmla="*/ 105524 h 123"/>
                  <a:gd name="T78" fmla="*/ 176357 w 121"/>
                  <a:gd name="T79" fmla="*/ 71605 h 123"/>
                  <a:gd name="T80" fmla="*/ 176357 w 121"/>
                  <a:gd name="T81" fmla="*/ 67837 h 123"/>
                  <a:gd name="T82" fmla="*/ 176357 w 121"/>
                  <a:gd name="T83" fmla="*/ 60299 h 123"/>
                  <a:gd name="T84" fmla="*/ 225136 w 121"/>
                  <a:gd name="T85" fmla="*/ 52762 h 123"/>
                  <a:gd name="T86" fmla="*/ 255155 w 121"/>
                  <a:gd name="T87" fmla="*/ 52762 h 123"/>
                  <a:gd name="T88" fmla="*/ 277668 w 121"/>
                  <a:gd name="T89" fmla="*/ 64068 h 123"/>
                  <a:gd name="T90" fmla="*/ 285173 w 121"/>
                  <a:gd name="T91" fmla="*/ 75374 h 123"/>
                  <a:gd name="T92" fmla="*/ 326448 w 121"/>
                  <a:gd name="T93" fmla="*/ 90449 h 123"/>
                  <a:gd name="T94" fmla="*/ 337705 w 121"/>
                  <a:gd name="T95" fmla="*/ 101755 h 123"/>
                  <a:gd name="T96" fmla="*/ 345209 w 121"/>
                  <a:gd name="T97" fmla="*/ 109292 h 123"/>
                  <a:gd name="T98" fmla="*/ 352714 w 121"/>
                  <a:gd name="T99" fmla="*/ 116830 h 123"/>
                  <a:gd name="T100" fmla="*/ 360218 w 121"/>
                  <a:gd name="T101" fmla="*/ 124367 h 123"/>
                  <a:gd name="T102" fmla="*/ 367723 w 121"/>
                  <a:gd name="T103" fmla="*/ 135673 h 123"/>
                  <a:gd name="T104" fmla="*/ 378980 w 121"/>
                  <a:gd name="T105" fmla="*/ 143211 h 123"/>
                  <a:gd name="T106" fmla="*/ 386484 w 121"/>
                  <a:gd name="T107" fmla="*/ 150748 h 123"/>
                  <a:gd name="T108" fmla="*/ 397741 w 121"/>
                  <a:gd name="T109" fmla="*/ 158285 h 123"/>
                  <a:gd name="T110" fmla="*/ 405245 w 121"/>
                  <a:gd name="T111" fmla="*/ 169591 h 123"/>
                  <a:gd name="T112" fmla="*/ 416502 w 121"/>
                  <a:gd name="T113" fmla="*/ 177129 h 123"/>
                  <a:gd name="T114" fmla="*/ 424007 w 121"/>
                  <a:gd name="T115" fmla="*/ 184666 h 123"/>
                  <a:gd name="T116" fmla="*/ 435264 w 121"/>
                  <a:gd name="T117" fmla="*/ 195972 h 123"/>
                  <a:gd name="T118" fmla="*/ 446520 w 121"/>
                  <a:gd name="T119" fmla="*/ 203510 h 123"/>
                  <a:gd name="T120" fmla="*/ 446520 w 121"/>
                  <a:gd name="T121" fmla="*/ 207278 h 123"/>
                  <a:gd name="T122" fmla="*/ 454025 w 121"/>
                  <a:gd name="T123" fmla="*/ 211047 h 123"/>
                  <a:gd name="T124" fmla="*/ 326448 w 121"/>
                  <a:gd name="T125" fmla="*/ 440938 h 12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21" h="123">
                    <a:moveTo>
                      <a:pt x="87" y="116"/>
                    </a:moveTo>
                    <a:cubicBezTo>
                      <a:pt x="86" y="116"/>
                      <a:pt x="86" y="116"/>
                      <a:pt x="86" y="116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85" y="114"/>
                      <a:pt x="85" y="114"/>
                      <a:pt x="85" y="114"/>
                    </a:cubicBezTo>
                    <a:cubicBezTo>
                      <a:pt x="85" y="114"/>
                      <a:pt x="85" y="114"/>
                      <a:pt x="85" y="114"/>
                    </a:cubicBezTo>
                    <a:cubicBezTo>
                      <a:pt x="84" y="113"/>
                      <a:pt x="84" y="113"/>
                      <a:pt x="84" y="113"/>
                    </a:cubicBezTo>
                    <a:cubicBezTo>
                      <a:pt x="84" y="112"/>
                      <a:pt x="84" y="112"/>
                      <a:pt x="84" y="112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83" y="110"/>
                      <a:pt x="83" y="110"/>
                      <a:pt x="83" y="110"/>
                    </a:cubicBezTo>
                    <a:cubicBezTo>
                      <a:pt x="82" y="109"/>
                      <a:pt x="82" y="109"/>
                      <a:pt x="82" y="109"/>
                    </a:cubicBezTo>
                    <a:cubicBezTo>
                      <a:pt x="82" y="109"/>
                      <a:pt x="82" y="109"/>
                      <a:pt x="82" y="109"/>
                    </a:cubicBezTo>
                    <a:cubicBezTo>
                      <a:pt x="81" y="108"/>
                      <a:pt x="81" y="108"/>
                      <a:pt x="81" y="108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77" y="107"/>
                      <a:pt x="74" y="105"/>
                      <a:pt x="74" y="102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49" y="101"/>
                      <a:pt x="49" y="101"/>
                      <a:pt x="49" y="101"/>
                    </a:cubicBezTo>
                    <a:cubicBezTo>
                      <a:pt x="49" y="101"/>
                      <a:pt x="49" y="101"/>
                      <a:pt x="49" y="101"/>
                    </a:cubicBezTo>
                    <a:cubicBezTo>
                      <a:pt x="49" y="101"/>
                      <a:pt x="49" y="101"/>
                      <a:pt x="49" y="101"/>
                    </a:cubicBezTo>
                    <a:cubicBezTo>
                      <a:pt x="48" y="105"/>
                      <a:pt x="46" y="107"/>
                      <a:pt x="42" y="107"/>
                    </a:cubicBezTo>
                    <a:cubicBezTo>
                      <a:pt x="38" y="107"/>
                      <a:pt x="35" y="104"/>
                      <a:pt x="35" y="101"/>
                    </a:cubicBezTo>
                    <a:cubicBezTo>
                      <a:pt x="35" y="101"/>
                      <a:pt x="35" y="101"/>
                      <a:pt x="35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7" y="101"/>
                      <a:pt x="25" y="100"/>
                      <a:pt x="25" y="98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6" y="92"/>
                      <a:pt x="26" y="92"/>
                      <a:pt x="26" y="92"/>
                    </a:cubicBezTo>
                    <a:cubicBezTo>
                      <a:pt x="26" y="92"/>
                      <a:pt x="26" y="92"/>
                      <a:pt x="26" y="92"/>
                    </a:cubicBezTo>
                    <a:cubicBezTo>
                      <a:pt x="26" y="92"/>
                      <a:pt x="26" y="92"/>
                      <a:pt x="26" y="92"/>
                    </a:cubicBezTo>
                    <a:cubicBezTo>
                      <a:pt x="26" y="91"/>
                      <a:pt x="26" y="91"/>
                      <a:pt x="26" y="91"/>
                    </a:cubicBezTo>
                    <a:cubicBezTo>
                      <a:pt x="26" y="91"/>
                      <a:pt x="26" y="91"/>
                      <a:pt x="26" y="91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3"/>
                      <a:pt x="35" y="20"/>
                      <a:pt x="39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5"/>
                      <a:pt x="49" y="14"/>
                      <a:pt x="51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70" y="14"/>
                      <a:pt x="71" y="15"/>
                      <a:pt x="72" y="15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82" y="20"/>
                      <a:pt x="84" y="21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8" y="25"/>
                      <a:pt x="88" y="25"/>
                      <a:pt x="88" y="25"/>
                    </a:cubicBezTo>
                    <a:cubicBezTo>
                      <a:pt x="88" y="25"/>
                      <a:pt x="88" y="25"/>
                      <a:pt x="88" y="25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90" y="27"/>
                      <a:pt x="90" y="27"/>
                      <a:pt x="90" y="27"/>
                    </a:cubicBezTo>
                    <a:cubicBezTo>
                      <a:pt x="90" y="27"/>
                      <a:pt x="90" y="27"/>
                      <a:pt x="90" y="27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5" y="32"/>
                      <a:pt x="95" y="32"/>
                      <a:pt x="95" y="32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96" y="34"/>
                      <a:pt x="96" y="34"/>
                      <a:pt x="96" y="34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7" y="35"/>
                      <a:pt x="97" y="35"/>
                      <a:pt x="97" y="35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8" y="36"/>
                      <a:pt x="98" y="36"/>
                      <a:pt x="98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7"/>
                      <a:pt x="99" y="37"/>
                      <a:pt x="99" y="37"/>
                    </a:cubicBezTo>
                    <a:cubicBezTo>
                      <a:pt x="100" y="37"/>
                      <a:pt x="100" y="37"/>
                      <a:pt x="100" y="37"/>
                    </a:cubicBezTo>
                    <a:cubicBezTo>
                      <a:pt x="100" y="37"/>
                      <a:pt x="100" y="37"/>
                      <a:pt x="100" y="37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6" y="42"/>
                      <a:pt x="106" y="42"/>
                      <a:pt x="106" y="42"/>
                    </a:cubicBezTo>
                    <a:cubicBezTo>
                      <a:pt x="106" y="43"/>
                      <a:pt x="106" y="43"/>
                      <a:pt x="106" y="43"/>
                    </a:cubicBezTo>
                    <a:cubicBezTo>
                      <a:pt x="107" y="43"/>
                      <a:pt x="107" y="43"/>
                      <a:pt x="107" y="43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9" y="45"/>
                      <a:pt x="109" y="45"/>
                      <a:pt x="109" y="45"/>
                    </a:cubicBezTo>
                    <a:cubicBezTo>
                      <a:pt x="109" y="46"/>
                      <a:pt x="109" y="46"/>
                      <a:pt x="109" y="46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0" y="47"/>
                      <a:pt x="110" y="47"/>
                      <a:pt x="110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2" y="48"/>
                      <a:pt x="112" y="48"/>
                      <a:pt x="112" y="48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5" y="51"/>
                      <a:pt x="115" y="51"/>
                      <a:pt x="115" y="51"/>
                    </a:cubicBezTo>
                    <a:cubicBezTo>
                      <a:pt x="115" y="51"/>
                      <a:pt x="115" y="51"/>
                      <a:pt x="115" y="51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7" y="52"/>
                      <a:pt x="117" y="52"/>
                      <a:pt x="117" y="52"/>
                    </a:cubicBezTo>
                    <a:cubicBezTo>
                      <a:pt x="117" y="53"/>
                      <a:pt x="117" y="53"/>
                      <a:pt x="117" y="53"/>
                    </a:cubicBezTo>
                    <a:cubicBezTo>
                      <a:pt x="118" y="53"/>
                      <a:pt x="118" y="53"/>
                      <a:pt x="118" y="53"/>
                    </a:cubicBezTo>
                    <a:cubicBezTo>
                      <a:pt x="118" y="54"/>
                      <a:pt x="118" y="54"/>
                      <a:pt x="118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5"/>
                      <a:pt x="119" y="55"/>
                      <a:pt x="119" y="55"/>
                    </a:cubicBezTo>
                    <a:cubicBezTo>
                      <a:pt x="119" y="55"/>
                      <a:pt x="119" y="55"/>
                      <a:pt x="119" y="55"/>
                    </a:cubicBezTo>
                    <a:cubicBezTo>
                      <a:pt x="119" y="55"/>
                      <a:pt x="119" y="55"/>
                      <a:pt x="119" y="55"/>
                    </a:cubicBezTo>
                    <a:cubicBezTo>
                      <a:pt x="119" y="55"/>
                      <a:pt x="119" y="55"/>
                      <a:pt x="119" y="55"/>
                    </a:cubicBezTo>
                    <a:cubicBezTo>
                      <a:pt x="119" y="55"/>
                      <a:pt x="119" y="55"/>
                      <a:pt x="119" y="55"/>
                    </a:cubicBezTo>
                    <a:cubicBezTo>
                      <a:pt x="120" y="55"/>
                      <a:pt x="120" y="55"/>
                      <a:pt x="120" y="55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21" y="57"/>
                      <a:pt x="121" y="57"/>
                      <a:pt x="121" y="57"/>
                    </a:cubicBezTo>
                    <a:cubicBezTo>
                      <a:pt x="119" y="25"/>
                      <a:pt x="93" y="0"/>
                      <a:pt x="61" y="0"/>
                    </a:cubicBezTo>
                    <a:cubicBezTo>
                      <a:pt x="27" y="0"/>
                      <a:pt x="0" y="28"/>
                      <a:pt x="0" y="62"/>
                    </a:cubicBezTo>
                    <a:cubicBezTo>
                      <a:pt x="0" y="96"/>
                      <a:pt x="27" y="123"/>
                      <a:pt x="61" y="123"/>
                    </a:cubicBezTo>
                    <a:cubicBezTo>
                      <a:pt x="70" y="123"/>
                      <a:pt x="79" y="121"/>
                      <a:pt x="87" y="117"/>
                    </a:cubicBezTo>
                    <a:cubicBezTo>
                      <a:pt x="87" y="117"/>
                      <a:pt x="87" y="117"/>
                      <a:pt x="87" y="117"/>
                    </a:cubicBezTo>
                    <a:lnTo>
                      <a:pt x="87" y="116"/>
                    </a:lnTo>
                    <a:close/>
                  </a:path>
                </a:pathLst>
              </a:custGeom>
              <a:solidFill>
                <a:srgbClr val="F1E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70" name="Freeform 96"/>
              <p:cNvSpPr/>
              <p:nvPr/>
            </p:nvSpPr>
            <p:spPr bwMode="auto">
              <a:xfrm>
                <a:off x="11387138" y="3571876"/>
                <a:ext cx="365125" cy="390525"/>
              </a:xfrm>
              <a:custGeom>
                <a:avLst/>
                <a:gdLst>
                  <a:gd name="T0" fmla="*/ 357597 w 97"/>
                  <a:gd name="T1" fmla="*/ 157712 h 104"/>
                  <a:gd name="T2" fmla="*/ 353832 w 97"/>
                  <a:gd name="T3" fmla="*/ 157712 h 104"/>
                  <a:gd name="T4" fmla="*/ 350068 w 97"/>
                  <a:gd name="T5" fmla="*/ 150202 h 104"/>
                  <a:gd name="T6" fmla="*/ 338776 w 97"/>
                  <a:gd name="T7" fmla="*/ 142692 h 104"/>
                  <a:gd name="T8" fmla="*/ 327483 w 97"/>
                  <a:gd name="T9" fmla="*/ 135182 h 104"/>
                  <a:gd name="T10" fmla="*/ 319955 w 97"/>
                  <a:gd name="T11" fmla="*/ 123917 h 104"/>
                  <a:gd name="T12" fmla="*/ 308662 w 97"/>
                  <a:gd name="T13" fmla="*/ 116406 h 104"/>
                  <a:gd name="T14" fmla="*/ 297370 w 97"/>
                  <a:gd name="T15" fmla="*/ 105141 h 104"/>
                  <a:gd name="T16" fmla="*/ 289841 w 97"/>
                  <a:gd name="T17" fmla="*/ 97631 h 104"/>
                  <a:gd name="T18" fmla="*/ 282313 w 97"/>
                  <a:gd name="T19" fmla="*/ 90121 h 104"/>
                  <a:gd name="T20" fmla="*/ 271021 w 97"/>
                  <a:gd name="T21" fmla="*/ 82611 h 104"/>
                  <a:gd name="T22" fmla="*/ 263492 w 97"/>
                  <a:gd name="T23" fmla="*/ 75101 h 104"/>
                  <a:gd name="T24" fmla="*/ 255964 w 97"/>
                  <a:gd name="T25" fmla="*/ 67591 h 104"/>
                  <a:gd name="T26" fmla="*/ 248436 w 97"/>
                  <a:gd name="T27" fmla="*/ 56326 h 104"/>
                  <a:gd name="T28" fmla="*/ 240907 w 97"/>
                  <a:gd name="T29" fmla="*/ 48816 h 104"/>
                  <a:gd name="T30" fmla="*/ 229615 w 97"/>
                  <a:gd name="T31" fmla="*/ 37550 h 104"/>
                  <a:gd name="T32" fmla="*/ 191973 w 97"/>
                  <a:gd name="T33" fmla="*/ 22530 h 104"/>
                  <a:gd name="T34" fmla="*/ 180680 w 97"/>
                  <a:gd name="T35" fmla="*/ 11265 h 104"/>
                  <a:gd name="T36" fmla="*/ 135510 w 97"/>
                  <a:gd name="T37" fmla="*/ 3755 h 104"/>
                  <a:gd name="T38" fmla="*/ 127982 w 97"/>
                  <a:gd name="T39" fmla="*/ 3755 h 104"/>
                  <a:gd name="T40" fmla="*/ 82812 w 97"/>
                  <a:gd name="T41" fmla="*/ 18775 h 104"/>
                  <a:gd name="T42" fmla="*/ 82812 w 97"/>
                  <a:gd name="T43" fmla="*/ 22530 h 104"/>
                  <a:gd name="T44" fmla="*/ 52698 w 97"/>
                  <a:gd name="T45" fmla="*/ 26285 h 104"/>
                  <a:gd name="T46" fmla="*/ 22585 w 97"/>
                  <a:gd name="T47" fmla="*/ 60081 h 104"/>
                  <a:gd name="T48" fmla="*/ 22585 w 97"/>
                  <a:gd name="T49" fmla="*/ 67591 h 104"/>
                  <a:gd name="T50" fmla="*/ 18821 w 97"/>
                  <a:gd name="T51" fmla="*/ 71346 h 104"/>
                  <a:gd name="T52" fmla="*/ 18821 w 97"/>
                  <a:gd name="T53" fmla="*/ 78856 h 104"/>
                  <a:gd name="T54" fmla="*/ 18821 w 97"/>
                  <a:gd name="T55" fmla="*/ 86366 h 104"/>
                  <a:gd name="T56" fmla="*/ 18821 w 97"/>
                  <a:gd name="T57" fmla="*/ 90121 h 104"/>
                  <a:gd name="T58" fmla="*/ 18821 w 97"/>
                  <a:gd name="T59" fmla="*/ 97631 h 104"/>
                  <a:gd name="T60" fmla="*/ 18821 w 97"/>
                  <a:gd name="T61" fmla="*/ 105141 h 104"/>
                  <a:gd name="T62" fmla="*/ 18821 w 97"/>
                  <a:gd name="T63" fmla="*/ 108896 h 104"/>
                  <a:gd name="T64" fmla="*/ 15057 w 97"/>
                  <a:gd name="T65" fmla="*/ 116406 h 104"/>
                  <a:gd name="T66" fmla="*/ 15057 w 97"/>
                  <a:gd name="T67" fmla="*/ 123917 h 104"/>
                  <a:gd name="T68" fmla="*/ 15057 w 97"/>
                  <a:gd name="T69" fmla="*/ 127672 h 104"/>
                  <a:gd name="T70" fmla="*/ 15057 w 97"/>
                  <a:gd name="T71" fmla="*/ 135182 h 104"/>
                  <a:gd name="T72" fmla="*/ 15057 w 97"/>
                  <a:gd name="T73" fmla="*/ 138937 h 104"/>
                  <a:gd name="T74" fmla="*/ 15057 w 97"/>
                  <a:gd name="T75" fmla="*/ 146447 h 104"/>
                  <a:gd name="T76" fmla="*/ 11293 w 97"/>
                  <a:gd name="T77" fmla="*/ 153957 h 104"/>
                  <a:gd name="T78" fmla="*/ 11293 w 97"/>
                  <a:gd name="T79" fmla="*/ 157712 h 104"/>
                  <a:gd name="T80" fmla="*/ 11293 w 97"/>
                  <a:gd name="T81" fmla="*/ 165222 h 104"/>
                  <a:gd name="T82" fmla="*/ 11293 w 97"/>
                  <a:gd name="T83" fmla="*/ 168977 h 104"/>
                  <a:gd name="T84" fmla="*/ 11293 w 97"/>
                  <a:gd name="T85" fmla="*/ 176487 h 104"/>
                  <a:gd name="T86" fmla="*/ 11293 w 97"/>
                  <a:gd name="T87" fmla="*/ 183997 h 104"/>
                  <a:gd name="T88" fmla="*/ 11293 w 97"/>
                  <a:gd name="T89" fmla="*/ 187752 h 104"/>
                  <a:gd name="T90" fmla="*/ 7528 w 97"/>
                  <a:gd name="T91" fmla="*/ 195263 h 104"/>
                  <a:gd name="T92" fmla="*/ 7528 w 97"/>
                  <a:gd name="T93" fmla="*/ 199018 h 104"/>
                  <a:gd name="T94" fmla="*/ 7528 w 97"/>
                  <a:gd name="T95" fmla="*/ 206528 h 104"/>
                  <a:gd name="T96" fmla="*/ 7528 w 97"/>
                  <a:gd name="T97" fmla="*/ 210283 h 104"/>
                  <a:gd name="T98" fmla="*/ 7528 w 97"/>
                  <a:gd name="T99" fmla="*/ 217793 h 104"/>
                  <a:gd name="T100" fmla="*/ 7528 w 97"/>
                  <a:gd name="T101" fmla="*/ 225303 h 104"/>
                  <a:gd name="T102" fmla="*/ 7528 w 97"/>
                  <a:gd name="T103" fmla="*/ 229058 h 104"/>
                  <a:gd name="T104" fmla="*/ 3764 w 97"/>
                  <a:gd name="T105" fmla="*/ 236568 h 104"/>
                  <a:gd name="T106" fmla="*/ 3764 w 97"/>
                  <a:gd name="T107" fmla="*/ 285384 h 104"/>
                  <a:gd name="T108" fmla="*/ 3764 w 97"/>
                  <a:gd name="T109" fmla="*/ 289139 h 104"/>
                  <a:gd name="T110" fmla="*/ 3764 w 97"/>
                  <a:gd name="T111" fmla="*/ 296649 h 104"/>
                  <a:gd name="T112" fmla="*/ 0 w 97"/>
                  <a:gd name="T113" fmla="*/ 304159 h 104"/>
                  <a:gd name="T114" fmla="*/ 63991 w 97"/>
                  <a:gd name="T115" fmla="*/ 352975 h 104"/>
                  <a:gd name="T116" fmla="*/ 184445 w 97"/>
                  <a:gd name="T117" fmla="*/ 330444 h 104"/>
                  <a:gd name="T118" fmla="*/ 210794 w 97"/>
                  <a:gd name="T119" fmla="*/ 356730 h 104"/>
                  <a:gd name="T120" fmla="*/ 218322 w 97"/>
                  <a:gd name="T121" fmla="*/ 367995 h 104"/>
                  <a:gd name="T122" fmla="*/ 229615 w 97"/>
                  <a:gd name="T123" fmla="*/ 383015 h 104"/>
                  <a:gd name="T124" fmla="*/ 365125 w 97"/>
                  <a:gd name="T125" fmla="*/ 183997 h 10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97" h="104">
                    <a:moveTo>
                      <a:pt x="97" y="49"/>
                    </a:moveTo>
                    <a:cubicBezTo>
                      <a:pt x="97" y="47"/>
                      <a:pt x="96" y="45"/>
                      <a:pt x="96" y="44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4" y="42"/>
                      <a:pt x="94" y="42"/>
                      <a:pt x="94" y="42"/>
                    </a:cubicBezTo>
                    <a:cubicBezTo>
                      <a:pt x="94" y="42"/>
                      <a:pt x="94" y="42"/>
                      <a:pt x="94" y="42"/>
                    </a:cubicBezTo>
                    <a:cubicBezTo>
                      <a:pt x="94" y="42"/>
                      <a:pt x="94" y="42"/>
                      <a:pt x="94" y="42"/>
                    </a:cubicBezTo>
                    <a:cubicBezTo>
                      <a:pt x="94" y="42"/>
                      <a:pt x="94" y="42"/>
                      <a:pt x="94" y="42"/>
                    </a:cubicBezTo>
                    <a:cubicBezTo>
                      <a:pt x="94" y="42"/>
                      <a:pt x="94" y="42"/>
                      <a:pt x="94" y="42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5" y="33"/>
                      <a:pt x="85" y="33"/>
                      <a:pt x="85" y="33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4" y="32"/>
                      <a:pt x="84" y="32"/>
                      <a:pt x="84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59" y="8"/>
                      <a:pt x="57" y="7"/>
                      <a:pt x="54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5" y="1"/>
                      <a:pt x="43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4" y="1"/>
                      <a:pt x="22" y="2"/>
                      <a:pt x="22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0" y="7"/>
                      <a:pt x="6" y="10"/>
                      <a:pt x="6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1" y="77"/>
                      <a:pt x="1" y="77"/>
                      <a:pt x="1" y="77"/>
                    </a:cubicBezTo>
                    <a:cubicBezTo>
                      <a:pt x="1" y="77"/>
                      <a:pt x="1" y="77"/>
                      <a:pt x="1" y="77"/>
                    </a:cubicBezTo>
                    <a:cubicBezTo>
                      <a:pt x="1" y="77"/>
                      <a:pt x="1" y="77"/>
                      <a:pt x="1" y="77"/>
                    </a:cubicBezTo>
                    <a:cubicBezTo>
                      <a:pt x="1" y="78"/>
                      <a:pt x="1" y="78"/>
                      <a:pt x="1" y="78"/>
                    </a:cubicBezTo>
                    <a:cubicBezTo>
                      <a:pt x="1" y="78"/>
                      <a:pt x="1" y="78"/>
                      <a:pt x="1" y="78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7"/>
                      <a:pt x="2" y="88"/>
                      <a:pt x="3" y="88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10" y="91"/>
                      <a:pt x="13" y="94"/>
                      <a:pt x="17" y="94"/>
                    </a:cubicBezTo>
                    <a:cubicBezTo>
                      <a:pt x="21" y="94"/>
                      <a:pt x="23" y="92"/>
                      <a:pt x="24" y="88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9" y="92"/>
                      <a:pt x="52" y="94"/>
                      <a:pt x="56" y="9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7" y="96"/>
                      <a:pt x="57" y="96"/>
                      <a:pt x="57" y="96"/>
                    </a:cubicBezTo>
                    <a:cubicBezTo>
                      <a:pt x="57" y="96"/>
                      <a:pt x="57" y="96"/>
                      <a:pt x="57" y="96"/>
                    </a:cubicBezTo>
                    <a:cubicBezTo>
                      <a:pt x="58" y="97"/>
                      <a:pt x="58" y="97"/>
                      <a:pt x="58" y="97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0" y="101"/>
                      <a:pt x="60" y="101"/>
                      <a:pt x="60" y="101"/>
                    </a:cubicBezTo>
                    <a:cubicBezTo>
                      <a:pt x="60" y="101"/>
                      <a:pt x="60" y="101"/>
                      <a:pt x="60" y="101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61" y="103"/>
                      <a:pt x="61" y="103"/>
                      <a:pt x="61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104"/>
                      <a:pt x="62" y="104"/>
                      <a:pt x="62" y="104"/>
                    </a:cubicBezTo>
                    <a:cubicBezTo>
                      <a:pt x="62" y="104"/>
                      <a:pt x="62" y="104"/>
                      <a:pt x="62" y="104"/>
                    </a:cubicBezTo>
                    <a:cubicBezTo>
                      <a:pt x="82" y="94"/>
                      <a:pt x="97" y="73"/>
                      <a:pt x="97" y="49"/>
                    </a:cubicBezTo>
                    <a:close/>
                  </a:path>
                </a:pathLst>
              </a:custGeom>
              <a:solidFill>
                <a:srgbClr val="DDD8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71" name="Oval 97"/>
              <p:cNvSpPr>
                <a:spLocks noChangeArrowheads="1"/>
              </p:cNvSpPr>
              <p:nvPr/>
            </p:nvSpPr>
            <p:spPr bwMode="auto">
              <a:xfrm>
                <a:off x="11428413" y="3871913"/>
                <a:ext cx="49213" cy="46038"/>
              </a:xfrm>
              <a:prstGeom prst="ellipse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6172" name="Oval 98"/>
              <p:cNvSpPr>
                <a:spLocks noChangeArrowheads="1"/>
              </p:cNvSpPr>
              <p:nvPr/>
            </p:nvSpPr>
            <p:spPr bwMode="auto">
              <a:xfrm>
                <a:off x="11571288" y="3871913"/>
                <a:ext cx="52388" cy="46038"/>
              </a:xfrm>
              <a:prstGeom prst="ellipse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6173" name="Freeform 99"/>
              <p:cNvSpPr/>
              <p:nvPr/>
            </p:nvSpPr>
            <p:spPr bwMode="auto">
              <a:xfrm>
                <a:off x="11368088" y="3638551"/>
                <a:ext cx="307975" cy="211138"/>
              </a:xfrm>
              <a:custGeom>
                <a:avLst/>
                <a:gdLst>
                  <a:gd name="T0" fmla="*/ 232859 w 82"/>
                  <a:gd name="T1" fmla="*/ 143272 h 56"/>
                  <a:gd name="T2" fmla="*/ 232859 w 82"/>
                  <a:gd name="T3" fmla="*/ 135732 h 56"/>
                  <a:gd name="T4" fmla="*/ 240371 w 82"/>
                  <a:gd name="T5" fmla="*/ 143272 h 56"/>
                  <a:gd name="T6" fmla="*/ 240371 w 82"/>
                  <a:gd name="T7" fmla="*/ 143272 h 56"/>
                  <a:gd name="T8" fmla="*/ 232859 w 82"/>
                  <a:gd name="T9" fmla="*/ 135732 h 56"/>
                  <a:gd name="T10" fmla="*/ 240371 w 82"/>
                  <a:gd name="T11" fmla="*/ 131961 h 56"/>
                  <a:gd name="T12" fmla="*/ 67604 w 82"/>
                  <a:gd name="T13" fmla="*/ 143272 h 56"/>
                  <a:gd name="T14" fmla="*/ 67604 w 82"/>
                  <a:gd name="T15" fmla="*/ 131961 h 56"/>
                  <a:gd name="T16" fmla="*/ 75116 w 82"/>
                  <a:gd name="T17" fmla="*/ 135732 h 56"/>
                  <a:gd name="T18" fmla="*/ 75116 w 82"/>
                  <a:gd name="T19" fmla="*/ 143272 h 56"/>
                  <a:gd name="T20" fmla="*/ 67604 w 82"/>
                  <a:gd name="T21" fmla="*/ 143272 h 56"/>
                  <a:gd name="T22" fmla="*/ 37558 w 82"/>
                  <a:gd name="T23" fmla="*/ 143272 h 56"/>
                  <a:gd name="T24" fmla="*/ 97651 w 82"/>
                  <a:gd name="T25" fmla="*/ 75406 h 56"/>
                  <a:gd name="T26" fmla="*/ 90139 w 82"/>
                  <a:gd name="T27" fmla="*/ 67866 h 56"/>
                  <a:gd name="T28" fmla="*/ 97651 w 82"/>
                  <a:gd name="T29" fmla="*/ 67866 h 56"/>
                  <a:gd name="T30" fmla="*/ 93895 w 82"/>
                  <a:gd name="T31" fmla="*/ 75406 h 56"/>
                  <a:gd name="T32" fmla="*/ 86383 w 82"/>
                  <a:gd name="T33" fmla="*/ 79177 h 56"/>
                  <a:gd name="T34" fmla="*/ 86383 w 82"/>
                  <a:gd name="T35" fmla="*/ 67866 h 56"/>
                  <a:gd name="T36" fmla="*/ 221592 w 82"/>
                  <a:gd name="T37" fmla="*/ 79177 h 56"/>
                  <a:gd name="T38" fmla="*/ 214080 w 82"/>
                  <a:gd name="T39" fmla="*/ 75406 h 56"/>
                  <a:gd name="T40" fmla="*/ 221592 w 82"/>
                  <a:gd name="T41" fmla="*/ 67866 h 56"/>
                  <a:gd name="T42" fmla="*/ 217836 w 82"/>
                  <a:gd name="T43" fmla="*/ 67866 h 56"/>
                  <a:gd name="T44" fmla="*/ 214080 w 82"/>
                  <a:gd name="T45" fmla="*/ 75406 h 56"/>
                  <a:gd name="T46" fmla="*/ 210324 w 82"/>
                  <a:gd name="T47" fmla="*/ 67866 h 56"/>
                  <a:gd name="T48" fmla="*/ 232859 w 82"/>
                  <a:gd name="T49" fmla="*/ 150813 h 56"/>
                  <a:gd name="T50" fmla="*/ 232859 w 82"/>
                  <a:gd name="T51" fmla="*/ 143272 h 56"/>
                  <a:gd name="T52" fmla="*/ 307975 w 82"/>
                  <a:gd name="T53" fmla="*/ 131961 h 56"/>
                  <a:gd name="T54" fmla="*/ 247882 w 82"/>
                  <a:gd name="T55" fmla="*/ 67866 h 56"/>
                  <a:gd name="T56" fmla="*/ 270417 w 82"/>
                  <a:gd name="T57" fmla="*/ 22622 h 56"/>
                  <a:gd name="T58" fmla="*/ 86383 w 82"/>
                  <a:gd name="T59" fmla="*/ 0 h 56"/>
                  <a:gd name="T60" fmla="*/ 18779 w 82"/>
                  <a:gd name="T61" fmla="*/ 67866 h 56"/>
                  <a:gd name="T62" fmla="*/ 22535 w 82"/>
                  <a:gd name="T63" fmla="*/ 60325 h 56"/>
                  <a:gd name="T64" fmla="*/ 0 w 82"/>
                  <a:gd name="T65" fmla="*/ 143272 h 56"/>
                  <a:gd name="T66" fmla="*/ 67604 w 82"/>
                  <a:gd name="T67" fmla="*/ 211138 h 56"/>
                  <a:gd name="T68" fmla="*/ 289196 w 82"/>
                  <a:gd name="T69" fmla="*/ 188516 h 56"/>
                  <a:gd name="T70" fmla="*/ 307975 w 82"/>
                  <a:gd name="T71" fmla="*/ 135732 h 56"/>
                  <a:gd name="T72" fmla="*/ 270417 w 82"/>
                  <a:gd name="T73" fmla="*/ 143272 h 5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82" h="56">
                    <a:moveTo>
                      <a:pt x="72" y="38"/>
                    </a:moveTo>
                    <a:cubicBezTo>
                      <a:pt x="62" y="38"/>
                      <a:pt x="62" y="38"/>
                      <a:pt x="62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62" y="37"/>
                      <a:pt x="62" y="37"/>
                      <a:pt x="62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35"/>
                      <a:pt x="63" y="36"/>
                      <a:pt x="62" y="36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9" y="36"/>
                      <a:pt x="18" y="35"/>
                      <a:pt x="18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7"/>
                      <a:pt x="20" y="37"/>
                      <a:pt x="20" y="36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19"/>
                      <a:pt x="26" y="19"/>
                      <a:pt x="26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5" y="20"/>
                      <a:pt x="25" y="20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7" y="20"/>
                      <a:pt x="58" y="21"/>
                      <a:pt x="59" y="21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9"/>
                      <a:pt x="57" y="19"/>
                      <a:pt x="57" y="20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3"/>
                      <a:pt x="75" y="9"/>
                      <a:pt x="72" y="6"/>
                    </a:cubicBezTo>
                    <a:cubicBezTo>
                      <a:pt x="68" y="2"/>
                      <a:pt x="64" y="0"/>
                      <a:pt x="5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8" y="0"/>
                      <a:pt x="14" y="2"/>
                      <a:pt x="10" y="6"/>
                    </a:cubicBezTo>
                    <a:cubicBezTo>
                      <a:pt x="7" y="9"/>
                      <a:pt x="5" y="13"/>
                      <a:pt x="5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2"/>
                      <a:pt x="2" y="47"/>
                      <a:pt x="5" y="50"/>
                    </a:cubicBezTo>
                    <a:cubicBezTo>
                      <a:pt x="8" y="53"/>
                      <a:pt x="13" y="56"/>
                      <a:pt x="18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9" y="56"/>
                      <a:pt x="74" y="53"/>
                      <a:pt x="77" y="50"/>
                    </a:cubicBezTo>
                    <a:cubicBezTo>
                      <a:pt x="80" y="47"/>
                      <a:pt x="82" y="42"/>
                      <a:pt x="82" y="38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2" y="35"/>
                      <a:pt x="82" y="35"/>
                      <a:pt x="82" y="35"/>
                    </a:cubicBezTo>
                    <a:lnTo>
                      <a:pt x="72" y="38"/>
                    </a:lnTo>
                    <a:close/>
                  </a:path>
                </a:pathLst>
              </a:custGeom>
              <a:solidFill>
                <a:srgbClr val="BE38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74" name="Freeform 100"/>
              <p:cNvSpPr/>
              <p:nvPr/>
            </p:nvSpPr>
            <p:spPr bwMode="auto">
              <a:xfrm>
                <a:off x="11406188" y="3676651"/>
                <a:ext cx="233363" cy="131763"/>
              </a:xfrm>
              <a:custGeom>
                <a:avLst/>
                <a:gdLst>
                  <a:gd name="T0" fmla="*/ 233363 w 62"/>
                  <a:gd name="T1" fmla="*/ 105410 h 35"/>
                  <a:gd name="T2" fmla="*/ 203252 w 62"/>
                  <a:gd name="T3" fmla="*/ 131763 h 35"/>
                  <a:gd name="T4" fmla="*/ 30111 w 62"/>
                  <a:gd name="T5" fmla="*/ 131763 h 35"/>
                  <a:gd name="T6" fmla="*/ 0 w 62"/>
                  <a:gd name="T7" fmla="*/ 105410 h 35"/>
                  <a:gd name="T8" fmla="*/ 22584 w 62"/>
                  <a:gd name="T9" fmla="*/ 30117 h 35"/>
                  <a:gd name="T10" fmla="*/ 48931 w 62"/>
                  <a:gd name="T11" fmla="*/ 0 h 35"/>
                  <a:gd name="T12" fmla="*/ 184432 w 62"/>
                  <a:gd name="T13" fmla="*/ 0 h 35"/>
                  <a:gd name="T14" fmla="*/ 210779 w 62"/>
                  <a:gd name="T15" fmla="*/ 30117 h 35"/>
                  <a:gd name="T16" fmla="*/ 233363 w 62"/>
                  <a:gd name="T17" fmla="*/ 105410 h 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2" h="35">
                    <a:moveTo>
                      <a:pt x="62" y="28"/>
                    </a:moveTo>
                    <a:cubicBezTo>
                      <a:pt x="62" y="32"/>
                      <a:pt x="59" y="35"/>
                      <a:pt x="54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3" y="35"/>
                      <a:pt x="0" y="32"/>
                      <a:pt x="0" y="2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4"/>
                      <a:pt x="9" y="0"/>
                      <a:pt x="13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3" y="0"/>
                      <a:pt x="56" y="4"/>
                      <a:pt x="56" y="8"/>
                    </a:cubicBezTo>
                    <a:lnTo>
                      <a:pt x="62" y="28"/>
                    </a:lnTo>
                    <a:close/>
                  </a:path>
                </a:pathLst>
              </a:custGeom>
              <a:solidFill>
                <a:srgbClr val="A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75" name="Freeform 101"/>
              <p:cNvSpPr/>
              <p:nvPr/>
            </p:nvSpPr>
            <p:spPr bwMode="auto">
              <a:xfrm>
                <a:off x="11406188" y="3676651"/>
                <a:ext cx="115888" cy="120650"/>
              </a:xfrm>
              <a:custGeom>
                <a:avLst/>
                <a:gdLst>
                  <a:gd name="T0" fmla="*/ 48598 w 31"/>
                  <a:gd name="T1" fmla="*/ 0 h 32"/>
                  <a:gd name="T2" fmla="*/ 18692 w 31"/>
                  <a:gd name="T3" fmla="*/ 30163 h 32"/>
                  <a:gd name="T4" fmla="*/ 0 w 31"/>
                  <a:gd name="T5" fmla="*/ 105569 h 32"/>
                  <a:gd name="T6" fmla="*/ 3738 w 31"/>
                  <a:gd name="T7" fmla="*/ 120650 h 32"/>
                  <a:gd name="T8" fmla="*/ 115888 w 31"/>
                  <a:gd name="T9" fmla="*/ 0 h 32"/>
                  <a:gd name="T10" fmla="*/ 48598 w 31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1" h="32">
                    <a:moveTo>
                      <a:pt x="13" y="0"/>
                    </a:moveTo>
                    <a:cubicBezTo>
                      <a:pt x="9" y="0"/>
                      <a:pt x="5" y="4"/>
                      <a:pt x="5" y="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1" y="31"/>
                      <a:pt x="1" y="32"/>
                    </a:cubicBezTo>
                    <a:cubicBezTo>
                      <a:pt x="31" y="0"/>
                      <a:pt x="31" y="0"/>
                      <a:pt x="31" y="0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5DB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76" name="Freeform 102"/>
              <p:cNvSpPr/>
              <p:nvPr/>
            </p:nvSpPr>
            <p:spPr bwMode="auto">
              <a:xfrm>
                <a:off x="11499850" y="3687763"/>
                <a:ext cx="139700" cy="120650"/>
              </a:xfrm>
              <a:custGeom>
                <a:avLst/>
                <a:gdLst>
                  <a:gd name="T0" fmla="*/ 113270 w 37"/>
                  <a:gd name="T1" fmla="*/ 0 h 32"/>
                  <a:gd name="T2" fmla="*/ 0 w 37"/>
                  <a:gd name="T3" fmla="*/ 120650 h 32"/>
                  <a:gd name="T4" fmla="*/ 109495 w 37"/>
                  <a:gd name="T5" fmla="*/ 120650 h 32"/>
                  <a:gd name="T6" fmla="*/ 139700 w 37"/>
                  <a:gd name="T7" fmla="*/ 94258 h 32"/>
                  <a:gd name="T8" fmla="*/ 117046 w 37"/>
                  <a:gd name="T9" fmla="*/ 18852 h 32"/>
                  <a:gd name="T10" fmla="*/ 113270 w 37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7" h="32">
                    <a:moveTo>
                      <a:pt x="3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33" y="32"/>
                      <a:pt x="37" y="29"/>
                      <a:pt x="37" y="2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3"/>
                      <a:pt x="31" y="2"/>
                      <a:pt x="30" y="0"/>
                    </a:cubicBezTo>
                    <a:close/>
                  </a:path>
                </a:pathLst>
              </a:custGeom>
              <a:solidFill>
                <a:srgbClr val="5DB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77" name="Freeform 103"/>
              <p:cNvSpPr/>
              <p:nvPr/>
            </p:nvSpPr>
            <p:spPr bwMode="auto">
              <a:xfrm>
                <a:off x="11533188" y="3811588"/>
                <a:ext cx="19050" cy="15875"/>
              </a:xfrm>
              <a:custGeom>
                <a:avLst/>
                <a:gdLst>
                  <a:gd name="T0" fmla="*/ 0 w 12"/>
                  <a:gd name="T1" fmla="*/ 12700 h 10"/>
                  <a:gd name="T2" fmla="*/ 15875 w 12"/>
                  <a:gd name="T3" fmla="*/ 15875 h 10"/>
                  <a:gd name="T4" fmla="*/ 19050 w 12"/>
                  <a:gd name="T5" fmla="*/ 12700 h 10"/>
                  <a:gd name="T6" fmla="*/ 4763 w 12"/>
                  <a:gd name="T7" fmla="*/ 0 h 10"/>
                  <a:gd name="T8" fmla="*/ 0 w 12"/>
                  <a:gd name="T9" fmla="*/ 1270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0" y="8"/>
                    </a:moveTo>
                    <a:lnTo>
                      <a:pt x="10" y="10"/>
                    </a:lnTo>
                    <a:lnTo>
                      <a:pt x="12" y="8"/>
                    </a:lnTo>
                    <a:lnTo>
                      <a:pt x="3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2F9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78" name="Freeform 104"/>
              <p:cNvSpPr/>
              <p:nvPr/>
            </p:nvSpPr>
            <p:spPr bwMode="auto">
              <a:xfrm>
                <a:off x="11395075" y="3786188"/>
                <a:ext cx="255588" cy="101600"/>
              </a:xfrm>
              <a:custGeom>
                <a:avLst/>
                <a:gdLst>
                  <a:gd name="T0" fmla="*/ 255588 w 68"/>
                  <a:gd name="T1" fmla="*/ 82785 h 27"/>
                  <a:gd name="T2" fmla="*/ 233036 w 68"/>
                  <a:gd name="T3" fmla="*/ 101600 h 27"/>
                  <a:gd name="T4" fmla="*/ 18793 w 68"/>
                  <a:gd name="T5" fmla="*/ 101600 h 27"/>
                  <a:gd name="T6" fmla="*/ 0 w 68"/>
                  <a:gd name="T7" fmla="*/ 82785 h 27"/>
                  <a:gd name="T8" fmla="*/ 0 w 68"/>
                  <a:gd name="T9" fmla="*/ 22578 h 27"/>
                  <a:gd name="T10" fmla="*/ 18793 w 68"/>
                  <a:gd name="T11" fmla="*/ 0 h 27"/>
                  <a:gd name="T12" fmla="*/ 233036 w 68"/>
                  <a:gd name="T13" fmla="*/ 0 h 27"/>
                  <a:gd name="T14" fmla="*/ 255588 w 68"/>
                  <a:gd name="T15" fmla="*/ 22578 h 27"/>
                  <a:gd name="T16" fmla="*/ 255588 w 68"/>
                  <a:gd name="T17" fmla="*/ 82785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8" h="27">
                    <a:moveTo>
                      <a:pt x="68" y="22"/>
                    </a:moveTo>
                    <a:cubicBezTo>
                      <a:pt x="68" y="25"/>
                      <a:pt x="66" y="27"/>
                      <a:pt x="62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2" y="27"/>
                      <a:pt x="0" y="25"/>
                      <a:pt x="0" y="2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6" y="0"/>
                      <a:pt x="68" y="2"/>
                      <a:pt x="68" y="6"/>
                    </a:cubicBezTo>
                    <a:lnTo>
                      <a:pt x="68" y="22"/>
                    </a:lnTo>
                    <a:close/>
                  </a:path>
                </a:pathLst>
              </a:custGeom>
              <a:solidFill>
                <a:srgbClr val="DC3F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79" name="Freeform 105"/>
              <p:cNvSpPr/>
              <p:nvPr/>
            </p:nvSpPr>
            <p:spPr bwMode="auto">
              <a:xfrm>
                <a:off x="11439525" y="3827463"/>
                <a:ext cx="161925" cy="7938"/>
              </a:xfrm>
              <a:custGeom>
                <a:avLst/>
                <a:gdLst>
                  <a:gd name="T0" fmla="*/ 161925 w 43"/>
                  <a:gd name="T1" fmla="*/ 3969 h 2"/>
                  <a:gd name="T2" fmla="*/ 158159 w 43"/>
                  <a:gd name="T3" fmla="*/ 7938 h 2"/>
                  <a:gd name="T4" fmla="*/ 3766 w 43"/>
                  <a:gd name="T5" fmla="*/ 7938 h 2"/>
                  <a:gd name="T6" fmla="*/ 0 w 43"/>
                  <a:gd name="T7" fmla="*/ 3969 h 2"/>
                  <a:gd name="T8" fmla="*/ 3766 w 43"/>
                  <a:gd name="T9" fmla="*/ 0 h 2"/>
                  <a:gd name="T10" fmla="*/ 158159 w 43"/>
                  <a:gd name="T11" fmla="*/ 0 h 2"/>
                  <a:gd name="T12" fmla="*/ 161925 w 43"/>
                  <a:gd name="T13" fmla="*/ 3969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2">
                    <a:moveTo>
                      <a:pt x="43" y="1"/>
                    </a:moveTo>
                    <a:cubicBezTo>
                      <a:pt x="43" y="2"/>
                      <a:pt x="43" y="2"/>
                      <a:pt x="4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3" y="0"/>
                      <a:pt x="43" y="1"/>
                      <a:pt x="43" y="1"/>
                    </a:cubicBezTo>
                    <a:close/>
                  </a:path>
                </a:pathLst>
              </a:custGeom>
              <a:solidFill>
                <a:srgbClr val="B93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80" name="Freeform 106"/>
              <p:cNvSpPr/>
              <p:nvPr/>
            </p:nvSpPr>
            <p:spPr bwMode="auto">
              <a:xfrm>
                <a:off x="11439525" y="3838576"/>
                <a:ext cx="161925" cy="7938"/>
              </a:xfrm>
              <a:custGeom>
                <a:avLst/>
                <a:gdLst>
                  <a:gd name="T0" fmla="*/ 161925 w 43"/>
                  <a:gd name="T1" fmla="*/ 3969 h 2"/>
                  <a:gd name="T2" fmla="*/ 158159 w 43"/>
                  <a:gd name="T3" fmla="*/ 7938 h 2"/>
                  <a:gd name="T4" fmla="*/ 3766 w 43"/>
                  <a:gd name="T5" fmla="*/ 7938 h 2"/>
                  <a:gd name="T6" fmla="*/ 0 w 43"/>
                  <a:gd name="T7" fmla="*/ 3969 h 2"/>
                  <a:gd name="T8" fmla="*/ 3766 w 43"/>
                  <a:gd name="T9" fmla="*/ 0 h 2"/>
                  <a:gd name="T10" fmla="*/ 158159 w 43"/>
                  <a:gd name="T11" fmla="*/ 0 h 2"/>
                  <a:gd name="T12" fmla="*/ 161925 w 43"/>
                  <a:gd name="T13" fmla="*/ 3969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2">
                    <a:moveTo>
                      <a:pt x="43" y="1"/>
                    </a:moveTo>
                    <a:cubicBezTo>
                      <a:pt x="43" y="2"/>
                      <a:pt x="43" y="2"/>
                      <a:pt x="4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3" y="0"/>
                      <a:pt x="43" y="0"/>
                      <a:pt x="43" y="1"/>
                    </a:cubicBezTo>
                    <a:close/>
                  </a:path>
                </a:pathLst>
              </a:custGeom>
              <a:solidFill>
                <a:srgbClr val="B93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81" name="Freeform 107"/>
              <p:cNvSpPr/>
              <p:nvPr/>
            </p:nvSpPr>
            <p:spPr bwMode="auto">
              <a:xfrm>
                <a:off x="11439525" y="3849688"/>
                <a:ext cx="161925" cy="7938"/>
              </a:xfrm>
              <a:custGeom>
                <a:avLst/>
                <a:gdLst>
                  <a:gd name="T0" fmla="*/ 161925 w 43"/>
                  <a:gd name="T1" fmla="*/ 3969 h 2"/>
                  <a:gd name="T2" fmla="*/ 158159 w 43"/>
                  <a:gd name="T3" fmla="*/ 7938 h 2"/>
                  <a:gd name="T4" fmla="*/ 3766 w 43"/>
                  <a:gd name="T5" fmla="*/ 7938 h 2"/>
                  <a:gd name="T6" fmla="*/ 0 w 43"/>
                  <a:gd name="T7" fmla="*/ 3969 h 2"/>
                  <a:gd name="T8" fmla="*/ 3766 w 43"/>
                  <a:gd name="T9" fmla="*/ 0 h 2"/>
                  <a:gd name="T10" fmla="*/ 158159 w 43"/>
                  <a:gd name="T11" fmla="*/ 0 h 2"/>
                  <a:gd name="T12" fmla="*/ 161925 w 43"/>
                  <a:gd name="T13" fmla="*/ 3969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2">
                    <a:moveTo>
                      <a:pt x="43" y="1"/>
                    </a:moveTo>
                    <a:cubicBezTo>
                      <a:pt x="43" y="1"/>
                      <a:pt x="43" y="2"/>
                      <a:pt x="4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3" y="0"/>
                      <a:pt x="43" y="0"/>
                      <a:pt x="43" y="1"/>
                    </a:cubicBezTo>
                    <a:close/>
                  </a:path>
                </a:pathLst>
              </a:custGeom>
              <a:solidFill>
                <a:srgbClr val="B93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82" name="Freeform 108"/>
              <p:cNvSpPr/>
              <p:nvPr/>
            </p:nvSpPr>
            <p:spPr bwMode="auto">
              <a:xfrm>
                <a:off x="11390313" y="3860801"/>
                <a:ext cx="263525" cy="34925"/>
              </a:xfrm>
              <a:custGeom>
                <a:avLst/>
                <a:gdLst>
                  <a:gd name="T0" fmla="*/ 263525 w 70"/>
                  <a:gd name="T1" fmla="*/ 23283 h 9"/>
                  <a:gd name="T2" fmla="*/ 252231 w 70"/>
                  <a:gd name="T3" fmla="*/ 34925 h 9"/>
                  <a:gd name="T4" fmla="*/ 11294 w 70"/>
                  <a:gd name="T5" fmla="*/ 34925 h 9"/>
                  <a:gd name="T6" fmla="*/ 0 w 70"/>
                  <a:gd name="T7" fmla="*/ 23283 h 9"/>
                  <a:gd name="T8" fmla="*/ 0 w 70"/>
                  <a:gd name="T9" fmla="*/ 11642 h 9"/>
                  <a:gd name="T10" fmla="*/ 11294 w 70"/>
                  <a:gd name="T11" fmla="*/ 0 h 9"/>
                  <a:gd name="T12" fmla="*/ 252231 w 70"/>
                  <a:gd name="T13" fmla="*/ 0 h 9"/>
                  <a:gd name="T14" fmla="*/ 263525 w 70"/>
                  <a:gd name="T15" fmla="*/ 11642 h 9"/>
                  <a:gd name="T16" fmla="*/ 263525 w 70"/>
                  <a:gd name="T17" fmla="*/ 23283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0" h="9">
                    <a:moveTo>
                      <a:pt x="70" y="6"/>
                    </a:moveTo>
                    <a:cubicBezTo>
                      <a:pt x="70" y="8"/>
                      <a:pt x="69" y="9"/>
                      <a:pt x="67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9" y="0"/>
                      <a:pt x="70" y="1"/>
                      <a:pt x="70" y="3"/>
                    </a:cubicBezTo>
                    <a:lnTo>
                      <a:pt x="70" y="6"/>
                    </a:lnTo>
                    <a:close/>
                  </a:path>
                </a:pathLst>
              </a:custGeom>
              <a:solidFill>
                <a:srgbClr val="B93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83" name="Freeform 109"/>
              <p:cNvSpPr/>
              <p:nvPr/>
            </p:nvSpPr>
            <p:spPr bwMode="auto">
              <a:xfrm>
                <a:off x="11447463" y="3816351"/>
                <a:ext cx="22225" cy="44450"/>
              </a:xfrm>
              <a:custGeom>
                <a:avLst/>
                <a:gdLst>
                  <a:gd name="T0" fmla="*/ 22225 w 6"/>
                  <a:gd name="T1" fmla="*/ 22225 h 12"/>
                  <a:gd name="T2" fmla="*/ 0 w 6"/>
                  <a:gd name="T3" fmla="*/ 0 h 12"/>
                  <a:gd name="T4" fmla="*/ 0 w 6"/>
                  <a:gd name="T5" fmla="*/ 44450 h 12"/>
                  <a:gd name="T6" fmla="*/ 22225 w 6"/>
                  <a:gd name="T7" fmla="*/ 22225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6" y="6"/>
                    </a:moveTo>
                    <a:cubicBezTo>
                      <a:pt x="6" y="2"/>
                      <a:pt x="3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12"/>
                      <a:pt x="6" y="9"/>
                      <a:pt x="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84" name="Freeform 110"/>
              <p:cNvSpPr/>
              <p:nvPr/>
            </p:nvSpPr>
            <p:spPr bwMode="auto">
              <a:xfrm>
                <a:off x="11425238" y="3816351"/>
                <a:ext cx="22225" cy="44450"/>
              </a:xfrm>
              <a:custGeom>
                <a:avLst/>
                <a:gdLst>
                  <a:gd name="T0" fmla="*/ 0 w 6"/>
                  <a:gd name="T1" fmla="*/ 22225 h 12"/>
                  <a:gd name="T2" fmla="*/ 22225 w 6"/>
                  <a:gd name="T3" fmla="*/ 44450 h 12"/>
                  <a:gd name="T4" fmla="*/ 22225 w 6"/>
                  <a:gd name="T5" fmla="*/ 0 h 12"/>
                  <a:gd name="T6" fmla="*/ 0 w 6"/>
                  <a:gd name="T7" fmla="*/ 22225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0" y="6"/>
                    </a:moveTo>
                    <a:cubicBezTo>
                      <a:pt x="0" y="9"/>
                      <a:pt x="2" y="12"/>
                      <a:pt x="6" y="1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6"/>
                    </a:cubicBezTo>
                    <a:close/>
                  </a:path>
                </a:pathLst>
              </a:custGeom>
              <a:solidFill>
                <a:srgbClr val="D6E1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85" name="Freeform 111"/>
              <p:cNvSpPr/>
              <p:nvPr/>
            </p:nvSpPr>
            <p:spPr bwMode="auto">
              <a:xfrm>
                <a:off x="11601450" y="3816351"/>
                <a:ext cx="22225" cy="44450"/>
              </a:xfrm>
              <a:custGeom>
                <a:avLst/>
                <a:gdLst>
                  <a:gd name="T0" fmla="*/ 22225 w 6"/>
                  <a:gd name="T1" fmla="*/ 22225 h 12"/>
                  <a:gd name="T2" fmla="*/ 0 w 6"/>
                  <a:gd name="T3" fmla="*/ 0 h 12"/>
                  <a:gd name="T4" fmla="*/ 0 w 6"/>
                  <a:gd name="T5" fmla="*/ 44450 h 12"/>
                  <a:gd name="T6" fmla="*/ 22225 w 6"/>
                  <a:gd name="T7" fmla="*/ 22225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6" y="6"/>
                    </a:moveTo>
                    <a:cubicBezTo>
                      <a:pt x="6" y="2"/>
                      <a:pt x="3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12"/>
                      <a:pt x="6" y="9"/>
                      <a:pt x="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86" name="Freeform 112"/>
              <p:cNvSpPr/>
              <p:nvPr/>
            </p:nvSpPr>
            <p:spPr bwMode="auto">
              <a:xfrm>
                <a:off x="11579225" y="3816351"/>
                <a:ext cx="22225" cy="44450"/>
              </a:xfrm>
              <a:custGeom>
                <a:avLst/>
                <a:gdLst>
                  <a:gd name="T0" fmla="*/ 0 w 6"/>
                  <a:gd name="T1" fmla="*/ 22225 h 12"/>
                  <a:gd name="T2" fmla="*/ 22225 w 6"/>
                  <a:gd name="T3" fmla="*/ 44450 h 12"/>
                  <a:gd name="T4" fmla="*/ 22225 w 6"/>
                  <a:gd name="T5" fmla="*/ 0 h 12"/>
                  <a:gd name="T6" fmla="*/ 0 w 6"/>
                  <a:gd name="T7" fmla="*/ 22225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0" y="6"/>
                    </a:moveTo>
                    <a:cubicBezTo>
                      <a:pt x="0" y="9"/>
                      <a:pt x="3" y="12"/>
                      <a:pt x="6" y="1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lose/>
                  </a:path>
                </a:pathLst>
              </a:custGeom>
              <a:solidFill>
                <a:srgbClr val="D6E1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87" name="Freeform 113"/>
              <p:cNvSpPr/>
              <p:nvPr/>
            </p:nvSpPr>
            <p:spPr bwMode="auto">
              <a:xfrm>
                <a:off x="11409363" y="3590926"/>
                <a:ext cx="214313" cy="82550"/>
              </a:xfrm>
              <a:custGeom>
                <a:avLst/>
                <a:gdLst>
                  <a:gd name="T0" fmla="*/ 214313 w 57"/>
                  <a:gd name="T1" fmla="*/ 48780 h 22"/>
                  <a:gd name="T2" fmla="*/ 184234 w 57"/>
                  <a:gd name="T3" fmla="*/ 82550 h 22"/>
                  <a:gd name="T4" fmla="*/ 33839 w 57"/>
                  <a:gd name="T5" fmla="*/ 82550 h 22"/>
                  <a:gd name="T6" fmla="*/ 0 w 57"/>
                  <a:gd name="T7" fmla="*/ 48780 h 22"/>
                  <a:gd name="T8" fmla="*/ 0 w 57"/>
                  <a:gd name="T9" fmla="*/ 30018 h 22"/>
                  <a:gd name="T10" fmla="*/ 33839 w 57"/>
                  <a:gd name="T11" fmla="*/ 0 h 22"/>
                  <a:gd name="T12" fmla="*/ 184234 w 57"/>
                  <a:gd name="T13" fmla="*/ 0 h 22"/>
                  <a:gd name="T14" fmla="*/ 214313 w 57"/>
                  <a:gd name="T15" fmla="*/ 30018 h 22"/>
                  <a:gd name="T16" fmla="*/ 214313 w 57"/>
                  <a:gd name="T17" fmla="*/ 48780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7" h="22">
                    <a:moveTo>
                      <a:pt x="57" y="13"/>
                    </a:moveTo>
                    <a:cubicBezTo>
                      <a:pt x="57" y="18"/>
                      <a:pt x="53" y="22"/>
                      <a:pt x="4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18"/>
                      <a:pt x="0" y="1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3" y="0"/>
                      <a:pt x="57" y="4"/>
                      <a:pt x="57" y="8"/>
                    </a:cubicBezTo>
                    <a:lnTo>
                      <a:pt x="57" y="13"/>
                    </a:lnTo>
                    <a:close/>
                  </a:path>
                </a:pathLst>
              </a:custGeom>
              <a:solidFill>
                <a:srgbClr val="F6A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88" name="Freeform 114"/>
              <p:cNvSpPr/>
              <p:nvPr/>
            </p:nvSpPr>
            <p:spPr bwMode="auto">
              <a:xfrm>
                <a:off x="11469688" y="3567113"/>
                <a:ext cx="93663" cy="23813"/>
              </a:xfrm>
              <a:custGeom>
                <a:avLst/>
                <a:gdLst>
                  <a:gd name="T0" fmla="*/ 93663 w 25"/>
                  <a:gd name="T1" fmla="*/ 15875 h 6"/>
                  <a:gd name="T2" fmla="*/ 82423 w 25"/>
                  <a:gd name="T3" fmla="*/ 23813 h 6"/>
                  <a:gd name="T4" fmla="*/ 14986 w 25"/>
                  <a:gd name="T5" fmla="*/ 23813 h 6"/>
                  <a:gd name="T6" fmla="*/ 0 w 25"/>
                  <a:gd name="T7" fmla="*/ 15875 h 6"/>
                  <a:gd name="T8" fmla="*/ 0 w 25"/>
                  <a:gd name="T9" fmla="*/ 11907 h 6"/>
                  <a:gd name="T10" fmla="*/ 14986 w 25"/>
                  <a:gd name="T11" fmla="*/ 0 h 6"/>
                  <a:gd name="T12" fmla="*/ 82423 w 25"/>
                  <a:gd name="T13" fmla="*/ 0 h 6"/>
                  <a:gd name="T14" fmla="*/ 93663 w 25"/>
                  <a:gd name="T15" fmla="*/ 11907 h 6"/>
                  <a:gd name="T16" fmla="*/ 93663 w 25"/>
                  <a:gd name="T17" fmla="*/ 15875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" h="6">
                    <a:moveTo>
                      <a:pt x="25" y="4"/>
                    </a:moveTo>
                    <a:cubicBezTo>
                      <a:pt x="25" y="5"/>
                      <a:pt x="24" y="6"/>
                      <a:pt x="22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3"/>
                    </a:cubicBezTo>
                    <a:lnTo>
                      <a:pt x="25" y="4"/>
                    </a:lnTo>
                    <a:close/>
                  </a:path>
                </a:pathLst>
              </a:custGeom>
              <a:solidFill>
                <a:srgbClr val="39A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89" name="Freeform 115"/>
              <p:cNvSpPr/>
              <p:nvPr/>
            </p:nvSpPr>
            <p:spPr bwMode="auto">
              <a:xfrm>
                <a:off x="11518900" y="3567113"/>
                <a:ext cx="0" cy="106363"/>
              </a:xfrm>
              <a:custGeom>
                <a:avLst/>
                <a:gdLst>
                  <a:gd name="T0" fmla="*/ 0 h 67"/>
                  <a:gd name="T1" fmla="*/ 106363 h 67"/>
                  <a:gd name="T2" fmla="*/ 0 h 67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0" r="r" b="b"/>
                <a:pathLst>
                  <a:path h="67">
                    <a:moveTo>
                      <a:pt x="0" y="0"/>
                    </a:move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346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90" name="Line 116"/>
              <p:cNvSpPr>
                <a:spLocks noChangeShapeType="1"/>
              </p:cNvSpPr>
              <p:nvPr/>
            </p:nvSpPr>
            <p:spPr bwMode="auto">
              <a:xfrm>
                <a:off x="11518900" y="3567113"/>
                <a:ext cx="0" cy="10636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91" name="Freeform 117"/>
              <p:cNvSpPr/>
              <p:nvPr/>
            </p:nvSpPr>
            <p:spPr bwMode="auto">
              <a:xfrm>
                <a:off x="11518900" y="3567113"/>
                <a:ext cx="0" cy="106363"/>
              </a:xfrm>
              <a:custGeom>
                <a:avLst/>
                <a:gdLst>
                  <a:gd name="T0" fmla="*/ 106363 h 67"/>
                  <a:gd name="T1" fmla="*/ 106363 h 67"/>
                  <a:gd name="T2" fmla="*/ 0 h 67"/>
                  <a:gd name="T3" fmla="*/ 0 h 67"/>
                  <a:gd name="T4" fmla="*/ 0 h 67"/>
                  <a:gd name="T5" fmla="*/ 106363 h 67"/>
                  <a:gd name="T6" fmla="*/ 106363 h 67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67">
                    <a:moveTo>
                      <a:pt x="0" y="67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2967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66" name="组合 6192"/>
            <p:cNvGrpSpPr/>
            <p:nvPr/>
          </p:nvGrpSpPr>
          <p:grpSpPr bwMode="auto">
            <a:xfrm>
              <a:off x="8956675" y="3111500"/>
              <a:ext cx="239713" cy="241300"/>
              <a:chOff x="8956675" y="3111501"/>
              <a:chExt cx="239713" cy="241300"/>
            </a:xfrm>
          </p:grpSpPr>
          <p:sp>
            <p:nvSpPr>
              <p:cNvPr id="16160" name="Freeform 118"/>
              <p:cNvSpPr/>
              <p:nvPr/>
            </p:nvSpPr>
            <p:spPr bwMode="auto">
              <a:xfrm>
                <a:off x="8956675" y="3111501"/>
                <a:ext cx="236538" cy="241300"/>
              </a:xfrm>
              <a:custGeom>
                <a:avLst/>
                <a:gdLst>
                  <a:gd name="T0" fmla="*/ 112637 w 63"/>
                  <a:gd name="T1" fmla="*/ 241300 h 64"/>
                  <a:gd name="T2" fmla="*/ 108883 w 63"/>
                  <a:gd name="T3" fmla="*/ 237530 h 64"/>
                  <a:gd name="T4" fmla="*/ 105128 w 63"/>
                  <a:gd name="T5" fmla="*/ 237530 h 64"/>
                  <a:gd name="T6" fmla="*/ 105128 w 63"/>
                  <a:gd name="T7" fmla="*/ 237530 h 64"/>
                  <a:gd name="T8" fmla="*/ 101373 w 63"/>
                  <a:gd name="T9" fmla="*/ 233759 h 64"/>
                  <a:gd name="T10" fmla="*/ 97619 w 63"/>
                  <a:gd name="T11" fmla="*/ 233759 h 64"/>
                  <a:gd name="T12" fmla="*/ 93864 w 63"/>
                  <a:gd name="T13" fmla="*/ 229989 h 64"/>
                  <a:gd name="T14" fmla="*/ 90110 w 63"/>
                  <a:gd name="T15" fmla="*/ 229989 h 64"/>
                  <a:gd name="T16" fmla="*/ 86355 w 63"/>
                  <a:gd name="T17" fmla="*/ 226219 h 64"/>
                  <a:gd name="T18" fmla="*/ 86355 w 63"/>
                  <a:gd name="T19" fmla="*/ 226219 h 64"/>
                  <a:gd name="T20" fmla="*/ 82601 w 63"/>
                  <a:gd name="T21" fmla="*/ 222448 h 64"/>
                  <a:gd name="T22" fmla="*/ 78846 w 63"/>
                  <a:gd name="T23" fmla="*/ 222448 h 64"/>
                  <a:gd name="T24" fmla="*/ 75091 w 63"/>
                  <a:gd name="T25" fmla="*/ 218678 h 64"/>
                  <a:gd name="T26" fmla="*/ 71337 w 63"/>
                  <a:gd name="T27" fmla="*/ 218678 h 64"/>
                  <a:gd name="T28" fmla="*/ 71337 w 63"/>
                  <a:gd name="T29" fmla="*/ 214908 h 64"/>
                  <a:gd name="T30" fmla="*/ 67582 w 63"/>
                  <a:gd name="T31" fmla="*/ 214908 h 64"/>
                  <a:gd name="T32" fmla="*/ 63828 w 63"/>
                  <a:gd name="T33" fmla="*/ 214908 h 64"/>
                  <a:gd name="T34" fmla="*/ 60073 w 63"/>
                  <a:gd name="T35" fmla="*/ 211138 h 64"/>
                  <a:gd name="T36" fmla="*/ 71337 w 63"/>
                  <a:gd name="T37" fmla="*/ 67866 h 64"/>
                  <a:gd name="T38" fmla="*/ 116392 w 63"/>
                  <a:gd name="T39" fmla="*/ 33933 h 64"/>
                  <a:gd name="T40" fmla="*/ 138919 w 63"/>
                  <a:gd name="T41" fmla="*/ 41473 h 64"/>
                  <a:gd name="T42" fmla="*/ 142674 w 63"/>
                  <a:gd name="T43" fmla="*/ 45244 h 64"/>
                  <a:gd name="T44" fmla="*/ 146428 w 63"/>
                  <a:gd name="T45" fmla="*/ 45244 h 64"/>
                  <a:gd name="T46" fmla="*/ 150183 w 63"/>
                  <a:gd name="T47" fmla="*/ 49014 h 64"/>
                  <a:gd name="T48" fmla="*/ 150183 w 63"/>
                  <a:gd name="T49" fmla="*/ 49014 h 64"/>
                  <a:gd name="T50" fmla="*/ 153937 w 63"/>
                  <a:gd name="T51" fmla="*/ 49014 h 64"/>
                  <a:gd name="T52" fmla="*/ 157692 w 63"/>
                  <a:gd name="T53" fmla="*/ 52784 h 64"/>
                  <a:gd name="T54" fmla="*/ 161447 w 63"/>
                  <a:gd name="T55" fmla="*/ 52784 h 64"/>
                  <a:gd name="T56" fmla="*/ 165201 w 63"/>
                  <a:gd name="T57" fmla="*/ 56555 h 64"/>
                  <a:gd name="T58" fmla="*/ 168956 w 63"/>
                  <a:gd name="T59" fmla="*/ 56555 h 64"/>
                  <a:gd name="T60" fmla="*/ 168956 w 63"/>
                  <a:gd name="T61" fmla="*/ 60325 h 64"/>
                  <a:gd name="T62" fmla="*/ 172710 w 63"/>
                  <a:gd name="T63" fmla="*/ 60325 h 64"/>
                  <a:gd name="T64" fmla="*/ 176465 w 63"/>
                  <a:gd name="T65" fmla="*/ 64095 h 64"/>
                  <a:gd name="T66" fmla="*/ 180219 w 63"/>
                  <a:gd name="T67" fmla="*/ 64095 h 64"/>
                  <a:gd name="T68" fmla="*/ 183974 w 63"/>
                  <a:gd name="T69" fmla="*/ 67866 h 64"/>
                  <a:gd name="T70" fmla="*/ 183974 w 63"/>
                  <a:gd name="T71" fmla="*/ 67866 h 64"/>
                  <a:gd name="T72" fmla="*/ 187729 w 63"/>
                  <a:gd name="T73" fmla="*/ 67866 h 64"/>
                  <a:gd name="T74" fmla="*/ 191483 w 63"/>
                  <a:gd name="T75" fmla="*/ 71636 h 64"/>
                  <a:gd name="T76" fmla="*/ 195238 w 63"/>
                  <a:gd name="T77" fmla="*/ 71636 h 64"/>
                  <a:gd name="T78" fmla="*/ 198992 w 63"/>
                  <a:gd name="T79" fmla="*/ 75406 h 64"/>
                  <a:gd name="T80" fmla="*/ 202747 w 63"/>
                  <a:gd name="T81" fmla="*/ 75406 h 64"/>
                  <a:gd name="T82" fmla="*/ 202747 w 63"/>
                  <a:gd name="T83" fmla="*/ 79177 h 64"/>
                  <a:gd name="T84" fmla="*/ 206501 w 63"/>
                  <a:gd name="T85" fmla="*/ 79177 h 64"/>
                  <a:gd name="T86" fmla="*/ 210256 w 63"/>
                  <a:gd name="T87" fmla="*/ 82947 h 64"/>
                  <a:gd name="T88" fmla="*/ 214011 w 63"/>
                  <a:gd name="T89" fmla="*/ 82947 h 64"/>
                  <a:gd name="T90" fmla="*/ 217765 w 63"/>
                  <a:gd name="T91" fmla="*/ 86717 h 64"/>
                  <a:gd name="T92" fmla="*/ 221520 w 63"/>
                  <a:gd name="T93" fmla="*/ 86717 h 64"/>
                  <a:gd name="T94" fmla="*/ 221520 w 63"/>
                  <a:gd name="T95" fmla="*/ 86717 h 64"/>
                  <a:gd name="T96" fmla="*/ 225274 w 63"/>
                  <a:gd name="T97" fmla="*/ 90488 h 64"/>
                  <a:gd name="T98" fmla="*/ 229029 w 63"/>
                  <a:gd name="T99" fmla="*/ 90488 h 64"/>
                  <a:gd name="T100" fmla="*/ 232783 w 63"/>
                  <a:gd name="T101" fmla="*/ 94258 h 64"/>
                  <a:gd name="T102" fmla="*/ 236538 w 63"/>
                  <a:gd name="T103" fmla="*/ 94258 h 64"/>
                  <a:gd name="T104" fmla="*/ 236538 w 63"/>
                  <a:gd name="T105" fmla="*/ 98028 h 64"/>
                  <a:gd name="T106" fmla="*/ 116392 w 63"/>
                  <a:gd name="T107" fmla="*/ 241300 h 6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63" h="64">
                    <a:moveTo>
                      <a:pt x="31" y="64"/>
                    </a:move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4" y="55"/>
                      <a:pt x="13" y="53"/>
                      <a:pt x="13" y="51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1"/>
                      <a:pt x="16" y="18"/>
                      <a:pt x="19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7"/>
                      <a:pt x="24" y="9"/>
                      <a:pt x="31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4" y="10"/>
                      <a:pt x="35" y="10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0" y="11"/>
                      <a:pt x="48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61" name="Freeform 119"/>
              <p:cNvSpPr/>
              <p:nvPr/>
            </p:nvSpPr>
            <p:spPr bwMode="auto">
              <a:xfrm>
                <a:off x="9005888" y="3146426"/>
                <a:ext cx="190500" cy="206375"/>
              </a:xfrm>
              <a:custGeom>
                <a:avLst/>
                <a:gdLst>
                  <a:gd name="T0" fmla="*/ 186765 w 51"/>
                  <a:gd name="T1" fmla="*/ 63789 h 55"/>
                  <a:gd name="T2" fmla="*/ 183029 w 51"/>
                  <a:gd name="T3" fmla="*/ 60036 h 55"/>
                  <a:gd name="T4" fmla="*/ 183029 w 51"/>
                  <a:gd name="T5" fmla="*/ 60036 h 55"/>
                  <a:gd name="T6" fmla="*/ 179294 w 51"/>
                  <a:gd name="T7" fmla="*/ 56284 h 55"/>
                  <a:gd name="T8" fmla="*/ 175559 w 51"/>
                  <a:gd name="T9" fmla="*/ 56284 h 55"/>
                  <a:gd name="T10" fmla="*/ 171824 w 51"/>
                  <a:gd name="T11" fmla="*/ 52532 h 55"/>
                  <a:gd name="T12" fmla="*/ 168088 w 51"/>
                  <a:gd name="T13" fmla="*/ 52532 h 55"/>
                  <a:gd name="T14" fmla="*/ 164353 w 51"/>
                  <a:gd name="T15" fmla="*/ 48780 h 55"/>
                  <a:gd name="T16" fmla="*/ 164353 w 51"/>
                  <a:gd name="T17" fmla="*/ 48780 h 55"/>
                  <a:gd name="T18" fmla="*/ 160618 w 51"/>
                  <a:gd name="T19" fmla="*/ 48780 h 55"/>
                  <a:gd name="T20" fmla="*/ 156882 w 51"/>
                  <a:gd name="T21" fmla="*/ 45027 h 55"/>
                  <a:gd name="T22" fmla="*/ 153147 w 51"/>
                  <a:gd name="T23" fmla="*/ 45027 h 55"/>
                  <a:gd name="T24" fmla="*/ 149412 w 51"/>
                  <a:gd name="T25" fmla="*/ 41275 h 55"/>
                  <a:gd name="T26" fmla="*/ 149412 w 51"/>
                  <a:gd name="T27" fmla="*/ 41275 h 55"/>
                  <a:gd name="T28" fmla="*/ 145676 w 51"/>
                  <a:gd name="T29" fmla="*/ 37523 h 55"/>
                  <a:gd name="T30" fmla="*/ 141941 w 51"/>
                  <a:gd name="T31" fmla="*/ 37523 h 55"/>
                  <a:gd name="T32" fmla="*/ 138206 w 51"/>
                  <a:gd name="T33" fmla="*/ 33770 h 55"/>
                  <a:gd name="T34" fmla="*/ 134471 w 51"/>
                  <a:gd name="T35" fmla="*/ 33770 h 55"/>
                  <a:gd name="T36" fmla="*/ 130735 w 51"/>
                  <a:gd name="T37" fmla="*/ 30018 h 55"/>
                  <a:gd name="T38" fmla="*/ 130735 w 51"/>
                  <a:gd name="T39" fmla="*/ 30018 h 55"/>
                  <a:gd name="T40" fmla="*/ 127000 w 51"/>
                  <a:gd name="T41" fmla="*/ 30018 h 55"/>
                  <a:gd name="T42" fmla="*/ 123265 w 51"/>
                  <a:gd name="T43" fmla="*/ 26266 h 55"/>
                  <a:gd name="T44" fmla="*/ 119529 w 51"/>
                  <a:gd name="T45" fmla="*/ 26266 h 55"/>
                  <a:gd name="T46" fmla="*/ 115794 w 51"/>
                  <a:gd name="T47" fmla="*/ 22514 h 55"/>
                  <a:gd name="T48" fmla="*/ 112059 w 51"/>
                  <a:gd name="T49" fmla="*/ 22514 h 55"/>
                  <a:gd name="T50" fmla="*/ 112059 w 51"/>
                  <a:gd name="T51" fmla="*/ 18761 h 55"/>
                  <a:gd name="T52" fmla="*/ 108324 w 51"/>
                  <a:gd name="T53" fmla="*/ 18761 h 55"/>
                  <a:gd name="T54" fmla="*/ 104588 w 51"/>
                  <a:gd name="T55" fmla="*/ 15009 h 55"/>
                  <a:gd name="T56" fmla="*/ 100853 w 51"/>
                  <a:gd name="T57" fmla="*/ 15009 h 55"/>
                  <a:gd name="T58" fmla="*/ 97118 w 51"/>
                  <a:gd name="T59" fmla="*/ 11257 h 55"/>
                  <a:gd name="T60" fmla="*/ 97118 w 51"/>
                  <a:gd name="T61" fmla="*/ 11257 h 55"/>
                  <a:gd name="T62" fmla="*/ 93382 w 51"/>
                  <a:gd name="T63" fmla="*/ 7505 h 55"/>
                  <a:gd name="T64" fmla="*/ 89647 w 51"/>
                  <a:gd name="T65" fmla="*/ 7505 h 55"/>
                  <a:gd name="T66" fmla="*/ 26147 w 51"/>
                  <a:gd name="T67" fmla="*/ 33770 h 55"/>
                  <a:gd name="T68" fmla="*/ 0 w 51"/>
                  <a:gd name="T69" fmla="*/ 56284 h 55"/>
                  <a:gd name="T70" fmla="*/ 11206 w 51"/>
                  <a:gd name="T71" fmla="*/ 176357 h 55"/>
                  <a:gd name="T72" fmla="*/ 14941 w 51"/>
                  <a:gd name="T73" fmla="*/ 180109 h 55"/>
                  <a:gd name="T74" fmla="*/ 18676 w 51"/>
                  <a:gd name="T75" fmla="*/ 180109 h 55"/>
                  <a:gd name="T76" fmla="*/ 22412 w 51"/>
                  <a:gd name="T77" fmla="*/ 183861 h 55"/>
                  <a:gd name="T78" fmla="*/ 26147 w 51"/>
                  <a:gd name="T79" fmla="*/ 183861 h 55"/>
                  <a:gd name="T80" fmla="*/ 26147 w 51"/>
                  <a:gd name="T81" fmla="*/ 187614 h 55"/>
                  <a:gd name="T82" fmla="*/ 29882 w 51"/>
                  <a:gd name="T83" fmla="*/ 187614 h 55"/>
                  <a:gd name="T84" fmla="*/ 33618 w 51"/>
                  <a:gd name="T85" fmla="*/ 187614 h 55"/>
                  <a:gd name="T86" fmla="*/ 37353 w 51"/>
                  <a:gd name="T87" fmla="*/ 191366 h 55"/>
                  <a:gd name="T88" fmla="*/ 41088 w 51"/>
                  <a:gd name="T89" fmla="*/ 191366 h 55"/>
                  <a:gd name="T90" fmla="*/ 44824 w 51"/>
                  <a:gd name="T91" fmla="*/ 195118 h 55"/>
                  <a:gd name="T92" fmla="*/ 44824 w 51"/>
                  <a:gd name="T93" fmla="*/ 195118 h 55"/>
                  <a:gd name="T94" fmla="*/ 48559 w 51"/>
                  <a:gd name="T95" fmla="*/ 198870 h 55"/>
                  <a:gd name="T96" fmla="*/ 52294 w 51"/>
                  <a:gd name="T97" fmla="*/ 198870 h 55"/>
                  <a:gd name="T98" fmla="*/ 56029 w 51"/>
                  <a:gd name="T99" fmla="*/ 202623 h 55"/>
                  <a:gd name="T100" fmla="*/ 59765 w 51"/>
                  <a:gd name="T101" fmla="*/ 202623 h 55"/>
                  <a:gd name="T102" fmla="*/ 59765 w 51"/>
                  <a:gd name="T103" fmla="*/ 206375 h 55"/>
                  <a:gd name="T104" fmla="*/ 63500 w 51"/>
                  <a:gd name="T105" fmla="*/ 206375 h 55"/>
                  <a:gd name="T106" fmla="*/ 67235 w 51"/>
                  <a:gd name="T107" fmla="*/ 206375 h 5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51" h="55">
                    <a:moveTo>
                      <a:pt x="51" y="23"/>
                    </a:moveTo>
                    <a:cubicBezTo>
                      <a:pt x="51" y="21"/>
                      <a:pt x="51" y="19"/>
                      <a:pt x="50" y="17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2" y="1"/>
                      <a:pt x="21" y="1"/>
                      <a:pt x="19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7" y="8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3" y="9"/>
                      <a:pt x="0" y="12"/>
                      <a:pt x="0" y="1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4"/>
                      <a:pt x="1" y="46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9" y="55"/>
                      <a:pt x="19" y="55"/>
                    </a:cubicBezTo>
                    <a:cubicBezTo>
                      <a:pt x="37" y="55"/>
                      <a:pt x="51" y="41"/>
                      <a:pt x="51" y="23"/>
                    </a:cubicBezTo>
                    <a:close/>
                  </a:path>
                </a:pathLst>
              </a:cu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62" name="Freeform 120"/>
              <p:cNvSpPr/>
              <p:nvPr/>
            </p:nvSpPr>
            <p:spPr bwMode="auto">
              <a:xfrm>
                <a:off x="9005888" y="3141663"/>
                <a:ext cx="71438" cy="180975"/>
              </a:xfrm>
              <a:custGeom>
                <a:avLst/>
                <a:gdLst>
                  <a:gd name="T0" fmla="*/ 22559 w 19"/>
                  <a:gd name="T1" fmla="*/ 109339 h 48"/>
                  <a:gd name="T2" fmla="*/ 71438 w 19"/>
                  <a:gd name="T3" fmla="*/ 56555 h 48"/>
                  <a:gd name="T4" fmla="*/ 71438 w 19"/>
                  <a:gd name="T5" fmla="*/ 33933 h 48"/>
                  <a:gd name="T6" fmla="*/ 37599 w 19"/>
                  <a:gd name="T7" fmla="*/ 33933 h 48"/>
                  <a:gd name="T8" fmla="*/ 67678 w 19"/>
                  <a:gd name="T9" fmla="*/ 11311 h 48"/>
                  <a:gd name="T10" fmla="*/ 71438 w 19"/>
                  <a:gd name="T11" fmla="*/ 11311 h 48"/>
                  <a:gd name="T12" fmla="*/ 71438 w 19"/>
                  <a:gd name="T13" fmla="*/ 3770 h 48"/>
                  <a:gd name="T14" fmla="*/ 67678 w 19"/>
                  <a:gd name="T15" fmla="*/ 0 h 48"/>
                  <a:gd name="T16" fmla="*/ 26319 w 19"/>
                  <a:gd name="T17" fmla="*/ 33933 h 48"/>
                  <a:gd name="T18" fmla="*/ 26319 w 19"/>
                  <a:gd name="T19" fmla="*/ 33933 h 48"/>
                  <a:gd name="T20" fmla="*/ 22559 w 19"/>
                  <a:gd name="T21" fmla="*/ 33933 h 48"/>
                  <a:gd name="T22" fmla="*/ 0 w 19"/>
                  <a:gd name="T23" fmla="*/ 56555 h 48"/>
                  <a:gd name="T24" fmla="*/ 0 w 19"/>
                  <a:gd name="T25" fmla="*/ 158353 h 48"/>
                  <a:gd name="T26" fmla="*/ 22559 w 19"/>
                  <a:gd name="T27" fmla="*/ 180975 h 48"/>
                  <a:gd name="T28" fmla="*/ 71438 w 19"/>
                  <a:gd name="T29" fmla="*/ 180975 h 48"/>
                  <a:gd name="T30" fmla="*/ 71438 w 19"/>
                  <a:gd name="T31" fmla="*/ 158353 h 48"/>
                  <a:gd name="T32" fmla="*/ 22559 w 19"/>
                  <a:gd name="T33" fmla="*/ 109339 h 4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9" h="48">
                    <a:moveTo>
                      <a:pt x="6" y="29"/>
                    </a:moveTo>
                    <a:cubicBezTo>
                      <a:pt x="6" y="21"/>
                      <a:pt x="12" y="15"/>
                      <a:pt x="19" y="1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2" y="7"/>
                      <a:pt x="15" y="3"/>
                      <a:pt x="18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2" y="0"/>
                      <a:pt x="8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3" y="9"/>
                      <a:pt x="0" y="12"/>
                      <a:pt x="0" y="1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5"/>
                      <a:pt x="3" y="48"/>
                      <a:pt x="6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2" y="42"/>
                      <a:pt x="6" y="36"/>
                      <a:pt x="6" y="29"/>
                    </a:cubicBezTo>
                    <a:close/>
                  </a:path>
                </a:pathLst>
              </a:custGeom>
              <a:solidFill>
                <a:srgbClr val="F39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63" name="Freeform 121"/>
              <p:cNvSpPr/>
              <p:nvPr/>
            </p:nvSpPr>
            <p:spPr bwMode="auto">
              <a:xfrm>
                <a:off x="9077325" y="3146426"/>
                <a:ext cx="71438" cy="176213"/>
              </a:xfrm>
              <a:custGeom>
                <a:avLst/>
                <a:gdLst>
                  <a:gd name="T0" fmla="*/ 48879 w 19"/>
                  <a:gd name="T1" fmla="*/ 29994 h 47"/>
                  <a:gd name="T2" fmla="*/ 45119 w 19"/>
                  <a:gd name="T3" fmla="*/ 29994 h 47"/>
                  <a:gd name="T4" fmla="*/ 45119 w 19"/>
                  <a:gd name="T5" fmla="*/ 29994 h 47"/>
                  <a:gd name="T6" fmla="*/ 0 w 19"/>
                  <a:gd name="T7" fmla="*/ 0 h 47"/>
                  <a:gd name="T8" fmla="*/ 0 w 19"/>
                  <a:gd name="T9" fmla="*/ 7498 h 47"/>
                  <a:gd name="T10" fmla="*/ 33839 w 19"/>
                  <a:gd name="T11" fmla="*/ 29994 h 47"/>
                  <a:gd name="T12" fmla="*/ 0 w 19"/>
                  <a:gd name="T13" fmla="*/ 29994 h 47"/>
                  <a:gd name="T14" fmla="*/ 0 w 19"/>
                  <a:gd name="T15" fmla="*/ 52489 h 47"/>
                  <a:gd name="T16" fmla="*/ 0 w 19"/>
                  <a:gd name="T17" fmla="*/ 52489 h 47"/>
                  <a:gd name="T18" fmla="*/ 48879 w 19"/>
                  <a:gd name="T19" fmla="*/ 104978 h 47"/>
                  <a:gd name="T20" fmla="*/ 0 w 19"/>
                  <a:gd name="T21" fmla="*/ 153718 h 47"/>
                  <a:gd name="T22" fmla="*/ 0 w 19"/>
                  <a:gd name="T23" fmla="*/ 153718 h 47"/>
                  <a:gd name="T24" fmla="*/ 0 w 19"/>
                  <a:gd name="T25" fmla="*/ 176213 h 47"/>
                  <a:gd name="T26" fmla="*/ 48879 w 19"/>
                  <a:gd name="T27" fmla="*/ 176213 h 47"/>
                  <a:gd name="T28" fmla="*/ 71438 w 19"/>
                  <a:gd name="T29" fmla="*/ 153718 h 47"/>
                  <a:gd name="T30" fmla="*/ 71438 w 19"/>
                  <a:gd name="T31" fmla="*/ 52489 h 47"/>
                  <a:gd name="T32" fmla="*/ 48879 w 19"/>
                  <a:gd name="T33" fmla="*/ 29994 h 4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9" h="47">
                    <a:moveTo>
                      <a:pt x="13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7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3" y="2"/>
                      <a:pt x="6" y="4"/>
                      <a:pt x="9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7" y="14"/>
                      <a:pt x="13" y="20"/>
                      <a:pt x="13" y="28"/>
                    </a:cubicBezTo>
                    <a:cubicBezTo>
                      <a:pt x="13" y="35"/>
                      <a:pt x="7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7" y="47"/>
                      <a:pt x="19" y="44"/>
                      <a:pt x="19" y="41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1"/>
                      <a:pt x="17" y="8"/>
                      <a:pt x="13" y="8"/>
                    </a:cubicBezTo>
                    <a:close/>
                  </a:path>
                </a:pathLst>
              </a:custGeom>
              <a:solidFill>
                <a:srgbClr val="EC7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64" name="Freeform 122"/>
              <p:cNvSpPr/>
              <p:nvPr/>
            </p:nvSpPr>
            <p:spPr bwMode="auto">
              <a:xfrm>
                <a:off x="9077325" y="3198813"/>
                <a:ext cx="47625" cy="101600"/>
              </a:xfrm>
              <a:custGeom>
                <a:avLst/>
                <a:gdLst>
                  <a:gd name="T0" fmla="*/ 10990 w 13"/>
                  <a:gd name="T1" fmla="*/ 18815 h 27"/>
                  <a:gd name="T2" fmla="*/ 10990 w 13"/>
                  <a:gd name="T3" fmla="*/ 41393 h 27"/>
                  <a:gd name="T4" fmla="*/ 29308 w 13"/>
                  <a:gd name="T5" fmla="*/ 41393 h 27"/>
                  <a:gd name="T6" fmla="*/ 29308 w 13"/>
                  <a:gd name="T7" fmla="*/ 60207 h 27"/>
                  <a:gd name="T8" fmla="*/ 10990 w 13"/>
                  <a:gd name="T9" fmla="*/ 60207 h 27"/>
                  <a:gd name="T10" fmla="*/ 10990 w 13"/>
                  <a:gd name="T11" fmla="*/ 82785 h 27"/>
                  <a:gd name="T12" fmla="*/ 0 w 13"/>
                  <a:gd name="T13" fmla="*/ 82785 h 27"/>
                  <a:gd name="T14" fmla="*/ 0 w 13"/>
                  <a:gd name="T15" fmla="*/ 101600 h 27"/>
                  <a:gd name="T16" fmla="*/ 0 w 13"/>
                  <a:gd name="T17" fmla="*/ 101600 h 27"/>
                  <a:gd name="T18" fmla="*/ 47625 w 13"/>
                  <a:gd name="T19" fmla="*/ 52681 h 27"/>
                  <a:gd name="T20" fmla="*/ 0 w 13"/>
                  <a:gd name="T21" fmla="*/ 0 h 27"/>
                  <a:gd name="T22" fmla="*/ 0 w 13"/>
                  <a:gd name="T23" fmla="*/ 0 h 27"/>
                  <a:gd name="T24" fmla="*/ 0 w 13"/>
                  <a:gd name="T25" fmla="*/ 18815 h 27"/>
                  <a:gd name="T26" fmla="*/ 10990 w 13"/>
                  <a:gd name="T27" fmla="*/ 18815 h 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" h="27">
                    <a:moveTo>
                      <a:pt x="3" y="5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7" y="27"/>
                      <a:pt x="13" y="21"/>
                      <a:pt x="13" y="14"/>
                    </a:cubicBezTo>
                    <a:cubicBezTo>
                      <a:pt x="13" y="6"/>
                      <a:pt x="7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E6EE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65" name="Freeform 123"/>
              <p:cNvSpPr/>
              <p:nvPr/>
            </p:nvSpPr>
            <p:spPr bwMode="auto">
              <a:xfrm>
                <a:off x="9028113" y="3198813"/>
                <a:ext cx="49213" cy="101600"/>
              </a:xfrm>
              <a:custGeom>
                <a:avLst/>
                <a:gdLst>
                  <a:gd name="T0" fmla="*/ 0 w 13"/>
                  <a:gd name="T1" fmla="*/ 52681 h 27"/>
                  <a:gd name="T2" fmla="*/ 49213 w 13"/>
                  <a:gd name="T3" fmla="*/ 101600 h 27"/>
                  <a:gd name="T4" fmla="*/ 49213 w 13"/>
                  <a:gd name="T5" fmla="*/ 82785 h 27"/>
                  <a:gd name="T6" fmla="*/ 41642 w 13"/>
                  <a:gd name="T7" fmla="*/ 82785 h 27"/>
                  <a:gd name="T8" fmla="*/ 41642 w 13"/>
                  <a:gd name="T9" fmla="*/ 60207 h 27"/>
                  <a:gd name="T10" fmla="*/ 18928 w 13"/>
                  <a:gd name="T11" fmla="*/ 60207 h 27"/>
                  <a:gd name="T12" fmla="*/ 18928 w 13"/>
                  <a:gd name="T13" fmla="*/ 41393 h 27"/>
                  <a:gd name="T14" fmla="*/ 41642 w 13"/>
                  <a:gd name="T15" fmla="*/ 41393 h 27"/>
                  <a:gd name="T16" fmla="*/ 41642 w 13"/>
                  <a:gd name="T17" fmla="*/ 18815 h 27"/>
                  <a:gd name="T18" fmla="*/ 49213 w 13"/>
                  <a:gd name="T19" fmla="*/ 18815 h 27"/>
                  <a:gd name="T20" fmla="*/ 49213 w 13"/>
                  <a:gd name="T21" fmla="*/ 0 h 27"/>
                  <a:gd name="T22" fmla="*/ 0 w 13"/>
                  <a:gd name="T23" fmla="*/ 52681 h 2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" h="27">
                    <a:moveTo>
                      <a:pt x="0" y="14"/>
                    </a:moveTo>
                    <a:cubicBezTo>
                      <a:pt x="0" y="21"/>
                      <a:pt x="6" y="27"/>
                      <a:pt x="13" y="27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66" name="Freeform 124"/>
              <p:cNvSpPr/>
              <p:nvPr/>
            </p:nvSpPr>
            <p:spPr bwMode="auto">
              <a:xfrm>
                <a:off x="9077325" y="3217863"/>
                <a:ext cx="30163" cy="63500"/>
              </a:xfrm>
              <a:custGeom>
                <a:avLst/>
                <a:gdLst>
                  <a:gd name="T0" fmla="*/ 11113 w 19"/>
                  <a:gd name="T1" fmla="*/ 22225 h 40"/>
                  <a:gd name="T2" fmla="*/ 11113 w 19"/>
                  <a:gd name="T3" fmla="*/ 0 h 40"/>
                  <a:gd name="T4" fmla="*/ 0 w 19"/>
                  <a:gd name="T5" fmla="*/ 0 h 40"/>
                  <a:gd name="T6" fmla="*/ 0 w 19"/>
                  <a:gd name="T7" fmla="*/ 22225 h 40"/>
                  <a:gd name="T8" fmla="*/ 0 w 19"/>
                  <a:gd name="T9" fmla="*/ 41275 h 40"/>
                  <a:gd name="T10" fmla="*/ 0 w 19"/>
                  <a:gd name="T11" fmla="*/ 63500 h 40"/>
                  <a:gd name="T12" fmla="*/ 11113 w 19"/>
                  <a:gd name="T13" fmla="*/ 63500 h 40"/>
                  <a:gd name="T14" fmla="*/ 11113 w 19"/>
                  <a:gd name="T15" fmla="*/ 41275 h 40"/>
                  <a:gd name="T16" fmla="*/ 30163 w 19"/>
                  <a:gd name="T17" fmla="*/ 41275 h 40"/>
                  <a:gd name="T18" fmla="*/ 30163 w 19"/>
                  <a:gd name="T19" fmla="*/ 22225 h 40"/>
                  <a:gd name="T20" fmla="*/ 11113 w 19"/>
                  <a:gd name="T21" fmla="*/ 22225 h 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9" h="40">
                    <a:moveTo>
                      <a:pt x="7" y="14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7" y="40"/>
                    </a:lnTo>
                    <a:lnTo>
                      <a:pt x="7" y="26"/>
                    </a:lnTo>
                    <a:lnTo>
                      <a:pt x="19" y="26"/>
                    </a:lnTo>
                    <a:lnTo>
                      <a:pt x="19" y="14"/>
                    </a:lnTo>
                    <a:lnTo>
                      <a:pt x="7" y="14"/>
                    </a:lnTo>
                    <a:close/>
                  </a:path>
                </a:pathLst>
              </a:custGeom>
              <a:solidFill>
                <a:srgbClr val="5DB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67" name="Freeform 125"/>
              <p:cNvSpPr/>
              <p:nvPr/>
            </p:nvSpPr>
            <p:spPr bwMode="auto">
              <a:xfrm>
                <a:off x="9047163" y="3217863"/>
                <a:ext cx="30163" cy="63500"/>
              </a:xfrm>
              <a:custGeom>
                <a:avLst/>
                <a:gdLst>
                  <a:gd name="T0" fmla="*/ 30163 w 19"/>
                  <a:gd name="T1" fmla="*/ 63500 h 40"/>
                  <a:gd name="T2" fmla="*/ 30163 w 19"/>
                  <a:gd name="T3" fmla="*/ 41275 h 40"/>
                  <a:gd name="T4" fmla="*/ 30163 w 19"/>
                  <a:gd name="T5" fmla="*/ 22225 h 40"/>
                  <a:gd name="T6" fmla="*/ 30163 w 19"/>
                  <a:gd name="T7" fmla="*/ 0 h 40"/>
                  <a:gd name="T8" fmla="*/ 22225 w 19"/>
                  <a:gd name="T9" fmla="*/ 0 h 40"/>
                  <a:gd name="T10" fmla="*/ 22225 w 19"/>
                  <a:gd name="T11" fmla="*/ 22225 h 40"/>
                  <a:gd name="T12" fmla="*/ 0 w 19"/>
                  <a:gd name="T13" fmla="*/ 22225 h 40"/>
                  <a:gd name="T14" fmla="*/ 0 w 19"/>
                  <a:gd name="T15" fmla="*/ 41275 h 40"/>
                  <a:gd name="T16" fmla="*/ 22225 w 19"/>
                  <a:gd name="T17" fmla="*/ 41275 h 40"/>
                  <a:gd name="T18" fmla="*/ 22225 w 19"/>
                  <a:gd name="T19" fmla="*/ 63500 h 40"/>
                  <a:gd name="T20" fmla="*/ 30163 w 19"/>
                  <a:gd name="T21" fmla="*/ 63500 h 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9" h="40">
                    <a:moveTo>
                      <a:pt x="19" y="40"/>
                    </a:moveTo>
                    <a:lnTo>
                      <a:pt x="19" y="26"/>
                    </a:lnTo>
                    <a:lnTo>
                      <a:pt x="19" y="14"/>
                    </a:lnTo>
                    <a:lnTo>
                      <a:pt x="19" y="0"/>
                    </a:lnTo>
                    <a:lnTo>
                      <a:pt x="14" y="0"/>
                    </a:lnTo>
                    <a:lnTo>
                      <a:pt x="14" y="14"/>
                    </a:lnTo>
                    <a:lnTo>
                      <a:pt x="0" y="14"/>
                    </a:lnTo>
                    <a:lnTo>
                      <a:pt x="0" y="26"/>
                    </a:lnTo>
                    <a:lnTo>
                      <a:pt x="14" y="26"/>
                    </a:lnTo>
                    <a:lnTo>
                      <a:pt x="14" y="40"/>
                    </a:lnTo>
                    <a:lnTo>
                      <a:pt x="19" y="40"/>
                    </a:lnTo>
                    <a:close/>
                  </a:path>
                </a:pathLst>
              </a:custGeom>
              <a:solidFill>
                <a:srgbClr val="39A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67" name="Freeform 126"/>
            <p:cNvSpPr/>
            <p:nvPr/>
          </p:nvSpPr>
          <p:spPr bwMode="auto">
            <a:xfrm>
              <a:off x="10137775" y="4230688"/>
              <a:ext cx="552450" cy="579437"/>
            </a:xfrm>
            <a:custGeom>
              <a:avLst/>
              <a:gdLst>
                <a:gd name="T0" fmla="*/ 240522 w 147"/>
                <a:gd name="T1" fmla="*/ 571913 h 154"/>
                <a:gd name="T2" fmla="*/ 233006 w 147"/>
                <a:gd name="T3" fmla="*/ 568150 h 154"/>
                <a:gd name="T4" fmla="*/ 225490 w 147"/>
                <a:gd name="T5" fmla="*/ 564388 h 154"/>
                <a:gd name="T6" fmla="*/ 217973 w 147"/>
                <a:gd name="T7" fmla="*/ 560625 h 154"/>
                <a:gd name="T8" fmla="*/ 210457 w 147"/>
                <a:gd name="T9" fmla="*/ 556862 h 154"/>
                <a:gd name="T10" fmla="*/ 202941 w 147"/>
                <a:gd name="T11" fmla="*/ 553100 h 154"/>
                <a:gd name="T12" fmla="*/ 195424 w 147"/>
                <a:gd name="T13" fmla="*/ 549337 h 154"/>
                <a:gd name="T14" fmla="*/ 187908 w 147"/>
                <a:gd name="T15" fmla="*/ 545575 h 154"/>
                <a:gd name="T16" fmla="*/ 180392 w 147"/>
                <a:gd name="T17" fmla="*/ 541812 h 154"/>
                <a:gd name="T18" fmla="*/ 172876 w 147"/>
                <a:gd name="T19" fmla="*/ 538050 h 154"/>
                <a:gd name="T20" fmla="*/ 157843 w 147"/>
                <a:gd name="T21" fmla="*/ 188129 h 154"/>
                <a:gd name="T22" fmla="*/ 154085 w 147"/>
                <a:gd name="T23" fmla="*/ 169316 h 154"/>
                <a:gd name="T24" fmla="*/ 157843 w 147"/>
                <a:gd name="T25" fmla="*/ 173079 h 154"/>
                <a:gd name="T26" fmla="*/ 157843 w 147"/>
                <a:gd name="T27" fmla="*/ 112878 h 154"/>
                <a:gd name="T28" fmla="*/ 281862 w 147"/>
                <a:gd name="T29" fmla="*/ 90302 h 154"/>
                <a:gd name="T30" fmla="*/ 293137 w 147"/>
                <a:gd name="T31" fmla="*/ 79014 h 154"/>
                <a:gd name="T32" fmla="*/ 296895 w 147"/>
                <a:gd name="T33" fmla="*/ 79014 h 154"/>
                <a:gd name="T34" fmla="*/ 300653 w 147"/>
                <a:gd name="T35" fmla="*/ 82777 h 154"/>
                <a:gd name="T36" fmla="*/ 304411 w 147"/>
                <a:gd name="T37" fmla="*/ 82777 h 154"/>
                <a:gd name="T38" fmla="*/ 308169 w 147"/>
                <a:gd name="T39" fmla="*/ 86539 h 154"/>
                <a:gd name="T40" fmla="*/ 311928 w 147"/>
                <a:gd name="T41" fmla="*/ 86539 h 154"/>
                <a:gd name="T42" fmla="*/ 315686 w 147"/>
                <a:gd name="T43" fmla="*/ 90302 h 154"/>
                <a:gd name="T44" fmla="*/ 372058 w 147"/>
                <a:gd name="T45" fmla="*/ 90302 h 154"/>
                <a:gd name="T46" fmla="*/ 390849 w 147"/>
                <a:gd name="T47" fmla="*/ 97827 h 154"/>
                <a:gd name="T48" fmla="*/ 398365 w 147"/>
                <a:gd name="T49" fmla="*/ 101590 h 154"/>
                <a:gd name="T50" fmla="*/ 405882 w 147"/>
                <a:gd name="T51" fmla="*/ 105352 h 154"/>
                <a:gd name="T52" fmla="*/ 413398 w 147"/>
                <a:gd name="T53" fmla="*/ 109115 h 154"/>
                <a:gd name="T54" fmla="*/ 420914 w 147"/>
                <a:gd name="T55" fmla="*/ 112878 h 154"/>
                <a:gd name="T56" fmla="*/ 428431 w 147"/>
                <a:gd name="T57" fmla="*/ 116640 h 154"/>
                <a:gd name="T58" fmla="*/ 435947 w 147"/>
                <a:gd name="T59" fmla="*/ 120403 h 154"/>
                <a:gd name="T60" fmla="*/ 443463 w 147"/>
                <a:gd name="T61" fmla="*/ 124165 h 154"/>
                <a:gd name="T62" fmla="*/ 447221 w 147"/>
                <a:gd name="T63" fmla="*/ 127928 h 154"/>
                <a:gd name="T64" fmla="*/ 454738 w 147"/>
                <a:gd name="T65" fmla="*/ 131690 h 154"/>
                <a:gd name="T66" fmla="*/ 462254 w 147"/>
                <a:gd name="T67" fmla="*/ 139216 h 154"/>
                <a:gd name="T68" fmla="*/ 469770 w 147"/>
                <a:gd name="T69" fmla="*/ 142978 h 154"/>
                <a:gd name="T70" fmla="*/ 477287 w 147"/>
                <a:gd name="T71" fmla="*/ 146741 h 154"/>
                <a:gd name="T72" fmla="*/ 484803 w 147"/>
                <a:gd name="T73" fmla="*/ 150503 h 154"/>
                <a:gd name="T74" fmla="*/ 492319 w 147"/>
                <a:gd name="T75" fmla="*/ 154266 h 154"/>
                <a:gd name="T76" fmla="*/ 499836 w 147"/>
                <a:gd name="T77" fmla="*/ 158029 h 154"/>
                <a:gd name="T78" fmla="*/ 507352 w 147"/>
                <a:gd name="T79" fmla="*/ 161791 h 154"/>
                <a:gd name="T80" fmla="*/ 514868 w 147"/>
                <a:gd name="T81" fmla="*/ 165554 h 154"/>
                <a:gd name="T82" fmla="*/ 522385 w 147"/>
                <a:gd name="T83" fmla="*/ 169316 h 154"/>
                <a:gd name="T84" fmla="*/ 529901 w 147"/>
                <a:gd name="T85" fmla="*/ 173079 h 154"/>
                <a:gd name="T86" fmla="*/ 537417 w 147"/>
                <a:gd name="T87" fmla="*/ 176841 h 154"/>
                <a:gd name="T88" fmla="*/ 544934 w 147"/>
                <a:gd name="T89" fmla="*/ 184367 h 154"/>
                <a:gd name="T90" fmla="*/ 552450 w 147"/>
                <a:gd name="T91" fmla="*/ 188129 h 154"/>
                <a:gd name="T92" fmla="*/ 248039 w 147"/>
                <a:gd name="T93" fmla="*/ 579438 h 15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47" h="154">
                  <a:moveTo>
                    <a:pt x="65" y="153"/>
                  </a:moveTo>
                  <a:cubicBezTo>
                    <a:pt x="64" y="153"/>
                    <a:pt x="64" y="153"/>
                    <a:pt x="64" y="153"/>
                  </a:cubicBezTo>
                  <a:cubicBezTo>
                    <a:pt x="64" y="152"/>
                    <a:pt x="64" y="152"/>
                    <a:pt x="64" y="152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5" y="148"/>
                    <a:pt x="55" y="148"/>
                    <a:pt x="55" y="148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1" y="145"/>
                    <a:pt x="51" y="145"/>
                    <a:pt x="51" y="145"/>
                  </a:cubicBezTo>
                  <a:cubicBezTo>
                    <a:pt x="51" y="145"/>
                    <a:pt x="51" y="145"/>
                    <a:pt x="51" y="145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49" y="144"/>
                    <a:pt x="49" y="144"/>
                    <a:pt x="49" y="144"/>
                  </a:cubicBezTo>
                  <a:cubicBezTo>
                    <a:pt x="49" y="144"/>
                    <a:pt x="49" y="144"/>
                    <a:pt x="49" y="144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3" y="141"/>
                    <a:pt x="42" y="139"/>
                    <a:pt x="42" y="137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27"/>
                    <a:pt x="45" y="24"/>
                    <a:pt x="48" y="24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0"/>
                    <a:pt x="78" y="20"/>
                    <a:pt x="78" y="20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0" y="24"/>
                    <a:pt x="102" y="24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20" y="35"/>
                    <a:pt x="120" y="35"/>
                    <a:pt x="120" y="35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2" y="36"/>
                    <a:pt x="122" y="36"/>
                    <a:pt x="122" y="36"/>
                  </a:cubicBezTo>
                  <a:cubicBezTo>
                    <a:pt x="123" y="36"/>
                    <a:pt x="123" y="36"/>
                    <a:pt x="123" y="36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24" y="37"/>
                    <a:pt x="124" y="37"/>
                    <a:pt x="124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4" y="42"/>
                    <a:pt x="134" y="42"/>
                    <a:pt x="134" y="42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9" y="45"/>
                    <a:pt x="139" y="45"/>
                    <a:pt x="139" y="45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1" y="46"/>
                    <a:pt x="141" y="46"/>
                    <a:pt x="141" y="46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43" y="47"/>
                    <a:pt x="143" y="47"/>
                    <a:pt x="143" y="47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7" y="50"/>
                    <a:pt x="147" y="50"/>
                    <a:pt x="147" y="50"/>
                  </a:cubicBezTo>
                  <a:cubicBezTo>
                    <a:pt x="136" y="21"/>
                    <a:pt x="108" y="0"/>
                    <a:pt x="76" y="0"/>
                  </a:cubicBezTo>
                  <a:cubicBezTo>
                    <a:pt x="34" y="0"/>
                    <a:pt x="0" y="34"/>
                    <a:pt x="0" y="77"/>
                  </a:cubicBezTo>
                  <a:cubicBezTo>
                    <a:pt x="0" y="116"/>
                    <a:pt x="29" y="149"/>
                    <a:pt x="66" y="154"/>
                  </a:cubicBezTo>
                  <a:cubicBezTo>
                    <a:pt x="66" y="153"/>
                    <a:pt x="66" y="153"/>
                    <a:pt x="66" y="153"/>
                  </a:cubicBezTo>
                  <a:lnTo>
                    <a:pt x="65" y="153"/>
                  </a:lnTo>
                  <a:close/>
                </a:path>
              </a:pathLst>
            </a:custGeom>
            <a:solidFill>
              <a:srgbClr val="E55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8" name="Freeform 127"/>
            <p:cNvSpPr/>
            <p:nvPr/>
          </p:nvSpPr>
          <p:spPr bwMode="auto">
            <a:xfrm>
              <a:off x="10288588" y="4305300"/>
              <a:ext cx="420687" cy="504825"/>
            </a:xfrm>
            <a:custGeom>
              <a:avLst/>
              <a:gdLst>
                <a:gd name="T0" fmla="*/ 398151 w 112"/>
                <a:gd name="T1" fmla="*/ 109253 h 134"/>
                <a:gd name="T2" fmla="*/ 390639 w 112"/>
                <a:gd name="T3" fmla="*/ 105486 h 134"/>
                <a:gd name="T4" fmla="*/ 383127 w 112"/>
                <a:gd name="T5" fmla="*/ 101718 h 134"/>
                <a:gd name="T6" fmla="*/ 375614 w 112"/>
                <a:gd name="T7" fmla="*/ 97951 h 134"/>
                <a:gd name="T8" fmla="*/ 368102 w 112"/>
                <a:gd name="T9" fmla="*/ 94184 h 134"/>
                <a:gd name="T10" fmla="*/ 360590 w 112"/>
                <a:gd name="T11" fmla="*/ 90416 h 134"/>
                <a:gd name="T12" fmla="*/ 356834 w 112"/>
                <a:gd name="T13" fmla="*/ 86649 h 134"/>
                <a:gd name="T14" fmla="*/ 349321 w 112"/>
                <a:gd name="T15" fmla="*/ 82882 h 134"/>
                <a:gd name="T16" fmla="*/ 341809 w 112"/>
                <a:gd name="T17" fmla="*/ 79114 h 134"/>
                <a:gd name="T18" fmla="*/ 334297 w 112"/>
                <a:gd name="T19" fmla="*/ 71580 h 134"/>
                <a:gd name="T20" fmla="*/ 326784 w 112"/>
                <a:gd name="T21" fmla="*/ 67812 h 134"/>
                <a:gd name="T22" fmla="*/ 319272 w 112"/>
                <a:gd name="T23" fmla="*/ 64045 h 134"/>
                <a:gd name="T24" fmla="*/ 311760 w 112"/>
                <a:gd name="T25" fmla="*/ 60278 h 134"/>
                <a:gd name="T26" fmla="*/ 304248 w 112"/>
                <a:gd name="T27" fmla="*/ 56510 h 134"/>
                <a:gd name="T28" fmla="*/ 296735 w 112"/>
                <a:gd name="T29" fmla="*/ 52743 h 134"/>
                <a:gd name="T30" fmla="*/ 289223 w 112"/>
                <a:gd name="T31" fmla="*/ 48976 h 134"/>
                <a:gd name="T32" fmla="*/ 281711 w 112"/>
                <a:gd name="T33" fmla="*/ 45208 h 134"/>
                <a:gd name="T34" fmla="*/ 274198 w 112"/>
                <a:gd name="T35" fmla="*/ 41441 h 134"/>
                <a:gd name="T36" fmla="*/ 266686 w 112"/>
                <a:gd name="T37" fmla="*/ 37674 h 134"/>
                <a:gd name="T38" fmla="*/ 259174 w 112"/>
                <a:gd name="T39" fmla="*/ 33906 h 134"/>
                <a:gd name="T40" fmla="*/ 251662 w 112"/>
                <a:gd name="T41" fmla="*/ 26371 h 134"/>
                <a:gd name="T42" fmla="*/ 244149 w 112"/>
                <a:gd name="T43" fmla="*/ 22604 h 134"/>
                <a:gd name="T44" fmla="*/ 236637 w 112"/>
                <a:gd name="T45" fmla="*/ 18837 h 134"/>
                <a:gd name="T46" fmla="*/ 169026 w 112"/>
                <a:gd name="T47" fmla="*/ 15069 h 134"/>
                <a:gd name="T48" fmla="*/ 165270 w 112"/>
                <a:gd name="T49" fmla="*/ 15069 h 134"/>
                <a:gd name="T50" fmla="*/ 161514 w 112"/>
                <a:gd name="T51" fmla="*/ 11302 h 134"/>
                <a:gd name="T52" fmla="*/ 157758 w 112"/>
                <a:gd name="T53" fmla="*/ 7535 h 134"/>
                <a:gd name="T54" fmla="*/ 154002 w 112"/>
                <a:gd name="T55" fmla="*/ 7535 h 134"/>
                <a:gd name="T56" fmla="*/ 150246 w 112"/>
                <a:gd name="T57" fmla="*/ 3767 h 134"/>
                <a:gd name="T58" fmla="*/ 146490 w 112"/>
                <a:gd name="T59" fmla="*/ 3767 h 134"/>
                <a:gd name="T60" fmla="*/ 142733 w 112"/>
                <a:gd name="T61" fmla="*/ 0 h 134"/>
                <a:gd name="T62" fmla="*/ 131465 w 112"/>
                <a:gd name="T63" fmla="*/ 15069 h 134"/>
                <a:gd name="T64" fmla="*/ 7512 w 112"/>
                <a:gd name="T65" fmla="*/ 97951 h 134"/>
                <a:gd name="T66" fmla="*/ 3756 w 112"/>
                <a:gd name="T67" fmla="*/ 94184 h 134"/>
                <a:gd name="T68" fmla="*/ 0 w 112"/>
                <a:gd name="T69" fmla="*/ 94184 h 134"/>
                <a:gd name="T70" fmla="*/ 7512 w 112"/>
                <a:gd name="T71" fmla="*/ 440780 h 134"/>
                <a:gd name="T72" fmla="*/ 26293 w 112"/>
                <a:gd name="T73" fmla="*/ 463384 h 134"/>
                <a:gd name="T74" fmla="*/ 33805 w 112"/>
                <a:gd name="T75" fmla="*/ 467151 h 134"/>
                <a:gd name="T76" fmla="*/ 41318 w 112"/>
                <a:gd name="T77" fmla="*/ 470919 h 134"/>
                <a:gd name="T78" fmla="*/ 48830 w 112"/>
                <a:gd name="T79" fmla="*/ 474686 h 134"/>
                <a:gd name="T80" fmla="*/ 56342 w 112"/>
                <a:gd name="T81" fmla="*/ 478454 h 134"/>
                <a:gd name="T82" fmla="*/ 63854 w 112"/>
                <a:gd name="T83" fmla="*/ 482221 h 134"/>
                <a:gd name="T84" fmla="*/ 71367 w 112"/>
                <a:gd name="T85" fmla="*/ 485988 h 134"/>
                <a:gd name="T86" fmla="*/ 75123 w 112"/>
                <a:gd name="T87" fmla="*/ 489756 h 134"/>
                <a:gd name="T88" fmla="*/ 82635 w 112"/>
                <a:gd name="T89" fmla="*/ 497290 h 134"/>
                <a:gd name="T90" fmla="*/ 90147 w 112"/>
                <a:gd name="T91" fmla="*/ 501058 h 134"/>
                <a:gd name="T92" fmla="*/ 97660 w 112"/>
                <a:gd name="T93" fmla="*/ 504825 h 13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12" h="134">
                  <a:moveTo>
                    <a:pt x="112" y="57"/>
                  </a:moveTo>
                  <a:cubicBezTo>
                    <a:pt x="112" y="47"/>
                    <a:pt x="110" y="38"/>
                    <a:pt x="107" y="30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2" y="4"/>
                    <a:pt x="60" y="4"/>
                    <a:pt x="59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4"/>
                    <a:pt x="2" y="7"/>
                    <a:pt x="2" y="10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117"/>
                    <a:pt x="2" y="117"/>
                    <a:pt x="2" y="117"/>
                  </a:cubicBezTo>
                  <a:cubicBezTo>
                    <a:pt x="2" y="119"/>
                    <a:pt x="3" y="121"/>
                    <a:pt x="5" y="122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2" y="131"/>
                    <a:pt x="22" y="131"/>
                    <a:pt x="22" y="131"/>
                  </a:cubicBezTo>
                  <a:cubicBezTo>
                    <a:pt x="22" y="132"/>
                    <a:pt x="22" y="132"/>
                    <a:pt x="22" y="132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24" y="133"/>
                    <a:pt x="24" y="133"/>
                    <a:pt x="24" y="133"/>
                  </a:cubicBezTo>
                  <a:cubicBezTo>
                    <a:pt x="25" y="133"/>
                    <a:pt x="25" y="133"/>
                    <a:pt x="25" y="133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29" y="134"/>
                    <a:pt x="33" y="134"/>
                    <a:pt x="36" y="134"/>
                  </a:cubicBezTo>
                  <a:cubicBezTo>
                    <a:pt x="78" y="134"/>
                    <a:pt x="112" y="100"/>
                    <a:pt x="112" y="57"/>
                  </a:cubicBezTo>
                  <a:close/>
                </a:path>
              </a:pathLst>
            </a:custGeom>
            <a:solidFill>
              <a:srgbClr val="B93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9" name="Freeform 128"/>
            <p:cNvSpPr/>
            <p:nvPr/>
          </p:nvSpPr>
          <p:spPr bwMode="auto">
            <a:xfrm>
              <a:off x="10420350" y="4313238"/>
              <a:ext cx="115888" cy="447675"/>
            </a:xfrm>
            <a:custGeom>
              <a:avLst/>
              <a:gdLst>
                <a:gd name="T0" fmla="*/ 93458 w 31"/>
                <a:gd name="T1" fmla="*/ 0 h 119"/>
                <a:gd name="T2" fmla="*/ 0 w 31"/>
                <a:gd name="T3" fmla="*/ 0 h 119"/>
                <a:gd name="T4" fmla="*/ 0 w 31"/>
                <a:gd name="T5" fmla="*/ 447675 h 119"/>
                <a:gd name="T6" fmla="*/ 93458 w 31"/>
                <a:gd name="T7" fmla="*/ 447675 h 119"/>
                <a:gd name="T8" fmla="*/ 115888 w 31"/>
                <a:gd name="T9" fmla="*/ 425103 h 119"/>
                <a:gd name="T10" fmla="*/ 115888 w 31"/>
                <a:gd name="T11" fmla="*/ 22572 h 119"/>
                <a:gd name="T12" fmla="*/ 93458 w 31"/>
                <a:gd name="T13" fmla="*/ 0 h 1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119">
                  <a:moveTo>
                    <a:pt x="2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8" y="119"/>
                    <a:pt x="31" y="116"/>
                    <a:pt x="31" y="113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3"/>
                    <a:pt x="28" y="0"/>
                    <a:pt x="25" y="0"/>
                  </a:cubicBezTo>
                  <a:close/>
                </a:path>
              </a:pathLst>
            </a:custGeom>
            <a:solidFill>
              <a:srgbClr val="2967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0" name="Freeform 129"/>
            <p:cNvSpPr/>
            <p:nvPr/>
          </p:nvSpPr>
          <p:spPr bwMode="auto">
            <a:xfrm>
              <a:off x="10299700" y="4313238"/>
              <a:ext cx="120650" cy="447675"/>
            </a:xfrm>
            <a:custGeom>
              <a:avLst/>
              <a:gdLst>
                <a:gd name="T0" fmla="*/ 22622 w 32"/>
                <a:gd name="T1" fmla="*/ 0 h 119"/>
                <a:gd name="T2" fmla="*/ 0 w 32"/>
                <a:gd name="T3" fmla="*/ 22572 h 119"/>
                <a:gd name="T4" fmla="*/ 0 w 32"/>
                <a:gd name="T5" fmla="*/ 425103 h 119"/>
                <a:gd name="T6" fmla="*/ 22622 w 32"/>
                <a:gd name="T7" fmla="*/ 447675 h 119"/>
                <a:gd name="T8" fmla="*/ 120650 w 32"/>
                <a:gd name="T9" fmla="*/ 447675 h 119"/>
                <a:gd name="T10" fmla="*/ 120650 w 32"/>
                <a:gd name="T11" fmla="*/ 0 h 119"/>
                <a:gd name="T12" fmla="*/ 22622 w 32"/>
                <a:gd name="T13" fmla="*/ 0 h 1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119">
                  <a:moveTo>
                    <a:pt x="6" y="0"/>
                  </a:moveTo>
                  <a:cubicBezTo>
                    <a:pt x="2" y="0"/>
                    <a:pt x="0" y="2"/>
                    <a:pt x="0" y="6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6"/>
                    <a:pt x="2" y="119"/>
                    <a:pt x="6" y="119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1" name="Freeform 130"/>
            <p:cNvSpPr/>
            <p:nvPr/>
          </p:nvSpPr>
          <p:spPr bwMode="auto">
            <a:xfrm>
              <a:off x="10318750" y="4346575"/>
              <a:ext cx="198438" cy="320675"/>
            </a:xfrm>
            <a:custGeom>
              <a:avLst/>
              <a:gdLst>
                <a:gd name="T0" fmla="*/ 0 w 53"/>
                <a:gd name="T1" fmla="*/ 298039 h 85"/>
                <a:gd name="T2" fmla="*/ 22465 w 53"/>
                <a:gd name="T3" fmla="*/ 320675 h 85"/>
                <a:gd name="T4" fmla="*/ 172229 w 53"/>
                <a:gd name="T5" fmla="*/ 320675 h 85"/>
                <a:gd name="T6" fmla="*/ 198438 w 53"/>
                <a:gd name="T7" fmla="*/ 298039 h 85"/>
                <a:gd name="T8" fmla="*/ 198438 w 53"/>
                <a:gd name="T9" fmla="*/ 22636 h 85"/>
                <a:gd name="T10" fmla="*/ 172229 w 53"/>
                <a:gd name="T11" fmla="*/ 0 h 85"/>
                <a:gd name="T12" fmla="*/ 22465 w 53"/>
                <a:gd name="T13" fmla="*/ 0 h 85"/>
                <a:gd name="T14" fmla="*/ 0 w 53"/>
                <a:gd name="T15" fmla="*/ 22636 h 85"/>
                <a:gd name="T16" fmla="*/ 0 w 53"/>
                <a:gd name="T17" fmla="*/ 298039 h 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3" h="85">
                  <a:moveTo>
                    <a:pt x="0" y="79"/>
                  </a:moveTo>
                  <a:cubicBezTo>
                    <a:pt x="0" y="82"/>
                    <a:pt x="2" y="85"/>
                    <a:pt x="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50" y="85"/>
                    <a:pt x="53" y="82"/>
                    <a:pt x="53" y="79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0" y="0"/>
                    <a:pt x="4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lnTo>
                    <a:pt x="0" y="79"/>
                  </a:lnTo>
                  <a:close/>
                </a:path>
              </a:pathLst>
            </a:custGeom>
            <a:solidFill>
              <a:srgbClr val="E8E8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2" name="Freeform 131"/>
            <p:cNvSpPr/>
            <p:nvPr/>
          </p:nvSpPr>
          <p:spPr bwMode="auto">
            <a:xfrm>
              <a:off x="10390188" y="4697413"/>
              <a:ext cx="63500" cy="36512"/>
            </a:xfrm>
            <a:custGeom>
              <a:avLst/>
              <a:gdLst>
                <a:gd name="T0" fmla="*/ 0 w 17"/>
                <a:gd name="T1" fmla="*/ 18257 h 10"/>
                <a:gd name="T2" fmla="*/ 14941 w 17"/>
                <a:gd name="T3" fmla="*/ 36513 h 10"/>
                <a:gd name="T4" fmla="*/ 48559 w 17"/>
                <a:gd name="T5" fmla="*/ 36513 h 10"/>
                <a:gd name="T6" fmla="*/ 63500 w 17"/>
                <a:gd name="T7" fmla="*/ 18257 h 10"/>
                <a:gd name="T8" fmla="*/ 48559 w 17"/>
                <a:gd name="T9" fmla="*/ 0 h 10"/>
                <a:gd name="T10" fmla="*/ 14941 w 17"/>
                <a:gd name="T11" fmla="*/ 0 h 10"/>
                <a:gd name="T12" fmla="*/ 0 w 17"/>
                <a:gd name="T13" fmla="*/ 18257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" h="10">
                  <a:moveTo>
                    <a:pt x="0" y="5"/>
                  </a:moveTo>
                  <a:cubicBezTo>
                    <a:pt x="0" y="8"/>
                    <a:pt x="2" y="10"/>
                    <a:pt x="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5" y="10"/>
                    <a:pt x="17" y="8"/>
                    <a:pt x="17" y="5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6B7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Freeform 132"/>
            <p:cNvSpPr/>
            <p:nvPr/>
          </p:nvSpPr>
          <p:spPr bwMode="auto">
            <a:xfrm>
              <a:off x="10382250" y="4686300"/>
              <a:ext cx="79375" cy="55563"/>
            </a:xfrm>
            <a:custGeom>
              <a:avLst/>
              <a:gdLst>
                <a:gd name="T0" fmla="*/ 7560 w 21"/>
                <a:gd name="T1" fmla="*/ 29634 h 15"/>
                <a:gd name="T2" fmla="*/ 0 w 21"/>
                <a:gd name="T3" fmla="*/ 29634 h 15"/>
                <a:gd name="T4" fmla="*/ 3780 w 21"/>
                <a:gd name="T5" fmla="*/ 48155 h 15"/>
                <a:gd name="T6" fmla="*/ 22679 w 21"/>
                <a:gd name="T7" fmla="*/ 55563 h 15"/>
                <a:gd name="T8" fmla="*/ 56696 w 21"/>
                <a:gd name="T9" fmla="*/ 55563 h 15"/>
                <a:gd name="T10" fmla="*/ 71815 w 21"/>
                <a:gd name="T11" fmla="*/ 48155 h 15"/>
                <a:gd name="T12" fmla="*/ 79375 w 21"/>
                <a:gd name="T13" fmla="*/ 29634 h 15"/>
                <a:gd name="T14" fmla="*/ 71815 w 21"/>
                <a:gd name="T15" fmla="*/ 11113 h 15"/>
                <a:gd name="T16" fmla="*/ 56696 w 21"/>
                <a:gd name="T17" fmla="*/ 0 h 15"/>
                <a:gd name="T18" fmla="*/ 22679 w 21"/>
                <a:gd name="T19" fmla="*/ 0 h 15"/>
                <a:gd name="T20" fmla="*/ 3780 w 21"/>
                <a:gd name="T21" fmla="*/ 11113 h 15"/>
                <a:gd name="T22" fmla="*/ 0 w 21"/>
                <a:gd name="T23" fmla="*/ 29634 h 15"/>
                <a:gd name="T24" fmla="*/ 7560 w 21"/>
                <a:gd name="T25" fmla="*/ 29634 h 15"/>
                <a:gd name="T26" fmla="*/ 18899 w 21"/>
                <a:gd name="T27" fmla="*/ 29634 h 15"/>
                <a:gd name="T28" fmla="*/ 18899 w 21"/>
                <a:gd name="T29" fmla="*/ 22225 h 15"/>
                <a:gd name="T30" fmla="*/ 22679 w 21"/>
                <a:gd name="T31" fmla="*/ 18521 h 15"/>
                <a:gd name="T32" fmla="*/ 56696 w 21"/>
                <a:gd name="T33" fmla="*/ 18521 h 15"/>
                <a:gd name="T34" fmla="*/ 56696 w 21"/>
                <a:gd name="T35" fmla="*/ 22225 h 15"/>
                <a:gd name="T36" fmla="*/ 60476 w 21"/>
                <a:gd name="T37" fmla="*/ 29634 h 15"/>
                <a:gd name="T38" fmla="*/ 56696 w 21"/>
                <a:gd name="T39" fmla="*/ 37042 h 15"/>
                <a:gd name="T40" fmla="*/ 56696 w 21"/>
                <a:gd name="T41" fmla="*/ 37042 h 15"/>
                <a:gd name="T42" fmla="*/ 22679 w 21"/>
                <a:gd name="T43" fmla="*/ 37042 h 15"/>
                <a:gd name="T44" fmla="*/ 18899 w 21"/>
                <a:gd name="T45" fmla="*/ 37042 h 15"/>
                <a:gd name="T46" fmla="*/ 18899 w 21"/>
                <a:gd name="T47" fmla="*/ 29634 h 15"/>
                <a:gd name="T48" fmla="*/ 7560 w 21"/>
                <a:gd name="T49" fmla="*/ 29634 h 1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" h="15">
                  <a:moveTo>
                    <a:pt x="2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1"/>
                    <a:pt x="1" y="13"/>
                  </a:cubicBezTo>
                  <a:cubicBezTo>
                    <a:pt x="2" y="14"/>
                    <a:pt x="4" y="15"/>
                    <a:pt x="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7" y="15"/>
                    <a:pt x="18" y="14"/>
                    <a:pt x="19" y="13"/>
                  </a:cubicBezTo>
                  <a:cubicBezTo>
                    <a:pt x="21" y="11"/>
                    <a:pt x="21" y="10"/>
                    <a:pt x="21" y="8"/>
                  </a:cubicBezTo>
                  <a:cubicBezTo>
                    <a:pt x="21" y="6"/>
                    <a:pt x="21" y="4"/>
                    <a:pt x="19" y="3"/>
                  </a:cubicBezTo>
                  <a:cubicBezTo>
                    <a:pt x="18" y="1"/>
                    <a:pt x="17" y="0"/>
                    <a:pt x="1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6" y="9"/>
                    <a:pt x="16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9"/>
                    <a:pt x="5" y="9"/>
                    <a:pt x="5" y="8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4" name="Freeform 133"/>
            <p:cNvSpPr/>
            <p:nvPr/>
          </p:nvSpPr>
          <p:spPr bwMode="auto">
            <a:xfrm>
              <a:off x="10318750" y="4535488"/>
              <a:ext cx="179388" cy="131762"/>
            </a:xfrm>
            <a:custGeom>
              <a:avLst/>
              <a:gdLst>
                <a:gd name="T0" fmla="*/ 0 w 48"/>
                <a:gd name="T1" fmla="*/ 0 h 35"/>
                <a:gd name="T2" fmla="*/ 0 w 48"/>
                <a:gd name="T3" fmla="*/ 109175 h 35"/>
                <a:gd name="T4" fmla="*/ 22424 w 48"/>
                <a:gd name="T5" fmla="*/ 131763 h 35"/>
                <a:gd name="T6" fmla="*/ 171914 w 48"/>
                <a:gd name="T7" fmla="*/ 131763 h 35"/>
                <a:gd name="T8" fmla="*/ 179388 w 48"/>
                <a:gd name="T9" fmla="*/ 127998 h 35"/>
                <a:gd name="T10" fmla="*/ 0 w 48"/>
                <a:gd name="T11" fmla="*/ 0 h 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" h="35">
                  <a:moveTo>
                    <a:pt x="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2"/>
                    <a:pt x="2" y="35"/>
                    <a:pt x="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5"/>
                    <a:pt x="48" y="34"/>
                    <a:pt x="48" y="34"/>
                  </a:cubicBezTo>
                  <a:cubicBezTo>
                    <a:pt x="32" y="22"/>
                    <a:pt x="10" y="8"/>
                    <a:pt x="0" y="0"/>
                  </a:cubicBezTo>
                  <a:close/>
                </a:path>
              </a:pathLst>
            </a:custGeom>
            <a:solidFill>
              <a:srgbClr val="3AAE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5" name="Freeform 134"/>
            <p:cNvSpPr/>
            <p:nvPr/>
          </p:nvSpPr>
          <p:spPr bwMode="auto">
            <a:xfrm>
              <a:off x="10318750" y="4346575"/>
              <a:ext cx="198438" cy="315913"/>
            </a:xfrm>
            <a:custGeom>
              <a:avLst/>
              <a:gdLst>
                <a:gd name="T0" fmla="*/ 198438 w 53"/>
                <a:gd name="T1" fmla="*/ 297109 h 84"/>
                <a:gd name="T2" fmla="*/ 198438 w 53"/>
                <a:gd name="T3" fmla="*/ 22565 h 84"/>
                <a:gd name="T4" fmla="*/ 172229 w 53"/>
                <a:gd name="T5" fmla="*/ 0 h 84"/>
                <a:gd name="T6" fmla="*/ 22465 w 53"/>
                <a:gd name="T7" fmla="*/ 0 h 84"/>
                <a:gd name="T8" fmla="*/ 0 w 53"/>
                <a:gd name="T9" fmla="*/ 22565 h 84"/>
                <a:gd name="T10" fmla="*/ 0 w 53"/>
                <a:gd name="T11" fmla="*/ 188043 h 84"/>
                <a:gd name="T12" fmla="*/ 179717 w 53"/>
                <a:gd name="T13" fmla="*/ 315913 h 84"/>
                <a:gd name="T14" fmla="*/ 198438 w 53"/>
                <a:gd name="T15" fmla="*/ 297109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3" h="84">
                  <a:moveTo>
                    <a:pt x="53" y="79"/>
                  </a:move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0" y="0"/>
                    <a:pt x="4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58"/>
                    <a:pt x="32" y="72"/>
                    <a:pt x="48" y="84"/>
                  </a:cubicBezTo>
                  <a:cubicBezTo>
                    <a:pt x="51" y="83"/>
                    <a:pt x="53" y="81"/>
                    <a:pt x="53" y="79"/>
                  </a:cubicBezTo>
                  <a:close/>
                </a:path>
              </a:pathLst>
            </a:custGeom>
            <a:solidFill>
              <a:srgbClr val="E8E8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6" name="Freeform 135"/>
            <p:cNvSpPr>
              <a:spLocks noEditPoints="1"/>
            </p:cNvSpPr>
            <p:nvPr/>
          </p:nvSpPr>
          <p:spPr bwMode="auto">
            <a:xfrm>
              <a:off x="10266363" y="4297363"/>
              <a:ext cx="274637" cy="339725"/>
            </a:xfrm>
            <a:custGeom>
              <a:avLst/>
              <a:gdLst>
                <a:gd name="T0" fmla="*/ 267114 w 73"/>
                <a:gd name="T1" fmla="*/ 75494 h 90"/>
                <a:gd name="T2" fmla="*/ 263352 w 73"/>
                <a:gd name="T3" fmla="*/ 67945 h 90"/>
                <a:gd name="T4" fmla="*/ 255827 w 73"/>
                <a:gd name="T5" fmla="*/ 64170 h 90"/>
                <a:gd name="T6" fmla="*/ 252065 w 73"/>
                <a:gd name="T7" fmla="*/ 64170 h 90"/>
                <a:gd name="T8" fmla="*/ 210681 w 73"/>
                <a:gd name="T9" fmla="*/ 139665 h 90"/>
                <a:gd name="T10" fmla="*/ 206919 w 73"/>
                <a:gd name="T11" fmla="*/ 139665 h 90"/>
                <a:gd name="T12" fmla="*/ 131676 w 73"/>
                <a:gd name="T13" fmla="*/ 75494 h 90"/>
                <a:gd name="T14" fmla="*/ 131676 w 73"/>
                <a:gd name="T15" fmla="*/ 71720 h 90"/>
                <a:gd name="T16" fmla="*/ 169297 w 73"/>
                <a:gd name="T17" fmla="*/ 3775 h 90"/>
                <a:gd name="T18" fmla="*/ 169297 w 73"/>
                <a:gd name="T19" fmla="*/ 0 h 90"/>
                <a:gd name="T20" fmla="*/ 161773 w 73"/>
                <a:gd name="T21" fmla="*/ 3775 h 90"/>
                <a:gd name="T22" fmla="*/ 127914 w 73"/>
                <a:gd name="T23" fmla="*/ 67945 h 90"/>
                <a:gd name="T24" fmla="*/ 120389 w 73"/>
                <a:gd name="T25" fmla="*/ 67945 h 90"/>
                <a:gd name="T26" fmla="*/ 67719 w 73"/>
                <a:gd name="T27" fmla="*/ 22648 h 90"/>
                <a:gd name="T28" fmla="*/ 63957 w 73"/>
                <a:gd name="T29" fmla="*/ 22648 h 90"/>
                <a:gd name="T30" fmla="*/ 60195 w 73"/>
                <a:gd name="T31" fmla="*/ 26423 h 90"/>
                <a:gd name="T32" fmla="*/ 60195 w 73"/>
                <a:gd name="T33" fmla="*/ 33973 h 90"/>
                <a:gd name="T34" fmla="*/ 116627 w 73"/>
                <a:gd name="T35" fmla="*/ 79269 h 90"/>
                <a:gd name="T36" fmla="*/ 116627 w 73"/>
                <a:gd name="T37" fmla="*/ 86819 h 90"/>
                <a:gd name="T38" fmla="*/ 86530 w 73"/>
                <a:gd name="T39" fmla="*/ 139665 h 90"/>
                <a:gd name="T40" fmla="*/ 82768 w 73"/>
                <a:gd name="T41" fmla="*/ 139665 h 90"/>
                <a:gd name="T42" fmla="*/ 7524 w 73"/>
                <a:gd name="T43" fmla="*/ 83044 h 90"/>
                <a:gd name="T44" fmla="*/ 3762 w 73"/>
                <a:gd name="T45" fmla="*/ 83044 h 90"/>
                <a:gd name="T46" fmla="*/ 3762 w 73"/>
                <a:gd name="T47" fmla="*/ 90593 h 90"/>
                <a:gd name="T48" fmla="*/ 79005 w 73"/>
                <a:gd name="T49" fmla="*/ 147214 h 90"/>
                <a:gd name="T50" fmla="*/ 79005 w 73"/>
                <a:gd name="T51" fmla="*/ 150989 h 90"/>
                <a:gd name="T52" fmla="*/ 41384 w 73"/>
                <a:gd name="T53" fmla="*/ 222709 h 90"/>
                <a:gd name="T54" fmla="*/ 41384 w 73"/>
                <a:gd name="T55" fmla="*/ 226483 h 90"/>
                <a:gd name="T56" fmla="*/ 45146 w 73"/>
                <a:gd name="T57" fmla="*/ 226483 h 90"/>
                <a:gd name="T58" fmla="*/ 82768 w 73"/>
                <a:gd name="T59" fmla="*/ 154764 h 90"/>
                <a:gd name="T60" fmla="*/ 90292 w 73"/>
                <a:gd name="T61" fmla="*/ 154764 h 90"/>
                <a:gd name="T62" fmla="*/ 165535 w 73"/>
                <a:gd name="T63" fmla="*/ 215159 h 90"/>
                <a:gd name="T64" fmla="*/ 165535 w 73"/>
                <a:gd name="T65" fmla="*/ 218934 h 90"/>
                <a:gd name="T66" fmla="*/ 146724 w 73"/>
                <a:gd name="T67" fmla="*/ 252906 h 90"/>
                <a:gd name="T68" fmla="*/ 146724 w 73"/>
                <a:gd name="T69" fmla="*/ 256681 h 90"/>
                <a:gd name="T70" fmla="*/ 259589 w 73"/>
                <a:gd name="T71" fmla="*/ 339725 h 90"/>
                <a:gd name="T72" fmla="*/ 267114 w 73"/>
                <a:gd name="T73" fmla="*/ 339725 h 90"/>
                <a:gd name="T74" fmla="*/ 270876 w 73"/>
                <a:gd name="T75" fmla="*/ 328401 h 90"/>
                <a:gd name="T76" fmla="*/ 270876 w 73"/>
                <a:gd name="T77" fmla="*/ 324626 h 90"/>
                <a:gd name="T78" fmla="*/ 169297 w 73"/>
                <a:gd name="T79" fmla="*/ 252906 h 90"/>
                <a:gd name="T80" fmla="*/ 169297 w 73"/>
                <a:gd name="T81" fmla="*/ 249132 h 90"/>
                <a:gd name="T82" fmla="*/ 267114 w 73"/>
                <a:gd name="T83" fmla="*/ 75494 h 90"/>
                <a:gd name="T84" fmla="*/ 94054 w 73"/>
                <a:gd name="T85" fmla="*/ 150989 h 90"/>
                <a:gd name="T86" fmla="*/ 90292 w 73"/>
                <a:gd name="T87" fmla="*/ 143439 h 90"/>
                <a:gd name="T88" fmla="*/ 120389 w 73"/>
                <a:gd name="T89" fmla="*/ 90593 h 90"/>
                <a:gd name="T90" fmla="*/ 124151 w 73"/>
                <a:gd name="T91" fmla="*/ 90593 h 90"/>
                <a:gd name="T92" fmla="*/ 199395 w 73"/>
                <a:gd name="T93" fmla="*/ 150989 h 90"/>
                <a:gd name="T94" fmla="*/ 199395 w 73"/>
                <a:gd name="T95" fmla="*/ 158538 h 90"/>
                <a:gd name="T96" fmla="*/ 173060 w 73"/>
                <a:gd name="T97" fmla="*/ 207610 h 90"/>
                <a:gd name="T98" fmla="*/ 169297 w 73"/>
                <a:gd name="T99" fmla="*/ 207610 h 90"/>
                <a:gd name="T100" fmla="*/ 94054 w 73"/>
                <a:gd name="T101" fmla="*/ 150989 h 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73" h="90">
                  <a:moveTo>
                    <a:pt x="71" y="20"/>
                  </a:moveTo>
                  <a:cubicBezTo>
                    <a:pt x="71" y="19"/>
                    <a:pt x="71" y="19"/>
                    <a:pt x="70" y="18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19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0"/>
                    <a:pt x="45" y="0"/>
                  </a:cubicBezTo>
                  <a:cubicBezTo>
                    <a:pt x="44" y="0"/>
                    <a:pt x="44" y="0"/>
                    <a:pt x="43" y="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8"/>
                    <a:pt x="33" y="18"/>
                    <a:pt x="32" y="1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6"/>
                    <a:pt x="17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8"/>
                    <a:pt x="15" y="8"/>
                    <a:pt x="16" y="9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1" y="22"/>
                    <a:pt x="31" y="23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8"/>
                    <a:pt x="22" y="37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9"/>
                    <a:pt x="21" y="40"/>
                    <a:pt x="21" y="4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0" y="59"/>
                    <a:pt x="10" y="60"/>
                    <a:pt x="11" y="60"/>
                  </a:cubicBezTo>
                  <a:cubicBezTo>
                    <a:pt x="11" y="60"/>
                    <a:pt x="12" y="60"/>
                    <a:pt x="12" y="60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1"/>
                    <a:pt x="23" y="41"/>
                    <a:pt x="24" y="41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7"/>
                    <a:pt x="44" y="58"/>
                    <a:pt x="44" y="58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9" y="67"/>
                    <a:pt x="39" y="68"/>
                    <a:pt x="39" y="68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70" y="90"/>
                    <a:pt x="70" y="90"/>
                    <a:pt x="71" y="90"/>
                  </a:cubicBezTo>
                  <a:cubicBezTo>
                    <a:pt x="72" y="87"/>
                    <a:pt x="72" y="87"/>
                    <a:pt x="72" y="87"/>
                  </a:cubicBezTo>
                  <a:cubicBezTo>
                    <a:pt x="73" y="87"/>
                    <a:pt x="72" y="86"/>
                    <a:pt x="72" y="86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5" y="66"/>
                    <a:pt x="45" y="66"/>
                  </a:cubicBezTo>
                  <a:lnTo>
                    <a:pt x="71" y="20"/>
                  </a:lnTo>
                  <a:close/>
                  <a:moveTo>
                    <a:pt x="25" y="40"/>
                  </a:moveTo>
                  <a:cubicBezTo>
                    <a:pt x="24" y="39"/>
                    <a:pt x="24" y="39"/>
                    <a:pt x="24" y="38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3" y="24"/>
                    <a:pt x="33" y="23"/>
                    <a:pt x="33" y="24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1"/>
                    <a:pt x="53" y="41"/>
                    <a:pt x="53" y="42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5" y="55"/>
                    <a:pt x="45" y="55"/>
                    <a:pt x="45" y="55"/>
                  </a:cubicBezTo>
                  <a:lnTo>
                    <a:pt x="25" y="40"/>
                  </a:lnTo>
                  <a:close/>
                </a:path>
              </a:pathLst>
            </a:custGeom>
            <a:solidFill>
              <a:srgbClr val="EC7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7" name="Freeform 136"/>
            <p:cNvSpPr/>
            <p:nvPr/>
          </p:nvSpPr>
          <p:spPr bwMode="auto">
            <a:xfrm>
              <a:off x="10379075" y="4392613"/>
              <a:ext cx="131763" cy="184150"/>
            </a:xfrm>
            <a:custGeom>
              <a:avLst/>
              <a:gdLst>
                <a:gd name="T0" fmla="*/ 109175 w 35"/>
                <a:gd name="T1" fmla="*/ 112745 h 49"/>
                <a:gd name="T2" fmla="*/ 86587 w 35"/>
                <a:gd name="T3" fmla="*/ 135294 h 49"/>
                <a:gd name="T4" fmla="*/ 75293 w 35"/>
                <a:gd name="T5" fmla="*/ 165359 h 49"/>
                <a:gd name="T6" fmla="*/ 63999 w 35"/>
                <a:gd name="T7" fmla="*/ 184150 h 49"/>
                <a:gd name="T8" fmla="*/ 60235 w 35"/>
                <a:gd name="T9" fmla="*/ 172876 h 49"/>
                <a:gd name="T10" fmla="*/ 52705 w 35"/>
                <a:gd name="T11" fmla="*/ 150327 h 49"/>
                <a:gd name="T12" fmla="*/ 18823 w 35"/>
                <a:gd name="T13" fmla="*/ 112745 h 49"/>
                <a:gd name="T14" fmla="*/ 0 w 35"/>
                <a:gd name="T15" fmla="*/ 63889 h 49"/>
                <a:gd name="T16" fmla="*/ 63999 w 35"/>
                <a:gd name="T17" fmla="*/ 0 h 49"/>
                <a:gd name="T18" fmla="*/ 131763 w 35"/>
                <a:gd name="T19" fmla="*/ 63889 h 49"/>
                <a:gd name="T20" fmla="*/ 116704 w 35"/>
                <a:gd name="T21" fmla="*/ 105229 h 49"/>
                <a:gd name="T22" fmla="*/ 109175 w 35"/>
                <a:gd name="T23" fmla="*/ 112745 h 4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5" h="49">
                  <a:moveTo>
                    <a:pt x="29" y="30"/>
                  </a:moveTo>
                  <a:cubicBezTo>
                    <a:pt x="27" y="32"/>
                    <a:pt x="25" y="34"/>
                    <a:pt x="23" y="36"/>
                  </a:cubicBezTo>
                  <a:cubicBezTo>
                    <a:pt x="22" y="39"/>
                    <a:pt x="20" y="41"/>
                    <a:pt x="20" y="44"/>
                  </a:cubicBezTo>
                  <a:cubicBezTo>
                    <a:pt x="19" y="45"/>
                    <a:pt x="18" y="49"/>
                    <a:pt x="17" y="49"/>
                  </a:cubicBezTo>
                  <a:cubicBezTo>
                    <a:pt x="17" y="49"/>
                    <a:pt x="16" y="47"/>
                    <a:pt x="16" y="46"/>
                  </a:cubicBezTo>
                  <a:cubicBezTo>
                    <a:pt x="15" y="44"/>
                    <a:pt x="15" y="42"/>
                    <a:pt x="14" y="40"/>
                  </a:cubicBezTo>
                  <a:cubicBezTo>
                    <a:pt x="11" y="36"/>
                    <a:pt x="8" y="33"/>
                    <a:pt x="5" y="30"/>
                  </a:cubicBezTo>
                  <a:cubicBezTo>
                    <a:pt x="2" y="26"/>
                    <a:pt x="0" y="22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1"/>
                    <a:pt x="34" y="25"/>
                    <a:pt x="31" y="28"/>
                  </a:cubicBezTo>
                  <a:cubicBezTo>
                    <a:pt x="31" y="29"/>
                    <a:pt x="30" y="30"/>
                    <a:pt x="29" y="30"/>
                  </a:cubicBezTo>
                  <a:close/>
                </a:path>
              </a:pathLst>
            </a:custGeom>
            <a:solidFill>
              <a:srgbClr val="2CA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8" name="Freeform 137"/>
            <p:cNvSpPr/>
            <p:nvPr/>
          </p:nvSpPr>
          <p:spPr bwMode="auto">
            <a:xfrm>
              <a:off x="10371138" y="4384675"/>
              <a:ext cx="146050" cy="200025"/>
            </a:xfrm>
            <a:custGeom>
              <a:avLst/>
              <a:gdLst>
                <a:gd name="T0" fmla="*/ 116091 w 39"/>
                <a:gd name="T1" fmla="*/ 120770 h 53"/>
                <a:gd name="T2" fmla="*/ 112346 w 39"/>
                <a:gd name="T3" fmla="*/ 116996 h 53"/>
                <a:gd name="T4" fmla="*/ 89877 w 39"/>
                <a:gd name="T5" fmla="*/ 139640 h 53"/>
                <a:gd name="T6" fmla="*/ 74897 w 39"/>
                <a:gd name="T7" fmla="*/ 169833 h 53"/>
                <a:gd name="T8" fmla="*/ 71153 w 39"/>
                <a:gd name="T9" fmla="*/ 177381 h 53"/>
                <a:gd name="T10" fmla="*/ 71153 w 39"/>
                <a:gd name="T11" fmla="*/ 184929 h 53"/>
                <a:gd name="T12" fmla="*/ 67408 w 39"/>
                <a:gd name="T13" fmla="*/ 188703 h 53"/>
                <a:gd name="T14" fmla="*/ 67408 w 39"/>
                <a:gd name="T15" fmla="*/ 188703 h 53"/>
                <a:gd name="T16" fmla="*/ 71153 w 39"/>
                <a:gd name="T17" fmla="*/ 192477 h 53"/>
                <a:gd name="T18" fmla="*/ 71153 w 39"/>
                <a:gd name="T19" fmla="*/ 188703 h 53"/>
                <a:gd name="T20" fmla="*/ 67408 w 39"/>
                <a:gd name="T21" fmla="*/ 188703 h 53"/>
                <a:gd name="T22" fmla="*/ 71153 w 39"/>
                <a:gd name="T23" fmla="*/ 192477 h 53"/>
                <a:gd name="T24" fmla="*/ 71153 w 39"/>
                <a:gd name="T25" fmla="*/ 188703 h 53"/>
                <a:gd name="T26" fmla="*/ 71153 w 39"/>
                <a:gd name="T27" fmla="*/ 192477 h 53"/>
                <a:gd name="T28" fmla="*/ 71153 w 39"/>
                <a:gd name="T29" fmla="*/ 184929 h 53"/>
                <a:gd name="T30" fmla="*/ 71153 w 39"/>
                <a:gd name="T31" fmla="*/ 188703 h 53"/>
                <a:gd name="T32" fmla="*/ 71153 w 39"/>
                <a:gd name="T33" fmla="*/ 192477 h 53"/>
                <a:gd name="T34" fmla="*/ 71153 w 39"/>
                <a:gd name="T35" fmla="*/ 184929 h 53"/>
                <a:gd name="T36" fmla="*/ 71153 w 39"/>
                <a:gd name="T37" fmla="*/ 192477 h 53"/>
                <a:gd name="T38" fmla="*/ 74897 w 39"/>
                <a:gd name="T39" fmla="*/ 188703 h 53"/>
                <a:gd name="T40" fmla="*/ 71153 w 39"/>
                <a:gd name="T41" fmla="*/ 184929 h 53"/>
                <a:gd name="T42" fmla="*/ 71153 w 39"/>
                <a:gd name="T43" fmla="*/ 192477 h 53"/>
                <a:gd name="T44" fmla="*/ 74897 w 39"/>
                <a:gd name="T45" fmla="*/ 188703 h 53"/>
                <a:gd name="T46" fmla="*/ 74897 w 39"/>
                <a:gd name="T47" fmla="*/ 188703 h 53"/>
                <a:gd name="T48" fmla="*/ 78642 w 39"/>
                <a:gd name="T49" fmla="*/ 188703 h 53"/>
                <a:gd name="T50" fmla="*/ 74897 w 39"/>
                <a:gd name="T51" fmla="*/ 188703 h 53"/>
                <a:gd name="T52" fmla="*/ 74897 w 39"/>
                <a:gd name="T53" fmla="*/ 188703 h 53"/>
                <a:gd name="T54" fmla="*/ 78642 w 39"/>
                <a:gd name="T55" fmla="*/ 188703 h 53"/>
                <a:gd name="T56" fmla="*/ 74897 w 39"/>
                <a:gd name="T57" fmla="*/ 184929 h 53"/>
                <a:gd name="T58" fmla="*/ 74897 w 39"/>
                <a:gd name="T59" fmla="*/ 181155 h 53"/>
                <a:gd name="T60" fmla="*/ 63663 w 39"/>
                <a:gd name="T61" fmla="*/ 154736 h 53"/>
                <a:gd name="T62" fmla="*/ 29959 w 39"/>
                <a:gd name="T63" fmla="*/ 113222 h 53"/>
                <a:gd name="T64" fmla="*/ 14979 w 39"/>
                <a:gd name="T65" fmla="*/ 71707 h 53"/>
                <a:gd name="T66" fmla="*/ 71153 w 39"/>
                <a:gd name="T67" fmla="*/ 15096 h 53"/>
                <a:gd name="T68" fmla="*/ 131071 w 39"/>
                <a:gd name="T69" fmla="*/ 71707 h 53"/>
                <a:gd name="T70" fmla="*/ 119836 w 39"/>
                <a:gd name="T71" fmla="*/ 109448 h 53"/>
                <a:gd name="T72" fmla="*/ 112346 w 39"/>
                <a:gd name="T73" fmla="*/ 116996 h 53"/>
                <a:gd name="T74" fmla="*/ 116091 w 39"/>
                <a:gd name="T75" fmla="*/ 120770 h 53"/>
                <a:gd name="T76" fmla="*/ 119836 w 39"/>
                <a:gd name="T77" fmla="*/ 128318 h 53"/>
                <a:gd name="T78" fmla="*/ 131071 w 39"/>
                <a:gd name="T79" fmla="*/ 116996 h 53"/>
                <a:gd name="T80" fmla="*/ 146050 w 39"/>
                <a:gd name="T81" fmla="*/ 71707 h 53"/>
                <a:gd name="T82" fmla="*/ 71153 w 39"/>
                <a:gd name="T83" fmla="*/ 0 h 53"/>
                <a:gd name="T84" fmla="*/ 0 w 39"/>
                <a:gd name="T85" fmla="*/ 71707 h 53"/>
                <a:gd name="T86" fmla="*/ 22469 w 39"/>
                <a:gd name="T87" fmla="*/ 124544 h 53"/>
                <a:gd name="T88" fmla="*/ 52428 w 39"/>
                <a:gd name="T89" fmla="*/ 162284 h 53"/>
                <a:gd name="T90" fmla="*/ 59918 w 39"/>
                <a:gd name="T91" fmla="*/ 184929 h 53"/>
                <a:gd name="T92" fmla="*/ 59918 w 39"/>
                <a:gd name="T93" fmla="*/ 184929 h 53"/>
                <a:gd name="T94" fmla="*/ 63663 w 39"/>
                <a:gd name="T95" fmla="*/ 192477 h 53"/>
                <a:gd name="T96" fmla="*/ 63663 w 39"/>
                <a:gd name="T97" fmla="*/ 196251 h 53"/>
                <a:gd name="T98" fmla="*/ 67408 w 39"/>
                <a:gd name="T99" fmla="*/ 200025 h 53"/>
                <a:gd name="T100" fmla="*/ 71153 w 39"/>
                <a:gd name="T101" fmla="*/ 200025 h 53"/>
                <a:gd name="T102" fmla="*/ 78642 w 39"/>
                <a:gd name="T103" fmla="*/ 200025 h 53"/>
                <a:gd name="T104" fmla="*/ 82387 w 39"/>
                <a:gd name="T105" fmla="*/ 196251 h 53"/>
                <a:gd name="T106" fmla="*/ 82387 w 39"/>
                <a:gd name="T107" fmla="*/ 188703 h 53"/>
                <a:gd name="T108" fmla="*/ 86132 w 39"/>
                <a:gd name="T109" fmla="*/ 181155 h 53"/>
                <a:gd name="T110" fmla="*/ 86132 w 39"/>
                <a:gd name="T111" fmla="*/ 177381 h 53"/>
                <a:gd name="T112" fmla="*/ 86132 w 39"/>
                <a:gd name="T113" fmla="*/ 177381 h 53"/>
                <a:gd name="T114" fmla="*/ 86132 w 39"/>
                <a:gd name="T115" fmla="*/ 177381 h 53"/>
                <a:gd name="T116" fmla="*/ 86132 w 39"/>
                <a:gd name="T117" fmla="*/ 177381 h 53"/>
                <a:gd name="T118" fmla="*/ 101112 w 39"/>
                <a:gd name="T119" fmla="*/ 147188 h 53"/>
                <a:gd name="T120" fmla="*/ 119836 w 39"/>
                <a:gd name="T121" fmla="*/ 128318 h 53"/>
                <a:gd name="T122" fmla="*/ 116091 w 39"/>
                <a:gd name="T123" fmla="*/ 120770 h 5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9" h="53">
                  <a:moveTo>
                    <a:pt x="31" y="32"/>
                  </a:moveTo>
                  <a:cubicBezTo>
                    <a:pt x="30" y="31"/>
                    <a:pt x="30" y="31"/>
                    <a:pt x="30" y="31"/>
                  </a:cubicBezTo>
                  <a:cubicBezTo>
                    <a:pt x="28" y="33"/>
                    <a:pt x="26" y="35"/>
                    <a:pt x="24" y="37"/>
                  </a:cubicBezTo>
                  <a:cubicBezTo>
                    <a:pt x="22" y="40"/>
                    <a:pt x="21" y="42"/>
                    <a:pt x="20" y="45"/>
                  </a:cubicBezTo>
                  <a:cubicBezTo>
                    <a:pt x="20" y="46"/>
                    <a:pt x="19" y="46"/>
                    <a:pt x="19" y="47"/>
                  </a:cubicBezTo>
                  <a:cubicBezTo>
                    <a:pt x="19" y="47"/>
                    <a:pt x="19" y="48"/>
                    <a:pt x="19" y="49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50"/>
                    <a:pt x="19" y="50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49"/>
                    <a:pt x="19" y="49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0" y="49"/>
                    <a:pt x="20" y="49"/>
                  </a:cubicBezTo>
                  <a:cubicBezTo>
                    <a:pt x="20" y="49"/>
                    <a:pt x="20" y="48"/>
                    <a:pt x="20" y="48"/>
                  </a:cubicBezTo>
                  <a:cubicBezTo>
                    <a:pt x="19" y="46"/>
                    <a:pt x="18" y="43"/>
                    <a:pt x="17" y="41"/>
                  </a:cubicBezTo>
                  <a:cubicBezTo>
                    <a:pt x="15" y="37"/>
                    <a:pt x="11" y="34"/>
                    <a:pt x="8" y="30"/>
                  </a:cubicBezTo>
                  <a:cubicBezTo>
                    <a:pt x="6" y="27"/>
                    <a:pt x="4" y="23"/>
                    <a:pt x="4" y="19"/>
                  </a:cubicBezTo>
                  <a:cubicBezTo>
                    <a:pt x="4" y="11"/>
                    <a:pt x="11" y="4"/>
                    <a:pt x="19" y="4"/>
                  </a:cubicBezTo>
                  <a:cubicBezTo>
                    <a:pt x="28" y="4"/>
                    <a:pt x="35" y="11"/>
                    <a:pt x="35" y="19"/>
                  </a:cubicBezTo>
                  <a:cubicBezTo>
                    <a:pt x="35" y="23"/>
                    <a:pt x="34" y="26"/>
                    <a:pt x="32" y="29"/>
                  </a:cubicBezTo>
                  <a:cubicBezTo>
                    <a:pt x="31" y="30"/>
                    <a:pt x="30" y="30"/>
                    <a:pt x="30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3" y="33"/>
                    <a:pt x="34" y="32"/>
                    <a:pt x="35" y="31"/>
                  </a:cubicBezTo>
                  <a:cubicBezTo>
                    <a:pt x="37" y="28"/>
                    <a:pt x="39" y="23"/>
                    <a:pt x="39" y="19"/>
                  </a:cubicBezTo>
                  <a:cubicBezTo>
                    <a:pt x="39" y="9"/>
                    <a:pt x="30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24"/>
                    <a:pt x="2" y="29"/>
                    <a:pt x="6" y="33"/>
                  </a:cubicBezTo>
                  <a:cubicBezTo>
                    <a:pt x="9" y="36"/>
                    <a:pt x="12" y="39"/>
                    <a:pt x="14" y="43"/>
                  </a:cubicBezTo>
                  <a:cubicBezTo>
                    <a:pt x="15" y="45"/>
                    <a:pt x="16" y="47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7" y="50"/>
                    <a:pt x="17" y="51"/>
                  </a:cubicBezTo>
                  <a:cubicBezTo>
                    <a:pt x="17" y="51"/>
                    <a:pt x="17" y="52"/>
                    <a:pt x="17" y="52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8" y="53"/>
                    <a:pt x="19" y="53"/>
                    <a:pt x="19" y="53"/>
                  </a:cubicBezTo>
                  <a:cubicBezTo>
                    <a:pt x="20" y="53"/>
                    <a:pt x="20" y="53"/>
                    <a:pt x="21" y="53"/>
                  </a:cubicBezTo>
                  <a:cubicBezTo>
                    <a:pt x="21" y="53"/>
                    <a:pt x="21" y="52"/>
                    <a:pt x="22" y="52"/>
                  </a:cubicBezTo>
                  <a:cubicBezTo>
                    <a:pt x="22" y="51"/>
                    <a:pt x="22" y="51"/>
                    <a:pt x="22" y="50"/>
                  </a:cubicBezTo>
                  <a:cubicBezTo>
                    <a:pt x="23" y="50"/>
                    <a:pt x="23" y="49"/>
                    <a:pt x="23" y="48"/>
                  </a:cubicBezTo>
                  <a:cubicBezTo>
                    <a:pt x="23" y="48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4"/>
                    <a:pt x="25" y="42"/>
                    <a:pt x="27" y="39"/>
                  </a:cubicBezTo>
                  <a:cubicBezTo>
                    <a:pt x="28" y="37"/>
                    <a:pt x="30" y="36"/>
                    <a:pt x="32" y="34"/>
                  </a:cubicBezTo>
                  <a:lnTo>
                    <a:pt x="31" y="32"/>
                  </a:lnTo>
                  <a:close/>
                </a:path>
              </a:pathLst>
            </a:custGeom>
            <a:solidFill>
              <a:srgbClr val="2CA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9" name="Freeform 138"/>
            <p:cNvSpPr/>
            <p:nvPr/>
          </p:nvSpPr>
          <p:spPr bwMode="auto">
            <a:xfrm>
              <a:off x="10379075" y="4384675"/>
              <a:ext cx="63500" cy="187325"/>
            </a:xfrm>
            <a:custGeom>
              <a:avLst/>
              <a:gdLst>
                <a:gd name="T0" fmla="*/ 14941 w 17"/>
                <a:gd name="T1" fmla="*/ 59944 h 50"/>
                <a:gd name="T2" fmla="*/ 63500 w 17"/>
                <a:gd name="T3" fmla="*/ 11240 h 50"/>
                <a:gd name="T4" fmla="*/ 63500 w 17"/>
                <a:gd name="T5" fmla="*/ 0 h 50"/>
                <a:gd name="T6" fmla="*/ 0 w 17"/>
                <a:gd name="T7" fmla="*/ 67437 h 50"/>
                <a:gd name="T8" fmla="*/ 18676 w 17"/>
                <a:gd name="T9" fmla="*/ 112395 h 50"/>
                <a:gd name="T10" fmla="*/ 52294 w 17"/>
                <a:gd name="T11" fmla="*/ 153607 h 50"/>
                <a:gd name="T12" fmla="*/ 59765 w 17"/>
                <a:gd name="T13" fmla="*/ 176086 h 50"/>
                <a:gd name="T14" fmla="*/ 63500 w 17"/>
                <a:gd name="T15" fmla="*/ 187325 h 50"/>
                <a:gd name="T16" fmla="*/ 63500 w 17"/>
                <a:gd name="T17" fmla="*/ 112395 h 50"/>
                <a:gd name="T18" fmla="*/ 14941 w 17"/>
                <a:gd name="T19" fmla="*/ 59944 h 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" h="50">
                  <a:moveTo>
                    <a:pt x="4" y="16"/>
                  </a:moveTo>
                  <a:cubicBezTo>
                    <a:pt x="4" y="9"/>
                    <a:pt x="10" y="3"/>
                    <a:pt x="17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2"/>
                    <a:pt x="2" y="27"/>
                    <a:pt x="5" y="30"/>
                  </a:cubicBezTo>
                  <a:cubicBezTo>
                    <a:pt x="8" y="33"/>
                    <a:pt x="11" y="37"/>
                    <a:pt x="14" y="41"/>
                  </a:cubicBezTo>
                  <a:cubicBezTo>
                    <a:pt x="15" y="43"/>
                    <a:pt x="15" y="45"/>
                    <a:pt x="16" y="47"/>
                  </a:cubicBezTo>
                  <a:cubicBezTo>
                    <a:pt x="16" y="47"/>
                    <a:pt x="17" y="50"/>
                    <a:pt x="17" y="5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0" y="30"/>
                    <a:pt x="4" y="24"/>
                    <a:pt x="4" y="16"/>
                  </a:cubicBezTo>
                  <a:close/>
                </a:path>
              </a:pathLst>
            </a:custGeom>
            <a:solidFill>
              <a:srgbClr val="39A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0" name="Freeform 139"/>
            <p:cNvSpPr/>
            <p:nvPr/>
          </p:nvSpPr>
          <p:spPr bwMode="auto">
            <a:xfrm>
              <a:off x="10442575" y="4384675"/>
              <a:ext cx="68263" cy="187325"/>
            </a:xfrm>
            <a:custGeom>
              <a:avLst/>
              <a:gdLst>
                <a:gd name="T0" fmla="*/ 22754 w 18"/>
                <a:gd name="T1" fmla="*/ 138621 h 50"/>
                <a:gd name="T2" fmla="*/ 45509 w 18"/>
                <a:gd name="T3" fmla="*/ 116142 h 50"/>
                <a:gd name="T4" fmla="*/ 53093 w 18"/>
                <a:gd name="T5" fmla="*/ 104902 h 50"/>
                <a:gd name="T6" fmla="*/ 68263 w 18"/>
                <a:gd name="T7" fmla="*/ 67437 h 50"/>
                <a:gd name="T8" fmla="*/ 0 w 18"/>
                <a:gd name="T9" fmla="*/ 0 h 50"/>
                <a:gd name="T10" fmla="*/ 0 w 18"/>
                <a:gd name="T11" fmla="*/ 11240 h 50"/>
                <a:gd name="T12" fmla="*/ 53093 w 18"/>
                <a:gd name="T13" fmla="*/ 59944 h 50"/>
                <a:gd name="T14" fmla="*/ 0 w 18"/>
                <a:gd name="T15" fmla="*/ 112395 h 50"/>
                <a:gd name="T16" fmla="*/ 0 w 18"/>
                <a:gd name="T17" fmla="*/ 187325 h 50"/>
                <a:gd name="T18" fmla="*/ 11377 w 18"/>
                <a:gd name="T19" fmla="*/ 168593 h 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8" h="50">
                  <a:moveTo>
                    <a:pt x="6" y="37"/>
                  </a:moveTo>
                  <a:cubicBezTo>
                    <a:pt x="8" y="35"/>
                    <a:pt x="10" y="33"/>
                    <a:pt x="12" y="31"/>
                  </a:cubicBezTo>
                  <a:cubicBezTo>
                    <a:pt x="13" y="30"/>
                    <a:pt x="14" y="29"/>
                    <a:pt x="14" y="28"/>
                  </a:cubicBezTo>
                  <a:cubicBezTo>
                    <a:pt x="17" y="25"/>
                    <a:pt x="18" y="22"/>
                    <a:pt x="18" y="18"/>
                  </a:cubicBezTo>
                  <a:cubicBezTo>
                    <a:pt x="18" y="8"/>
                    <a:pt x="1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3"/>
                    <a:pt x="14" y="9"/>
                    <a:pt x="14" y="16"/>
                  </a:cubicBezTo>
                  <a:cubicBezTo>
                    <a:pt x="14" y="24"/>
                    <a:pt x="8" y="30"/>
                    <a:pt x="0" y="3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0"/>
                    <a:pt x="2" y="45"/>
                    <a:pt x="3" y="45"/>
                  </a:cubicBezTo>
                </a:path>
              </a:pathLst>
            </a:custGeom>
            <a:solidFill>
              <a:srgbClr val="5DB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1" name="Freeform 140"/>
            <p:cNvSpPr/>
            <p:nvPr/>
          </p:nvSpPr>
          <p:spPr bwMode="auto">
            <a:xfrm>
              <a:off x="10393363" y="4395788"/>
              <a:ext cx="49212" cy="101600"/>
            </a:xfrm>
            <a:custGeom>
              <a:avLst/>
              <a:gdLst>
                <a:gd name="T0" fmla="*/ 0 w 13"/>
                <a:gd name="T1" fmla="*/ 48919 h 27"/>
                <a:gd name="T2" fmla="*/ 49213 w 13"/>
                <a:gd name="T3" fmla="*/ 101600 h 27"/>
                <a:gd name="T4" fmla="*/ 49213 w 13"/>
                <a:gd name="T5" fmla="*/ 0 h 27"/>
                <a:gd name="T6" fmla="*/ 0 w 13"/>
                <a:gd name="T7" fmla="*/ 48919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7">
                  <a:moveTo>
                    <a:pt x="0" y="13"/>
                  </a:moveTo>
                  <a:cubicBezTo>
                    <a:pt x="0" y="21"/>
                    <a:pt x="6" y="27"/>
                    <a:pt x="13" y="2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2" name="Freeform 141"/>
            <p:cNvSpPr/>
            <p:nvPr/>
          </p:nvSpPr>
          <p:spPr bwMode="auto">
            <a:xfrm>
              <a:off x="10442575" y="4395788"/>
              <a:ext cx="52388" cy="101600"/>
            </a:xfrm>
            <a:custGeom>
              <a:avLst/>
              <a:gdLst>
                <a:gd name="T0" fmla="*/ 52388 w 14"/>
                <a:gd name="T1" fmla="*/ 48919 h 27"/>
                <a:gd name="T2" fmla="*/ 0 w 14"/>
                <a:gd name="T3" fmla="*/ 0 h 27"/>
                <a:gd name="T4" fmla="*/ 0 w 14"/>
                <a:gd name="T5" fmla="*/ 101600 h 27"/>
                <a:gd name="T6" fmla="*/ 52388 w 14"/>
                <a:gd name="T7" fmla="*/ 48919 h 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7">
                  <a:moveTo>
                    <a:pt x="14" y="13"/>
                  </a:moveTo>
                  <a:cubicBezTo>
                    <a:pt x="14" y="6"/>
                    <a:pt x="8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27"/>
                    <a:pt x="14" y="21"/>
                    <a:pt x="14" y="13"/>
                  </a:cubicBezTo>
                  <a:close/>
                </a:path>
              </a:pathLst>
            </a:custGeom>
            <a:solidFill>
              <a:srgbClr val="D6E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3" name="Oval 416"/>
            <p:cNvSpPr>
              <a:spLocks noChangeArrowheads="1"/>
            </p:cNvSpPr>
            <p:nvPr/>
          </p:nvSpPr>
          <p:spPr bwMode="auto">
            <a:xfrm>
              <a:off x="10826750" y="3925888"/>
              <a:ext cx="590550" cy="601662"/>
            </a:xfrm>
            <a:prstGeom prst="ellipse">
              <a:avLst/>
            </a:prstGeom>
            <a:solidFill>
              <a:srgbClr val="5D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84" name="Freeform 417"/>
            <p:cNvSpPr/>
            <p:nvPr/>
          </p:nvSpPr>
          <p:spPr bwMode="auto">
            <a:xfrm>
              <a:off x="10920413" y="4019550"/>
              <a:ext cx="496887" cy="504825"/>
            </a:xfrm>
            <a:custGeom>
              <a:avLst/>
              <a:gdLst>
                <a:gd name="T0" fmla="*/ 493124 w 132"/>
                <a:gd name="T1" fmla="*/ 192135 h 134"/>
                <a:gd name="T2" fmla="*/ 485595 w 132"/>
                <a:gd name="T3" fmla="*/ 184600 h 134"/>
                <a:gd name="T4" fmla="*/ 478066 w 132"/>
                <a:gd name="T5" fmla="*/ 180833 h 134"/>
                <a:gd name="T6" fmla="*/ 474302 w 132"/>
                <a:gd name="T7" fmla="*/ 173298 h 134"/>
                <a:gd name="T8" fmla="*/ 466774 w 132"/>
                <a:gd name="T9" fmla="*/ 165763 h 134"/>
                <a:gd name="T10" fmla="*/ 459245 w 132"/>
                <a:gd name="T11" fmla="*/ 158229 h 134"/>
                <a:gd name="T12" fmla="*/ 451716 w 132"/>
                <a:gd name="T13" fmla="*/ 150694 h 134"/>
                <a:gd name="T14" fmla="*/ 447952 w 132"/>
                <a:gd name="T15" fmla="*/ 143159 h 134"/>
                <a:gd name="T16" fmla="*/ 440423 w 132"/>
                <a:gd name="T17" fmla="*/ 135625 h 134"/>
                <a:gd name="T18" fmla="*/ 432895 w 132"/>
                <a:gd name="T19" fmla="*/ 128090 h 134"/>
                <a:gd name="T20" fmla="*/ 429131 w 132"/>
                <a:gd name="T21" fmla="*/ 124323 h 134"/>
                <a:gd name="T22" fmla="*/ 421602 w 132"/>
                <a:gd name="T23" fmla="*/ 116788 h 134"/>
                <a:gd name="T24" fmla="*/ 414073 w 132"/>
                <a:gd name="T25" fmla="*/ 109253 h 134"/>
                <a:gd name="T26" fmla="*/ 410309 w 132"/>
                <a:gd name="T27" fmla="*/ 101718 h 134"/>
                <a:gd name="T28" fmla="*/ 402780 w 132"/>
                <a:gd name="T29" fmla="*/ 94184 h 134"/>
                <a:gd name="T30" fmla="*/ 395252 w 132"/>
                <a:gd name="T31" fmla="*/ 86649 h 134"/>
                <a:gd name="T32" fmla="*/ 391488 w 132"/>
                <a:gd name="T33" fmla="*/ 79114 h 134"/>
                <a:gd name="T34" fmla="*/ 383959 w 132"/>
                <a:gd name="T35" fmla="*/ 71580 h 134"/>
                <a:gd name="T36" fmla="*/ 286087 w 132"/>
                <a:gd name="T37" fmla="*/ 52743 h 134"/>
                <a:gd name="T38" fmla="*/ 286087 w 132"/>
                <a:gd name="T39" fmla="*/ 52743 h 134"/>
                <a:gd name="T40" fmla="*/ 282323 w 132"/>
                <a:gd name="T41" fmla="*/ 48976 h 134"/>
                <a:gd name="T42" fmla="*/ 278558 w 132"/>
                <a:gd name="T43" fmla="*/ 45208 h 134"/>
                <a:gd name="T44" fmla="*/ 274794 w 132"/>
                <a:gd name="T45" fmla="*/ 41441 h 134"/>
                <a:gd name="T46" fmla="*/ 271030 w 132"/>
                <a:gd name="T47" fmla="*/ 37674 h 134"/>
                <a:gd name="T48" fmla="*/ 267266 w 132"/>
                <a:gd name="T49" fmla="*/ 33906 h 134"/>
                <a:gd name="T50" fmla="*/ 267266 w 132"/>
                <a:gd name="T51" fmla="*/ 30139 h 134"/>
                <a:gd name="T52" fmla="*/ 263501 w 132"/>
                <a:gd name="T53" fmla="*/ 26371 h 134"/>
                <a:gd name="T54" fmla="*/ 259737 w 132"/>
                <a:gd name="T55" fmla="*/ 22604 h 134"/>
                <a:gd name="T56" fmla="*/ 146808 w 132"/>
                <a:gd name="T57" fmla="*/ 26371 h 134"/>
                <a:gd name="T58" fmla="*/ 146808 w 132"/>
                <a:gd name="T59" fmla="*/ 26371 h 134"/>
                <a:gd name="T60" fmla="*/ 146808 w 132"/>
                <a:gd name="T61" fmla="*/ 26371 h 134"/>
                <a:gd name="T62" fmla="*/ 135515 w 132"/>
                <a:gd name="T63" fmla="*/ 52743 h 134"/>
                <a:gd name="T64" fmla="*/ 0 w 132"/>
                <a:gd name="T65" fmla="*/ 316457 h 134"/>
                <a:gd name="T66" fmla="*/ 15057 w 132"/>
                <a:gd name="T67" fmla="*/ 350364 h 134"/>
                <a:gd name="T68" fmla="*/ 22586 w 132"/>
                <a:gd name="T69" fmla="*/ 357898 h 134"/>
                <a:gd name="T70" fmla="*/ 30114 w 132"/>
                <a:gd name="T71" fmla="*/ 365433 h 134"/>
                <a:gd name="T72" fmla="*/ 33879 w 132"/>
                <a:gd name="T73" fmla="*/ 372968 h 134"/>
                <a:gd name="T74" fmla="*/ 41407 w 132"/>
                <a:gd name="T75" fmla="*/ 380502 h 134"/>
                <a:gd name="T76" fmla="*/ 48936 w 132"/>
                <a:gd name="T77" fmla="*/ 388037 h 134"/>
                <a:gd name="T78" fmla="*/ 52700 w 132"/>
                <a:gd name="T79" fmla="*/ 395572 h 134"/>
                <a:gd name="T80" fmla="*/ 60229 w 132"/>
                <a:gd name="T81" fmla="*/ 403107 h 134"/>
                <a:gd name="T82" fmla="*/ 67757 w 132"/>
                <a:gd name="T83" fmla="*/ 410641 h 134"/>
                <a:gd name="T84" fmla="*/ 71522 w 132"/>
                <a:gd name="T85" fmla="*/ 414409 h 134"/>
                <a:gd name="T86" fmla="*/ 79050 w 132"/>
                <a:gd name="T87" fmla="*/ 421943 h 134"/>
                <a:gd name="T88" fmla="*/ 86579 w 132"/>
                <a:gd name="T89" fmla="*/ 429478 h 134"/>
                <a:gd name="T90" fmla="*/ 90343 w 132"/>
                <a:gd name="T91" fmla="*/ 437013 h 134"/>
                <a:gd name="T92" fmla="*/ 97872 w 132"/>
                <a:gd name="T93" fmla="*/ 444547 h 134"/>
                <a:gd name="T94" fmla="*/ 105400 w 132"/>
                <a:gd name="T95" fmla="*/ 452082 h 134"/>
                <a:gd name="T96" fmla="*/ 109165 w 132"/>
                <a:gd name="T97" fmla="*/ 459617 h 134"/>
                <a:gd name="T98" fmla="*/ 116693 w 132"/>
                <a:gd name="T99" fmla="*/ 467151 h 134"/>
                <a:gd name="T100" fmla="*/ 124222 w 132"/>
                <a:gd name="T101" fmla="*/ 470919 h 134"/>
                <a:gd name="T102" fmla="*/ 127986 w 132"/>
                <a:gd name="T103" fmla="*/ 478454 h 134"/>
                <a:gd name="T104" fmla="*/ 135515 w 132"/>
                <a:gd name="T105" fmla="*/ 485988 h 134"/>
                <a:gd name="T106" fmla="*/ 143044 w 132"/>
                <a:gd name="T107" fmla="*/ 493523 h 134"/>
                <a:gd name="T108" fmla="*/ 146808 w 132"/>
                <a:gd name="T109" fmla="*/ 501058 h 13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32" h="134">
                  <a:moveTo>
                    <a:pt x="132" y="55"/>
                  </a:moveTo>
                  <a:cubicBezTo>
                    <a:pt x="132" y="54"/>
                    <a:pt x="132" y="53"/>
                    <a:pt x="132" y="52"/>
                  </a:cubicBezTo>
                  <a:cubicBezTo>
                    <a:pt x="131" y="52"/>
                    <a:pt x="131" y="52"/>
                    <a:pt x="131" y="52"/>
                  </a:cubicBezTo>
                  <a:cubicBezTo>
                    <a:pt x="131" y="52"/>
                    <a:pt x="131" y="52"/>
                    <a:pt x="131" y="52"/>
                  </a:cubicBezTo>
                  <a:cubicBezTo>
                    <a:pt x="131" y="52"/>
                    <a:pt x="131" y="52"/>
                    <a:pt x="131" y="52"/>
                  </a:cubicBezTo>
                  <a:cubicBezTo>
                    <a:pt x="131" y="52"/>
                    <a:pt x="131" y="52"/>
                    <a:pt x="131" y="52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0"/>
                    <a:pt x="130" y="50"/>
                    <a:pt x="130" y="50"/>
                  </a:cubicBezTo>
                  <a:cubicBezTo>
                    <a:pt x="129" y="50"/>
                    <a:pt x="129" y="50"/>
                    <a:pt x="129" y="50"/>
                  </a:cubicBezTo>
                  <a:cubicBezTo>
                    <a:pt x="129" y="50"/>
                    <a:pt x="129" y="50"/>
                    <a:pt x="129" y="50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28" y="49"/>
                    <a:pt x="128" y="49"/>
                    <a:pt x="128" y="49"/>
                  </a:cubicBezTo>
                  <a:cubicBezTo>
                    <a:pt x="128" y="49"/>
                    <a:pt x="128" y="49"/>
                    <a:pt x="128" y="49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7" y="47"/>
                    <a:pt x="127" y="47"/>
                    <a:pt x="127" y="47"/>
                  </a:cubicBezTo>
                  <a:cubicBezTo>
                    <a:pt x="127" y="47"/>
                    <a:pt x="127" y="47"/>
                    <a:pt x="127" y="47"/>
                  </a:cubicBezTo>
                  <a:cubicBezTo>
                    <a:pt x="126" y="47"/>
                    <a:pt x="126" y="47"/>
                    <a:pt x="126" y="47"/>
                  </a:cubicBezTo>
                  <a:cubicBezTo>
                    <a:pt x="126" y="47"/>
                    <a:pt x="126" y="47"/>
                    <a:pt x="126" y="47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1"/>
                    <a:pt x="122" y="41"/>
                    <a:pt x="122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8"/>
                    <a:pt x="119" y="38"/>
                    <a:pt x="119" y="38"/>
                  </a:cubicBezTo>
                  <a:cubicBezTo>
                    <a:pt x="119" y="38"/>
                    <a:pt x="119" y="38"/>
                    <a:pt x="119" y="38"/>
                  </a:cubicBezTo>
                  <a:cubicBezTo>
                    <a:pt x="119" y="38"/>
                    <a:pt x="119" y="38"/>
                    <a:pt x="119" y="38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102" y="19"/>
                    <a:pt x="102" y="19"/>
                    <a:pt x="102" y="19"/>
                  </a:cubicBezTo>
                  <a:cubicBezTo>
                    <a:pt x="100" y="17"/>
                    <a:pt x="97" y="15"/>
                    <a:pt x="93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1" y="0"/>
                    <a:pt x="53" y="0"/>
                    <a:pt x="47" y="1"/>
                  </a:cubicBezTo>
                  <a:cubicBezTo>
                    <a:pt x="42" y="3"/>
                    <a:pt x="38" y="6"/>
                    <a:pt x="38" y="6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5" y="15"/>
                    <a:pt x="0" y="20"/>
                    <a:pt x="0" y="2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1" y="90"/>
                    <a:pt x="3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7"/>
                    <a:pt x="16" y="107"/>
                    <a:pt x="16" y="107"/>
                  </a:cubicBezTo>
                  <a:cubicBezTo>
                    <a:pt x="16" y="107"/>
                    <a:pt x="16" y="107"/>
                    <a:pt x="16" y="107"/>
                  </a:cubicBezTo>
                  <a:cubicBezTo>
                    <a:pt x="16" y="107"/>
                    <a:pt x="16" y="107"/>
                    <a:pt x="16" y="107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22" y="113"/>
                    <a:pt x="22" y="113"/>
                    <a:pt x="22" y="113"/>
                  </a:cubicBezTo>
                  <a:cubicBezTo>
                    <a:pt x="22" y="113"/>
                    <a:pt x="22" y="113"/>
                    <a:pt x="22" y="113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25" y="117"/>
                    <a:pt x="25" y="117"/>
                    <a:pt x="25" y="117"/>
                  </a:cubicBezTo>
                  <a:cubicBezTo>
                    <a:pt x="25" y="117"/>
                    <a:pt x="25" y="117"/>
                    <a:pt x="25" y="117"/>
                  </a:cubicBezTo>
                  <a:cubicBezTo>
                    <a:pt x="25" y="117"/>
                    <a:pt x="25" y="117"/>
                    <a:pt x="25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8"/>
                    <a:pt x="26" y="118"/>
                    <a:pt x="26" y="118"/>
                  </a:cubicBezTo>
                  <a:cubicBezTo>
                    <a:pt x="26" y="118"/>
                    <a:pt x="26" y="118"/>
                    <a:pt x="26" y="118"/>
                  </a:cubicBezTo>
                  <a:cubicBezTo>
                    <a:pt x="26" y="118"/>
                    <a:pt x="26" y="118"/>
                    <a:pt x="26" y="118"/>
                  </a:cubicBezTo>
                  <a:cubicBezTo>
                    <a:pt x="26" y="118"/>
                    <a:pt x="26" y="118"/>
                    <a:pt x="26" y="118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4" y="127"/>
                    <a:pt x="34" y="127"/>
                    <a:pt x="34" y="127"/>
                  </a:cubicBezTo>
                  <a:cubicBezTo>
                    <a:pt x="34" y="127"/>
                    <a:pt x="34" y="127"/>
                    <a:pt x="34" y="127"/>
                  </a:cubicBezTo>
                  <a:cubicBezTo>
                    <a:pt x="34" y="127"/>
                    <a:pt x="34" y="127"/>
                    <a:pt x="34" y="127"/>
                  </a:cubicBezTo>
                  <a:cubicBezTo>
                    <a:pt x="34" y="127"/>
                    <a:pt x="34" y="127"/>
                    <a:pt x="34" y="127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29"/>
                    <a:pt x="36" y="129"/>
                    <a:pt x="36" y="129"/>
                  </a:cubicBezTo>
                  <a:cubicBezTo>
                    <a:pt x="36" y="129"/>
                    <a:pt x="36" y="129"/>
                    <a:pt x="36" y="129"/>
                  </a:cubicBezTo>
                  <a:cubicBezTo>
                    <a:pt x="36" y="129"/>
                    <a:pt x="36" y="129"/>
                    <a:pt x="36" y="129"/>
                  </a:cubicBezTo>
                  <a:cubicBezTo>
                    <a:pt x="36" y="129"/>
                    <a:pt x="36" y="129"/>
                    <a:pt x="36" y="129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4" y="134"/>
                    <a:pt x="48" y="134"/>
                    <a:pt x="53" y="134"/>
                  </a:cubicBezTo>
                  <a:cubicBezTo>
                    <a:pt x="96" y="134"/>
                    <a:pt x="132" y="99"/>
                    <a:pt x="132" y="55"/>
                  </a:cubicBezTo>
                  <a:close/>
                </a:path>
              </a:pathLst>
            </a:custGeom>
            <a:solidFill>
              <a:srgbClr val="3AAE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385" name="组合 6184"/>
            <p:cNvGrpSpPr/>
            <p:nvPr/>
          </p:nvGrpSpPr>
          <p:grpSpPr bwMode="auto">
            <a:xfrm>
              <a:off x="10920413" y="4019550"/>
              <a:ext cx="395287" cy="373063"/>
              <a:chOff x="10920413" y="4019550"/>
              <a:chExt cx="395288" cy="373063"/>
            </a:xfrm>
          </p:grpSpPr>
          <p:grpSp>
            <p:nvGrpSpPr>
              <p:cNvPr id="15619" name="Group 656"/>
              <p:cNvGrpSpPr/>
              <p:nvPr/>
            </p:nvGrpSpPr>
            <p:grpSpPr bwMode="auto">
              <a:xfrm>
                <a:off x="11006138" y="4044950"/>
                <a:ext cx="182563" cy="347663"/>
                <a:chOff x="6933" y="2548"/>
                <a:chExt cx="115" cy="219"/>
              </a:xfrm>
            </p:grpSpPr>
            <p:sp>
              <p:nvSpPr>
                <p:cNvPr id="15960" name="Rectangle 456"/>
                <p:cNvSpPr>
                  <a:spLocks noChangeArrowheads="1"/>
                </p:cNvSpPr>
                <p:nvPr/>
              </p:nvSpPr>
              <p:spPr bwMode="auto">
                <a:xfrm>
                  <a:off x="6933" y="2759"/>
                  <a:ext cx="1" cy="8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61" name="Rectangle 457"/>
                <p:cNvSpPr>
                  <a:spLocks noChangeArrowheads="1"/>
                </p:cNvSpPr>
                <p:nvPr/>
              </p:nvSpPr>
              <p:spPr bwMode="auto">
                <a:xfrm>
                  <a:off x="6933" y="2759"/>
                  <a:ext cx="3" cy="8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62" name="Rectangle 458"/>
                <p:cNvSpPr>
                  <a:spLocks noChangeArrowheads="1"/>
                </p:cNvSpPr>
                <p:nvPr/>
              </p:nvSpPr>
              <p:spPr bwMode="auto">
                <a:xfrm>
                  <a:off x="6936" y="2759"/>
                  <a:ext cx="1" cy="8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63" name="Rectangle 459"/>
                <p:cNvSpPr>
                  <a:spLocks noChangeArrowheads="1"/>
                </p:cNvSpPr>
                <p:nvPr/>
              </p:nvSpPr>
              <p:spPr bwMode="auto">
                <a:xfrm>
                  <a:off x="6936" y="2759"/>
                  <a:ext cx="1" cy="8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64" name="Rectangle 460"/>
                <p:cNvSpPr>
                  <a:spLocks noChangeArrowheads="1"/>
                </p:cNvSpPr>
                <p:nvPr/>
              </p:nvSpPr>
              <p:spPr bwMode="auto">
                <a:xfrm>
                  <a:off x="6936" y="2759"/>
                  <a:ext cx="1" cy="8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65" name="Rectangle 461"/>
                <p:cNvSpPr>
                  <a:spLocks noChangeArrowheads="1"/>
                </p:cNvSpPr>
                <p:nvPr/>
              </p:nvSpPr>
              <p:spPr bwMode="auto">
                <a:xfrm>
                  <a:off x="6936" y="2759"/>
                  <a:ext cx="1" cy="8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66" name="Rectangle 462"/>
                <p:cNvSpPr>
                  <a:spLocks noChangeArrowheads="1"/>
                </p:cNvSpPr>
                <p:nvPr/>
              </p:nvSpPr>
              <p:spPr bwMode="auto">
                <a:xfrm>
                  <a:off x="6936" y="2759"/>
                  <a:ext cx="1" cy="8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67" name="Rectangle 463"/>
                <p:cNvSpPr>
                  <a:spLocks noChangeArrowheads="1"/>
                </p:cNvSpPr>
                <p:nvPr/>
              </p:nvSpPr>
              <p:spPr bwMode="auto">
                <a:xfrm>
                  <a:off x="6936" y="2759"/>
                  <a:ext cx="1" cy="8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68" name="Rectangle 464"/>
                <p:cNvSpPr>
                  <a:spLocks noChangeArrowheads="1"/>
                </p:cNvSpPr>
                <p:nvPr/>
              </p:nvSpPr>
              <p:spPr bwMode="auto">
                <a:xfrm>
                  <a:off x="6936" y="2759"/>
                  <a:ext cx="1" cy="8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69" name="Freeform 465"/>
                <p:cNvSpPr/>
                <p:nvPr/>
              </p:nvSpPr>
              <p:spPr bwMode="auto">
                <a:xfrm>
                  <a:off x="6936" y="2759"/>
                  <a:ext cx="2" cy="8"/>
                </a:xfrm>
                <a:custGeom>
                  <a:avLst/>
                  <a:gdLst>
                    <a:gd name="T0" fmla="*/ 2 w 2"/>
                    <a:gd name="T1" fmla="*/ 0 h 8"/>
                    <a:gd name="T2" fmla="*/ 0 w 2"/>
                    <a:gd name="T3" fmla="*/ 8 h 8"/>
                    <a:gd name="T4" fmla="*/ 0 w 2"/>
                    <a:gd name="T5" fmla="*/ 8 h 8"/>
                    <a:gd name="T6" fmla="*/ 0 w 2"/>
                    <a:gd name="T7" fmla="*/ 0 h 8"/>
                    <a:gd name="T8" fmla="*/ 2 w 2"/>
                    <a:gd name="T9" fmla="*/ 0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8">
                      <a:moveTo>
                        <a:pt x="2" y="0"/>
                      </a:move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70" name="Freeform 466"/>
                <p:cNvSpPr/>
                <p:nvPr/>
              </p:nvSpPr>
              <p:spPr bwMode="auto">
                <a:xfrm>
                  <a:off x="6936" y="2759"/>
                  <a:ext cx="2" cy="8"/>
                </a:xfrm>
                <a:custGeom>
                  <a:avLst/>
                  <a:gdLst>
                    <a:gd name="T0" fmla="*/ 2 w 2"/>
                    <a:gd name="T1" fmla="*/ 0 h 8"/>
                    <a:gd name="T2" fmla="*/ 2 w 2"/>
                    <a:gd name="T3" fmla="*/ 8 h 8"/>
                    <a:gd name="T4" fmla="*/ 0 w 2"/>
                    <a:gd name="T5" fmla="*/ 8 h 8"/>
                    <a:gd name="T6" fmla="*/ 2 w 2"/>
                    <a:gd name="T7" fmla="*/ 0 h 8"/>
                    <a:gd name="T8" fmla="*/ 2 w 2"/>
                    <a:gd name="T9" fmla="*/ 0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8">
                      <a:moveTo>
                        <a:pt x="2" y="0"/>
                      </a:move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71" name="Rectangle 467"/>
                <p:cNvSpPr>
                  <a:spLocks noChangeArrowheads="1"/>
                </p:cNvSpPr>
                <p:nvPr/>
              </p:nvSpPr>
              <p:spPr bwMode="auto">
                <a:xfrm>
                  <a:off x="6938" y="2759"/>
                  <a:ext cx="1" cy="8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72" name="Rectangle 468"/>
                <p:cNvSpPr>
                  <a:spLocks noChangeArrowheads="1"/>
                </p:cNvSpPr>
                <p:nvPr/>
              </p:nvSpPr>
              <p:spPr bwMode="auto">
                <a:xfrm>
                  <a:off x="6938" y="2759"/>
                  <a:ext cx="1" cy="8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73" name="Freeform 469"/>
                <p:cNvSpPr/>
                <p:nvPr/>
              </p:nvSpPr>
              <p:spPr bwMode="auto">
                <a:xfrm>
                  <a:off x="6938" y="2759"/>
                  <a:ext cx="0" cy="8"/>
                </a:xfrm>
                <a:custGeom>
                  <a:avLst/>
                  <a:gdLst>
                    <a:gd name="T0" fmla="*/ 3 h 8"/>
                    <a:gd name="T1" fmla="*/ 8 h 8"/>
                    <a:gd name="T2" fmla="*/ 8 h 8"/>
                    <a:gd name="T3" fmla="*/ 0 h 8"/>
                    <a:gd name="T4" fmla="*/ 0 h 8"/>
                    <a:gd name="T5" fmla="*/ 3 h 8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8">
                      <a:moveTo>
                        <a:pt x="0" y="3"/>
                      </a:move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74" name="Freeform 470"/>
                <p:cNvSpPr/>
                <p:nvPr/>
              </p:nvSpPr>
              <p:spPr bwMode="auto">
                <a:xfrm>
                  <a:off x="6938" y="2762"/>
                  <a:ext cx="0" cy="5"/>
                </a:xfrm>
                <a:custGeom>
                  <a:avLst/>
                  <a:gdLst>
                    <a:gd name="T0" fmla="*/ 5 h 5"/>
                    <a:gd name="T1" fmla="*/ 0 h 5"/>
                    <a:gd name="T2" fmla="*/ 5 h 5"/>
                    <a:gd name="T3" fmla="*/ 5 h 5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5">
                      <a:moveTo>
                        <a:pt x="0" y="5"/>
                      </a:moveTo>
                      <a:lnTo>
                        <a:pt x="0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75" name="Rectangle 471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2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76" name="Rectangle 472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2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77" name="Freeform 473"/>
                <p:cNvSpPr/>
                <p:nvPr/>
              </p:nvSpPr>
              <p:spPr bwMode="auto">
                <a:xfrm>
                  <a:off x="7038" y="2548"/>
                  <a:ext cx="0" cy="19"/>
                </a:xfrm>
                <a:custGeom>
                  <a:avLst/>
                  <a:gdLst>
                    <a:gd name="T0" fmla="*/ 0 h 19"/>
                    <a:gd name="T1" fmla="*/ 19 h 19"/>
                    <a:gd name="T2" fmla="*/ 0 h 19"/>
                    <a:gd name="T3" fmla="*/ 0 h 19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19">
                      <a:moveTo>
                        <a:pt x="0" y="0"/>
                      </a:move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78" name="Freeform 474"/>
                <p:cNvSpPr/>
                <p:nvPr/>
              </p:nvSpPr>
              <p:spPr bwMode="auto">
                <a:xfrm>
                  <a:off x="7038" y="2548"/>
                  <a:ext cx="0" cy="19"/>
                </a:xfrm>
                <a:custGeom>
                  <a:avLst/>
                  <a:gdLst>
                    <a:gd name="T0" fmla="*/ 0 h 19"/>
                    <a:gd name="T1" fmla="*/ 19 h 19"/>
                    <a:gd name="T2" fmla="*/ 19 h 19"/>
                    <a:gd name="T3" fmla="*/ 19 h 19"/>
                    <a:gd name="T4" fmla="*/ 0 h 19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19">
                      <a:moveTo>
                        <a:pt x="0" y="0"/>
                      </a:move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79" name="Rectangle 475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80" name="Rectangle 476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81" name="Rectangle 477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82" name="Rectangle 478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83" name="Rectangle 479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84" name="Rectangle 480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85" name="Rectangle 481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86" name="Rectangle 482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87" name="Rectangle 483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88" name="Rectangle 484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89" name="Rectangle 485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90" name="Rectangle 486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91" name="Rectangle 487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92" name="Rectangle 488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93" name="Rectangle 489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94" name="Rectangle 490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95" name="Rectangle 491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96" name="Rectangle 492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97" name="Rectangle 493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98" name="Rectangle 494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99" name="Rectangle 495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00" name="Rectangle 496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01" name="Rectangle 497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02" name="Rectangle 498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03" name="Rectangle 499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04" name="Rectangle 500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05" name="Rectangle 501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06" name="Rectangle 502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07" name="Rectangle 503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08" name="Rectangle 504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09" name="Rectangle 505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10" name="Rectangle 506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11" name="Rectangle 507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12" name="Rectangle 508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13" name="Rectangle 509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14" name="Rectangle 510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15" name="Rectangle 511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16" name="Rectangle 512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17" name="Rectangle 513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18" name="Rectangle 514"/>
                <p:cNvSpPr>
                  <a:spLocks noChangeArrowheads="1"/>
                </p:cNvSpPr>
                <p:nvPr/>
              </p:nvSpPr>
              <p:spPr bwMode="auto">
                <a:xfrm>
                  <a:off x="7038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19" name="Freeform 515"/>
                <p:cNvSpPr/>
                <p:nvPr/>
              </p:nvSpPr>
              <p:spPr bwMode="auto">
                <a:xfrm>
                  <a:off x="7038" y="2548"/>
                  <a:ext cx="2" cy="19"/>
                </a:xfrm>
                <a:custGeom>
                  <a:avLst/>
                  <a:gdLst>
                    <a:gd name="T0" fmla="*/ 2 w 2"/>
                    <a:gd name="T1" fmla="*/ 0 h 19"/>
                    <a:gd name="T2" fmla="*/ 0 w 2"/>
                    <a:gd name="T3" fmla="*/ 19 h 19"/>
                    <a:gd name="T4" fmla="*/ 0 w 2"/>
                    <a:gd name="T5" fmla="*/ 19 h 19"/>
                    <a:gd name="T6" fmla="*/ 0 w 2"/>
                    <a:gd name="T7" fmla="*/ 0 h 19"/>
                    <a:gd name="T8" fmla="*/ 2 w 2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19">
                      <a:moveTo>
                        <a:pt x="2" y="0"/>
                      </a:moveTo>
                      <a:lnTo>
                        <a:pt x="0" y="19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20" name="Freeform 516"/>
                <p:cNvSpPr/>
                <p:nvPr/>
              </p:nvSpPr>
              <p:spPr bwMode="auto">
                <a:xfrm>
                  <a:off x="7038" y="2548"/>
                  <a:ext cx="2" cy="19"/>
                </a:xfrm>
                <a:custGeom>
                  <a:avLst/>
                  <a:gdLst>
                    <a:gd name="T0" fmla="*/ 2 w 2"/>
                    <a:gd name="T1" fmla="*/ 0 h 19"/>
                    <a:gd name="T2" fmla="*/ 0 w 2"/>
                    <a:gd name="T3" fmla="*/ 19 h 19"/>
                    <a:gd name="T4" fmla="*/ 0 w 2"/>
                    <a:gd name="T5" fmla="*/ 19 h 19"/>
                    <a:gd name="T6" fmla="*/ 2 w 2"/>
                    <a:gd name="T7" fmla="*/ 0 h 19"/>
                    <a:gd name="T8" fmla="*/ 2 w 2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19">
                      <a:moveTo>
                        <a:pt x="2" y="0"/>
                      </a:moveTo>
                      <a:lnTo>
                        <a:pt x="0" y="1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21" name="Freeform 517"/>
                <p:cNvSpPr/>
                <p:nvPr/>
              </p:nvSpPr>
              <p:spPr bwMode="auto">
                <a:xfrm>
                  <a:off x="7038" y="2548"/>
                  <a:ext cx="2" cy="19"/>
                </a:xfrm>
                <a:custGeom>
                  <a:avLst/>
                  <a:gdLst>
                    <a:gd name="T0" fmla="*/ 2 w 2"/>
                    <a:gd name="T1" fmla="*/ 0 h 19"/>
                    <a:gd name="T2" fmla="*/ 0 w 2"/>
                    <a:gd name="T3" fmla="*/ 19 h 19"/>
                    <a:gd name="T4" fmla="*/ 0 w 2"/>
                    <a:gd name="T5" fmla="*/ 19 h 19"/>
                    <a:gd name="T6" fmla="*/ 2 w 2"/>
                    <a:gd name="T7" fmla="*/ 0 h 19"/>
                    <a:gd name="T8" fmla="*/ 2 w 2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19">
                      <a:moveTo>
                        <a:pt x="2" y="0"/>
                      </a:moveTo>
                      <a:lnTo>
                        <a:pt x="0" y="1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22" name="Freeform 518"/>
                <p:cNvSpPr/>
                <p:nvPr/>
              </p:nvSpPr>
              <p:spPr bwMode="auto">
                <a:xfrm>
                  <a:off x="7038" y="2548"/>
                  <a:ext cx="2" cy="19"/>
                </a:xfrm>
                <a:custGeom>
                  <a:avLst/>
                  <a:gdLst>
                    <a:gd name="T0" fmla="*/ 2 w 2"/>
                    <a:gd name="T1" fmla="*/ 0 h 19"/>
                    <a:gd name="T2" fmla="*/ 0 w 2"/>
                    <a:gd name="T3" fmla="*/ 19 h 19"/>
                    <a:gd name="T4" fmla="*/ 0 w 2"/>
                    <a:gd name="T5" fmla="*/ 19 h 19"/>
                    <a:gd name="T6" fmla="*/ 2 w 2"/>
                    <a:gd name="T7" fmla="*/ 0 h 19"/>
                    <a:gd name="T8" fmla="*/ 2 w 2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19">
                      <a:moveTo>
                        <a:pt x="2" y="0"/>
                      </a:moveTo>
                      <a:lnTo>
                        <a:pt x="0" y="1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23" name="Freeform 519"/>
                <p:cNvSpPr/>
                <p:nvPr/>
              </p:nvSpPr>
              <p:spPr bwMode="auto">
                <a:xfrm>
                  <a:off x="7038" y="2548"/>
                  <a:ext cx="2" cy="19"/>
                </a:xfrm>
                <a:custGeom>
                  <a:avLst/>
                  <a:gdLst>
                    <a:gd name="T0" fmla="*/ 2 w 2"/>
                    <a:gd name="T1" fmla="*/ 0 h 19"/>
                    <a:gd name="T2" fmla="*/ 0 w 2"/>
                    <a:gd name="T3" fmla="*/ 19 h 19"/>
                    <a:gd name="T4" fmla="*/ 0 w 2"/>
                    <a:gd name="T5" fmla="*/ 19 h 19"/>
                    <a:gd name="T6" fmla="*/ 2 w 2"/>
                    <a:gd name="T7" fmla="*/ 0 h 19"/>
                    <a:gd name="T8" fmla="*/ 2 w 2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19">
                      <a:moveTo>
                        <a:pt x="2" y="0"/>
                      </a:moveTo>
                      <a:lnTo>
                        <a:pt x="0" y="1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24" name="Freeform 520"/>
                <p:cNvSpPr/>
                <p:nvPr/>
              </p:nvSpPr>
              <p:spPr bwMode="auto">
                <a:xfrm>
                  <a:off x="7038" y="2548"/>
                  <a:ext cx="2" cy="19"/>
                </a:xfrm>
                <a:custGeom>
                  <a:avLst/>
                  <a:gdLst>
                    <a:gd name="T0" fmla="*/ 2 w 2"/>
                    <a:gd name="T1" fmla="*/ 0 h 19"/>
                    <a:gd name="T2" fmla="*/ 0 w 2"/>
                    <a:gd name="T3" fmla="*/ 19 h 19"/>
                    <a:gd name="T4" fmla="*/ 0 w 2"/>
                    <a:gd name="T5" fmla="*/ 19 h 19"/>
                    <a:gd name="T6" fmla="*/ 2 w 2"/>
                    <a:gd name="T7" fmla="*/ 0 h 19"/>
                    <a:gd name="T8" fmla="*/ 2 w 2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19">
                      <a:moveTo>
                        <a:pt x="2" y="0"/>
                      </a:moveTo>
                      <a:lnTo>
                        <a:pt x="0" y="1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25" name="Freeform 521"/>
                <p:cNvSpPr/>
                <p:nvPr/>
              </p:nvSpPr>
              <p:spPr bwMode="auto">
                <a:xfrm>
                  <a:off x="7038" y="2548"/>
                  <a:ext cx="2" cy="19"/>
                </a:xfrm>
                <a:custGeom>
                  <a:avLst/>
                  <a:gdLst>
                    <a:gd name="T0" fmla="*/ 2 w 2"/>
                    <a:gd name="T1" fmla="*/ 0 h 19"/>
                    <a:gd name="T2" fmla="*/ 0 w 2"/>
                    <a:gd name="T3" fmla="*/ 19 h 19"/>
                    <a:gd name="T4" fmla="*/ 0 w 2"/>
                    <a:gd name="T5" fmla="*/ 19 h 19"/>
                    <a:gd name="T6" fmla="*/ 2 w 2"/>
                    <a:gd name="T7" fmla="*/ 0 h 19"/>
                    <a:gd name="T8" fmla="*/ 2 w 2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19">
                      <a:moveTo>
                        <a:pt x="2" y="0"/>
                      </a:moveTo>
                      <a:lnTo>
                        <a:pt x="0" y="1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26" name="Freeform 522"/>
                <p:cNvSpPr/>
                <p:nvPr/>
              </p:nvSpPr>
              <p:spPr bwMode="auto">
                <a:xfrm>
                  <a:off x="7038" y="2548"/>
                  <a:ext cx="2" cy="19"/>
                </a:xfrm>
                <a:custGeom>
                  <a:avLst/>
                  <a:gdLst>
                    <a:gd name="T0" fmla="*/ 2 w 2"/>
                    <a:gd name="T1" fmla="*/ 0 h 19"/>
                    <a:gd name="T2" fmla="*/ 0 w 2"/>
                    <a:gd name="T3" fmla="*/ 19 h 19"/>
                    <a:gd name="T4" fmla="*/ 0 w 2"/>
                    <a:gd name="T5" fmla="*/ 19 h 19"/>
                    <a:gd name="T6" fmla="*/ 2 w 2"/>
                    <a:gd name="T7" fmla="*/ 0 h 19"/>
                    <a:gd name="T8" fmla="*/ 2 w 2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19">
                      <a:moveTo>
                        <a:pt x="2" y="0"/>
                      </a:moveTo>
                      <a:lnTo>
                        <a:pt x="0" y="1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27" name="Freeform 523"/>
                <p:cNvSpPr/>
                <p:nvPr/>
              </p:nvSpPr>
              <p:spPr bwMode="auto">
                <a:xfrm>
                  <a:off x="7038" y="2548"/>
                  <a:ext cx="2" cy="19"/>
                </a:xfrm>
                <a:custGeom>
                  <a:avLst/>
                  <a:gdLst>
                    <a:gd name="T0" fmla="*/ 2 w 2"/>
                    <a:gd name="T1" fmla="*/ 0 h 19"/>
                    <a:gd name="T2" fmla="*/ 0 w 2"/>
                    <a:gd name="T3" fmla="*/ 19 h 19"/>
                    <a:gd name="T4" fmla="*/ 0 w 2"/>
                    <a:gd name="T5" fmla="*/ 19 h 19"/>
                    <a:gd name="T6" fmla="*/ 2 w 2"/>
                    <a:gd name="T7" fmla="*/ 0 h 19"/>
                    <a:gd name="T8" fmla="*/ 2 w 2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19">
                      <a:moveTo>
                        <a:pt x="2" y="0"/>
                      </a:moveTo>
                      <a:lnTo>
                        <a:pt x="0" y="1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28" name="Freeform 524"/>
                <p:cNvSpPr/>
                <p:nvPr/>
              </p:nvSpPr>
              <p:spPr bwMode="auto">
                <a:xfrm>
                  <a:off x="7038" y="2548"/>
                  <a:ext cx="2" cy="19"/>
                </a:xfrm>
                <a:custGeom>
                  <a:avLst/>
                  <a:gdLst>
                    <a:gd name="T0" fmla="*/ 2 w 2"/>
                    <a:gd name="T1" fmla="*/ 0 h 19"/>
                    <a:gd name="T2" fmla="*/ 0 w 2"/>
                    <a:gd name="T3" fmla="*/ 19 h 19"/>
                    <a:gd name="T4" fmla="*/ 0 w 2"/>
                    <a:gd name="T5" fmla="*/ 19 h 19"/>
                    <a:gd name="T6" fmla="*/ 2 w 2"/>
                    <a:gd name="T7" fmla="*/ 0 h 19"/>
                    <a:gd name="T8" fmla="*/ 2 w 2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19">
                      <a:moveTo>
                        <a:pt x="2" y="0"/>
                      </a:moveTo>
                      <a:lnTo>
                        <a:pt x="0" y="1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29" name="Freeform 525"/>
                <p:cNvSpPr/>
                <p:nvPr/>
              </p:nvSpPr>
              <p:spPr bwMode="auto">
                <a:xfrm>
                  <a:off x="7038" y="2548"/>
                  <a:ext cx="2" cy="19"/>
                </a:xfrm>
                <a:custGeom>
                  <a:avLst/>
                  <a:gdLst>
                    <a:gd name="T0" fmla="*/ 2 w 2"/>
                    <a:gd name="T1" fmla="*/ 0 h 19"/>
                    <a:gd name="T2" fmla="*/ 2 w 2"/>
                    <a:gd name="T3" fmla="*/ 19 h 19"/>
                    <a:gd name="T4" fmla="*/ 0 w 2"/>
                    <a:gd name="T5" fmla="*/ 19 h 19"/>
                    <a:gd name="T6" fmla="*/ 2 w 2"/>
                    <a:gd name="T7" fmla="*/ 0 h 19"/>
                    <a:gd name="T8" fmla="*/ 2 w 2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19">
                      <a:moveTo>
                        <a:pt x="2" y="0"/>
                      </a:moveTo>
                      <a:lnTo>
                        <a:pt x="2" y="19"/>
                      </a:lnTo>
                      <a:lnTo>
                        <a:pt x="0" y="1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30" name="Rectangle 526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31" name="Rectangle 527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32" name="Rectangle 528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33" name="Rectangle 529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34" name="Rectangle 530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35" name="Rectangle 531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36" name="Rectangle 532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37" name="Rectangle 533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38" name="Rectangle 534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39" name="Rectangle 535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40" name="Rectangle 536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41" name="Rectangle 537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42" name="Rectangle 538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43" name="Rectangle 539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44" name="Rectangle 540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45" name="Rectangle 541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46" name="Rectangle 542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47" name="Rectangle 543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48" name="Rectangle 544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49" name="Rectangle 545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50" name="Rectangle 546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51" name="Rectangle 547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52" name="Rectangle 548"/>
                <p:cNvSpPr>
                  <a:spLocks noChangeArrowheads="1"/>
                </p:cNvSpPr>
                <p:nvPr/>
              </p:nvSpPr>
              <p:spPr bwMode="auto">
                <a:xfrm>
                  <a:off x="7040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53" name="Freeform 549"/>
                <p:cNvSpPr/>
                <p:nvPr/>
              </p:nvSpPr>
              <p:spPr bwMode="auto">
                <a:xfrm>
                  <a:off x="7040" y="2548"/>
                  <a:ext cx="0" cy="19"/>
                </a:xfrm>
                <a:custGeom>
                  <a:avLst/>
                  <a:gdLst>
                    <a:gd name="T0" fmla="*/ 0 h 19"/>
                    <a:gd name="T1" fmla="*/ 19 h 19"/>
                    <a:gd name="T2" fmla="*/ 19 h 19"/>
                    <a:gd name="T3" fmla="*/ 0 h 19"/>
                    <a:gd name="T4" fmla="*/ 0 h 19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19">
                      <a:moveTo>
                        <a:pt x="0" y="0"/>
                      </a:move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54" name="Freeform 550"/>
                <p:cNvSpPr/>
                <p:nvPr/>
              </p:nvSpPr>
              <p:spPr bwMode="auto">
                <a:xfrm>
                  <a:off x="7040" y="2548"/>
                  <a:ext cx="0" cy="19"/>
                </a:xfrm>
                <a:custGeom>
                  <a:avLst/>
                  <a:gdLst>
                    <a:gd name="T0" fmla="*/ 19 h 19"/>
                    <a:gd name="T1" fmla="*/ 0 h 19"/>
                    <a:gd name="T2" fmla="*/ 19 h 19"/>
                    <a:gd name="T3" fmla="*/ 19 h 19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19">
                      <a:moveTo>
                        <a:pt x="0" y="19"/>
                      </a:moveTo>
                      <a:lnTo>
                        <a:pt x="0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55" name="Freeform 551"/>
                <p:cNvSpPr/>
                <p:nvPr/>
              </p:nvSpPr>
              <p:spPr bwMode="auto">
                <a:xfrm>
                  <a:off x="7031" y="2565"/>
                  <a:ext cx="16" cy="5"/>
                </a:xfrm>
                <a:custGeom>
                  <a:avLst/>
                  <a:gdLst>
                    <a:gd name="T0" fmla="*/ 16 w 7"/>
                    <a:gd name="T1" fmla="*/ 3 h 2"/>
                    <a:gd name="T2" fmla="*/ 14 w 7"/>
                    <a:gd name="T3" fmla="*/ 5 h 2"/>
                    <a:gd name="T4" fmla="*/ 0 w 7"/>
                    <a:gd name="T5" fmla="*/ 5 h 2"/>
                    <a:gd name="T6" fmla="*/ 0 w 7"/>
                    <a:gd name="T7" fmla="*/ 3 h 2"/>
                    <a:gd name="T8" fmla="*/ 0 w 7"/>
                    <a:gd name="T9" fmla="*/ 0 h 2"/>
                    <a:gd name="T10" fmla="*/ 14 w 7"/>
                    <a:gd name="T11" fmla="*/ 0 h 2"/>
                    <a:gd name="T12" fmla="*/ 16 w 7"/>
                    <a:gd name="T13" fmla="*/ 3 h 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" h="2">
                      <a:moveTo>
                        <a:pt x="7" y="1"/>
                      </a:moveTo>
                      <a:cubicBezTo>
                        <a:pt x="7" y="2"/>
                        <a:pt x="7" y="2"/>
                        <a:pt x="6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7" y="0"/>
                        <a:pt x="7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56" name="Freeform 552"/>
                <p:cNvSpPr/>
                <p:nvPr/>
              </p:nvSpPr>
              <p:spPr bwMode="auto">
                <a:xfrm>
                  <a:off x="7031" y="2565"/>
                  <a:ext cx="16" cy="5"/>
                </a:xfrm>
                <a:custGeom>
                  <a:avLst/>
                  <a:gdLst>
                    <a:gd name="T0" fmla="*/ 16 w 7"/>
                    <a:gd name="T1" fmla="*/ 3 h 2"/>
                    <a:gd name="T2" fmla="*/ 14 w 7"/>
                    <a:gd name="T3" fmla="*/ 5 h 2"/>
                    <a:gd name="T4" fmla="*/ 0 w 7"/>
                    <a:gd name="T5" fmla="*/ 5 h 2"/>
                    <a:gd name="T6" fmla="*/ 0 w 7"/>
                    <a:gd name="T7" fmla="*/ 3 h 2"/>
                    <a:gd name="T8" fmla="*/ 0 w 7"/>
                    <a:gd name="T9" fmla="*/ 0 h 2"/>
                    <a:gd name="T10" fmla="*/ 14 w 7"/>
                    <a:gd name="T11" fmla="*/ 0 h 2"/>
                    <a:gd name="T12" fmla="*/ 16 w 7"/>
                    <a:gd name="T13" fmla="*/ 3 h 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" h="2">
                      <a:moveTo>
                        <a:pt x="7" y="1"/>
                      </a:moveTo>
                      <a:cubicBezTo>
                        <a:pt x="7" y="2"/>
                        <a:pt x="7" y="2"/>
                        <a:pt x="6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7" y="0"/>
                        <a:pt x="7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57" name="Freeform 553"/>
                <p:cNvSpPr/>
                <p:nvPr/>
              </p:nvSpPr>
              <p:spPr bwMode="auto">
                <a:xfrm>
                  <a:off x="7031" y="2565"/>
                  <a:ext cx="0" cy="5"/>
                </a:xfrm>
                <a:custGeom>
                  <a:avLst/>
                  <a:gdLst>
                    <a:gd name="T0" fmla="*/ 0 h 5"/>
                    <a:gd name="T1" fmla="*/ 5 h 5"/>
                    <a:gd name="T2" fmla="*/ 0 h 5"/>
                    <a:gd name="T3" fmla="*/ 0 h 5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5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58" name="Freeform 554"/>
                <p:cNvSpPr/>
                <p:nvPr/>
              </p:nvSpPr>
              <p:spPr bwMode="auto">
                <a:xfrm>
                  <a:off x="7031" y="2565"/>
                  <a:ext cx="0" cy="5"/>
                </a:xfrm>
                <a:custGeom>
                  <a:avLst/>
                  <a:gdLst>
                    <a:gd name="T0" fmla="*/ 0 h 5"/>
                    <a:gd name="T1" fmla="*/ 5 h 5"/>
                    <a:gd name="T2" fmla="*/ 5 h 5"/>
                    <a:gd name="T3" fmla="*/ 5 h 5"/>
                    <a:gd name="T4" fmla="*/ 0 h 5"/>
                    <a:gd name="T5" fmla="*/ 0 h 5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5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59" name="Rectangle 555"/>
                <p:cNvSpPr>
                  <a:spLocks noChangeArrowheads="1"/>
                </p:cNvSpPr>
                <p:nvPr/>
              </p:nvSpPr>
              <p:spPr bwMode="auto">
                <a:xfrm>
                  <a:off x="7031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60" name="Rectangle 556"/>
                <p:cNvSpPr>
                  <a:spLocks noChangeArrowheads="1"/>
                </p:cNvSpPr>
                <p:nvPr/>
              </p:nvSpPr>
              <p:spPr bwMode="auto">
                <a:xfrm>
                  <a:off x="7031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61" name="Rectangle 557"/>
                <p:cNvSpPr>
                  <a:spLocks noChangeArrowheads="1"/>
                </p:cNvSpPr>
                <p:nvPr/>
              </p:nvSpPr>
              <p:spPr bwMode="auto">
                <a:xfrm>
                  <a:off x="7031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62" name="Rectangle 558"/>
                <p:cNvSpPr>
                  <a:spLocks noChangeArrowheads="1"/>
                </p:cNvSpPr>
                <p:nvPr/>
              </p:nvSpPr>
              <p:spPr bwMode="auto">
                <a:xfrm>
                  <a:off x="7031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63" name="Rectangle 559"/>
                <p:cNvSpPr>
                  <a:spLocks noChangeArrowheads="1"/>
                </p:cNvSpPr>
                <p:nvPr/>
              </p:nvSpPr>
              <p:spPr bwMode="auto">
                <a:xfrm>
                  <a:off x="7031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64" name="Rectangle 560"/>
                <p:cNvSpPr>
                  <a:spLocks noChangeArrowheads="1"/>
                </p:cNvSpPr>
                <p:nvPr/>
              </p:nvSpPr>
              <p:spPr bwMode="auto">
                <a:xfrm>
                  <a:off x="7031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65" name="Rectangle 561"/>
                <p:cNvSpPr>
                  <a:spLocks noChangeArrowheads="1"/>
                </p:cNvSpPr>
                <p:nvPr/>
              </p:nvSpPr>
              <p:spPr bwMode="auto">
                <a:xfrm>
                  <a:off x="7031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66" name="Rectangle 562"/>
                <p:cNvSpPr>
                  <a:spLocks noChangeArrowheads="1"/>
                </p:cNvSpPr>
                <p:nvPr/>
              </p:nvSpPr>
              <p:spPr bwMode="auto">
                <a:xfrm>
                  <a:off x="7031" y="2565"/>
                  <a:ext cx="2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67" name="Rectangle 563"/>
                <p:cNvSpPr>
                  <a:spLocks noChangeArrowheads="1"/>
                </p:cNvSpPr>
                <p:nvPr/>
              </p:nvSpPr>
              <p:spPr bwMode="auto">
                <a:xfrm>
                  <a:off x="7033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68" name="Rectangle 564"/>
                <p:cNvSpPr>
                  <a:spLocks noChangeArrowheads="1"/>
                </p:cNvSpPr>
                <p:nvPr/>
              </p:nvSpPr>
              <p:spPr bwMode="auto">
                <a:xfrm>
                  <a:off x="7033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69" name="Rectangle 565"/>
                <p:cNvSpPr>
                  <a:spLocks noChangeArrowheads="1"/>
                </p:cNvSpPr>
                <p:nvPr/>
              </p:nvSpPr>
              <p:spPr bwMode="auto">
                <a:xfrm>
                  <a:off x="7033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70" name="Rectangle 566"/>
                <p:cNvSpPr>
                  <a:spLocks noChangeArrowheads="1"/>
                </p:cNvSpPr>
                <p:nvPr/>
              </p:nvSpPr>
              <p:spPr bwMode="auto">
                <a:xfrm>
                  <a:off x="7033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71" name="Rectangle 567"/>
                <p:cNvSpPr>
                  <a:spLocks noChangeArrowheads="1"/>
                </p:cNvSpPr>
                <p:nvPr/>
              </p:nvSpPr>
              <p:spPr bwMode="auto">
                <a:xfrm>
                  <a:off x="7033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72" name="Rectangle 568"/>
                <p:cNvSpPr>
                  <a:spLocks noChangeArrowheads="1"/>
                </p:cNvSpPr>
                <p:nvPr/>
              </p:nvSpPr>
              <p:spPr bwMode="auto">
                <a:xfrm>
                  <a:off x="7033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73" name="Rectangle 569"/>
                <p:cNvSpPr>
                  <a:spLocks noChangeArrowheads="1"/>
                </p:cNvSpPr>
                <p:nvPr/>
              </p:nvSpPr>
              <p:spPr bwMode="auto">
                <a:xfrm>
                  <a:off x="7033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74" name="Rectangle 570"/>
                <p:cNvSpPr>
                  <a:spLocks noChangeArrowheads="1"/>
                </p:cNvSpPr>
                <p:nvPr/>
              </p:nvSpPr>
              <p:spPr bwMode="auto">
                <a:xfrm>
                  <a:off x="7033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75" name="Rectangle 571"/>
                <p:cNvSpPr>
                  <a:spLocks noChangeArrowheads="1"/>
                </p:cNvSpPr>
                <p:nvPr/>
              </p:nvSpPr>
              <p:spPr bwMode="auto">
                <a:xfrm>
                  <a:off x="7033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76" name="Freeform 572"/>
                <p:cNvSpPr/>
                <p:nvPr/>
              </p:nvSpPr>
              <p:spPr bwMode="auto">
                <a:xfrm>
                  <a:off x="7033" y="2565"/>
                  <a:ext cx="2" cy="5"/>
                </a:xfrm>
                <a:custGeom>
                  <a:avLst/>
                  <a:gdLst>
                    <a:gd name="T0" fmla="*/ 2 w 2"/>
                    <a:gd name="T1" fmla="*/ 0 h 5"/>
                    <a:gd name="T2" fmla="*/ 0 w 2"/>
                    <a:gd name="T3" fmla="*/ 5 h 5"/>
                    <a:gd name="T4" fmla="*/ 0 w 2"/>
                    <a:gd name="T5" fmla="*/ 5 h 5"/>
                    <a:gd name="T6" fmla="*/ 0 w 2"/>
                    <a:gd name="T7" fmla="*/ 0 h 5"/>
                    <a:gd name="T8" fmla="*/ 2 w 2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2" y="0"/>
                      </a:move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77" name="Freeform 573"/>
                <p:cNvSpPr/>
                <p:nvPr/>
              </p:nvSpPr>
              <p:spPr bwMode="auto">
                <a:xfrm>
                  <a:off x="7033" y="2565"/>
                  <a:ext cx="2" cy="5"/>
                </a:xfrm>
                <a:custGeom>
                  <a:avLst/>
                  <a:gdLst>
                    <a:gd name="T0" fmla="*/ 2 w 2"/>
                    <a:gd name="T1" fmla="*/ 0 h 5"/>
                    <a:gd name="T2" fmla="*/ 2 w 2"/>
                    <a:gd name="T3" fmla="*/ 5 h 5"/>
                    <a:gd name="T4" fmla="*/ 0 w 2"/>
                    <a:gd name="T5" fmla="*/ 5 h 5"/>
                    <a:gd name="T6" fmla="*/ 2 w 2"/>
                    <a:gd name="T7" fmla="*/ 0 h 5"/>
                    <a:gd name="T8" fmla="*/ 2 w 2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2" y="0"/>
                      </a:moveTo>
                      <a:lnTo>
                        <a:pt x="2" y="5"/>
                      </a:lnTo>
                      <a:lnTo>
                        <a:pt x="0" y="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78" name="Rectangle 574"/>
                <p:cNvSpPr>
                  <a:spLocks noChangeArrowheads="1"/>
                </p:cNvSpPr>
                <p:nvPr/>
              </p:nvSpPr>
              <p:spPr bwMode="auto">
                <a:xfrm>
                  <a:off x="703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79" name="Rectangle 575"/>
                <p:cNvSpPr>
                  <a:spLocks noChangeArrowheads="1"/>
                </p:cNvSpPr>
                <p:nvPr/>
              </p:nvSpPr>
              <p:spPr bwMode="auto">
                <a:xfrm>
                  <a:off x="703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80" name="Rectangle 576"/>
                <p:cNvSpPr>
                  <a:spLocks noChangeArrowheads="1"/>
                </p:cNvSpPr>
                <p:nvPr/>
              </p:nvSpPr>
              <p:spPr bwMode="auto">
                <a:xfrm>
                  <a:off x="703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81" name="Rectangle 577"/>
                <p:cNvSpPr>
                  <a:spLocks noChangeArrowheads="1"/>
                </p:cNvSpPr>
                <p:nvPr/>
              </p:nvSpPr>
              <p:spPr bwMode="auto">
                <a:xfrm>
                  <a:off x="703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82" name="Rectangle 578"/>
                <p:cNvSpPr>
                  <a:spLocks noChangeArrowheads="1"/>
                </p:cNvSpPr>
                <p:nvPr/>
              </p:nvSpPr>
              <p:spPr bwMode="auto">
                <a:xfrm>
                  <a:off x="703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83" name="Rectangle 579"/>
                <p:cNvSpPr>
                  <a:spLocks noChangeArrowheads="1"/>
                </p:cNvSpPr>
                <p:nvPr/>
              </p:nvSpPr>
              <p:spPr bwMode="auto">
                <a:xfrm>
                  <a:off x="703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84" name="Rectangle 580"/>
                <p:cNvSpPr>
                  <a:spLocks noChangeArrowheads="1"/>
                </p:cNvSpPr>
                <p:nvPr/>
              </p:nvSpPr>
              <p:spPr bwMode="auto">
                <a:xfrm>
                  <a:off x="703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85" name="Rectangle 581"/>
                <p:cNvSpPr>
                  <a:spLocks noChangeArrowheads="1"/>
                </p:cNvSpPr>
                <p:nvPr/>
              </p:nvSpPr>
              <p:spPr bwMode="auto">
                <a:xfrm>
                  <a:off x="703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86" name="Rectangle 582"/>
                <p:cNvSpPr>
                  <a:spLocks noChangeArrowheads="1"/>
                </p:cNvSpPr>
                <p:nvPr/>
              </p:nvSpPr>
              <p:spPr bwMode="auto">
                <a:xfrm>
                  <a:off x="703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87" name="Rectangle 583"/>
                <p:cNvSpPr>
                  <a:spLocks noChangeArrowheads="1"/>
                </p:cNvSpPr>
                <p:nvPr/>
              </p:nvSpPr>
              <p:spPr bwMode="auto">
                <a:xfrm>
                  <a:off x="7035" y="2565"/>
                  <a:ext cx="3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88" name="Rectangle 584"/>
                <p:cNvSpPr>
                  <a:spLocks noChangeArrowheads="1"/>
                </p:cNvSpPr>
                <p:nvPr/>
              </p:nvSpPr>
              <p:spPr bwMode="auto">
                <a:xfrm>
                  <a:off x="703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89" name="Rectangle 585"/>
                <p:cNvSpPr>
                  <a:spLocks noChangeArrowheads="1"/>
                </p:cNvSpPr>
                <p:nvPr/>
              </p:nvSpPr>
              <p:spPr bwMode="auto">
                <a:xfrm>
                  <a:off x="703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90" name="Rectangle 586"/>
                <p:cNvSpPr>
                  <a:spLocks noChangeArrowheads="1"/>
                </p:cNvSpPr>
                <p:nvPr/>
              </p:nvSpPr>
              <p:spPr bwMode="auto">
                <a:xfrm>
                  <a:off x="703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91" name="Rectangle 587"/>
                <p:cNvSpPr>
                  <a:spLocks noChangeArrowheads="1"/>
                </p:cNvSpPr>
                <p:nvPr/>
              </p:nvSpPr>
              <p:spPr bwMode="auto">
                <a:xfrm>
                  <a:off x="703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92" name="Rectangle 588"/>
                <p:cNvSpPr>
                  <a:spLocks noChangeArrowheads="1"/>
                </p:cNvSpPr>
                <p:nvPr/>
              </p:nvSpPr>
              <p:spPr bwMode="auto">
                <a:xfrm>
                  <a:off x="703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93" name="Rectangle 589"/>
                <p:cNvSpPr>
                  <a:spLocks noChangeArrowheads="1"/>
                </p:cNvSpPr>
                <p:nvPr/>
              </p:nvSpPr>
              <p:spPr bwMode="auto">
                <a:xfrm>
                  <a:off x="703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94" name="Rectangle 590"/>
                <p:cNvSpPr>
                  <a:spLocks noChangeArrowheads="1"/>
                </p:cNvSpPr>
                <p:nvPr/>
              </p:nvSpPr>
              <p:spPr bwMode="auto">
                <a:xfrm>
                  <a:off x="703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95" name="Rectangle 591"/>
                <p:cNvSpPr>
                  <a:spLocks noChangeArrowheads="1"/>
                </p:cNvSpPr>
                <p:nvPr/>
              </p:nvSpPr>
              <p:spPr bwMode="auto">
                <a:xfrm>
                  <a:off x="703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96" name="Rectangle 592"/>
                <p:cNvSpPr>
                  <a:spLocks noChangeArrowheads="1"/>
                </p:cNvSpPr>
                <p:nvPr/>
              </p:nvSpPr>
              <p:spPr bwMode="auto">
                <a:xfrm>
                  <a:off x="703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097" name="Freeform 593"/>
                <p:cNvSpPr/>
                <p:nvPr/>
              </p:nvSpPr>
              <p:spPr bwMode="auto">
                <a:xfrm>
                  <a:off x="7038" y="2565"/>
                  <a:ext cx="2" cy="5"/>
                </a:xfrm>
                <a:custGeom>
                  <a:avLst/>
                  <a:gdLst>
                    <a:gd name="T0" fmla="*/ 2 w 2"/>
                    <a:gd name="T1" fmla="*/ 0 h 5"/>
                    <a:gd name="T2" fmla="*/ 0 w 2"/>
                    <a:gd name="T3" fmla="*/ 5 h 5"/>
                    <a:gd name="T4" fmla="*/ 0 w 2"/>
                    <a:gd name="T5" fmla="*/ 5 h 5"/>
                    <a:gd name="T6" fmla="*/ 0 w 2"/>
                    <a:gd name="T7" fmla="*/ 0 h 5"/>
                    <a:gd name="T8" fmla="*/ 2 w 2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2" y="0"/>
                      </a:move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98" name="Freeform 594"/>
                <p:cNvSpPr/>
                <p:nvPr/>
              </p:nvSpPr>
              <p:spPr bwMode="auto">
                <a:xfrm>
                  <a:off x="7038" y="2565"/>
                  <a:ext cx="2" cy="5"/>
                </a:xfrm>
                <a:custGeom>
                  <a:avLst/>
                  <a:gdLst>
                    <a:gd name="T0" fmla="*/ 2 w 2"/>
                    <a:gd name="T1" fmla="*/ 0 h 5"/>
                    <a:gd name="T2" fmla="*/ 2 w 2"/>
                    <a:gd name="T3" fmla="*/ 5 h 5"/>
                    <a:gd name="T4" fmla="*/ 0 w 2"/>
                    <a:gd name="T5" fmla="*/ 5 h 5"/>
                    <a:gd name="T6" fmla="*/ 2 w 2"/>
                    <a:gd name="T7" fmla="*/ 0 h 5"/>
                    <a:gd name="T8" fmla="*/ 2 w 2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2" y="0"/>
                      </a:moveTo>
                      <a:lnTo>
                        <a:pt x="2" y="5"/>
                      </a:lnTo>
                      <a:lnTo>
                        <a:pt x="0" y="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99" name="Rectangle 595"/>
                <p:cNvSpPr>
                  <a:spLocks noChangeArrowheads="1"/>
                </p:cNvSpPr>
                <p:nvPr/>
              </p:nvSpPr>
              <p:spPr bwMode="auto">
                <a:xfrm>
                  <a:off x="7040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00" name="Rectangle 596"/>
                <p:cNvSpPr>
                  <a:spLocks noChangeArrowheads="1"/>
                </p:cNvSpPr>
                <p:nvPr/>
              </p:nvSpPr>
              <p:spPr bwMode="auto">
                <a:xfrm>
                  <a:off x="7040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01" name="Rectangle 597"/>
                <p:cNvSpPr>
                  <a:spLocks noChangeArrowheads="1"/>
                </p:cNvSpPr>
                <p:nvPr/>
              </p:nvSpPr>
              <p:spPr bwMode="auto">
                <a:xfrm>
                  <a:off x="7040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02" name="Rectangle 598"/>
                <p:cNvSpPr>
                  <a:spLocks noChangeArrowheads="1"/>
                </p:cNvSpPr>
                <p:nvPr/>
              </p:nvSpPr>
              <p:spPr bwMode="auto">
                <a:xfrm>
                  <a:off x="7040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03" name="Rectangle 599"/>
                <p:cNvSpPr>
                  <a:spLocks noChangeArrowheads="1"/>
                </p:cNvSpPr>
                <p:nvPr/>
              </p:nvSpPr>
              <p:spPr bwMode="auto">
                <a:xfrm>
                  <a:off x="7040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04" name="Rectangle 600"/>
                <p:cNvSpPr>
                  <a:spLocks noChangeArrowheads="1"/>
                </p:cNvSpPr>
                <p:nvPr/>
              </p:nvSpPr>
              <p:spPr bwMode="auto">
                <a:xfrm>
                  <a:off x="7040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05" name="Rectangle 601"/>
                <p:cNvSpPr>
                  <a:spLocks noChangeArrowheads="1"/>
                </p:cNvSpPr>
                <p:nvPr/>
              </p:nvSpPr>
              <p:spPr bwMode="auto">
                <a:xfrm>
                  <a:off x="7040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06" name="Rectangle 602"/>
                <p:cNvSpPr>
                  <a:spLocks noChangeArrowheads="1"/>
                </p:cNvSpPr>
                <p:nvPr/>
              </p:nvSpPr>
              <p:spPr bwMode="auto">
                <a:xfrm>
                  <a:off x="7040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07" name="Rectangle 603"/>
                <p:cNvSpPr>
                  <a:spLocks noChangeArrowheads="1"/>
                </p:cNvSpPr>
                <p:nvPr/>
              </p:nvSpPr>
              <p:spPr bwMode="auto">
                <a:xfrm>
                  <a:off x="7040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08" name="Rectangle 604"/>
                <p:cNvSpPr>
                  <a:spLocks noChangeArrowheads="1"/>
                </p:cNvSpPr>
                <p:nvPr/>
              </p:nvSpPr>
              <p:spPr bwMode="auto">
                <a:xfrm>
                  <a:off x="7040" y="2565"/>
                  <a:ext cx="2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09" name="Rectangle 605"/>
                <p:cNvSpPr>
                  <a:spLocks noChangeArrowheads="1"/>
                </p:cNvSpPr>
                <p:nvPr/>
              </p:nvSpPr>
              <p:spPr bwMode="auto">
                <a:xfrm>
                  <a:off x="7042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10" name="Rectangle 606"/>
                <p:cNvSpPr>
                  <a:spLocks noChangeArrowheads="1"/>
                </p:cNvSpPr>
                <p:nvPr/>
              </p:nvSpPr>
              <p:spPr bwMode="auto">
                <a:xfrm>
                  <a:off x="7042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11" name="Rectangle 607"/>
                <p:cNvSpPr>
                  <a:spLocks noChangeArrowheads="1"/>
                </p:cNvSpPr>
                <p:nvPr/>
              </p:nvSpPr>
              <p:spPr bwMode="auto">
                <a:xfrm>
                  <a:off x="7042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12" name="Rectangle 608"/>
                <p:cNvSpPr>
                  <a:spLocks noChangeArrowheads="1"/>
                </p:cNvSpPr>
                <p:nvPr/>
              </p:nvSpPr>
              <p:spPr bwMode="auto">
                <a:xfrm>
                  <a:off x="7042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13" name="Rectangle 609"/>
                <p:cNvSpPr>
                  <a:spLocks noChangeArrowheads="1"/>
                </p:cNvSpPr>
                <p:nvPr/>
              </p:nvSpPr>
              <p:spPr bwMode="auto">
                <a:xfrm>
                  <a:off x="7042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14" name="Rectangle 610"/>
                <p:cNvSpPr>
                  <a:spLocks noChangeArrowheads="1"/>
                </p:cNvSpPr>
                <p:nvPr/>
              </p:nvSpPr>
              <p:spPr bwMode="auto">
                <a:xfrm>
                  <a:off x="7042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15" name="Rectangle 611"/>
                <p:cNvSpPr>
                  <a:spLocks noChangeArrowheads="1"/>
                </p:cNvSpPr>
                <p:nvPr/>
              </p:nvSpPr>
              <p:spPr bwMode="auto">
                <a:xfrm>
                  <a:off x="7042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16" name="Rectangle 612"/>
                <p:cNvSpPr>
                  <a:spLocks noChangeArrowheads="1"/>
                </p:cNvSpPr>
                <p:nvPr/>
              </p:nvSpPr>
              <p:spPr bwMode="auto">
                <a:xfrm>
                  <a:off x="7042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17" name="Rectangle 613"/>
                <p:cNvSpPr>
                  <a:spLocks noChangeArrowheads="1"/>
                </p:cNvSpPr>
                <p:nvPr/>
              </p:nvSpPr>
              <p:spPr bwMode="auto">
                <a:xfrm>
                  <a:off x="7042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18" name="Rectangle 614"/>
                <p:cNvSpPr>
                  <a:spLocks noChangeArrowheads="1"/>
                </p:cNvSpPr>
                <p:nvPr/>
              </p:nvSpPr>
              <p:spPr bwMode="auto">
                <a:xfrm>
                  <a:off x="7042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19" name="Rectangle 615"/>
                <p:cNvSpPr>
                  <a:spLocks noChangeArrowheads="1"/>
                </p:cNvSpPr>
                <p:nvPr/>
              </p:nvSpPr>
              <p:spPr bwMode="auto">
                <a:xfrm>
                  <a:off x="7042" y="2565"/>
                  <a:ext cx="3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20" name="Rectangle 616"/>
                <p:cNvSpPr>
                  <a:spLocks noChangeArrowheads="1"/>
                </p:cNvSpPr>
                <p:nvPr/>
              </p:nvSpPr>
              <p:spPr bwMode="auto">
                <a:xfrm>
                  <a:off x="704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21" name="Rectangle 617"/>
                <p:cNvSpPr>
                  <a:spLocks noChangeArrowheads="1"/>
                </p:cNvSpPr>
                <p:nvPr/>
              </p:nvSpPr>
              <p:spPr bwMode="auto">
                <a:xfrm>
                  <a:off x="704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22" name="Rectangle 618"/>
                <p:cNvSpPr>
                  <a:spLocks noChangeArrowheads="1"/>
                </p:cNvSpPr>
                <p:nvPr/>
              </p:nvSpPr>
              <p:spPr bwMode="auto">
                <a:xfrm>
                  <a:off x="704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23" name="Rectangle 619"/>
                <p:cNvSpPr>
                  <a:spLocks noChangeArrowheads="1"/>
                </p:cNvSpPr>
                <p:nvPr/>
              </p:nvSpPr>
              <p:spPr bwMode="auto">
                <a:xfrm>
                  <a:off x="704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24" name="Rectangle 620"/>
                <p:cNvSpPr>
                  <a:spLocks noChangeArrowheads="1"/>
                </p:cNvSpPr>
                <p:nvPr/>
              </p:nvSpPr>
              <p:spPr bwMode="auto">
                <a:xfrm>
                  <a:off x="704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25" name="Rectangle 621"/>
                <p:cNvSpPr>
                  <a:spLocks noChangeArrowheads="1"/>
                </p:cNvSpPr>
                <p:nvPr/>
              </p:nvSpPr>
              <p:spPr bwMode="auto">
                <a:xfrm>
                  <a:off x="704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26" name="Rectangle 622"/>
                <p:cNvSpPr>
                  <a:spLocks noChangeArrowheads="1"/>
                </p:cNvSpPr>
                <p:nvPr/>
              </p:nvSpPr>
              <p:spPr bwMode="auto">
                <a:xfrm>
                  <a:off x="704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27" name="Rectangle 623"/>
                <p:cNvSpPr>
                  <a:spLocks noChangeArrowheads="1"/>
                </p:cNvSpPr>
                <p:nvPr/>
              </p:nvSpPr>
              <p:spPr bwMode="auto">
                <a:xfrm>
                  <a:off x="704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28" name="Rectangle 624"/>
                <p:cNvSpPr>
                  <a:spLocks noChangeArrowheads="1"/>
                </p:cNvSpPr>
                <p:nvPr/>
              </p:nvSpPr>
              <p:spPr bwMode="auto">
                <a:xfrm>
                  <a:off x="7045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29" name="Rectangle 625"/>
                <p:cNvSpPr>
                  <a:spLocks noChangeArrowheads="1"/>
                </p:cNvSpPr>
                <p:nvPr/>
              </p:nvSpPr>
              <p:spPr bwMode="auto">
                <a:xfrm>
                  <a:off x="7045" y="2565"/>
                  <a:ext cx="2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30" name="Rectangle 626"/>
                <p:cNvSpPr>
                  <a:spLocks noChangeArrowheads="1"/>
                </p:cNvSpPr>
                <p:nvPr/>
              </p:nvSpPr>
              <p:spPr bwMode="auto">
                <a:xfrm>
                  <a:off x="7047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31" name="Rectangle 627"/>
                <p:cNvSpPr>
                  <a:spLocks noChangeArrowheads="1"/>
                </p:cNvSpPr>
                <p:nvPr/>
              </p:nvSpPr>
              <p:spPr bwMode="auto">
                <a:xfrm>
                  <a:off x="7047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32" name="Rectangle 628"/>
                <p:cNvSpPr>
                  <a:spLocks noChangeArrowheads="1"/>
                </p:cNvSpPr>
                <p:nvPr/>
              </p:nvSpPr>
              <p:spPr bwMode="auto">
                <a:xfrm>
                  <a:off x="7047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33" name="Freeform 629"/>
                <p:cNvSpPr/>
                <p:nvPr/>
              </p:nvSpPr>
              <p:spPr bwMode="auto">
                <a:xfrm>
                  <a:off x="7047" y="2565"/>
                  <a:ext cx="0" cy="5"/>
                </a:xfrm>
                <a:custGeom>
                  <a:avLst/>
                  <a:gdLst>
                    <a:gd name="T0" fmla="*/ 2 h 5"/>
                    <a:gd name="T1" fmla="*/ 5 h 5"/>
                    <a:gd name="T2" fmla="*/ 5 h 5"/>
                    <a:gd name="T3" fmla="*/ 0 h 5"/>
                    <a:gd name="T4" fmla="*/ 0 h 5"/>
                    <a:gd name="T5" fmla="*/ 2 h 5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5">
                      <a:moveTo>
                        <a:pt x="0" y="2"/>
                      </a:move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134" name="Freeform 630"/>
                <p:cNvSpPr/>
                <p:nvPr/>
              </p:nvSpPr>
              <p:spPr bwMode="auto">
                <a:xfrm>
                  <a:off x="7047" y="2567"/>
                  <a:ext cx="0" cy="3"/>
                </a:xfrm>
                <a:custGeom>
                  <a:avLst/>
                  <a:gdLst>
                    <a:gd name="T0" fmla="*/ 3 h 3"/>
                    <a:gd name="T1" fmla="*/ 0 h 3"/>
                    <a:gd name="T2" fmla="*/ 3 h 3"/>
                    <a:gd name="T3" fmla="*/ 3 h 3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135" name="Rectangle 631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3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36" name="Rectangle 632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3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37" name="Freeform 633"/>
                <p:cNvSpPr/>
                <p:nvPr/>
              </p:nvSpPr>
              <p:spPr bwMode="auto">
                <a:xfrm>
                  <a:off x="6971" y="2548"/>
                  <a:ext cx="0" cy="19"/>
                </a:xfrm>
                <a:custGeom>
                  <a:avLst/>
                  <a:gdLst>
                    <a:gd name="T0" fmla="*/ 0 h 19"/>
                    <a:gd name="T1" fmla="*/ 19 h 19"/>
                    <a:gd name="T2" fmla="*/ 0 h 19"/>
                    <a:gd name="T3" fmla="*/ 0 h 19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19">
                      <a:moveTo>
                        <a:pt x="0" y="0"/>
                      </a:move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138" name="Freeform 634"/>
                <p:cNvSpPr/>
                <p:nvPr/>
              </p:nvSpPr>
              <p:spPr bwMode="auto">
                <a:xfrm>
                  <a:off x="6971" y="2548"/>
                  <a:ext cx="0" cy="19"/>
                </a:xfrm>
                <a:custGeom>
                  <a:avLst/>
                  <a:gdLst>
                    <a:gd name="T0" fmla="*/ 0 h 19"/>
                    <a:gd name="T1" fmla="*/ 19 h 19"/>
                    <a:gd name="T2" fmla="*/ 19 h 19"/>
                    <a:gd name="T3" fmla="*/ 19 h 19"/>
                    <a:gd name="T4" fmla="*/ 0 h 19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19">
                      <a:moveTo>
                        <a:pt x="0" y="0"/>
                      </a:move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139" name="Rectangle 635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40" name="Rectangle 636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41" name="Rectangle 637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42" name="Rectangle 638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43" name="Rectangle 639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44" name="Rectangle 640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45" name="Rectangle 641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46" name="Rectangle 642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47" name="Rectangle 643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48" name="Rectangle 644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49" name="Rectangle 645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50" name="Rectangle 646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51" name="Rectangle 647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52" name="Rectangle 648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53" name="Rectangle 649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54" name="Rectangle 650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55" name="Rectangle 651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56" name="Rectangle 652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57" name="Rectangle 653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58" name="Rectangle 654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59" name="Rectangle 655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15620" name="Group 857"/>
              <p:cNvGrpSpPr/>
              <p:nvPr/>
            </p:nvGrpSpPr>
            <p:grpSpPr bwMode="auto">
              <a:xfrm>
                <a:off x="11052175" y="4019550"/>
                <a:ext cx="198438" cy="373063"/>
                <a:chOff x="6962" y="2532"/>
                <a:chExt cx="125" cy="235"/>
              </a:xfrm>
            </p:grpSpPr>
            <p:sp>
              <p:nvSpPr>
                <p:cNvPr id="15760" name="Rectangle 657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61" name="Rectangle 658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62" name="Rectangle 659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63" name="Rectangle 660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64" name="Rectangle 661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65" name="Rectangle 662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66" name="Rectangle 663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67" name="Rectangle 664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68" name="Rectangle 665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69" name="Rectangle 666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70" name="Rectangle 667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71" name="Rectangle 668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72" name="Rectangle 669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73" name="Rectangle 670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74" name="Rectangle 671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75" name="Rectangle 672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76" name="Rectangle 673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77" name="Rectangle 674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78" name="Rectangle 675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79" name="Rectangle 676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80" name="Rectangle 677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81" name="Rectangle 678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82" name="Rectangle 679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83" name="Rectangle 680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84" name="Rectangle 681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85" name="Rectangle 682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86" name="Rectangle 683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87" name="Rectangle 684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88" name="Rectangle 685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89" name="Rectangle 686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90" name="Rectangle 687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91" name="Rectangle 688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92" name="Rectangle 689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93" name="Rectangle 690"/>
                <p:cNvSpPr>
                  <a:spLocks noChangeArrowheads="1"/>
                </p:cNvSpPr>
                <p:nvPr/>
              </p:nvSpPr>
              <p:spPr bwMode="auto">
                <a:xfrm>
                  <a:off x="6971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94" name="Freeform 691"/>
                <p:cNvSpPr/>
                <p:nvPr/>
              </p:nvSpPr>
              <p:spPr bwMode="auto">
                <a:xfrm>
                  <a:off x="6971" y="2548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0 w 3"/>
                    <a:gd name="T3" fmla="*/ 19 h 19"/>
                    <a:gd name="T4" fmla="*/ 0 w 3"/>
                    <a:gd name="T5" fmla="*/ 19 h 19"/>
                    <a:gd name="T6" fmla="*/ 0 w 3"/>
                    <a:gd name="T7" fmla="*/ 0 h 19"/>
                    <a:gd name="T8" fmla="*/ 3 w 3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0" y="19"/>
                      </a:lnTo>
                      <a:lnTo>
                        <a:pt x="0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795" name="Freeform 692"/>
                <p:cNvSpPr/>
                <p:nvPr/>
              </p:nvSpPr>
              <p:spPr bwMode="auto">
                <a:xfrm>
                  <a:off x="6971" y="2548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0 w 3"/>
                    <a:gd name="T3" fmla="*/ 19 h 19"/>
                    <a:gd name="T4" fmla="*/ 0 w 3"/>
                    <a:gd name="T5" fmla="*/ 19 h 19"/>
                    <a:gd name="T6" fmla="*/ 3 w 3"/>
                    <a:gd name="T7" fmla="*/ 0 h 19"/>
                    <a:gd name="T8" fmla="*/ 3 w 3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0" y="1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796" name="Freeform 693"/>
                <p:cNvSpPr/>
                <p:nvPr/>
              </p:nvSpPr>
              <p:spPr bwMode="auto">
                <a:xfrm>
                  <a:off x="6971" y="2548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0 w 3"/>
                    <a:gd name="T3" fmla="*/ 19 h 19"/>
                    <a:gd name="T4" fmla="*/ 0 w 3"/>
                    <a:gd name="T5" fmla="*/ 19 h 19"/>
                    <a:gd name="T6" fmla="*/ 3 w 3"/>
                    <a:gd name="T7" fmla="*/ 0 h 19"/>
                    <a:gd name="T8" fmla="*/ 3 w 3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0" y="1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797" name="Freeform 694"/>
                <p:cNvSpPr/>
                <p:nvPr/>
              </p:nvSpPr>
              <p:spPr bwMode="auto">
                <a:xfrm>
                  <a:off x="6971" y="2548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0 w 3"/>
                    <a:gd name="T3" fmla="*/ 19 h 19"/>
                    <a:gd name="T4" fmla="*/ 0 w 3"/>
                    <a:gd name="T5" fmla="*/ 19 h 19"/>
                    <a:gd name="T6" fmla="*/ 3 w 3"/>
                    <a:gd name="T7" fmla="*/ 0 h 19"/>
                    <a:gd name="T8" fmla="*/ 3 w 3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0" y="1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798" name="Freeform 695"/>
                <p:cNvSpPr/>
                <p:nvPr/>
              </p:nvSpPr>
              <p:spPr bwMode="auto">
                <a:xfrm>
                  <a:off x="6971" y="2548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0 w 3"/>
                    <a:gd name="T3" fmla="*/ 19 h 19"/>
                    <a:gd name="T4" fmla="*/ 0 w 3"/>
                    <a:gd name="T5" fmla="*/ 19 h 19"/>
                    <a:gd name="T6" fmla="*/ 3 w 3"/>
                    <a:gd name="T7" fmla="*/ 0 h 19"/>
                    <a:gd name="T8" fmla="*/ 3 w 3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0" y="1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799" name="Freeform 696"/>
                <p:cNvSpPr/>
                <p:nvPr/>
              </p:nvSpPr>
              <p:spPr bwMode="auto">
                <a:xfrm>
                  <a:off x="6971" y="2548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0 w 3"/>
                    <a:gd name="T3" fmla="*/ 19 h 19"/>
                    <a:gd name="T4" fmla="*/ 0 w 3"/>
                    <a:gd name="T5" fmla="*/ 19 h 19"/>
                    <a:gd name="T6" fmla="*/ 3 w 3"/>
                    <a:gd name="T7" fmla="*/ 0 h 19"/>
                    <a:gd name="T8" fmla="*/ 3 w 3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0" y="1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00" name="Freeform 697"/>
                <p:cNvSpPr/>
                <p:nvPr/>
              </p:nvSpPr>
              <p:spPr bwMode="auto">
                <a:xfrm>
                  <a:off x="6971" y="2548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0 w 3"/>
                    <a:gd name="T3" fmla="*/ 19 h 19"/>
                    <a:gd name="T4" fmla="*/ 0 w 3"/>
                    <a:gd name="T5" fmla="*/ 19 h 19"/>
                    <a:gd name="T6" fmla="*/ 3 w 3"/>
                    <a:gd name="T7" fmla="*/ 0 h 19"/>
                    <a:gd name="T8" fmla="*/ 3 w 3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0" y="1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01" name="Freeform 698"/>
                <p:cNvSpPr/>
                <p:nvPr/>
              </p:nvSpPr>
              <p:spPr bwMode="auto">
                <a:xfrm>
                  <a:off x="6971" y="2548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0 w 3"/>
                    <a:gd name="T3" fmla="*/ 19 h 19"/>
                    <a:gd name="T4" fmla="*/ 0 w 3"/>
                    <a:gd name="T5" fmla="*/ 19 h 19"/>
                    <a:gd name="T6" fmla="*/ 3 w 3"/>
                    <a:gd name="T7" fmla="*/ 0 h 19"/>
                    <a:gd name="T8" fmla="*/ 3 w 3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0" y="1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02" name="Freeform 699"/>
                <p:cNvSpPr/>
                <p:nvPr/>
              </p:nvSpPr>
              <p:spPr bwMode="auto">
                <a:xfrm>
                  <a:off x="6971" y="2548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0 w 3"/>
                    <a:gd name="T3" fmla="*/ 19 h 19"/>
                    <a:gd name="T4" fmla="*/ 0 w 3"/>
                    <a:gd name="T5" fmla="*/ 19 h 19"/>
                    <a:gd name="T6" fmla="*/ 3 w 3"/>
                    <a:gd name="T7" fmla="*/ 0 h 19"/>
                    <a:gd name="T8" fmla="*/ 3 w 3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0" y="1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03" name="Freeform 700"/>
                <p:cNvSpPr/>
                <p:nvPr/>
              </p:nvSpPr>
              <p:spPr bwMode="auto">
                <a:xfrm>
                  <a:off x="6971" y="2548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0 w 3"/>
                    <a:gd name="T3" fmla="*/ 19 h 19"/>
                    <a:gd name="T4" fmla="*/ 0 w 3"/>
                    <a:gd name="T5" fmla="*/ 19 h 19"/>
                    <a:gd name="T6" fmla="*/ 3 w 3"/>
                    <a:gd name="T7" fmla="*/ 0 h 19"/>
                    <a:gd name="T8" fmla="*/ 3 w 3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0" y="1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04" name="Freeform 701"/>
                <p:cNvSpPr/>
                <p:nvPr/>
              </p:nvSpPr>
              <p:spPr bwMode="auto">
                <a:xfrm>
                  <a:off x="6971" y="2548"/>
                  <a:ext cx="3" cy="19"/>
                </a:xfrm>
                <a:custGeom>
                  <a:avLst/>
                  <a:gdLst>
                    <a:gd name="T0" fmla="*/ 3 w 3"/>
                    <a:gd name="T1" fmla="*/ 0 h 19"/>
                    <a:gd name="T2" fmla="*/ 3 w 3"/>
                    <a:gd name="T3" fmla="*/ 19 h 19"/>
                    <a:gd name="T4" fmla="*/ 0 w 3"/>
                    <a:gd name="T5" fmla="*/ 19 h 19"/>
                    <a:gd name="T6" fmla="*/ 3 w 3"/>
                    <a:gd name="T7" fmla="*/ 0 h 19"/>
                    <a:gd name="T8" fmla="*/ 3 w 3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" h="19">
                      <a:moveTo>
                        <a:pt x="3" y="0"/>
                      </a:moveTo>
                      <a:lnTo>
                        <a:pt x="3" y="19"/>
                      </a:lnTo>
                      <a:lnTo>
                        <a:pt x="0" y="1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05" name="Rectangle 702"/>
                <p:cNvSpPr>
                  <a:spLocks noChangeArrowheads="1"/>
                </p:cNvSpPr>
                <p:nvPr/>
              </p:nvSpPr>
              <p:spPr bwMode="auto">
                <a:xfrm>
                  <a:off x="6974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06" name="Rectangle 703"/>
                <p:cNvSpPr>
                  <a:spLocks noChangeArrowheads="1"/>
                </p:cNvSpPr>
                <p:nvPr/>
              </p:nvSpPr>
              <p:spPr bwMode="auto">
                <a:xfrm>
                  <a:off x="6974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07" name="Rectangle 704"/>
                <p:cNvSpPr>
                  <a:spLocks noChangeArrowheads="1"/>
                </p:cNvSpPr>
                <p:nvPr/>
              </p:nvSpPr>
              <p:spPr bwMode="auto">
                <a:xfrm>
                  <a:off x="6974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08" name="Rectangle 705"/>
                <p:cNvSpPr>
                  <a:spLocks noChangeArrowheads="1"/>
                </p:cNvSpPr>
                <p:nvPr/>
              </p:nvSpPr>
              <p:spPr bwMode="auto">
                <a:xfrm>
                  <a:off x="6974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09" name="Rectangle 706"/>
                <p:cNvSpPr>
                  <a:spLocks noChangeArrowheads="1"/>
                </p:cNvSpPr>
                <p:nvPr/>
              </p:nvSpPr>
              <p:spPr bwMode="auto">
                <a:xfrm>
                  <a:off x="6974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10" name="Rectangle 707"/>
                <p:cNvSpPr>
                  <a:spLocks noChangeArrowheads="1"/>
                </p:cNvSpPr>
                <p:nvPr/>
              </p:nvSpPr>
              <p:spPr bwMode="auto">
                <a:xfrm>
                  <a:off x="6974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11" name="Rectangle 708"/>
                <p:cNvSpPr>
                  <a:spLocks noChangeArrowheads="1"/>
                </p:cNvSpPr>
                <p:nvPr/>
              </p:nvSpPr>
              <p:spPr bwMode="auto">
                <a:xfrm>
                  <a:off x="6974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12" name="Rectangle 709"/>
                <p:cNvSpPr>
                  <a:spLocks noChangeArrowheads="1"/>
                </p:cNvSpPr>
                <p:nvPr/>
              </p:nvSpPr>
              <p:spPr bwMode="auto">
                <a:xfrm>
                  <a:off x="6974" y="2548"/>
                  <a:ext cx="1" cy="19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13" name="Freeform 710"/>
                <p:cNvSpPr/>
                <p:nvPr/>
              </p:nvSpPr>
              <p:spPr bwMode="auto">
                <a:xfrm>
                  <a:off x="6974" y="2548"/>
                  <a:ext cx="0" cy="19"/>
                </a:xfrm>
                <a:custGeom>
                  <a:avLst/>
                  <a:gdLst>
                    <a:gd name="T0" fmla="*/ 0 h 19"/>
                    <a:gd name="T1" fmla="*/ 19 h 19"/>
                    <a:gd name="T2" fmla="*/ 19 h 19"/>
                    <a:gd name="T3" fmla="*/ 0 h 19"/>
                    <a:gd name="T4" fmla="*/ 0 h 19"/>
                    <a:gd name="T5" fmla="*/ 0 h 19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19">
                      <a:moveTo>
                        <a:pt x="0" y="0"/>
                      </a:moveTo>
                      <a:lnTo>
                        <a:pt x="0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14" name="Freeform 711"/>
                <p:cNvSpPr/>
                <p:nvPr/>
              </p:nvSpPr>
              <p:spPr bwMode="auto">
                <a:xfrm>
                  <a:off x="6974" y="2548"/>
                  <a:ext cx="0" cy="19"/>
                </a:xfrm>
                <a:custGeom>
                  <a:avLst/>
                  <a:gdLst>
                    <a:gd name="T0" fmla="*/ 19 h 19"/>
                    <a:gd name="T1" fmla="*/ 0 h 19"/>
                    <a:gd name="T2" fmla="*/ 19 h 19"/>
                    <a:gd name="T3" fmla="*/ 19 h 19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19">
                      <a:moveTo>
                        <a:pt x="0" y="19"/>
                      </a:moveTo>
                      <a:lnTo>
                        <a:pt x="0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15" name="Freeform 712"/>
                <p:cNvSpPr/>
                <p:nvPr/>
              </p:nvSpPr>
              <p:spPr bwMode="auto">
                <a:xfrm>
                  <a:off x="6962" y="2565"/>
                  <a:ext cx="19" cy="5"/>
                </a:xfrm>
                <a:custGeom>
                  <a:avLst/>
                  <a:gdLst>
                    <a:gd name="T0" fmla="*/ 19 w 8"/>
                    <a:gd name="T1" fmla="*/ 3 h 2"/>
                    <a:gd name="T2" fmla="*/ 17 w 8"/>
                    <a:gd name="T3" fmla="*/ 5 h 2"/>
                    <a:gd name="T4" fmla="*/ 2 w 8"/>
                    <a:gd name="T5" fmla="*/ 5 h 2"/>
                    <a:gd name="T6" fmla="*/ 0 w 8"/>
                    <a:gd name="T7" fmla="*/ 3 h 2"/>
                    <a:gd name="T8" fmla="*/ 2 w 8"/>
                    <a:gd name="T9" fmla="*/ 0 h 2"/>
                    <a:gd name="T10" fmla="*/ 17 w 8"/>
                    <a:gd name="T11" fmla="*/ 0 h 2"/>
                    <a:gd name="T12" fmla="*/ 19 w 8"/>
                    <a:gd name="T13" fmla="*/ 3 h 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" h="2">
                      <a:moveTo>
                        <a:pt x="8" y="1"/>
                      </a:moveTo>
                      <a:cubicBezTo>
                        <a:pt x="8" y="2"/>
                        <a:pt x="7" y="2"/>
                        <a:pt x="7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8" y="1"/>
                        <a:pt x="8" y="1"/>
                      </a:cubicBez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16" name="Freeform 713"/>
                <p:cNvSpPr/>
                <p:nvPr/>
              </p:nvSpPr>
              <p:spPr bwMode="auto">
                <a:xfrm>
                  <a:off x="6962" y="2565"/>
                  <a:ext cx="19" cy="5"/>
                </a:xfrm>
                <a:custGeom>
                  <a:avLst/>
                  <a:gdLst>
                    <a:gd name="T0" fmla="*/ 19 w 8"/>
                    <a:gd name="T1" fmla="*/ 3 h 2"/>
                    <a:gd name="T2" fmla="*/ 17 w 8"/>
                    <a:gd name="T3" fmla="*/ 5 h 2"/>
                    <a:gd name="T4" fmla="*/ 2 w 8"/>
                    <a:gd name="T5" fmla="*/ 5 h 2"/>
                    <a:gd name="T6" fmla="*/ 0 w 8"/>
                    <a:gd name="T7" fmla="*/ 3 h 2"/>
                    <a:gd name="T8" fmla="*/ 2 w 8"/>
                    <a:gd name="T9" fmla="*/ 0 h 2"/>
                    <a:gd name="T10" fmla="*/ 17 w 8"/>
                    <a:gd name="T11" fmla="*/ 0 h 2"/>
                    <a:gd name="T12" fmla="*/ 19 w 8"/>
                    <a:gd name="T13" fmla="*/ 3 h 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" h="2">
                      <a:moveTo>
                        <a:pt x="8" y="1"/>
                      </a:moveTo>
                      <a:cubicBezTo>
                        <a:pt x="8" y="2"/>
                        <a:pt x="7" y="2"/>
                        <a:pt x="7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8" y="1"/>
                        <a:pt x="8" y="1"/>
                      </a:cubicBez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17" name="Freeform 714"/>
                <p:cNvSpPr/>
                <p:nvPr/>
              </p:nvSpPr>
              <p:spPr bwMode="auto">
                <a:xfrm>
                  <a:off x="6962" y="2565"/>
                  <a:ext cx="0" cy="5"/>
                </a:xfrm>
                <a:custGeom>
                  <a:avLst/>
                  <a:gdLst>
                    <a:gd name="T0" fmla="*/ 0 h 5"/>
                    <a:gd name="T1" fmla="*/ 5 h 5"/>
                    <a:gd name="T2" fmla="*/ 0 h 5"/>
                    <a:gd name="T3" fmla="*/ 0 h 5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5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18" name="Freeform 715"/>
                <p:cNvSpPr/>
                <p:nvPr/>
              </p:nvSpPr>
              <p:spPr bwMode="auto">
                <a:xfrm>
                  <a:off x="6962" y="2565"/>
                  <a:ext cx="2" cy="5"/>
                </a:xfrm>
                <a:custGeom>
                  <a:avLst/>
                  <a:gdLst>
                    <a:gd name="T0" fmla="*/ 2 w 2"/>
                    <a:gd name="T1" fmla="*/ 0 h 5"/>
                    <a:gd name="T2" fmla="*/ 2 w 2"/>
                    <a:gd name="T3" fmla="*/ 5 h 5"/>
                    <a:gd name="T4" fmla="*/ 0 w 2"/>
                    <a:gd name="T5" fmla="*/ 5 h 5"/>
                    <a:gd name="T6" fmla="*/ 0 w 2"/>
                    <a:gd name="T7" fmla="*/ 5 h 5"/>
                    <a:gd name="T8" fmla="*/ 0 w 2"/>
                    <a:gd name="T9" fmla="*/ 0 h 5"/>
                    <a:gd name="T10" fmla="*/ 2 w 2"/>
                    <a:gd name="T11" fmla="*/ 0 h 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" h="5">
                      <a:moveTo>
                        <a:pt x="2" y="0"/>
                      </a:moveTo>
                      <a:lnTo>
                        <a:pt x="2" y="5"/>
                      </a:ln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19" name="Rectangle 716"/>
                <p:cNvSpPr>
                  <a:spLocks noChangeArrowheads="1"/>
                </p:cNvSpPr>
                <p:nvPr/>
              </p:nvSpPr>
              <p:spPr bwMode="auto">
                <a:xfrm>
                  <a:off x="696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20" name="Rectangle 717"/>
                <p:cNvSpPr>
                  <a:spLocks noChangeArrowheads="1"/>
                </p:cNvSpPr>
                <p:nvPr/>
              </p:nvSpPr>
              <p:spPr bwMode="auto">
                <a:xfrm>
                  <a:off x="696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21" name="Rectangle 718"/>
                <p:cNvSpPr>
                  <a:spLocks noChangeArrowheads="1"/>
                </p:cNvSpPr>
                <p:nvPr/>
              </p:nvSpPr>
              <p:spPr bwMode="auto">
                <a:xfrm>
                  <a:off x="696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22" name="Rectangle 719"/>
                <p:cNvSpPr>
                  <a:spLocks noChangeArrowheads="1"/>
                </p:cNvSpPr>
                <p:nvPr/>
              </p:nvSpPr>
              <p:spPr bwMode="auto">
                <a:xfrm>
                  <a:off x="696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23" name="Rectangle 720"/>
                <p:cNvSpPr>
                  <a:spLocks noChangeArrowheads="1"/>
                </p:cNvSpPr>
                <p:nvPr/>
              </p:nvSpPr>
              <p:spPr bwMode="auto">
                <a:xfrm>
                  <a:off x="696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24" name="Rectangle 721"/>
                <p:cNvSpPr>
                  <a:spLocks noChangeArrowheads="1"/>
                </p:cNvSpPr>
                <p:nvPr/>
              </p:nvSpPr>
              <p:spPr bwMode="auto">
                <a:xfrm>
                  <a:off x="696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25" name="Rectangle 722"/>
                <p:cNvSpPr>
                  <a:spLocks noChangeArrowheads="1"/>
                </p:cNvSpPr>
                <p:nvPr/>
              </p:nvSpPr>
              <p:spPr bwMode="auto">
                <a:xfrm>
                  <a:off x="696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26" name="Rectangle 723"/>
                <p:cNvSpPr>
                  <a:spLocks noChangeArrowheads="1"/>
                </p:cNvSpPr>
                <p:nvPr/>
              </p:nvSpPr>
              <p:spPr bwMode="auto">
                <a:xfrm>
                  <a:off x="696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27" name="Rectangle 724"/>
                <p:cNvSpPr>
                  <a:spLocks noChangeArrowheads="1"/>
                </p:cNvSpPr>
                <p:nvPr/>
              </p:nvSpPr>
              <p:spPr bwMode="auto">
                <a:xfrm>
                  <a:off x="696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28" name="Rectangle 725"/>
                <p:cNvSpPr>
                  <a:spLocks noChangeArrowheads="1"/>
                </p:cNvSpPr>
                <p:nvPr/>
              </p:nvSpPr>
              <p:spPr bwMode="auto">
                <a:xfrm>
                  <a:off x="6964" y="2565"/>
                  <a:ext cx="3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29" name="Rectangle 726"/>
                <p:cNvSpPr>
                  <a:spLocks noChangeArrowheads="1"/>
                </p:cNvSpPr>
                <p:nvPr/>
              </p:nvSpPr>
              <p:spPr bwMode="auto">
                <a:xfrm>
                  <a:off x="6967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30" name="Rectangle 727"/>
                <p:cNvSpPr>
                  <a:spLocks noChangeArrowheads="1"/>
                </p:cNvSpPr>
                <p:nvPr/>
              </p:nvSpPr>
              <p:spPr bwMode="auto">
                <a:xfrm>
                  <a:off x="6967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31" name="Rectangle 728"/>
                <p:cNvSpPr>
                  <a:spLocks noChangeArrowheads="1"/>
                </p:cNvSpPr>
                <p:nvPr/>
              </p:nvSpPr>
              <p:spPr bwMode="auto">
                <a:xfrm>
                  <a:off x="6967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32" name="Rectangle 729"/>
                <p:cNvSpPr>
                  <a:spLocks noChangeArrowheads="1"/>
                </p:cNvSpPr>
                <p:nvPr/>
              </p:nvSpPr>
              <p:spPr bwMode="auto">
                <a:xfrm>
                  <a:off x="6967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33" name="Rectangle 730"/>
                <p:cNvSpPr>
                  <a:spLocks noChangeArrowheads="1"/>
                </p:cNvSpPr>
                <p:nvPr/>
              </p:nvSpPr>
              <p:spPr bwMode="auto">
                <a:xfrm>
                  <a:off x="6967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34" name="Rectangle 731"/>
                <p:cNvSpPr>
                  <a:spLocks noChangeArrowheads="1"/>
                </p:cNvSpPr>
                <p:nvPr/>
              </p:nvSpPr>
              <p:spPr bwMode="auto">
                <a:xfrm>
                  <a:off x="6967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35" name="Rectangle 732"/>
                <p:cNvSpPr>
                  <a:spLocks noChangeArrowheads="1"/>
                </p:cNvSpPr>
                <p:nvPr/>
              </p:nvSpPr>
              <p:spPr bwMode="auto">
                <a:xfrm>
                  <a:off x="6967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36" name="Rectangle 733"/>
                <p:cNvSpPr>
                  <a:spLocks noChangeArrowheads="1"/>
                </p:cNvSpPr>
                <p:nvPr/>
              </p:nvSpPr>
              <p:spPr bwMode="auto">
                <a:xfrm>
                  <a:off x="6967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37" name="Rectangle 734"/>
                <p:cNvSpPr>
                  <a:spLocks noChangeArrowheads="1"/>
                </p:cNvSpPr>
                <p:nvPr/>
              </p:nvSpPr>
              <p:spPr bwMode="auto">
                <a:xfrm>
                  <a:off x="6967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38" name="Rectangle 735"/>
                <p:cNvSpPr>
                  <a:spLocks noChangeArrowheads="1"/>
                </p:cNvSpPr>
                <p:nvPr/>
              </p:nvSpPr>
              <p:spPr bwMode="auto">
                <a:xfrm>
                  <a:off x="6967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39" name="Rectangle 736"/>
                <p:cNvSpPr>
                  <a:spLocks noChangeArrowheads="1"/>
                </p:cNvSpPr>
                <p:nvPr/>
              </p:nvSpPr>
              <p:spPr bwMode="auto">
                <a:xfrm>
                  <a:off x="6967" y="2565"/>
                  <a:ext cx="2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40" name="Rectangle 737"/>
                <p:cNvSpPr>
                  <a:spLocks noChangeArrowheads="1"/>
                </p:cNvSpPr>
                <p:nvPr/>
              </p:nvSpPr>
              <p:spPr bwMode="auto">
                <a:xfrm>
                  <a:off x="6969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41" name="Rectangle 738"/>
                <p:cNvSpPr>
                  <a:spLocks noChangeArrowheads="1"/>
                </p:cNvSpPr>
                <p:nvPr/>
              </p:nvSpPr>
              <p:spPr bwMode="auto">
                <a:xfrm>
                  <a:off x="6969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42" name="Rectangle 739"/>
                <p:cNvSpPr>
                  <a:spLocks noChangeArrowheads="1"/>
                </p:cNvSpPr>
                <p:nvPr/>
              </p:nvSpPr>
              <p:spPr bwMode="auto">
                <a:xfrm>
                  <a:off x="6969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43" name="Rectangle 740"/>
                <p:cNvSpPr>
                  <a:spLocks noChangeArrowheads="1"/>
                </p:cNvSpPr>
                <p:nvPr/>
              </p:nvSpPr>
              <p:spPr bwMode="auto">
                <a:xfrm>
                  <a:off x="6969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44" name="Rectangle 741"/>
                <p:cNvSpPr>
                  <a:spLocks noChangeArrowheads="1"/>
                </p:cNvSpPr>
                <p:nvPr/>
              </p:nvSpPr>
              <p:spPr bwMode="auto">
                <a:xfrm>
                  <a:off x="6969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45" name="Rectangle 742"/>
                <p:cNvSpPr>
                  <a:spLocks noChangeArrowheads="1"/>
                </p:cNvSpPr>
                <p:nvPr/>
              </p:nvSpPr>
              <p:spPr bwMode="auto">
                <a:xfrm>
                  <a:off x="6969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46" name="Rectangle 743"/>
                <p:cNvSpPr>
                  <a:spLocks noChangeArrowheads="1"/>
                </p:cNvSpPr>
                <p:nvPr/>
              </p:nvSpPr>
              <p:spPr bwMode="auto">
                <a:xfrm>
                  <a:off x="6969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47" name="Rectangle 744"/>
                <p:cNvSpPr>
                  <a:spLocks noChangeArrowheads="1"/>
                </p:cNvSpPr>
                <p:nvPr/>
              </p:nvSpPr>
              <p:spPr bwMode="auto">
                <a:xfrm>
                  <a:off x="6969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48" name="Rectangle 745"/>
                <p:cNvSpPr>
                  <a:spLocks noChangeArrowheads="1"/>
                </p:cNvSpPr>
                <p:nvPr/>
              </p:nvSpPr>
              <p:spPr bwMode="auto">
                <a:xfrm>
                  <a:off x="6969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49" name="Freeform 746"/>
                <p:cNvSpPr/>
                <p:nvPr/>
              </p:nvSpPr>
              <p:spPr bwMode="auto">
                <a:xfrm>
                  <a:off x="6969" y="2565"/>
                  <a:ext cx="2" cy="5"/>
                </a:xfrm>
                <a:custGeom>
                  <a:avLst/>
                  <a:gdLst>
                    <a:gd name="T0" fmla="*/ 2 w 2"/>
                    <a:gd name="T1" fmla="*/ 0 h 5"/>
                    <a:gd name="T2" fmla="*/ 0 w 2"/>
                    <a:gd name="T3" fmla="*/ 5 h 5"/>
                    <a:gd name="T4" fmla="*/ 0 w 2"/>
                    <a:gd name="T5" fmla="*/ 5 h 5"/>
                    <a:gd name="T6" fmla="*/ 0 w 2"/>
                    <a:gd name="T7" fmla="*/ 0 h 5"/>
                    <a:gd name="T8" fmla="*/ 2 w 2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2" y="0"/>
                      </a:move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50" name="Freeform 747"/>
                <p:cNvSpPr/>
                <p:nvPr/>
              </p:nvSpPr>
              <p:spPr bwMode="auto">
                <a:xfrm>
                  <a:off x="6969" y="2565"/>
                  <a:ext cx="2" cy="5"/>
                </a:xfrm>
                <a:custGeom>
                  <a:avLst/>
                  <a:gdLst>
                    <a:gd name="T0" fmla="*/ 2 w 2"/>
                    <a:gd name="T1" fmla="*/ 0 h 5"/>
                    <a:gd name="T2" fmla="*/ 2 w 2"/>
                    <a:gd name="T3" fmla="*/ 5 h 5"/>
                    <a:gd name="T4" fmla="*/ 0 w 2"/>
                    <a:gd name="T5" fmla="*/ 5 h 5"/>
                    <a:gd name="T6" fmla="*/ 2 w 2"/>
                    <a:gd name="T7" fmla="*/ 0 h 5"/>
                    <a:gd name="T8" fmla="*/ 2 w 2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2" y="0"/>
                      </a:moveTo>
                      <a:lnTo>
                        <a:pt x="2" y="5"/>
                      </a:lnTo>
                      <a:lnTo>
                        <a:pt x="0" y="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51" name="Rectangle 748"/>
                <p:cNvSpPr>
                  <a:spLocks noChangeArrowheads="1"/>
                </p:cNvSpPr>
                <p:nvPr/>
              </p:nvSpPr>
              <p:spPr bwMode="auto">
                <a:xfrm>
                  <a:off x="6971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52" name="Rectangle 749"/>
                <p:cNvSpPr>
                  <a:spLocks noChangeArrowheads="1"/>
                </p:cNvSpPr>
                <p:nvPr/>
              </p:nvSpPr>
              <p:spPr bwMode="auto">
                <a:xfrm>
                  <a:off x="6971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53" name="Rectangle 750"/>
                <p:cNvSpPr>
                  <a:spLocks noChangeArrowheads="1"/>
                </p:cNvSpPr>
                <p:nvPr/>
              </p:nvSpPr>
              <p:spPr bwMode="auto">
                <a:xfrm>
                  <a:off x="6971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54" name="Rectangle 751"/>
                <p:cNvSpPr>
                  <a:spLocks noChangeArrowheads="1"/>
                </p:cNvSpPr>
                <p:nvPr/>
              </p:nvSpPr>
              <p:spPr bwMode="auto">
                <a:xfrm>
                  <a:off x="6971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55" name="Rectangle 752"/>
                <p:cNvSpPr>
                  <a:spLocks noChangeArrowheads="1"/>
                </p:cNvSpPr>
                <p:nvPr/>
              </p:nvSpPr>
              <p:spPr bwMode="auto">
                <a:xfrm>
                  <a:off x="6971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56" name="Rectangle 753"/>
                <p:cNvSpPr>
                  <a:spLocks noChangeArrowheads="1"/>
                </p:cNvSpPr>
                <p:nvPr/>
              </p:nvSpPr>
              <p:spPr bwMode="auto">
                <a:xfrm>
                  <a:off x="6971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57" name="Rectangle 754"/>
                <p:cNvSpPr>
                  <a:spLocks noChangeArrowheads="1"/>
                </p:cNvSpPr>
                <p:nvPr/>
              </p:nvSpPr>
              <p:spPr bwMode="auto">
                <a:xfrm>
                  <a:off x="6971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58" name="Rectangle 755"/>
                <p:cNvSpPr>
                  <a:spLocks noChangeArrowheads="1"/>
                </p:cNvSpPr>
                <p:nvPr/>
              </p:nvSpPr>
              <p:spPr bwMode="auto">
                <a:xfrm>
                  <a:off x="6971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59" name="Rectangle 756"/>
                <p:cNvSpPr>
                  <a:spLocks noChangeArrowheads="1"/>
                </p:cNvSpPr>
                <p:nvPr/>
              </p:nvSpPr>
              <p:spPr bwMode="auto">
                <a:xfrm>
                  <a:off x="6971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60" name="Rectangle 757"/>
                <p:cNvSpPr>
                  <a:spLocks noChangeArrowheads="1"/>
                </p:cNvSpPr>
                <p:nvPr/>
              </p:nvSpPr>
              <p:spPr bwMode="auto">
                <a:xfrm>
                  <a:off x="6971" y="2565"/>
                  <a:ext cx="3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61" name="Rectangle 758"/>
                <p:cNvSpPr>
                  <a:spLocks noChangeArrowheads="1"/>
                </p:cNvSpPr>
                <p:nvPr/>
              </p:nvSpPr>
              <p:spPr bwMode="auto">
                <a:xfrm>
                  <a:off x="697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62" name="Rectangle 759"/>
                <p:cNvSpPr>
                  <a:spLocks noChangeArrowheads="1"/>
                </p:cNvSpPr>
                <p:nvPr/>
              </p:nvSpPr>
              <p:spPr bwMode="auto">
                <a:xfrm>
                  <a:off x="697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63" name="Rectangle 760"/>
                <p:cNvSpPr>
                  <a:spLocks noChangeArrowheads="1"/>
                </p:cNvSpPr>
                <p:nvPr/>
              </p:nvSpPr>
              <p:spPr bwMode="auto">
                <a:xfrm>
                  <a:off x="697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64" name="Rectangle 761"/>
                <p:cNvSpPr>
                  <a:spLocks noChangeArrowheads="1"/>
                </p:cNvSpPr>
                <p:nvPr/>
              </p:nvSpPr>
              <p:spPr bwMode="auto">
                <a:xfrm>
                  <a:off x="697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65" name="Rectangle 762"/>
                <p:cNvSpPr>
                  <a:spLocks noChangeArrowheads="1"/>
                </p:cNvSpPr>
                <p:nvPr/>
              </p:nvSpPr>
              <p:spPr bwMode="auto">
                <a:xfrm>
                  <a:off x="697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66" name="Rectangle 763"/>
                <p:cNvSpPr>
                  <a:spLocks noChangeArrowheads="1"/>
                </p:cNvSpPr>
                <p:nvPr/>
              </p:nvSpPr>
              <p:spPr bwMode="auto">
                <a:xfrm>
                  <a:off x="697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67" name="Rectangle 764"/>
                <p:cNvSpPr>
                  <a:spLocks noChangeArrowheads="1"/>
                </p:cNvSpPr>
                <p:nvPr/>
              </p:nvSpPr>
              <p:spPr bwMode="auto">
                <a:xfrm>
                  <a:off x="697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68" name="Rectangle 765"/>
                <p:cNvSpPr>
                  <a:spLocks noChangeArrowheads="1"/>
                </p:cNvSpPr>
                <p:nvPr/>
              </p:nvSpPr>
              <p:spPr bwMode="auto">
                <a:xfrm>
                  <a:off x="697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69" name="Rectangle 766"/>
                <p:cNvSpPr>
                  <a:spLocks noChangeArrowheads="1"/>
                </p:cNvSpPr>
                <p:nvPr/>
              </p:nvSpPr>
              <p:spPr bwMode="auto">
                <a:xfrm>
                  <a:off x="6974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70" name="Freeform 767"/>
                <p:cNvSpPr/>
                <p:nvPr/>
              </p:nvSpPr>
              <p:spPr bwMode="auto">
                <a:xfrm>
                  <a:off x="6974" y="2565"/>
                  <a:ext cx="2" cy="5"/>
                </a:xfrm>
                <a:custGeom>
                  <a:avLst/>
                  <a:gdLst>
                    <a:gd name="T0" fmla="*/ 2 w 2"/>
                    <a:gd name="T1" fmla="*/ 0 h 5"/>
                    <a:gd name="T2" fmla="*/ 0 w 2"/>
                    <a:gd name="T3" fmla="*/ 5 h 5"/>
                    <a:gd name="T4" fmla="*/ 0 w 2"/>
                    <a:gd name="T5" fmla="*/ 5 h 5"/>
                    <a:gd name="T6" fmla="*/ 0 w 2"/>
                    <a:gd name="T7" fmla="*/ 0 h 5"/>
                    <a:gd name="T8" fmla="*/ 2 w 2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2" y="0"/>
                      </a:move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71" name="Freeform 768"/>
                <p:cNvSpPr/>
                <p:nvPr/>
              </p:nvSpPr>
              <p:spPr bwMode="auto">
                <a:xfrm>
                  <a:off x="6974" y="2565"/>
                  <a:ext cx="2" cy="5"/>
                </a:xfrm>
                <a:custGeom>
                  <a:avLst/>
                  <a:gdLst>
                    <a:gd name="T0" fmla="*/ 2 w 2"/>
                    <a:gd name="T1" fmla="*/ 0 h 5"/>
                    <a:gd name="T2" fmla="*/ 2 w 2"/>
                    <a:gd name="T3" fmla="*/ 5 h 5"/>
                    <a:gd name="T4" fmla="*/ 0 w 2"/>
                    <a:gd name="T5" fmla="*/ 5 h 5"/>
                    <a:gd name="T6" fmla="*/ 2 w 2"/>
                    <a:gd name="T7" fmla="*/ 0 h 5"/>
                    <a:gd name="T8" fmla="*/ 2 w 2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2" y="0"/>
                      </a:moveTo>
                      <a:lnTo>
                        <a:pt x="2" y="5"/>
                      </a:lnTo>
                      <a:lnTo>
                        <a:pt x="0" y="5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72" name="Rectangle 769"/>
                <p:cNvSpPr>
                  <a:spLocks noChangeArrowheads="1"/>
                </p:cNvSpPr>
                <p:nvPr/>
              </p:nvSpPr>
              <p:spPr bwMode="auto">
                <a:xfrm>
                  <a:off x="6976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73" name="Rectangle 770"/>
                <p:cNvSpPr>
                  <a:spLocks noChangeArrowheads="1"/>
                </p:cNvSpPr>
                <p:nvPr/>
              </p:nvSpPr>
              <p:spPr bwMode="auto">
                <a:xfrm>
                  <a:off x="6976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74" name="Rectangle 771"/>
                <p:cNvSpPr>
                  <a:spLocks noChangeArrowheads="1"/>
                </p:cNvSpPr>
                <p:nvPr/>
              </p:nvSpPr>
              <p:spPr bwMode="auto">
                <a:xfrm>
                  <a:off x="6976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75" name="Rectangle 772"/>
                <p:cNvSpPr>
                  <a:spLocks noChangeArrowheads="1"/>
                </p:cNvSpPr>
                <p:nvPr/>
              </p:nvSpPr>
              <p:spPr bwMode="auto">
                <a:xfrm>
                  <a:off x="6976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76" name="Rectangle 773"/>
                <p:cNvSpPr>
                  <a:spLocks noChangeArrowheads="1"/>
                </p:cNvSpPr>
                <p:nvPr/>
              </p:nvSpPr>
              <p:spPr bwMode="auto">
                <a:xfrm>
                  <a:off x="6976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77" name="Rectangle 774"/>
                <p:cNvSpPr>
                  <a:spLocks noChangeArrowheads="1"/>
                </p:cNvSpPr>
                <p:nvPr/>
              </p:nvSpPr>
              <p:spPr bwMode="auto">
                <a:xfrm>
                  <a:off x="6976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78" name="Rectangle 775"/>
                <p:cNvSpPr>
                  <a:spLocks noChangeArrowheads="1"/>
                </p:cNvSpPr>
                <p:nvPr/>
              </p:nvSpPr>
              <p:spPr bwMode="auto">
                <a:xfrm>
                  <a:off x="6976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79" name="Rectangle 776"/>
                <p:cNvSpPr>
                  <a:spLocks noChangeArrowheads="1"/>
                </p:cNvSpPr>
                <p:nvPr/>
              </p:nvSpPr>
              <p:spPr bwMode="auto">
                <a:xfrm>
                  <a:off x="6976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80" name="Rectangle 777"/>
                <p:cNvSpPr>
                  <a:spLocks noChangeArrowheads="1"/>
                </p:cNvSpPr>
                <p:nvPr/>
              </p:nvSpPr>
              <p:spPr bwMode="auto">
                <a:xfrm>
                  <a:off x="6976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81" name="Rectangle 778"/>
                <p:cNvSpPr>
                  <a:spLocks noChangeArrowheads="1"/>
                </p:cNvSpPr>
                <p:nvPr/>
              </p:nvSpPr>
              <p:spPr bwMode="auto">
                <a:xfrm>
                  <a:off x="6976" y="2565"/>
                  <a:ext cx="2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82" name="Rectangle 779"/>
                <p:cNvSpPr>
                  <a:spLocks noChangeArrowheads="1"/>
                </p:cNvSpPr>
                <p:nvPr/>
              </p:nvSpPr>
              <p:spPr bwMode="auto">
                <a:xfrm>
                  <a:off x="697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83" name="Rectangle 780"/>
                <p:cNvSpPr>
                  <a:spLocks noChangeArrowheads="1"/>
                </p:cNvSpPr>
                <p:nvPr/>
              </p:nvSpPr>
              <p:spPr bwMode="auto">
                <a:xfrm>
                  <a:off x="697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84" name="Rectangle 781"/>
                <p:cNvSpPr>
                  <a:spLocks noChangeArrowheads="1"/>
                </p:cNvSpPr>
                <p:nvPr/>
              </p:nvSpPr>
              <p:spPr bwMode="auto">
                <a:xfrm>
                  <a:off x="697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85" name="Rectangle 782"/>
                <p:cNvSpPr>
                  <a:spLocks noChangeArrowheads="1"/>
                </p:cNvSpPr>
                <p:nvPr/>
              </p:nvSpPr>
              <p:spPr bwMode="auto">
                <a:xfrm>
                  <a:off x="697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86" name="Rectangle 783"/>
                <p:cNvSpPr>
                  <a:spLocks noChangeArrowheads="1"/>
                </p:cNvSpPr>
                <p:nvPr/>
              </p:nvSpPr>
              <p:spPr bwMode="auto">
                <a:xfrm>
                  <a:off x="697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87" name="Rectangle 784"/>
                <p:cNvSpPr>
                  <a:spLocks noChangeArrowheads="1"/>
                </p:cNvSpPr>
                <p:nvPr/>
              </p:nvSpPr>
              <p:spPr bwMode="auto">
                <a:xfrm>
                  <a:off x="697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88" name="Rectangle 785"/>
                <p:cNvSpPr>
                  <a:spLocks noChangeArrowheads="1"/>
                </p:cNvSpPr>
                <p:nvPr/>
              </p:nvSpPr>
              <p:spPr bwMode="auto">
                <a:xfrm>
                  <a:off x="697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89" name="Rectangle 786"/>
                <p:cNvSpPr>
                  <a:spLocks noChangeArrowheads="1"/>
                </p:cNvSpPr>
                <p:nvPr/>
              </p:nvSpPr>
              <p:spPr bwMode="auto">
                <a:xfrm>
                  <a:off x="697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90" name="Rectangle 787"/>
                <p:cNvSpPr>
                  <a:spLocks noChangeArrowheads="1"/>
                </p:cNvSpPr>
                <p:nvPr/>
              </p:nvSpPr>
              <p:spPr bwMode="auto">
                <a:xfrm>
                  <a:off x="6978" y="2565"/>
                  <a:ext cx="1" cy="5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891" name="Freeform 788"/>
                <p:cNvSpPr/>
                <p:nvPr/>
              </p:nvSpPr>
              <p:spPr bwMode="auto">
                <a:xfrm>
                  <a:off x="6978" y="2565"/>
                  <a:ext cx="3" cy="5"/>
                </a:xfrm>
                <a:custGeom>
                  <a:avLst/>
                  <a:gdLst>
                    <a:gd name="T0" fmla="*/ 3 w 3"/>
                    <a:gd name="T1" fmla="*/ 0 h 5"/>
                    <a:gd name="T2" fmla="*/ 0 w 3"/>
                    <a:gd name="T3" fmla="*/ 5 h 5"/>
                    <a:gd name="T4" fmla="*/ 0 w 3"/>
                    <a:gd name="T5" fmla="*/ 5 h 5"/>
                    <a:gd name="T6" fmla="*/ 0 w 3"/>
                    <a:gd name="T7" fmla="*/ 0 h 5"/>
                    <a:gd name="T8" fmla="*/ 3 w 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92" name="Freeform 789"/>
                <p:cNvSpPr/>
                <p:nvPr/>
              </p:nvSpPr>
              <p:spPr bwMode="auto">
                <a:xfrm>
                  <a:off x="6978" y="2565"/>
                  <a:ext cx="3" cy="5"/>
                </a:xfrm>
                <a:custGeom>
                  <a:avLst/>
                  <a:gdLst>
                    <a:gd name="T0" fmla="*/ 3 w 3"/>
                    <a:gd name="T1" fmla="*/ 0 h 5"/>
                    <a:gd name="T2" fmla="*/ 3 w 3"/>
                    <a:gd name="T3" fmla="*/ 5 h 5"/>
                    <a:gd name="T4" fmla="*/ 0 w 3"/>
                    <a:gd name="T5" fmla="*/ 5 h 5"/>
                    <a:gd name="T6" fmla="*/ 3 w 3"/>
                    <a:gd name="T7" fmla="*/ 0 h 5"/>
                    <a:gd name="T8" fmla="*/ 3 w 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3" y="0"/>
                      </a:moveTo>
                      <a:lnTo>
                        <a:pt x="3" y="5"/>
                      </a:lnTo>
                      <a:lnTo>
                        <a:pt x="0" y="5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93" name="Freeform 790"/>
                <p:cNvSpPr/>
                <p:nvPr/>
              </p:nvSpPr>
              <p:spPr bwMode="auto">
                <a:xfrm>
                  <a:off x="6981" y="2565"/>
                  <a:ext cx="0" cy="5"/>
                </a:xfrm>
                <a:custGeom>
                  <a:avLst/>
                  <a:gdLst>
                    <a:gd name="T0" fmla="*/ 2 h 5"/>
                    <a:gd name="T1" fmla="*/ 5 h 5"/>
                    <a:gd name="T2" fmla="*/ 5 h 5"/>
                    <a:gd name="T3" fmla="*/ 0 h 5"/>
                    <a:gd name="T4" fmla="*/ 0 h 5"/>
                    <a:gd name="T5" fmla="*/ 2 h 5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5">
                      <a:moveTo>
                        <a:pt x="0" y="2"/>
                      </a:move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94" name="Freeform 791"/>
                <p:cNvSpPr/>
                <p:nvPr/>
              </p:nvSpPr>
              <p:spPr bwMode="auto">
                <a:xfrm>
                  <a:off x="6981" y="2567"/>
                  <a:ext cx="0" cy="3"/>
                </a:xfrm>
                <a:custGeom>
                  <a:avLst/>
                  <a:gdLst>
                    <a:gd name="T0" fmla="*/ 3 h 3"/>
                    <a:gd name="T1" fmla="*/ 0 h 3"/>
                    <a:gd name="T2" fmla="*/ 3 h 3"/>
                    <a:gd name="T3" fmla="*/ 3 h 3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95" name="Freeform 792"/>
                <p:cNvSpPr/>
                <p:nvPr/>
              </p:nvSpPr>
              <p:spPr bwMode="auto">
                <a:xfrm>
                  <a:off x="6969" y="2532"/>
                  <a:ext cx="73" cy="21"/>
                </a:xfrm>
                <a:custGeom>
                  <a:avLst/>
                  <a:gdLst>
                    <a:gd name="T0" fmla="*/ 5 w 31"/>
                    <a:gd name="T1" fmla="*/ 19 h 9"/>
                    <a:gd name="T2" fmla="*/ 0 w 31"/>
                    <a:gd name="T3" fmla="*/ 14 h 9"/>
                    <a:gd name="T4" fmla="*/ 21 w 31"/>
                    <a:gd name="T5" fmla="*/ 2 h 9"/>
                    <a:gd name="T6" fmla="*/ 73 w 31"/>
                    <a:gd name="T7" fmla="*/ 14 h 9"/>
                    <a:gd name="T8" fmla="*/ 68 w 31"/>
                    <a:gd name="T9" fmla="*/ 21 h 9"/>
                    <a:gd name="T10" fmla="*/ 26 w 31"/>
                    <a:gd name="T11" fmla="*/ 12 h 9"/>
                    <a:gd name="T12" fmla="*/ 7 w 31"/>
                    <a:gd name="T13" fmla="*/ 21 h 9"/>
                    <a:gd name="T14" fmla="*/ 5 w 31"/>
                    <a:gd name="T15" fmla="*/ 19 h 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1" h="9">
                      <a:moveTo>
                        <a:pt x="2" y="8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4" y="3"/>
                        <a:pt x="9" y="1"/>
                      </a:cubicBezTo>
                      <a:cubicBezTo>
                        <a:pt x="15" y="0"/>
                        <a:pt x="23" y="0"/>
                        <a:pt x="31" y="6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3" y="5"/>
                        <a:pt x="17" y="3"/>
                        <a:pt x="11" y="5"/>
                      </a:cubicBezTo>
                      <a:cubicBezTo>
                        <a:pt x="6" y="6"/>
                        <a:pt x="3" y="8"/>
                        <a:pt x="3" y="9"/>
                      </a:cubicBezTo>
                      <a:lnTo>
                        <a:pt x="2" y="8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96" name="Freeform 793"/>
                <p:cNvSpPr/>
                <p:nvPr/>
              </p:nvSpPr>
              <p:spPr bwMode="auto">
                <a:xfrm>
                  <a:off x="6969" y="2532"/>
                  <a:ext cx="73" cy="21"/>
                </a:xfrm>
                <a:custGeom>
                  <a:avLst/>
                  <a:gdLst>
                    <a:gd name="T0" fmla="*/ 5 w 31"/>
                    <a:gd name="T1" fmla="*/ 19 h 9"/>
                    <a:gd name="T2" fmla="*/ 0 w 31"/>
                    <a:gd name="T3" fmla="*/ 14 h 9"/>
                    <a:gd name="T4" fmla="*/ 21 w 31"/>
                    <a:gd name="T5" fmla="*/ 2 h 9"/>
                    <a:gd name="T6" fmla="*/ 73 w 31"/>
                    <a:gd name="T7" fmla="*/ 14 h 9"/>
                    <a:gd name="T8" fmla="*/ 68 w 31"/>
                    <a:gd name="T9" fmla="*/ 21 h 9"/>
                    <a:gd name="T10" fmla="*/ 26 w 31"/>
                    <a:gd name="T11" fmla="*/ 12 h 9"/>
                    <a:gd name="T12" fmla="*/ 5 w 31"/>
                    <a:gd name="T13" fmla="*/ 19 h 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1" h="9">
                      <a:moveTo>
                        <a:pt x="2" y="8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4" y="3"/>
                        <a:pt x="9" y="1"/>
                      </a:cubicBezTo>
                      <a:cubicBezTo>
                        <a:pt x="15" y="0"/>
                        <a:pt x="23" y="0"/>
                        <a:pt x="31" y="6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4" y="5"/>
                        <a:pt x="17" y="3"/>
                        <a:pt x="11" y="5"/>
                      </a:cubicBezTo>
                      <a:cubicBezTo>
                        <a:pt x="6" y="6"/>
                        <a:pt x="2" y="8"/>
                        <a:pt x="2" y="8"/>
                      </a:cubicBez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97" name="Freeform 794"/>
                <p:cNvSpPr/>
                <p:nvPr/>
              </p:nvSpPr>
              <p:spPr bwMode="auto">
                <a:xfrm>
                  <a:off x="6969" y="2532"/>
                  <a:ext cx="40" cy="2"/>
                </a:xfrm>
                <a:custGeom>
                  <a:avLst/>
                  <a:gdLst>
                    <a:gd name="T0" fmla="*/ 40 w 40"/>
                    <a:gd name="T1" fmla="*/ 0 h 2"/>
                    <a:gd name="T2" fmla="*/ 0 w 40"/>
                    <a:gd name="T3" fmla="*/ 2 h 2"/>
                    <a:gd name="T4" fmla="*/ 0 w 40"/>
                    <a:gd name="T5" fmla="*/ 0 h 2"/>
                    <a:gd name="T6" fmla="*/ 40 w 40"/>
                    <a:gd name="T7" fmla="*/ 0 h 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0" h="2">
                      <a:moveTo>
                        <a:pt x="40" y="0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98" name="Freeform 795"/>
                <p:cNvSpPr/>
                <p:nvPr/>
              </p:nvSpPr>
              <p:spPr bwMode="auto">
                <a:xfrm>
                  <a:off x="6969" y="2532"/>
                  <a:ext cx="43" cy="2"/>
                </a:xfrm>
                <a:custGeom>
                  <a:avLst/>
                  <a:gdLst>
                    <a:gd name="T0" fmla="*/ 43 w 43"/>
                    <a:gd name="T1" fmla="*/ 0 h 2"/>
                    <a:gd name="T2" fmla="*/ 0 w 43"/>
                    <a:gd name="T3" fmla="*/ 2 h 2"/>
                    <a:gd name="T4" fmla="*/ 0 w 43"/>
                    <a:gd name="T5" fmla="*/ 2 h 2"/>
                    <a:gd name="T6" fmla="*/ 40 w 43"/>
                    <a:gd name="T7" fmla="*/ 0 h 2"/>
                    <a:gd name="T8" fmla="*/ 43 w 43"/>
                    <a:gd name="T9" fmla="*/ 0 h 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3" h="2">
                      <a:moveTo>
                        <a:pt x="43" y="0"/>
                      </a:moveTo>
                      <a:lnTo>
                        <a:pt x="0" y="2"/>
                      </a:lnTo>
                      <a:lnTo>
                        <a:pt x="40" y="0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99" name="Freeform 796"/>
                <p:cNvSpPr/>
                <p:nvPr/>
              </p:nvSpPr>
              <p:spPr bwMode="auto">
                <a:xfrm>
                  <a:off x="6969" y="2532"/>
                  <a:ext cx="45" cy="2"/>
                </a:xfrm>
                <a:custGeom>
                  <a:avLst/>
                  <a:gdLst>
                    <a:gd name="T0" fmla="*/ 45 w 45"/>
                    <a:gd name="T1" fmla="*/ 0 h 2"/>
                    <a:gd name="T2" fmla="*/ 0 w 45"/>
                    <a:gd name="T3" fmla="*/ 2 h 2"/>
                    <a:gd name="T4" fmla="*/ 0 w 45"/>
                    <a:gd name="T5" fmla="*/ 2 h 2"/>
                    <a:gd name="T6" fmla="*/ 43 w 45"/>
                    <a:gd name="T7" fmla="*/ 0 h 2"/>
                    <a:gd name="T8" fmla="*/ 45 w 45"/>
                    <a:gd name="T9" fmla="*/ 0 h 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5" h="2">
                      <a:moveTo>
                        <a:pt x="45" y="0"/>
                      </a:moveTo>
                      <a:lnTo>
                        <a:pt x="0" y="2"/>
                      </a:lnTo>
                      <a:lnTo>
                        <a:pt x="43" y="0"/>
                      </a:lnTo>
                      <a:lnTo>
                        <a:pt x="45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00" name="Freeform 797"/>
                <p:cNvSpPr/>
                <p:nvPr/>
              </p:nvSpPr>
              <p:spPr bwMode="auto">
                <a:xfrm>
                  <a:off x="6969" y="2532"/>
                  <a:ext cx="47" cy="2"/>
                </a:xfrm>
                <a:custGeom>
                  <a:avLst/>
                  <a:gdLst>
                    <a:gd name="T0" fmla="*/ 47 w 47"/>
                    <a:gd name="T1" fmla="*/ 0 h 2"/>
                    <a:gd name="T2" fmla="*/ 0 w 47"/>
                    <a:gd name="T3" fmla="*/ 2 h 2"/>
                    <a:gd name="T4" fmla="*/ 0 w 47"/>
                    <a:gd name="T5" fmla="*/ 2 h 2"/>
                    <a:gd name="T6" fmla="*/ 45 w 47"/>
                    <a:gd name="T7" fmla="*/ 0 h 2"/>
                    <a:gd name="T8" fmla="*/ 47 w 47"/>
                    <a:gd name="T9" fmla="*/ 0 h 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47" y="0"/>
                      </a:moveTo>
                      <a:lnTo>
                        <a:pt x="0" y="2"/>
                      </a:lnTo>
                      <a:lnTo>
                        <a:pt x="45" y="0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01" name="Freeform 798"/>
                <p:cNvSpPr/>
                <p:nvPr/>
              </p:nvSpPr>
              <p:spPr bwMode="auto">
                <a:xfrm>
                  <a:off x="6969" y="2532"/>
                  <a:ext cx="52" cy="2"/>
                </a:xfrm>
                <a:custGeom>
                  <a:avLst/>
                  <a:gdLst>
                    <a:gd name="T0" fmla="*/ 52 w 52"/>
                    <a:gd name="T1" fmla="*/ 0 h 2"/>
                    <a:gd name="T2" fmla="*/ 0 w 52"/>
                    <a:gd name="T3" fmla="*/ 2 h 2"/>
                    <a:gd name="T4" fmla="*/ 0 w 52"/>
                    <a:gd name="T5" fmla="*/ 2 h 2"/>
                    <a:gd name="T6" fmla="*/ 47 w 52"/>
                    <a:gd name="T7" fmla="*/ 0 h 2"/>
                    <a:gd name="T8" fmla="*/ 52 w 52"/>
                    <a:gd name="T9" fmla="*/ 0 h 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2" h="2">
                      <a:moveTo>
                        <a:pt x="52" y="0"/>
                      </a:moveTo>
                      <a:lnTo>
                        <a:pt x="0" y="2"/>
                      </a:lnTo>
                      <a:lnTo>
                        <a:pt x="47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02" name="Freeform 799"/>
                <p:cNvSpPr/>
                <p:nvPr/>
              </p:nvSpPr>
              <p:spPr bwMode="auto">
                <a:xfrm>
                  <a:off x="6969" y="2532"/>
                  <a:ext cx="55" cy="2"/>
                </a:xfrm>
                <a:custGeom>
                  <a:avLst/>
                  <a:gdLst>
                    <a:gd name="T0" fmla="*/ 55 w 55"/>
                    <a:gd name="T1" fmla="*/ 0 h 2"/>
                    <a:gd name="T2" fmla="*/ 0 w 55"/>
                    <a:gd name="T3" fmla="*/ 2 h 2"/>
                    <a:gd name="T4" fmla="*/ 0 w 55"/>
                    <a:gd name="T5" fmla="*/ 2 h 2"/>
                    <a:gd name="T6" fmla="*/ 52 w 55"/>
                    <a:gd name="T7" fmla="*/ 0 h 2"/>
                    <a:gd name="T8" fmla="*/ 55 w 55"/>
                    <a:gd name="T9" fmla="*/ 0 h 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5" h="2">
                      <a:moveTo>
                        <a:pt x="55" y="0"/>
                      </a:moveTo>
                      <a:lnTo>
                        <a:pt x="0" y="2"/>
                      </a:lnTo>
                      <a:lnTo>
                        <a:pt x="52" y="0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03" name="Freeform 800"/>
                <p:cNvSpPr/>
                <p:nvPr/>
              </p:nvSpPr>
              <p:spPr bwMode="auto">
                <a:xfrm>
                  <a:off x="6969" y="2532"/>
                  <a:ext cx="57" cy="2"/>
                </a:xfrm>
                <a:custGeom>
                  <a:avLst/>
                  <a:gdLst>
                    <a:gd name="T0" fmla="*/ 57 w 57"/>
                    <a:gd name="T1" fmla="*/ 0 h 2"/>
                    <a:gd name="T2" fmla="*/ 0 w 57"/>
                    <a:gd name="T3" fmla="*/ 2 h 2"/>
                    <a:gd name="T4" fmla="*/ 0 w 57"/>
                    <a:gd name="T5" fmla="*/ 2 h 2"/>
                    <a:gd name="T6" fmla="*/ 55 w 57"/>
                    <a:gd name="T7" fmla="*/ 0 h 2"/>
                    <a:gd name="T8" fmla="*/ 57 w 57"/>
                    <a:gd name="T9" fmla="*/ 0 h 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7" h="2">
                      <a:moveTo>
                        <a:pt x="57" y="0"/>
                      </a:moveTo>
                      <a:lnTo>
                        <a:pt x="0" y="2"/>
                      </a:lnTo>
                      <a:lnTo>
                        <a:pt x="55" y="0"/>
                      </a:lnTo>
                      <a:lnTo>
                        <a:pt x="57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04" name="Freeform 801"/>
                <p:cNvSpPr/>
                <p:nvPr/>
              </p:nvSpPr>
              <p:spPr bwMode="auto">
                <a:xfrm>
                  <a:off x="6969" y="2532"/>
                  <a:ext cx="59" cy="5"/>
                </a:xfrm>
                <a:custGeom>
                  <a:avLst/>
                  <a:gdLst>
                    <a:gd name="T0" fmla="*/ 59 w 59"/>
                    <a:gd name="T1" fmla="*/ 0 h 5"/>
                    <a:gd name="T2" fmla="*/ 0 w 59"/>
                    <a:gd name="T3" fmla="*/ 5 h 5"/>
                    <a:gd name="T4" fmla="*/ 0 w 59"/>
                    <a:gd name="T5" fmla="*/ 2 h 5"/>
                    <a:gd name="T6" fmla="*/ 57 w 59"/>
                    <a:gd name="T7" fmla="*/ 0 h 5"/>
                    <a:gd name="T8" fmla="*/ 59 w 59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9" h="5">
                      <a:moveTo>
                        <a:pt x="59" y="0"/>
                      </a:move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57" y="0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05" name="Freeform 802"/>
                <p:cNvSpPr/>
                <p:nvPr/>
              </p:nvSpPr>
              <p:spPr bwMode="auto">
                <a:xfrm>
                  <a:off x="6969" y="2532"/>
                  <a:ext cx="64" cy="5"/>
                </a:xfrm>
                <a:custGeom>
                  <a:avLst/>
                  <a:gdLst>
                    <a:gd name="T0" fmla="*/ 64 w 64"/>
                    <a:gd name="T1" fmla="*/ 0 h 5"/>
                    <a:gd name="T2" fmla="*/ 0 w 64"/>
                    <a:gd name="T3" fmla="*/ 5 h 5"/>
                    <a:gd name="T4" fmla="*/ 0 w 64"/>
                    <a:gd name="T5" fmla="*/ 5 h 5"/>
                    <a:gd name="T6" fmla="*/ 59 w 64"/>
                    <a:gd name="T7" fmla="*/ 0 h 5"/>
                    <a:gd name="T8" fmla="*/ 64 w 64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4" h="5">
                      <a:moveTo>
                        <a:pt x="64" y="0"/>
                      </a:moveTo>
                      <a:lnTo>
                        <a:pt x="0" y="5"/>
                      </a:lnTo>
                      <a:lnTo>
                        <a:pt x="59" y="0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06" name="Freeform 803"/>
                <p:cNvSpPr/>
                <p:nvPr/>
              </p:nvSpPr>
              <p:spPr bwMode="auto">
                <a:xfrm>
                  <a:off x="6969" y="2532"/>
                  <a:ext cx="66" cy="5"/>
                </a:xfrm>
                <a:custGeom>
                  <a:avLst/>
                  <a:gdLst>
                    <a:gd name="T0" fmla="*/ 66 w 66"/>
                    <a:gd name="T1" fmla="*/ 0 h 5"/>
                    <a:gd name="T2" fmla="*/ 0 w 66"/>
                    <a:gd name="T3" fmla="*/ 5 h 5"/>
                    <a:gd name="T4" fmla="*/ 0 w 66"/>
                    <a:gd name="T5" fmla="*/ 5 h 5"/>
                    <a:gd name="T6" fmla="*/ 64 w 66"/>
                    <a:gd name="T7" fmla="*/ 0 h 5"/>
                    <a:gd name="T8" fmla="*/ 66 w 66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6" h="5">
                      <a:moveTo>
                        <a:pt x="66" y="0"/>
                      </a:moveTo>
                      <a:lnTo>
                        <a:pt x="0" y="5"/>
                      </a:lnTo>
                      <a:lnTo>
                        <a:pt x="64" y="0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07" name="Freeform 804"/>
                <p:cNvSpPr/>
                <p:nvPr/>
              </p:nvSpPr>
              <p:spPr bwMode="auto">
                <a:xfrm>
                  <a:off x="6969" y="2532"/>
                  <a:ext cx="69" cy="5"/>
                </a:xfrm>
                <a:custGeom>
                  <a:avLst/>
                  <a:gdLst>
                    <a:gd name="T0" fmla="*/ 69 w 69"/>
                    <a:gd name="T1" fmla="*/ 0 h 5"/>
                    <a:gd name="T2" fmla="*/ 0 w 69"/>
                    <a:gd name="T3" fmla="*/ 5 h 5"/>
                    <a:gd name="T4" fmla="*/ 0 w 69"/>
                    <a:gd name="T5" fmla="*/ 5 h 5"/>
                    <a:gd name="T6" fmla="*/ 66 w 69"/>
                    <a:gd name="T7" fmla="*/ 0 h 5"/>
                    <a:gd name="T8" fmla="*/ 69 w 69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9" h="5">
                      <a:moveTo>
                        <a:pt x="69" y="0"/>
                      </a:moveTo>
                      <a:lnTo>
                        <a:pt x="0" y="5"/>
                      </a:lnTo>
                      <a:lnTo>
                        <a:pt x="66" y="0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08" name="Freeform 805"/>
                <p:cNvSpPr/>
                <p:nvPr/>
              </p:nvSpPr>
              <p:spPr bwMode="auto">
                <a:xfrm>
                  <a:off x="6969" y="2532"/>
                  <a:ext cx="71" cy="5"/>
                </a:xfrm>
                <a:custGeom>
                  <a:avLst/>
                  <a:gdLst>
                    <a:gd name="T0" fmla="*/ 71 w 71"/>
                    <a:gd name="T1" fmla="*/ 0 h 5"/>
                    <a:gd name="T2" fmla="*/ 0 w 71"/>
                    <a:gd name="T3" fmla="*/ 5 h 5"/>
                    <a:gd name="T4" fmla="*/ 0 w 71"/>
                    <a:gd name="T5" fmla="*/ 5 h 5"/>
                    <a:gd name="T6" fmla="*/ 69 w 71"/>
                    <a:gd name="T7" fmla="*/ 0 h 5"/>
                    <a:gd name="T8" fmla="*/ 71 w 71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1" h="5">
                      <a:moveTo>
                        <a:pt x="71" y="0"/>
                      </a:moveTo>
                      <a:lnTo>
                        <a:pt x="0" y="5"/>
                      </a:lnTo>
                      <a:lnTo>
                        <a:pt x="69" y="0"/>
                      </a:lnTo>
                      <a:lnTo>
                        <a:pt x="71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09" name="Freeform 806"/>
                <p:cNvSpPr/>
                <p:nvPr/>
              </p:nvSpPr>
              <p:spPr bwMode="auto">
                <a:xfrm>
                  <a:off x="6969" y="2532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1 w 73"/>
                    <a:gd name="T7" fmla="*/ 0 h 5"/>
                    <a:gd name="T8" fmla="*/ 73 w 73"/>
                    <a:gd name="T9" fmla="*/ 0 h 5"/>
                    <a:gd name="T10" fmla="*/ 73 w 73"/>
                    <a:gd name="T11" fmla="*/ 0 h 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1" y="0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10" name="Freeform 807"/>
                <p:cNvSpPr/>
                <p:nvPr/>
              </p:nvSpPr>
              <p:spPr bwMode="auto">
                <a:xfrm>
                  <a:off x="6969" y="2532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11" name="Freeform 808"/>
                <p:cNvSpPr/>
                <p:nvPr/>
              </p:nvSpPr>
              <p:spPr bwMode="auto">
                <a:xfrm>
                  <a:off x="6969" y="2532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12" name="Freeform 809"/>
                <p:cNvSpPr/>
                <p:nvPr/>
              </p:nvSpPr>
              <p:spPr bwMode="auto">
                <a:xfrm>
                  <a:off x="6969" y="2532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13" name="Freeform 810"/>
                <p:cNvSpPr/>
                <p:nvPr/>
              </p:nvSpPr>
              <p:spPr bwMode="auto">
                <a:xfrm>
                  <a:off x="6969" y="2532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14" name="Freeform 811"/>
                <p:cNvSpPr/>
                <p:nvPr/>
              </p:nvSpPr>
              <p:spPr bwMode="auto">
                <a:xfrm>
                  <a:off x="6969" y="2532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15" name="Freeform 812"/>
                <p:cNvSpPr/>
                <p:nvPr/>
              </p:nvSpPr>
              <p:spPr bwMode="auto">
                <a:xfrm>
                  <a:off x="6969" y="2532"/>
                  <a:ext cx="73" cy="7"/>
                </a:xfrm>
                <a:custGeom>
                  <a:avLst/>
                  <a:gdLst>
                    <a:gd name="T0" fmla="*/ 73 w 73"/>
                    <a:gd name="T1" fmla="*/ 0 h 7"/>
                    <a:gd name="T2" fmla="*/ 0 w 73"/>
                    <a:gd name="T3" fmla="*/ 7 h 7"/>
                    <a:gd name="T4" fmla="*/ 0 w 73"/>
                    <a:gd name="T5" fmla="*/ 5 h 7"/>
                    <a:gd name="T6" fmla="*/ 73 w 73"/>
                    <a:gd name="T7" fmla="*/ 0 h 7"/>
                    <a:gd name="T8" fmla="*/ 73 w 73"/>
                    <a:gd name="T9" fmla="*/ 0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0"/>
                      </a:move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16" name="Freeform 813"/>
                <p:cNvSpPr/>
                <p:nvPr/>
              </p:nvSpPr>
              <p:spPr bwMode="auto">
                <a:xfrm>
                  <a:off x="6969" y="2532"/>
                  <a:ext cx="73" cy="7"/>
                </a:xfrm>
                <a:custGeom>
                  <a:avLst/>
                  <a:gdLst>
                    <a:gd name="T0" fmla="*/ 73 w 73"/>
                    <a:gd name="T1" fmla="*/ 0 h 7"/>
                    <a:gd name="T2" fmla="*/ 0 w 73"/>
                    <a:gd name="T3" fmla="*/ 7 h 7"/>
                    <a:gd name="T4" fmla="*/ 0 w 73"/>
                    <a:gd name="T5" fmla="*/ 7 h 7"/>
                    <a:gd name="T6" fmla="*/ 73 w 73"/>
                    <a:gd name="T7" fmla="*/ 0 h 7"/>
                    <a:gd name="T8" fmla="*/ 73 w 73"/>
                    <a:gd name="T9" fmla="*/ 0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0"/>
                      </a:moveTo>
                      <a:lnTo>
                        <a:pt x="0" y="7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17" name="Freeform 814"/>
                <p:cNvSpPr/>
                <p:nvPr/>
              </p:nvSpPr>
              <p:spPr bwMode="auto">
                <a:xfrm>
                  <a:off x="6969" y="2532"/>
                  <a:ext cx="73" cy="7"/>
                </a:xfrm>
                <a:custGeom>
                  <a:avLst/>
                  <a:gdLst>
                    <a:gd name="T0" fmla="*/ 73 w 73"/>
                    <a:gd name="T1" fmla="*/ 0 h 7"/>
                    <a:gd name="T2" fmla="*/ 0 w 73"/>
                    <a:gd name="T3" fmla="*/ 7 h 7"/>
                    <a:gd name="T4" fmla="*/ 0 w 73"/>
                    <a:gd name="T5" fmla="*/ 7 h 7"/>
                    <a:gd name="T6" fmla="*/ 73 w 73"/>
                    <a:gd name="T7" fmla="*/ 0 h 7"/>
                    <a:gd name="T8" fmla="*/ 73 w 73"/>
                    <a:gd name="T9" fmla="*/ 0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0"/>
                      </a:moveTo>
                      <a:lnTo>
                        <a:pt x="0" y="7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18" name="Freeform 815"/>
                <p:cNvSpPr/>
                <p:nvPr/>
              </p:nvSpPr>
              <p:spPr bwMode="auto">
                <a:xfrm>
                  <a:off x="6969" y="2532"/>
                  <a:ext cx="73" cy="7"/>
                </a:xfrm>
                <a:custGeom>
                  <a:avLst/>
                  <a:gdLst>
                    <a:gd name="T0" fmla="*/ 73 w 73"/>
                    <a:gd name="T1" fmla="*/ 2 h 7"/>
                    <a:gd name="T2" fmla="*/ 0 w 73"/>
                    <a:gd name="T3" fmla="*/ 7 h 7"/>
                    <a:gd name="T4" fmla="*/ 0 w 73"/>
                    <a:gd name="T5" fmla="*/ 7 h 7"/>
                    <a:gd name="T6" fmla="*/ 73 w 73"/>
                    <a:gd name="T7" fmla="*/ 0 h 7"/>
                    <a:gd name="T8" fmla="*/ 73 w 73"/>
                    <a:gd name="T9" fmla="*/ 2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2"/>
                      </a:moveTo>
                      <a:lnTo>
                        <a:pt x="0" y="7"/>
                      </a:lnTo>
                      <a:lnTo>
                        <a:pt x="73" y="0"/>
                      </a:lnTo>
                      <a:lnTo>
                        <a:pt x="73" y="2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19" name="Freeform 816"/>
                <p:cNvSpPr/>
                <p:nvPr/>
              </p:nvSpPr>
              <p:spPr bwMode="auto">
                <a:xfrm>
                  <a:off x="6969" y="2534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20" name="Freeform 817"/>
                <p:cNvSpPr/>
                <p:nvPr/>
              </p:nvSpPr>
              <p:spPr bwMode="auto">
                <a:xfrm>
                  <a:off x="6969" y="2534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21" name="Freeform 818"/>
                <p:cNvSpPr/>
                <p:nvPr/>
              </p:nvSpPr>
              <p:spPr bwMode="auto">
                <a:xfrm>
                  <a:off x="6969" y="2534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22" name="Freeform 819"/>
                <p:cNvSpPr/>
                <p:nvPr/>
              </p:nvSpPr>
              <p:spPr bwMode="auto">
                <a:xfrm>
                  <a:off x="6969" y="2534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23" name="Freeform 820"/>
                <p:cNvSpPr/>
                <p:nvPr/>
              </p:nvSpPr>
              <p:spPr bwMode="auto">
                <a:xfrm>
                  <a:off x="6969" y="2534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24" name="Freeform 821"/>
                <p:cNvSpPr/>
                <p:nvPr/>
              </p:nvSpPr>
              <p:spPr bwMode="auto">
                <a:xfrm>
                  <a:off x="6969" y="2534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25" name="Freeform 822"/>
                <p:cNvSpPr/>
                <p:nvPr/>
              </p:nvSpPr>
              <p:spPr bwMode="auto">
                <a:xfrm>
                  <a:off x="6969" y="2534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26" name="Freeform 823"/>
                <p:cNvSpPr/>
                <p:nvPr/>
              </p:nvSpPr>
              <p:spPr bwMode="auto">
                <a:xfrm>
                  <a:off x="6969" y="2534"/>
                  <a:ext cx="73" cy="7"/>
                </a:xfrm>
                <a:custGeom>
                  <a:avLst/>
                  <a:gdLst>
                    <a:gd name="T0" fmla="*/ 73 w 73"/>
                    <a:gd name="T1" fmla="*/ 0 h 7"/>
                    <a:gd name="T2" fmla="*/ 0 w 73"/>
                    <a:gd name="T3" fmla="*/ 7 h 7"/>
                    <a:gd name="T4" fmla="*/ 0 w 73"/>
                    <a:gd name="T5" fmla="*/ 5 h 7"/>
                    <a:gd name="T6" fmla="*/ 73 w 73"/>
                    <a:gd name="T7" fmla="*/ 0 h 7"/>
                    <a:gd name="T8" fmla="*/ 73 w 73"/>
                    <a:gd name="T9" fmla="*/ 0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0"/>
                      </a:move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27" name="Freeform 824"/>
                <p:cNvSpPr/>
                <p:nvPr/>
              </p:nvSpPr>
              <p:spPr bwMode="auto">
                <a:xfrm>
                  <a:off x="6969" y="2534"/>
                  <a:ext cx="73" cy="7"/>
                </a:xfrm>
                <a:custGeom>
                  <a:avLst/>
                  <a:gdLst>
                    <a:gd name="T0" fmla="*/ 73 w 73"/>
                    <a:gd name="T1" fmla="*/ 0 h 7"/>
                    <a:gd name="T2" fmla="*/ 0 w 73"/>
                    <a:gd name="T3" fmla="*/ 7 h 7"/>
                    <a:gd name="T4" fmla="*/ 0 w 73"/>
                    <a:gd name="T5" fmla="*/ 7 h 7"/>
                    <a:gd name="T6" fmla="*/ 73 w 73"/>
                    <a:gd name="T7" fmla="*/ 0 h 7"/>
                    <a:gd name="T8" fmla="*/ 73 w 73"/>
                    <a:gd name="T9" fmla="*/ 0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0"/>
                      </a:moveTo>
                      <a:lnTo>
                        <a:pt x="0" y="7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28" name="Freeform 825"/>
                <p:cNvSpPr/>
                <p:nvPr/>
              </p:nvSpPr>
              <p:spPr bwMode="auto">
                <a:xfrm>
                  <a:off x="6969" y="2534"/>
                  <a:ext cx="73" cy="7"/>
                </a:xfrm>
                <a:custGeom>
                  <a:avLst/>
                  <a:gdLst>
                    <a:gd name="T0" fmla="*/ 73 w 73"/>
                    <a:gd name="T1" fmla="*/ 0 h 7"/>
                    <a:gd name="T2" fmla="*/ 0 w 73"/>
                    <a:gd name="T3" fmla="*/ 7 h 7"/>
                    <a:gd name="T4" fmla="*/ 0 w 73"/>
                    <a:gd name="T5" fmla="*/ 7 h 7"/>
                    <a:gd name="T6" fmla="*/ 73 w 73"/>
                    <a:gd name="T7" fmla="*/ 0 h 7"/>
                    <a:gd name="T8" fmla="*/ 73 w 73"/>
                    <a:gd name="T9" fmla="*/ 0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0"/>
                      </a:moveTo>
                      <a:lnTo>
                        <a:pt x="0" y="7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29" name="Freeform 826"/>
                <p:cNvSpPr/>
                <p:nvPr/>
              </p:nvSpPr>
              <p:spPr bwMode="auto">
                <a:xfrm>
                  <a:off x="6969" y="2534"/>
                  <a:ext cx="73" cy="7"/>
                </a:xfrm>
                <a:custGeom>
                  <a:avLst/>
                  <a:gdLst>
                    <a:gd name="T0" fmla="*/ 73 w 73"/>
                    <a:gd name="T1" fmla="*/ 3 h 7"/>
                    <a:gd name="T2" fmla="*/ 0 w 73"/>
                    <a:gd name="T3" fmla="*/ 7 h 7"/>
                    <a:gd name="T4" fmla="*/ 0 w 73"/>
                    <a:gd name="T5" fmla="*/ 7 h 7"/>
                    <a:gd name="T6" fmla="*/ 73 w 73"/>
                    <a:gd name="T7" fmla="*/ 0 h 7"/>
                    <a:gd name="T8" fmla="*/ 73 w 73"/>
                    <a:gd name="T9" fmla="*/ 3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3"/>
                      </a:moveTo>
                      <a:lnTo>
                        <a:pt x="0" y="7"/>
                      </a:lnTo>
                      <a:lnTo>
                        <a:pt x="73" y="0"/>
                      </a:lnTo>
                      <a:lnTo>
                        <a:pt x="73" y="3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30" name="Freeform 827"/>
                <p:cNvSpPr/>
                <p:nvPr/>
              </p:nvSpPr>
              <p:spPr bwMode="auto">
                <a:xfrm>
                  <a:off x="6969" y="2537"/>
                  <a:ext cx="73" cy="4"/>
                </a:xfrm>
                <a:custGeom>
                  <a:avLst/>
                  <a:gdLst>
                    <a:gd name="T0" fmla="*/ 73 w 73"/>
                    <a:gd name="T1" fmla="*/ 0 h 4"/>
                    <a:gd name="T2" fmla="*/ 0 w 73"/>
                    <a:gd name="T3" fmla="*/ 4 h 4"/>
                    <a:gd name="T4" fmla="*/ 0 w 73"/>
                    <a:gd name="T5" fmla="*/ 4 h 4"/>
                    <a:gd name="T6" fmla="*/ 73 w 73"/>
                    <a:gd name="T7" fmla="*/ 0 h 4"/>
                    <a:gd name="T8" fmla="*/ 73 w 73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4">
                      <a:moveTo>
                        <a:pt x="73" y="0"/>
                      </a:moveTo>
                      <a:lnTo>
                        <a:pt x="0" y="4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31" name="Freeform 828"/>
                <p:cNvSpPr/>
                <p:nvPr/>
              </p:nvSpPr>
              <p:spPr bwMode="auto">
                <a:xfrm>
                  <a:off x="6969" y="2537"/>
                  <a:ext cx="73" cy="4"/>
                </a:xfrm>
                <a:custGeom>
                  <a:avLst/>
                  <a:gdLst>
                    <a:gd name="T0" fmla="*/ 73 w 73"/>
                    <a:gd name="T1" fmla="*/ 0 h 4"/>
                    <a:gd name="T2" fmla="*/ 0 w 73"/>
                    <a:gd name="T3" fmla="*/ 4 h 4"/>
                    <a:gd name="T4" fmla="*/ 0 w 73"/>
                    <a:gd name="T5" fmla="*/ 4 h 4"/>
                    <a:gd name="T6" fmla="*/ 73 w 73"/>
                    <a:gd name="T7" fmla="*/ 0 h 4"/>
                    <a:gd name="T8" fmla="*/ 73 w 73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4">
                      <a:moveTo>
                        <a:pt x="73" y="0"/>
                      </a:moveTo>
                      <a:lnTo>
                        <a:pt x="0" y="4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32" name="Freeform 829"/>
                <p:cNvSpPr/>
                <p:nvPr/>
              </p:nvSpPr>
              <p:spPr bwMode="auto">
                <a:xfrm>
                  <a:off x="6969" y="2537"/>
                  <a:ext cx="73" cy="4"/>
                </a:xfrm>
                <a:custGeom>
                  <a:avLst/>
                  <a:gdLst>
                    <a:gd name="T0" fmla="*/ 73 w 73"/>
                    <a:gd name="T1" fmla="*/ 0 h 4"/>
                    <a:gd name="T2" fmla="*/ 0 w 73"/>
                    <a:gd name="T3" fmla="*/ 4 h 4"/>
                    <a:gd name="T4" fmla="*/ 0 w 73"/>
                    <a:gd name="T5" fmla="*/ 4 h 4"/>
                    <a:gd name="T6" fmla="*/ 73 w 73"/>
                    <a:gd name="T7" fmla="*/ 0 h 4"/>
                    <a:gd name="T8" fmla="*/ 73 w 73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4">
                      <a:moveTo>
                        <a:pt x="73" y="0"/>
                      </a:moveTo>
                      <a:lnTo>
                        <a:pt x="0" y="4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33" name="Freeform 830"/>
                <p:cNvSpPr/>
                <p:nvPr/>
              </p:nvSpPr>
              <p:spPr bwMode="auto">
                <a:xfrm>
                  <a:off x="6969" y="2537"/>
                  <a:ext cx="73" cy="4"/>
                </a:xfrm>
                <a:custGeom>
                  <a:avLst/>
                  <a:gdLst>
                    <a:gd name="T0" fmla="*/ 73 w 73"/>
                    <a:gd name="T1" fmla="*/ 0 h 4"/>
                    <a:gd name="T2" fmla="*/ 0 w 73"/>
                    <a:gd name="T3" fmla="*/ 4 h 4"/>
                    <a:gd name="T4" fmla="*/ 0 w 73"/>
                    <a:gd name="T5" fmla="*/ 4 h 4"/>
                    <a:gd name="T6" fmla="*/ 73 w 73"/>
                    <a:gd name="T7" fmla="*/ 0 h 4"/>
                    <a:gd name="T8" fmla="*/ 73 w 73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4">
                      <a:moveTo>
                        <a:pt x="73" y="0"/>
                      </a:moveTo>
                      <a:lnTo>
                        <a:pt x="0" y="4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34" name="Freeform 831"/>
                <p:cNvSpPr/>
                <p:nvPr/>
              </p:nvSpPr>
              <p:spPr bwMode="auto">
                <a:xfrm>
                  <a:off x="6969" y="2537"/>
                  <a:ext cx="73" cy="4"/>
                </a:xfrm>
                <a:custGeom>
                  <a:avLst/>
                  <a:gdLst>
                    <a:gd name="T0" fmla="*/ 73 w 73"/>
                    <a:gd name="T1" fmla="*/ 0 h 4"/>
                    <a:gd name="T2" fmla="*/ 0 w 73"/>
                    <a:gd name="T3" fmla="*/ 4 h 4"/>
                    <a:gd name="T4" fmla="*/ 0 w 73"/>
                    <a:gd name="T5" fmla="*/ 4 h 4"/>
                    <a:gd name="T6" fmla="*/ 73 w 73"/>
                    <a:gd name="T7" fmla="*/ 0 h 4"/>
                    <a:gd name="T8" fmla="*/ 73 w 73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4">
                      <a:moveTo>
                        <a:pt x="73" y="0"/>
                      </a:moveTo>
                      <a:lnTo>
                        <a:pt x="0" y="4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35" name="Freeform 832"/>
                <p:cNvSpPr/>
                <p:nvPr/>
              </p:nvSpPr>
              <p:spPr bwMode="auto">
                <a:xfrm>
                  <a:off x="6969" y="2537"/>
                  <a:ext cx="73" cy="4"/>
                </a:xfrm>
                <a:custGeom>
                  <a:avLst/>
                  <a:gdLst>
                    <a:gd name="T0" fmla="*/ 73 w 73"/>
                    <a:gd name="T1" fmla="*/ 0 h 4"/>
                    <a:gd name="T2" fmla="*/ 0 w 73"/>
                    <a:gd name="T3" fmla="*/ 4 h 4"/>
                    <a:gd name="T4" fmla="*/ 0 w 73"/>
                    <a:gd name="T5" fmla="*/ 4 h 4"/>
                    <a:gd name="T6" fmla="*/ 73 w 73"/>
                    <a:gd name="T7" fmla="*/ 0 h 4"/>
                    <a:gd name="T8" fmla="*/ 73 w 73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4">
                      <a:moveTo>
                        <a:pt x="73" y="0"/>
                      </a:moveTo>
                      <a:lnTo>
                        <a:pt x="0" y="4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36" name="Freeform 833"/>
                <p:cNvSpPr/>
                <p:nvPr/>
              </p:nvSpPr>
              <p:spPr bwMode="auto">
                <a:xfrm>
                  <a:off x="6969" y="2537"/>
                  <a:ext cx="73" cy="4"/>
                </a:xfrm>
                <a:custGeom>
                  <a:avLst/>
                  <a:gdLst>
                    <a:gd name="T0" fmla="*/ 73 w 73"/>
                    <a:gd name="T1" fmla="*/ 0 h 4"/>
                    <a:gd name="T2" fmla="*/ 0 w 73"/>
                    <a:gd name="T3" fmla="*/ 4 h 4"/>
                    <a:gd name="T4" fmla="*/ 0 w 73"/>
                    <a:gd name="T5" fmla="*/ 4 h 4"/>
                    <a:gd name="T6" fmla="*/ 73 w 73"/>
                    <a:gd name="T7" fmla="*/ 0 h 4"/>
                    <a:gd name="T8" fmla="*/ 73 w 73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4">
                      <a:moveTo>
                        <a:pt x="73" y="0"/>
                      </a:moveTo>
                      <a:lnTo>
                        <a:pt x="0" y="4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37" name="Freeform 834"/>
                <p:cNvSpPr/>
                <p:nvPr/>
              </p:nvSpPr>
              <p:spPr bwMode="auto">
                <a:xfrm>
                  <a:off x="6969" y="2537"/>
                  <a:ext cx="73" cy="7"/>
                </a:xfrm>
                <a:custGeom>
                  <a:avLst/>
                  <a:gdLst>
                    <a:gd name="T0" fmla="*/ 73 w 73"/>
                    <a:gd name="T1" fmla="*/ 0 h 7"/>
                    <a:gd name="T2" fmla="*/ 0 w 73"/>
                    <a:gd name="T3" fmla="*/ 7 h 7"/>
                    <a:gd name="T4" fmla="*/ 0 w 73"/>
                    <a:gd name="T5" fmla="*/ 4 h 7"/>
                    <a:gd name="T6" fmla="*/ 73 w 73"/>
                    <a:gd name="T7" fmla="*/ 0 h 7"/>
                    <a:gd name="T8" fmla="*/ 73 w 73"/>
                    <a:gd name="T9" fmla="*/ 0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0"/>
                      </a:moveTo>
                      <a:lnTo>
                        <a:pt x="0" y="7"/>
                      </a:lnTo>
                      <a:lnTo>
                        <a:pt x="0" y="4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38" name="Freeform 835"/>
                <p:cNvSpPr/>
                <p:nvPr/>
              </p:nvSpPr>
              <p:spPr bwMode="auto">
                <a:xfrm>
                  <a:off x="6969" y="2537"/>
                  <a:ext cx="73" cy="7"/>
                </a:xfrm>
                <a:custGeom>
                  <a:avLst/>
                  <a:gdLst>
                    <a:gd name="T0" fmla="*/ 73 w 73"/>
                    <a:gd name="T1" fmla="*/ 0 h 7"/>
                    <a:gd name="T2" fmla="*/ 0 w 73"/>
                    <a:gd name="T3" fmla="*/ 7 h 7"/>
                    <a:gd name="T4" fmla="*/ 0 w 73"/>
                    <a:gd name="T5" fmla="*/ 7 h 7"/>
                    <a:gd name="T6" fmla="*/ 73 w 73"/>
                    <a:gd name="T7" fmla="*/ 0 h 7"/>
                    <a:gd name="T8" fmla="*/ 73 w 73"/>
                    <a:gd name="T9" fmla="*/ 0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0"/>
                      </a:moveTo>
                      <a:lnTo>
                        <a:pt x="0" y="7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39" name="Freeform 836"/>
                <p:cNvSpPr/>
                <p:nvPr/>
              </p:nvSpPr>
              <p:spPr bwMode="auto">
                <a:xfrm>
                  <a:off x="6969" y="2537"/>
                  <a:ext cx="73" cy="7"/>
                </a:xfrm>
                <a:custGeom>
                  <a:avLst/>
                  <a:gdLst>
                    <a:gd name="T0" fmla="*/ 73 w 73"/>
                    <a:gd name="T1" fmla="*/ 0 h 7"/>
                    <a:gd name="T2" fmla="*/ 0 w 73"/>
                    <a:gd name="T3" fmla="*/ 7 h 7"/>
                    <a:gd name="T4" fmla="*/ 0 w 73"/>
                    <a:gd name="T5" fmla="*/ 7 h 7"/>
                    <a:gd name="T6" fmla="*/ 73 w 73"/>
                    <a:gd name="T7" fmla="*/ 0 h 7"/>
                    <a:gd name="T8" fmla="*/ 73 w 73"/>
                    <a:gd name="T9" fmla="*/ 0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0"/>
                      </a:moveTo>
                      <a:lnTo>
                        <a:pt x="0" y="7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40" name="Freeform 837"/>
                <p:cNvSpPr/>
                <p:nvPr/>
              </p:nvSpPr>
              <p:spPr bwMode="auto">
                <a:xfrm>
                  <a:off x="6969" y="2537"/>
                  <a:ext cx="73" cy="7"/>
                </a:xfrm>
                <a:custGeom>
                  <a:avLst/>
                  <a:gdLst>
                    <a:gd name="T0" fmla="*/ 73 w 73"/>
                    <a:gd name="T1" fmla="*/ 2 h 7"/>
                    <a:gd name="T2" fmla="*/ 0 w 73"/>
                    <a:gd name="T3" fmla="*/ 7 h 7"/>
                    <a:gd name="T4" fmla="*/ 0 w 73"/>
                    <a:gd name="T5" fmla="*/ 7 h 7"/>
                    <a:gd name="T6" fmla="*/ 73 w 73"/>
                    <a:gd name="T7" fmla="*/ 0 h 7"/>
                    <a:gd name="T8" fmla="*/ 73 w 73"/>
                    <a:gd name="T9" fmla="*/ 2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2"/>
                      </a:moveTo>
                      <a:lnTo>
                        <a:pt x="0" y="7"/>
                      </a:lnTo>
                      <a:lnTo>
                        <a:pt x="73" y="0"/>
                      </a:lnTo>
                      <a:lnTo>
                        <a:pt x="73" y="2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41" name="Freeform 838"/>
                <p:cNvSpPr/>
                <p:nvPr/>
              </p:nvSpPr>
              <p:spPr bwMode="auto">
                <a:xfrm>
                  <a:off x="6969" y="2539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42" name="Freeform 839"/>
                <p:cNvSpPr/>
                <p:nvPr/>
              </p:nvSpPr>
              <p:spPr bwMode="auto">
                <a:xfrm>
                  <a:off x="6969" y="2539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43" name="Freeform 840"/>
                <p:cNvSpPr/>
                <p:nvPr/>
              </p:nvSpPr>
              <p:spPr bwMode="auto">
                <a:xfrm>
                  <a:off x="6969" y="2539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44" name="Freeform 841"/>
                <p:cNvSpPr/>
                <p:nvPr/>
              </p:nvSpPr>
              <p:spPr bwMode="auto">
                <a:xfrm>
                  <a:off x="6969" y="2539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45" name="Freeform 842"/>
                <p:cNvSpPr/>
                <p:nvPr/>
              </p:nvSpPr>
              <p:spPr bwMode="auto">
                <a:xfrm>
                  <a:off x="6969" y="2539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46" name="Freeform 843"/>
                <p:cNvSpPr/>
                <p:nvPr/>
              </p:nvSpPr>
              <p:spPr bwMode="auto">
                <a:xfrm>
                  <a:off x="6969" y="2539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47" name="Freeform 844"/>
                <p:cNvSpPr/>
                <p:nvPr/>
              </p:nvSpPr>
              <p:spPr bwMode="auto">
                <a:xfrm>
                  <a:off x="6969" y="2539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48" name="Freeform 845"/>
                <p:cNvSpPr/>
                <p:nvPr/>
              </p:nvSpPr>
              <p:spPr bwMode="auto">
                <a:xfrm>
                  <a:off x="6969" y="2539"/>
                  <a:ext cx="73" cy="7"/>
                </a:xfrm>
                <a:custGeom>
                  <a:avLst/>
                  <a:gdLst>
                    <a:gd name="T0" fmla="*/ 73 w 73"/>
                    <a:gd name="T1" fmla="*/ 0 h 7"/>
                    <a:gd name="T2" fmla="*/ 0 w 73"/>
                    <a:gd name="T3" fmla="*/ 7 h 7"/>
                    <a:gd name="T4" fmla="*/ 0 w 73"/>
                    <a:gd name="T5" fmla="*/ 5 h 7"/>
                    <a:gd name="T6" fmla="*/ 73 w 73"/>
                    <a:gd name="T7" fmla="*/ 0 h 7"/>
                    <a:gd name="T8" fmla="*/ 73 w 73"/>
                    <a:gd name="T9" fmla="*/ 0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0"/>
                      </a:move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49" name="Freeform 846"/>
                <p:cNvSpPr/>
                <p:nvPr/>
              </p:nvSpPr>
              <p:spPr bwMode="auto">
                <a:xfrm>
                  <a:off x="6969" y="2539"/>
                  <a:ext cx="73" cy="7"/>
                </a:xfrm>
                <a:custGeom>
                  <a:avLst/>
                  <a:gdLst>
                    <a:gd name="T0" fmla="*/ 73 w 73"/>
                    <a:gd name="T1" fmla="*/ 0 h 7"/>
                    <a:gd name="T2" fmla="*/ 0 w 73"/>
                    <a:gd name="T3" fmla="*/ 7 h 7"/>
                    <a:gd name="T4" fmla="*/ 0 w 73"/>
                    <a:gd name="T5" fmla="*/ 7 h 7"/>
                    <a:gd name="T6" fmla="*/ 73 w 73"/>
                    <a:gd name="T7" fmla="*/ 0 h 7"/>
                    <a:gd name="T8" fmla="*/ 73 w 73"/>
                    <a:gd name="T9" fmla="*/ 0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0"/>
                      </a:moveTo>
                      <a:lnTo>
                        <a:pt x="0" y="7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50" name="Freeform 847"/>
                <p:cNvSpPr/>
                <p:nvPr/>
              </p:nvSpPr>
              <p:spPr bwMode="auto">
                <a:xfrm>
                  <a:off x="6969" y="2539"/>
                  <a:ext cx="73" cy="7"/>
                </a:xfrm>
                <a:custGeom>
                  <a:avLst/>
                  <a:gdLst>
                    <a:gd name="T0" fmla="*/ 73 w 73"/>
                    <a:gd name="T1" fmla="*/ 0 h 7"/>
                    <a:gd name="T2" fmla="*/ 0 w 73"/>
                    <a:gd name="T3" fmla="*/ 7 h 7"/>
                    <a:gd name="T4" fmla="*/ 0 w 73"/>
                    <a:gd name="T5" fmla="*/ 7 h 7"/>
                    <a:gd name="T6" fmla="*/ 73 w 73"/>
                    <a:gd name="T7" fmla="*/ 0 h 7"/>
                    <a:gd name="T8" fmla="*/ 73 w 73"/>
                    <a:gd name="T9" fmla="*/ 0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0"/>
                      </a:moveTo>
                      <a:lnTo>
                        <a:pt x="0" y="7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51" name="Freeform 848"/>
                <p:cNvSpPr/>
                <p:nvPr/>
              </p:nvSpPr>
              <p:spPr bwMode="auto">
                <a:xfrm>
                  <a:off x="6969" y="2539"/>
                  <a:ext cx="73" cy="7"/>
                </a:xfrm>
                <a:custGeom>
                  <a:avLst/>
                  <a:gdLst>
                    <a:gd name="T0" fmla="*/ 73 w 73"/>
                    <a:gd name="T1" fmla="*/ 0 h 7"/>
                    <a:gd name="T2" fmla="*/ 0 w 73"/>
                    <a:gd name="T3" fmla="*/ 7 h 7"/>
                    <a:gd name="T4" fmla="*/ 0 w 73"/>
                    <a:gd name="T5" fmla="*/ 7 h 7"/>
                    <a:gd name="T6" fmla="*/ 73 w 73"/>
                    <a:gd name="T7" fmla="*/ 0 h 7"/>
                    <a:gd name="T8" fmla="*/ 73 w 73"/>
                    <a:gd name="T9" fmla="*/ 0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0"/>
                      </a:moveTo>
                      <a:lnTo>
                        <a:pt x="0" y="7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52" name="Freeform 849"/>
                <p:cNvSpPr/>
                <p:nvPr/>
              </p:nvSpPr>
              <p:spPr bwMode="auto">
                <a:xfrm>
                  <a:off x="6969" y="2539"/>
                  <a:ext cx="73" cy="7"/>
                </a:xfrm>
                <a:custGeom>
                  <a:avLst/>
                  <a:gdLst>
                    <a:gd name="T0" fmla="*/ 73 w 73"/>
                    <a:gd name="T1" fmla="*/ 2 h 7"/>
                    <a:gd name="T2" fmla="*/ 0 w 73"/>
                    <a:gd name="T3" fmla="*/ 7 h 7"/>
                    <a:gd name="T4" fmla="*/ 0 w 73"/>
                    <a:gd name="T5" fmla="*/ 7 h 7"/>
                    <a:gd name="T6" fmla="*/ 73 w 73"/>
                    <a:gd name="T7" fmla="*/ 0 h 7"/>
                    <a:gd name="T8" fmla="*/ 73 w 73"/>
                    <a:gd name="T9" fmla="*/ 2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7">
                      <a:moveTo>
                        <a:pt x="73" y="2"/>
                      </a:moveTo>
                      <a:lnTo>
                        <a:pt x="0" y="7"/>
                      </a:lnTo>
                      <a:lnTo>
                        <a:pt x="73" y="0"/>
                      </a:lnTo>
                      <a:lnTo>
                        <a:pt x="73" y="2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53" name="Freeform 850"/>
                <p:cNvSpPr/>
                <p:nvPr/>
              </p:nvSpPr>
              <p:spPr bwMode="auto">
                <a:xfrm>
                  <a:off x="6969" y="2541"/>
                  <a:ext cx="73" cy="5"/>
                </a:xfrm>
                <a:custGeom>
                  <a:avLst/>
                  <a:gdLst>
                    <a:gd name="T0" fmla="*/ 73 w 73"/>
                    <a:gd name="T1" fmla="*/ 0 h 5"/>
                    <a:gd name="T2" fmla="*/ 0 w 73"/>
                    <a:gd name="T3" fmla="*/ 5 h 5"/>
                    <a:gd name="T4" fmla="*/ 0 w 73"/>
                    <a:gd name="T5" fmla="*/ 5 h 5"/>
                    <a:gd name="T6" fmla="*/ 73 w 73"/>
                    <a:gd name="T7" fmla="*/ 0 h 5"/>
                    <a:gd name="T8" fmla="*/ 73 w 73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5">
                      <a:moveTo>
                        <a:pt x="73" y="0"/>
                      </a:moveTo>
                      <a:lnTo>
                        <a:pt x="0" y="5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54" name="Freeform 851"/>
                <p:cNvSpPr/>
                <p:nvPr/>
              </p:nvSpPr>
              <p:spPr bwMode="auto">
                <a:xfrm>
                  <a:off x="6969" y="2541"/>
                  <a:ext cx="73" cy="12"/>
                </a:xfrm>
                <a:custGeom>
                  <a:avLst/>
                  <a:gdLst>
                    <a:gd name="T0" fmla="*/ 0 w 73"/>
                    <a:gd name="T1" fmla="*/ 5 h 12"/>
                    <a:gd name="T2" fmla="*/ 73 w 73"/>
                    <a:gd name="T3" fmla="*/ 0 h 12"/>
                    <a:gd name="T4" fmla="*/ 73 w 73"/>
                    <a:gd name="T5" fmla="*/ 12 h 12"/>
                    <a:gd name="T6" fmla="*/ 0 w 73"/>
                    <a:gd name="T7" fmla="*/ 12 h 12"/>
                    <a:gd name="T8" fmla="*/ 0 w 73"/>
                    <a:gd name="T9" fmla="*/ 5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73" h="12">
                      <a:moveTo>
                        <a:pt x="0" y="5"/>
                      </a:moveTo>
                      <a:lnTo>
                        <a:pt x="73" y="0"/>
                      </a:lnTo>
                      <a:lnTo>
                        <a:pt x="73" y="12"/>
                      </a:lnTo>
                      <a:lnTo>
                        <a:pt x="0" y="12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E757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55" name="Freeform 852"/>
                <p:cNvSpPr/>
                <p:nvPr/>
              </p:nvSpPr>
              <p:spPr bwMode="auto">
                <a:xfrm>
                  <a:off x="7073" y="2759"/>
                  <a:ext cx="14" cy="8"/>
                </a:xfrm>
                <a:custGeom>
                  <a:avLst/>
                  <a:gdLst>
                    <a:gd name="T0" fmla="*/ 14 w 6"/>
                    <a:gd name="T1" fmla="*/ 5 h 3"/>
                    <a:gd name="T2" fmla="*/ 12 w 6"/>
                    <a:gd name="T3" fmla="*/ 8 h 3"/>
                    <a:gd name="T4" fmla="*/ 2 w 6"/>
                    <a:gd name="T5" fmla="*/ 8 h 3"/>
                    <a:gd name="T6" fmla="*/ 0 w 6"/>
                    <a:gd name="T7" fmla="*/ 5 h 3"/>
                    <a:gd name="T8" fmla="*/ 0 w 6"/>
                    <a:gd name="T9" fmla="*/ 3 h 3"/>
                    <a:gd name="T10" fmla="*/ 2 w 6"/>
                    <a:gd name="T11" fmla="*/ 0 h 3"/>
                    <a:gd name="T12" fmla="*/ 12 w 6"/>
                    <a:gd name="T13" fmla="*/ 0 h 3"/>
                    <a:gd name="T14" fmla="*/ 14 w 6"/>
                    <a:gd name="T15" fmla="*/ 3 h 3"/>
                    <a:gd name="T16" fmla="*/ 14 w 6"/>
                    <a:gd name="T17" fmla="*/ 5 h 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" h="3">
                      <a:moveTo>
                        <a:pt x="6" y="2"/>
                      </a:move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6" y="1"/>
                        <a:pt x="6" y="1"/>
                      </a:cubicBezTo>
                      <a:lnTo>
                        <a:pt x="6" y="2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56" name="Freeform 853"/>
                <p:cNvSpPr/>
                <p:nvPr/>
              </p:nvSpPr>
              <p:spPr bwMode="auto">
                <a:xfrm>
                  <a:off x="7073" y="2759"/>
                  <a:ext cx="0" cy="8"/>
                </a:xfrm>
                <a:custGeom>
                  <a:avLst/>
                  <a:gdLst>
                    <a:gd name="T0" fmla="*/ 0 h 8"/>
                    <a:gd name="T1" fmla="*/ 8 h 8"/>
                    <a:gd name="T2" fmla="*/ 0 h 8"/>
                    <a:gd name="T3" fmla="*/ 0 h 8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8">
                      <a:moveTo>
                        <a:pt x="0" y="0"/>
                      </a:moveTo>
                      <a:lnTo>
                        <a:pt x="0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57" name="Freeform 854"/>
                <p:cNvSpPr/>
                <p:nvPr/>
              </p:nvSpPr>
              <p:spPr bwMode="auto">
                <a:xfrm>
                  <a:off x="7073" y="2759"/>
                  <a:ext cx="0" cy="8"/>
                </a:xfrm>
                <a:custGeom>
                  <a:avLst/>
                  <a:gdLst>
                    <a:gd name="T0" fmla="*/ 0 h 8"/>
                    <a:gd name="T1" fmla="*/ 8 h 8"/>
                    <a:gd name="T2" fmla="*/ 8 h 8"/>
                    <a:gd name="T3" fmla="*/ 8 h 8"/>
                    <a:gd name="T4" fmla="*/ 0 h 8"/>
                    <a:gd name="T5" fmla="*/ 0 h 8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8">
                      <a:moveTo>
                        <a:pt x="0" y="0"/>
                      </a:moveTo>
                      <a:lnTo>
                        <a:pt x="0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58" name="Rectangle 855"/>
                <p:cNvSpPr>
                  <a:spLocks noChangeArrowheads="1"/>
                </p:cNvSpPr>
                <p:nvPr/>
              </p:nvSpPr>
              <p:spPr bwMode="auto">
                <a:xfrm>
                  <a:off x="7073" y="2759"/>
                  <a:ext cx="1" cy="8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959" name="Rectangle 856"/>
                <p:cNvSpPr>
                  <a:spLocks noChangeArrowheads="1"/>
                </p:cNvSpPr>
                <p:nvPr/>
              </p:nvSpPr>
              <p:spPr bwMode="auto">
                <a:xfrm>
                  <a:off x="7073" y="2759"/>
                  <a:ext cx="1" cy="8"/>
                </a:xfrm>
                <a:prstGeom prst="rect">
                  <a:avLst/>
                </a:prstGeom>
                <a:solidFill>
                  <a:srgbClr val="154F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15621" name="Rectangle 858"/>
              <p:cNvSpPr>
                <a:spLocks noChangeArrowheads="1"/>
              </p:cNvSpPr>
              <p:nvPr/>
            </p:nvSpPr>
            <p:spPr bwMode="auto">
              <a:xfrm>
                <a:off x="11228388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22" name="Rectangle 859"/>
              <p:cNvSpPr>
                <a:spLocks noChangeArrowheads="1"/>
              </p:cNvSpPr>
              <p:nvPr/>
            </p:nvSpPr>
            <p:spPr bwMode="auto">
              <a:xfrm>
                <a:off x="11228388" y="4379913"/>
                <a:ext cx="4763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23" name="Rectangle 860"/>
              <p:cNvSpPr>
                <a:spLocks noChangeArrowheads="1"/>
              </p:cNvSpPr>
              <p:nvPr/>
            </p:nvSpPr>
            <p:spPr bwMode="auto">
              <a:xfrm>
                <a:off x="11233150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24" name="Rectangle 861"/>
              <p:cNvSpPr>
                <a:spLocks noChangeArrowheads="1"/>
              </p:cNvSpPr>
              <p:nvPr/>
            </p:nvSpPr>
            <p:spPr bwMode="auto">
              <a:xfrm>
                <a:off x="11233150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25" name="Rectangle 862"/>
              <p:cNvSpPr>
                <a:spLocks noChangeArrowheads="1"/>
              </p:cNvSpPr>
              <p:nvPr/>
            </p:nvSpPr>
            <p:spPr bwMode="auto">
              <a:xfrm>
                <a:off x="11233150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26" name="Rectangle 863"/>
              <p:cNvSpPr>
                <a:spLocks noChangeArrowheads="1"/>
              </p:cNvSpPr>
              <p:nvPr/>
            </p:nvSpPr>
            <p:spPr bwMode="auto">
              <a:xfrm>
                <a:off x="11233150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27" name="Rectangle 864"/>
              <p:cNvSpPr>
                <a:spLocks noChangeArrowheads="1"/>
              </p:cNvSpPr>
              <p:nvPr/>
            </p:nvSpPr>
            <p:spPr bwMode="auto">
              <a:xfrm>
                <a:off x="11233150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28" name="Rectangle 865"/>
              <p:cNvSpPr>
                <a:spLocks noChangeArrowheads="1"/>
              </p:cNvSpPr>
              <p:nvPr/>
            </p:nvSpPr>
            <p:spPr bwMode="auto">
              <a:xfrm>
                <a:off x="11233150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29" name="Rectangle 866"/>
              <p:cNvSpPr>
                <a:spLocks noChangeArrowheads="1"/>
              </p:cNvSpPr>
              <p:nvPr/>
            </p:nvSpPr>
            <p:spPr bwMode="auto">
              <a:xfrm>
                <a:off x="11233150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30" name="Rectangle 867"/>
              <p:cNvSpPr>
                <a:spLocks noChangeArrowheads="1"/>
              </p:cNvSpPr>
              <p:nvPr/>
            </p:nvSpPr>
            <p:spPr bwMode="auto">
              <a:xfrm>
                <a:off x="11233150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31" name="Rectangle 868"/>
              <p:cNvSpPr>
                <a:spLocks noChangeArrowheads="1"/>
              </p:cNvSpPr>
              <p:nvPr/>
            </p:nvSpPr>
            <p:spPr bwMode="auto">
              <a:xfrm>
                <a:off x="11233150" y="4379913"/>
                <a:ext cx="3175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32" name="Rectangle 869"/>
              <p:cNvSpPr>
                <a:spLocks noChangeArrowheads="1"/>
              </p:cNvSpPr>
              <p:nvPr/>
            </p:nvSpPr>
            <p:spPr bwMode="auto">
              <a:xfrm>
                <a:off x="11236325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33" name="Rectangle 870"/>
              <p:cNvSpPr>
                <a:spLocks noChangeArrowheads="1"/>
              </p:cNvSpPr>
              <p:nvPr/>
            </p:nvSpPr>
            <p:spPr bwMode="auto">
              <a:xfrm>
                <a:off x="11236325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34" name="Rectangle 871"/>
              <p:cNvSpPr>
                <a:spLocks noChangeArrowheads="1"/>
              </p:cNvSpPr>
              <p:nvPr/>
            </p:nvSpPr>
            <p:spPr bwMode="auto">
              <a:xfrm>
                <a:off x="11236325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35" name="Rectangle 872"/>
              <p:cNvSpPr>
                <a:spLocks noChangeArrowheads="1"/>
              </p:cNvSpPr>
              <p:nvPr/>
            </p:nvSpPr>
            <p:spPr bwMode="auto">
              <a:xfrm>
                <a:off x="11236325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36" name="Rectangle 873"/>
              <p:cNvSpPr>
                <a:spLocks noChangeArrowheads="1"/>
              </p:cNvSpPr>
              <p:nvPr/>
            </p:nvSpPr>
            <p:spPr bwMode="auto">
              <a:xfrm>
                <a:off x="11236325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37" name="Rectangle 874"/>
              <p:cNvSpPr>
                <a:spLocks noChangeArrowheads="1"/>
              </p:cNvSpPr>
              <p:nvPr/>
            </p:nvSpPr>
            <p:spPr bwMode="auto">
              <a:xfrm>
                <a:off x="11236325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38" name="Rectangle 875"/>
              <p:cNvSpPr>
                <a:spLocks noChangeArrowheads="1"/>
              </p:cNvSpPr>
              <p:nvPr/>
            </p:nvSpPr>
            <p:spPr bwMode="auto">
              <a:xfrm>
                <a:off x="11236325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39" name="Rectangle 876"/>
              <p:cNvSpPr>
                <a:spLocks noChangeArrowheads="1"/>
              </p:cNvSpPr>
              <p:nvPr/>
            </p:nvSpPr>
            <p:spPr bwMode="auto">
              <a:xfrm>
                <a:off x="11236325" y="4379913"/>
                <a:ext cx="3175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40" name="Rectangle 877"/>
              <p:cNvSpPr>
                <a:spLocks noChangeArrowheads="1"/>
              </p:cNvSpPr>
              <p:nvPr/>
            </p:nvSpPr>
            <p:spPr bwMode="auto">
              <a:xfrm>
                <a:off x="11239500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41" name="Rectangle 878"/>
              <p:cNvSpPr>
                <a:spLocks noChangeArrowheads="1"/>
              </p:cNvSpPr>
              <p:nvPr/>
            </p:nvSpPr>
            <p:spPr bwMode="auto">
              <a:xfrm>
                <a:off x="11239500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42" name="Rectangle 879"/>
              <p:cNvSpPr>
                <a:spLocks noChangeArrowheads="1"/>
              </p:cNvSpPr>
              <p:nvPr/>
            </p:nvSpPr>
            <p:spPr bwMode="auto">
              <a:xfrm>
                <a:off x="11239500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43" name="Rectangle 880"/>
              <p:cNvSpPr>
                <a:spLocks noChangeArrowheads="1"/>
              </p:cNvSpPr>
              <p:nvPr/>
            </p:nvSpPr>
            <p:spPr bwMode="auto">
              <a:xfrm>
                <a:off x="11239500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44" name="Rectangle 881"/>
              <p:cNvSpPr>
                <a:spLocks noChangeArrowheads="1"/>
              </p:cNvSpPr>
              <p:nvPr/>
            </p:nvSpPr>
            <p:spPr bwMode="auto">
              <a:xfrm>
                <a:off x="11239500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45" name="Rectangle 882"/>
              <p:cNvSpPr>
                <a:spLocks noChangeArrowheads="1"/>
              </p:cNvSpPr>
              <p:nvPr/>
            </p:nvSpPr>
            <p:spPr bwMode="auto">
              <a:xfrm>
                <a:off x="11239500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46" name="Rectangle 883"/>
              <p:cNvSpPr>
                <a:spLocks noChangeArrowheads="1"/>
              </p:cNvSpPr>
              <p:nvPr/>
            </p:nvSpPr>
            <p:spPr bwMode="auto">
              <a:xfrm>
                <a:off x="11239500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47" name="Rectangle 884"/>
              <p:cNvSpPr>
                <a:spLocks noChangeArrowheads="1"/>
              </p:cNvSpPr>
              <p:nvPr/>
            </p:nvSpPr>
            <p:spPr bwMode="auto">
              <a:xfrm>
                <a:off x="11239500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48" name="Rectangle 885"/>
              <p:cNvSpPr>
                <a:spLocks noChangeArrowheads="1"/>
              </p:cNvSpPr>
              <p:nvPr/>
            </p:nvSpPr>
            <p:spPr bwMode="auto">
              <a:xfrm>
                <a:off x="11239500" y="4379913"/>
                <a:ext cx="4763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49" name="Rectangle 886"/>
              <p:cNvSpPr>
                <a:spLocks noChangeArrowheads="1"/>
              </p:cNvSpPr>
              <p:nvPr/>
            </p:nvSpPr>
            <p:spPr bwMode="auto">
              <a:xfrm>
                <a:off x="11244263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50" name="Rectangle 887"/>
              <p:cNvSpPr>
                <a:spLocks noChangeArrowheads="1"/>
              </p:cNvSpPr>
              <p:nvPr/>
            </p:nvSpPr>
            <p:spPr bwMode="auto">
              <a:xfrm>
                <a:off x="11244263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51" name="Rectangle 888"/>
              <p:cNvSpPr>
                <a:spLocks noChangeArrowheads="1"/>
              </p:cNvSpPr>
              <p:nvPr/>
            </p:nvSpPr>
            <p:spPr bwMode="auto">
              <a:xfrm>
                <a:off x="11244263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52" name="Rectangle 889"/>
              <p:cNvSpPr>
                <a:spLocks noChangeArrowheads="1"/>
              </p:cNvSpPr>
              <p:nvPr/>
            </p:nvSpPr>
            <p:spPr bwMode="auto">
              <a:xfrm>
                <a:off x="11244263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53" name="Rectangle 890"/>
              <p:cNvSpPr>
                <a:spLocks noChangeArrowheads="1"/>
              </p:cNvSpPr>
              <p:nvPr/>
            </p:nvSpPr>
            <p:spPr bwMode="auto">
              <a:xfrm>
                <a:off x="11244263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54" name="Rectangle 891"/>
              <p:cNvSpPr>
                <a:spLocks noChangeArrowheads="1"/>
              </p:cNvSpPr>
              <p:nvPr/>
            </p:nvSpPr>
            <p:spPr bwMode="auto">
              <a:xfrm>
                <a:off x="11244263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55" name="Rectangle 892"/>
              <p:cNvSpPr>
                <a:spLocks noChangeArrowheads="1"/>
              </p:cNvSpPr>
              <p:nvPr/>
            </p:nvSpPr>
            <p:spPr bwMode="auto">
              <a:xfrm>
                <a:off x="11244263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56" name="Freeform 893"/>
              <p:cNvSpPr/>
              <p:nvPr/>
            </p:nvSpPr>
            <p:spPr bwMode="auto">
              <a:xfrm>
                <a:off x="11244263" y="4379913"/>
                <a:ext cx="3175" cy="12700"/>
              </a:xfrm>
              <a:custGeom>
                <a:avLst/>
                <a:gdLst>
                  <a:gd name="T0" fmla="*/ 3175 w 2"/>
                  <a:gd name="T1" fmla="*/ 0 h 8"/>
                  <a:gd name="T2" fmla="*/ 0 w 2"/>
                  <a:gd name="T3" fmla="*/ 12700 h 8"/>
                  <a:gd name="T4" fmla="*/ 0 w 2"/>
                  <a:gd name="T5" fmla="*/ 12700 h 8"/>
                  <a:gd name="T6" fmla="*/ 0 w 2"/>
                  <a:gd name="T7" fmla="*/ 0 h 8"/>
                  <a:gd name="T8" fmla="*/ 3175 w 2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57" name="Freeform 894"/>
              <p:cNvSpPr/>
              <p:nvPr/>
            </p:nvSpPr>
            <p:spPr bwMode="auto">
              <a:xfrm>
                <a:off x="11244263" y="4379913"/>
                <a:ext cx="3175" cy="12700"/>
              </a:xfrm>
              <a:custGeom>
                <a:avLst/>
                <a:gdLst>
                  <a:gd name="T0" fmla="*/ 3175 w 2"/>
                  <a:gd name="T1" fmla="*/ 0 h 8"/>
                  <a:gd name="T2" fmla="*/ 3175 w 2"/>
                  <a:gd name="T3" fmla="*/ 12700 h 8"/>
                  <a:gd name="T4" fmla="*/ 0 w 2"/>
                  <a:gd name="T5" fmla="*/ 12700 h 8"/>
                  <a:gd name="T6" fmla="*/ 3175 w 2"/>
                  <a:gd name="T7" fmla="*/ 0 h 8"/>
                  <a:gd name="T8" fmla="*/ 3175 w 2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2" y="8"/>
                    </a:lnTo>
                    <a:lnTo>
                      <a:pt x="0" y="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58" name="Rectangle 895"/>
              <p:cNvSpPr>
                <a:spLocks noChangeArrowheads="1"/>
              </p:cNvSpPr>
              <p:nvPr/>
            </p:nvSpPr>
            <p:spPr bwMode="auto">
              <a:xfrm>
                <a:off x="11247438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59" name="Rectangle 896"/>
              <p:cNvSpPr>
                <a:spLocks noChangeArrowheads="1"/>
              </p:cNvSpPr>
              <p:nvPr/>
            </p:nvSpPr>
            <p:spPr bwMode="auto">
              <a:xfrm>
                <a:off x="11247438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60" name="Rectangle 897"/>
              <p:cNvSpPr>
                <a:spLocks noChangeArrowheads="1"/>
              </p:cNvSpPr>
              <p:nvPr/>
            </p:nvSpPr>
            <p:spPr bwMode="auto">
              <a:xfrm>
                <a:off x="11247438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61" name="Rectangle 898"/>
              <p:cNvSpPr>
                <a:spLocks noChangeArrowheads="1"/>
              </p:cNvSpPr>
              <p:nvPr/>
            </p:nvSpPr>
            <p:spPr bwMode="auto">
              <a:xfrm>
                <a:off x="11247438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62" name="Rectangle 899"/>
              <p:cNvSpPr>
                <a:spLocks noChangeArrowheads="1"/>
              </p:cNvSpPr>
              <p:nvPr/>
            </p:nvSpPr>
            <p:spPr bwMode="auto">
              <a:xfrm>
                <a:off x="11247438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63" name="Rectangle 900"/>
              <p:cNvSpPr>
                <a:spLocks noChangeArrowheads="1"/>
              </p:cNvSpPr>
              <p:nvPr/>
            </p:nvSpPr>
            <p:spPr bwMode="auto">
              <a:xfrm>
                <a:off x="11247438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64" name="Rectangle 901"/>
              <p:cNvSpPr>
                <a:spLocks noChangeArrowheads="1"/>
              </p:cNvSpPr>
              <p:nvPr/>
            </p:nvSpPr>
            <p:spPr bwMode="auto">
              <a:xfrm>
                <a:off x="11247438" y="4379913"/>
                <a:ext cx="1588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65" name="Rectangle 902"/>
              <p:cNvSpPr>
                <a:spLocks noChangeArrowheads="1"/>
              </p:cNvSpPr>
              <p:nvPr/>
            </p:nvSpPr>
            <p:spPr bwMode="auto">
              <a:xfrm>
                <a:off x="11247438" y="4379913"/>
                <a:ext cx="3175" cy="12700"/>
              </a:xfrm>
              <a:prstGeom prst="rect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66" name="Freeform 903"/>
              <p:cNvSpPr/>
              <p:nvPr/>
            </p:nvSpPr>
            <p:spPr bwMode="auto">
              <a:xfrm>
                <a:off x="11250613" y="4379913"/>
                <a:ext cx="0" cy="12700"/>
              </a:xfrm>
              <a:custGeom>
                <a:avLst/>
                <a:gdLst>
                  <a:gd name="T0" fmla="*/ 4763 h 8"/>
                  <a:gd name="T1" fmla="*/ 12700 h 8"/>
                  <a:gd name="T2" fmla="*/ 12700 h 8"/>
                  <a:gd name="T3" fmla="*/ 0 h 8"/>
                  <a:gd name="T4" fmla="*/ 0 h 8"/>
                  <a:gd name="T5" fmla="*/ 4763 h 8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8">
                    <a:moveTo>
                      <a:pt x="0" y="3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67" name="Freeform 904"/>
              <p:cNvSpPr/>
              <p:nvPr/>
            </p:nvSpPr>
            <p:spPr bwMode="auto">
              <a:xfrm>
                <a:off x="11250613" y="4384675"/>
                <a:ext cx="0" cy="7938"/>
              </a:xfrm>
              <a:custGeom>
                <a:avLst/>
                <a:gdLst>
                  <a:gd name="T0" fmla="*/ 7938 h 5"/>
                  <a:gd name="T1" fmla="*/ 0 h 5"/>
                  <a:gd name="T2" fmla="*/ 7938 h 5"/>
                  <a:gd name="T3" fmla="*/ 7938 h 5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0" y="T0"/>
                  </a:cxn>
                  <a:cxn ang="T5">
                    <a:pos x="0" y="T1"/>
                  </a:cxn>
                  <a:cxn ang="T6">
                    <a:pos x="0" y="T2"/>
                  </a:cxn>
                  <a:cxn ang="T7">
                    <a:pos x="0" y="T3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68" name="Freeform 905"/>
              <p:cNvSpPr/>
              <p:nvPr/>
            </p:nvSpPr>
            <p:spPr bwMode="auto">
              <a:xfrm>
                <a:off x="10920413" y="4075113"/>
                <a:ext cx="395288" cy="304800"/>
              </a:xfrm>
              <a:custGeom>
                <a:avLst/>
                <a:gdLst>
                  <a:gd name="T0" fmla="*/ 395288 w 105"/>
                  <a:gd name="T1" fmla="*/ 263407 h 81"/>
                  <a:gd name="T2" fmla="*/ 350112 w 105"/>
                  <a:gd name="T3" fmla="*/ 304800 h 81"/>
                  <a:gd name="T4" fmla="*/ 41411 w 105"/>
                  <a:gd name="T5" fmla="*/ 304800 h 81"/>
                  <a:gd name="T6" fmla="*/ 0 w 105"/>
                  <a:gd name="T7" fmla="*/ 263407 h 81"/>
                  <a:gd name="T8" fmla="*/ 0 w 105"/>
                  <a:gd name="T9" fmla="*/ 45156 h 81"/>
                  <a:gd name="T10" fmla="*/ 41411 w 105"/>
                  <a:gd name="T11" fmla="*/ 0 h 81"/>
                  <a:gd name="T12" fmla="*/ 350112 w 105"/>
                  <a:gd name="T13" fmla="*/ 0 h 81"/>
                  <a:gd name="T14" fmla="*/ 395288 w 105"/>
                  <a:gd name="T15" fmla="*/ 45156 h 81"/>
                  <a:gd name="T16" fmla="*/ 395288 w 105"/>
                  <a:gd name="T17" fmla="*/ 263407 h 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5" h="81">
                    <a:moveTo>
                      <a:pt x="105" y="70"/>
                    </a:moveTo>
                    <a:cubicBezTo>
                      <a:pt x="105" y="76"/>
                      <a:pt x="100" y="81"/>
                      <a:pt x="93" y="81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5" y="81"/>
                      <a:pt x="0" y="76"/>
                      <a:pt x="0" y="7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5" y="0"/>
                      <a:pt x="11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100" y="0"/>
                      <a:pt x="105" y="6"/>
                      <a:pt x="105" y="12"/>
                    </a:cubicBezTo>
                    <a:lnTo>
                      <a:pt x="105" y="70"/>
                    </a:lnTo>
                    <a:close/>
                  </a:path>
                </a:pathLst>
              </a:custGeom>
              <a:solidFill>
                <a:srgbClr val="F6A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69" name="Freeform 906"/>
              <p:cNvSpPr/>
              <p:nvPr/>
            </p:nvSpPr>
            <p:spPr bwMode="auto">
              <a:xfrm>
                <a:off x="10999788" y="4264025"/>
                <a:ext cx="101600" cy="79375"/>
              </a:xfrm>
              <a:custGeom>
                <a:avLst/>
                <a:gdLst>
                  <a:gd name="T0" fmla="*/ 97837 w 27"/>
                  <a:gd name="T1" fmla="*/ 30238 h 21"/>
                  <a:gd name="T2" fmla="*/ 56444 w 27"/>
                  <a:gd name="T3" fmla="*/ 71815 h 21"/>
                  <a:gd name="T4" fmla="*/ 3763 w 27"/>
                  <a:gd name="T5" fmla="*/ 49137 h 21"/>
                  <a:gd name="T6" fmla="*/ 45156 w 27"/>
                  <a:gd name="T7" fmla="*/ 3780 h 21"/>
                  <a:gd name="T8" fmla="*/ 97837 w 27"/>
                  <a:gd name="T9" fmla="*/ 30238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26" y="8"/>
                    </a:moveTo>
                    <a:cubicBezTo>
                      <a:pt x="27" y="13"/>
                      <a:pt x="22" y="18"/>
                      <a:pt x="15" y="19"/>
                    </a:cubicBezTo>
                    <a:cubicBezTo>
                      <a:pt x="8" y="21"/>
                      <a:pt x="2" y="18"/>
                      <a:pt x="1" y="13"/>
                    </a:cubicBezTo>
                    <a:cubicBezTo>
                      <a:pt x="0" y="8"/>
                      <a:pt x="5" y="3"/>
                      <a:pt x="12" y="1"/>
                    </a:cubicBezTo>
                    <a:cubicBezTo>
                      <a:pt x="18" y="0"/>
                      <a:pt x="25" y="3"/>
                      <a:pt x="26" y="8"/>
                    </a:cubicBezTo>
                    <a:close/>
                  </a:path>
                </a:pathLst>
              </a:custGeom>
              <a:solidFill>
                <a:srgbClr val="E757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0" name="Freeform 907"/>
              <p:cNvSpPr/>
              <p:nvPr/>
            </p:nvSpPr>
            <p:spPr bwMode="auto">
              <a:xfrm>
                <a:off x="10995025" y="4260850"/>
                <a:ext cx="106363" cy="82550"/>
              </a:xfrm>
              <a:custGeom>
                <a:avLst/>
                <a:gdLst>
                  <a:gd name="T0" fmla="*/ 102564 w 28"/>
                  <a:gd name="T1" fmla="*/ 33770 h 22"/>
                  <a:gd name="T2" fmla="*/ 94967 w 28"/>
                  <a:gd name="T3" fmla="*/ 33770 h 22"/>
                  <a:gd name="T4" fmla="*/ 94967 w 28"/>
                  <a:gd name="T5" fmla="*/ 37523 h 22"/>
                  <a:gd name="T6" fmla="*/ 87370 w 28"/>
                  <a:gd name="T7" fmla="*/ 56284 h 22"/>
                  <a:gd name="T8" fmla="*/ 60779 w 28"/>
                  <a:gd name="T9" fmla="*/ 71293 h 22"/>
                  <a:gd name="T10" fmla="*/ 49383 w 28"/>
                  <a:gd name="T11" fmla="*/ 71293 h 22"/>
                  <a:gd name="T12" fmla="*/ 26591 w 28"/>
                  <a:gd name="T13" fmla="*/ 63789 h 22"/>
                  <a:gd name="T14" fmla="*/ 15195 w 28"/>
                  <a:gd name="T15" fmla="*/ 52532 h 22"/>
                  <a:gd name="T16" fmla="*/ 15195 w 28"/>
                  <a:gd name="T17" fmla="*/ 48780 h 22"/>
                  <a:gd name="T18" fmla="*/ 22792 w 28"/>
                  <a:gd name="T19" fmla="*/ 26266 h 22"/>
                  <a:gd name="T20" fmla="*/ 49383 w 28"/>
                  <a:gd name="T21" fmla="*/ 15009 h 22"/>
                  <a:gd name="T22" fmla="*/ 60779 w 28"/>
                  <a:gd name="T23" fmla="*/ 15009 h 22"/>
                  <a:gd name="T24" fmla="*/ 83571 w 28"/>
                  <a:gd name="T25" fmla="*/ 18761 h 22"/>
                  <a:gd name="T26" fmla="*/ 94967 w 28"/>
                  <a:gd name="T27" fmla="*/ 33770 h 22"/>
                  <a:gd name="T28" fmla="*/ 102564 w 28"/>
                  <a:gd name="T29" fmla="*/ 33770 h 22"/>
                  <a:gd name="T30" fmla="*/ 106363 w 28"/>
                  <a:gd name="T31" fmla="*/ 33770 h 22"/>
                  <a:gd name="T32" fmla="*/ 91168 w 28"/>
                  <a:gd name="T33" fmla="*/ 11257 h 22"/>
                  <a:gd name="T34" fmla="*/ 60779 w 28"/>
                  <a:gd name="T35" fmla="*/ 0 h 22"/>
                  <a:gd name="T36" fmla="*/ 45584 w 28"/>
                  <a:gd name="T37" fmla="*/ 3752 h 22"/>
                  <a:gd name="T38" fmla="*/ 15195 w 28"/>
                  <a:gd name="T39" fmla="*/ 18761 h 22"/>
                  <a:gd name="T40" fmla="*/ 0 w 28"/>
                  <a:gd name="T41" fmla="*/ 48780 h 22"/>
                  <a:gd name="T42" fmla="*/ 3799 w 28"/>
                  <a:gd name="T43" fmla="*/ 52532 h 22"/>
                  <a:gd name="T44" fmla="*/ 18993 w 28"/>
                  <a:gd name="T45" fmla="*/ 75045 h 22"/>
                  <a:gd name="T46" fmla="*/ 49383 w 28"/>
                  <a:gd name="T47" fmla="*/ 82550 h 22"/>
                  <a:gd name="T48" fmla="*/ 64578 w 28"/>
                  <a:gd name="T49" fmla="*/ 82550 h 22"/>
                  <a:gd name="T50" fmla="*/ 94967 w 28"/>
                  <a:gd name="T51" fmla="*/ 67541 h 22"/>
                  <a:gd name="T52" fmla="*/ 106363 w 28"/>
                  <a:gd name="T53" fmla="*/ 37523 h 22"/>
                  <a:gd name="T54" fmla="*/ 106363 w 28"/>
                  <a:gd name="T55" fmla="*/ 33770 h 22"/>
                  <a:gd name="T56" fmla="*/ 102564 w 28"/>
                  <a:gd name="T57" fmla="*/ 33770 h 2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8" h="22">
                    <a:moveTo>
                      <a:pt x="27" y="9"/>
                    </a:moveTo>
                    <a:cubicBezTo>
                      <a:pt x="25" y="9"/>
                      <a:pt x="25" y="9"/>
                      <a:pt x="25" y="9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2"/>
                      <a:pt x="24" y="14"/>
                      <a:pt x="23" y="15"/>
                    </a:cubicBezTo>
                    <a:cubicBezTo>
                      <a:pt x="21" y="17"/>
                      <a:pt x="19" y="18"/>
                      <a:pt x="16" y="19"/>
                    </a:cubicBezTo>
                    <a:cubicBezTo>
                      <a:pt x="15" y="19"/>
                      <a:pt x="14" y="19"/>
                      <a:pt x="13" y="19"/>
                    </a:cubicBezTo>
                    <a:cubicBezTo>
                      <a:pt x="10" y="19"/>
                      <a:pt x="8" y="18"/>
                      <a:pt x="7" y="17"/>
                    </a:cubicBezTo>
                    <a:cubicBezTo>
                      <a:pt x="5" y="16"/>
                      <a:pt x="4" y="15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1"/>
                      <a:pt x="5" y="9"/>
                      <a:pt x="6" y="7"/>
                    </a:cubicBezTo>
                    <a:cubicBezTo>
                      <a:pt x="8" y="6"/>
                      <a:pt x="10" y="5"/>
                      <a:pt x="13" y="4"/>
                    </a:cubicBezTo>
                    <a:cubicBezTo>
                      <a:pt x="14" y="4"/>
                      <a:pt x="15" y="4"/>
                      <a:pt x="16" y="4"/>
                    </a:cubicBezTo>
                    <a:cubicBezTo>
                      <a:pt x="18" y="4"/>
                      <a:pt x="21" y="4"/>
                      <a:pt x="22" y="5"/>
                    </a:cubicBezTo>
                    <a:cubicBezTo>
                      <a:pt x="24" y="6"/>
                      <a:pt x="25" y="8"/>
                      <a:pt x="25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6"/>
                      <a:pt x="26" y="4"/>
                      <a:pt x="24" y="3"/>
                    </a:cubicBezTo>
                    <a:cubicBezTo>
                      <a:pt x="22" y="1"/>
                      <a:pt x="19" y="0"/>
                      <a:pt x="16" y="0"/>
                    </a:cubicBezTo>
                    <a:cubicBezTo>
                      <a:pt x="15" y="0"/>
                      <a:pt x="14" y="1"/>
                      <a:pt x="12" y="1"/>
                    </a:cubicBezTo>
                    <a:cubicBezTo>
                      <a:pt x="9" y="2"/>
                      <a:pt x="6" y="3"/>
                      <a:pt x="4" y="5"/>
                    </a:cubicBezTo>
                    <a:cubicBezTo>
                      <a:pt x="2" y="7"/>
                      <a:pt x="1" y="10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1" y="17"/>
                      <a:pt x="3" y="19"/>
                      <a:pt x="5" y="20"/>
                    </a:cubicBezTo>
                    <a:cubicBezTo>
                      <a:pt x="7" y="22"/>
                      <a:pt x="10" y="22"/>
                      <a:pt x="13" y="22"/>
                    </a:cubicBezTo>
                    <a:cubicBezTo>
                      <a:pt x="14" y="22"/>
                      <a:pt x="15" y="22"/>
                      <a:pt x="17" y="22"/>
                    </a:cubicBezTo>
                    <a:cubicBezTo>
                      <a:pt x="20" y="21"/>
                      <a:pt x="23" y="20"/>
                      <a:pt x="25" y="18"/>
                    </a:cubicBezTo>
                    <a:cubicBezTo>
                      <a:pt x="27" y="16"/>
                      <a:pt x="28" y="13"/>
                      <a:pt x="28" y="10"/>
                    </a:cubicBezTo>
                    <a:cubicBezTo>
                      <a:pt x="28" y="10"/>
                      <a:pt x="28" y="9"/>
                      <a:pt x="28" y="9"/>
                    </a:cubicBezTo>
                    <a:lnTo>
                      <a:pt x="27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1" name="Freeform 908"/>
              <p:cNvSpPr/>
              <p:nvPr/>
            </p:nvSpPr>
            <p:spPr bwMode="auto">
              <a:xfrm>
                <a:off x="11022013" y="4275138"/>
                <a:ext cx="44450" cy="52388"/>
              </a:xfrm>
              <a:custGeom>
                <a:avLst/>
                <a:gdLst>
                  <a:gd name="T0" fmla="*/ 14817 w 12"/>
                  <a:gd name="T1" fmla="*/ 26194 h 14"/>
                  <a:gd name="T2" fmla="*/ 25929 w 12"/>
                  <a:gd name="T3" fmla="*/ 0 h 14"/>
                  <a:gd name="T4" fmla="*/ 22225 w 12"/>
                  <a:gd name="T5" fmla="*/ 0 h 14"/>
                  <a:gd name="T6" fmla="*/ 3704 w 12"/>
                  <a:gd name="T7" fmla="*/ 29936 h 14"/>
                  <a:gd name="T8" fmla="*/ 33338 w 12"/>
                  <a:gd name="T9" fmla="*/ 52388 h 14"/>
                  <a:gd name="T10" fmla="*/ 44450 w 12"/>
                  <a:gd name="T11" fmla="*/ 44904 h 14"/>
                  <a:gd name="T12" fmla="*/ 40746 w 12"/>
                  <a:gd name="T13" fmla="*/ 44904 h 14"/>
                  <a:gd name="T14" fmla="*/ 14817 w 12"/>
                  <a:gd name="T15" fmla="*/ 26194 h 1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4" y="7"/>
                    </a:moveTo>
                    <a:cubicBezTo>
                      <a:pt x="4" y="4"/>
                      <a:pt x="5" y="1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3" y="1"/>
                      <a:pt x="0" y="4"/>
                      <a:pt x="1" y="8"/>
                    </a:cubicBezTo>
                    <a:cubicBezTo>
                      <a:pt x="2" y="12"/>
                      <a:pt x="5" y="14"/>
                      <a:pt x="9" y="14"/>
                    </a:cubicBezTo>
                    <a:cubicBezTo>
                      <a:pt x="10" y="13"/>
                      <a:pt x="11" y="13"/>
                      <a:pt x="12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3"/>
                      <a:pt x="5" y="11"/>
                      <a:pt x="4" y="7"/>
                    </a:cubicBez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2" name="Freeform 909"/>
              <p:cNvSpPr/>
              <p:nvPr/>
            </p:nvSpPr>
            <p:spPr bwMode="auto">
              <a:xfrm>
                <a:off x="11052175" y="4286250"/>
                <a:ext cx="11113" cy="15875"/>
              </a:xfrm>
              <a:custGeom>
                <a:avLst/>
                <a:gdLst>
                  <a:gd name="T0" fmla="*/ 3175 w 7"/>
                  <a:gd name="T1" fmla="*/ 0 h 10"/>
                  <a:gd name="T2" fmla="*/ 7938 w 7"/>
                  <a:gd name="T3" fmla="*/ 7938 h 10"/>
                  <a:gd name="T4" fmla="*/ 11113 w 7"/>
                  <a:gd name="T5" fmla="*/ 7938 h 10"/>
                  <a:gd name="T6" fmla="*/ 7938 w 7"/>
                  <a:gd name="T7" fmla="*/ 11113 h 10"/>
                  <a:gd name="T8" fmla="*/ 7938 w 7"/>
                  <a:gd name="T9" fmla="*/ 15875 h 10"/>
                  <a:gd name="T10" fmla="*/ 3175 w 7"/>
                  <a:gd name="T11" fmla="*/ 11113 h 10"/>
                  <a:gd name="T12" fmla="*/ 0 w 7"/>
                  <a:gd name="T13" fmla="*/ 15875 h 10"/>
                  <a:gd name="T14" fmla="*/ 0 w 7"/>
                  <a:gd name="T15" fmla="*/ 7938 h 10"/>
                  <a:gd name="T16" fmla="*/ 0 w 7"/>
                  <a:gd name="T17" fmla="*/ 7938 h 10"/>
                  <a:gd name="T18" fmla="*/ 3175 w 7"/>
                  <a:gd name="T19" fmla="*/ 7938 h 10"/>
                  <a:gd name="T20" fmla="*/ 3175 w 7"/>
                  <a:gd name="T21" fmla="*/ 0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" h="10">
                    <a:moveTo>
                      <a:pt x="2" y="0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5" y="10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3" name="Freeform 910"/>
              <p:cNvSpPr/>
              <p:nvPr/>
            </p:nvSpPr>
            <p:spPr bwMode="auto">
              <a:xfrm>
                <a:off x="11104563" y="4140200"/>
                <a:ext cx="112713" cy="96838"/>
              </a:xfrm>
              <a:custGeom>
                <a:avLst/>
                <a:gdLst>
                  <a:gd name="T0" fmla="*/ 93663 w 71"/>
                  <a:gd name="T1" fmla="*/ 96838 h 61"/>
                  <a:gd name="T2" fmla="*/ 93663 w 71"/>
                  <a:gd name="T3" fmla="*/ 96838 h 61"/>
                  <a:gd name="T4" fmla="*/ 0 w 71"/>
                  <a:gd name="T5" fmla="*/ 71438 h 61"/>
                  <a:gd name="T6" fmla="*/ 0 w 71"/>
                  <a:gd name="T7" fmla="*/ 66675 h 61"/>
                  <a:gd name="T8" fmla="*/ 19050 w 71"/>
                  <a:gd name="T9" fmla="*/ 0 h 61"/>
                  <a:gd name="T10" fmla="*/ 22225 w 71"/>
                  <a:gd name="T11" fmla="*/ 0 h 61"/>
                  <a:gd name="T12" fmla="*/ 112713 w 71"/>
                  <a:gd name="T13" fmla="*/ 25400 h 61"/>
                  <a:gd name="T14" fmla="*/ 112713 w 71"/>
                  <a:gd name="T15" fmla="*/ 30163 h 61"/>
                  <a:gd name="T16" fmla="*/ 93663 w 71"/>
                  <a:gd name="T17" fmla="*/ 96838 h 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1" h="61">
                    <a:moveTo>
                      <a:pt x="59" y="61"/>
                    </a:moveTo>
                    <a:lnTo>
                      <a:pt x="59" y="61"/>
                    </a:lnTo>
                    <a:lnTo>
                      <a:pt x="0" y="45"/>
                    </a:lnTo>
                    <a:lnTo>
                      <a:pt x="0" y="42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71" y="16"/>
                    </a:lnTo>
                    <a:lnTo>
                      <a:pt x="71" y="19"/>
                    </a:lnTo>
                    <a:lnTo>
                      <a:pt x="59" y="61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4" name="Freeform 911"/>
              <p:cNvSpPr/>
              <p:nvPr/>
            </p:nvSpPr>
            <p:spPr bwMode="auto">
              <a:xfrm>
                <a:off x="11107738" y="4143375"/>
                <a:ext cx="109538" cy="90488"/>
              </a:xfrm>
              <a:custGeom>
                <a:avLst/>
                <a:gdLst>
                  <a:gd name="T0" fmla="*/ 90488 w 69"/>
                  <a:gd name="T1" fmla="*/ 90488 h 57"/>
                  <a:gd name="T2" fmla="*/ 87313 w 69"/>
                  <a:gd name="T3" fmla="*/ 90488 h 57"/>
                  <a:gd name="T4" fmla="*/ 0 w 69"/>
                  <a:gd name="T5" fmla="*/ 68263 h 57"/>
                  <a:gd name="T6" fmla="*/ 0 w 69"/>
                  <a:gd name="T7" fmla="*/ 63500 h 57"/>
                  <a:gd name="T8" fmla="*/ 19050 w 69"/>
                  <a:gd name="T9" fmla="*/ 0 h 57"/>
                  <a:gd name="T10" fmla="*/ 19050 w 69"/>
                  <a:gd name="T11" fmla="*/ 0 h 57"/>
                  <a:gd name="T12" fmla="*/ 106363 w 69"/>
                  <a:gd name="T13" fmla="*/ 26988 h 57"/>
                  <a:gd name="T14" fmla="*/ 109538 w 69"/>
                  <a:gd name="T15" fmla="*/ 26988 h 57"/>
                  <a:gd name="T16" fmla="*/ 90488 w 69"/>
                  <a:gd name="T17" fmla="*/ 90488 h 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9" h="57">
                    <a:moveTo>
                      <a:pt x="57" y="57"/>
                    </a:moveTo>
                    <a:lnTo>
                      <a:pt x="55" y="57"/>
                    </a:lnTo>
                    <a:lnTo>
                      <a:pt x="0" y="43"/>
                    </a:lnTo>
                    <a:lnTo>
                      <a:pt x="0" y="40"/>
                    </a:lnTo>
                    <a:lnTo>
                      <a:pt x="12" y="0"/>
                    </a:lnTo>
                    <a:lnTo>
                      <a:pt x="67" y="17"/>
                    </a:lnTo>
                    <a:lnTo>
                      <a:pt x="69" y="17"/>
                    </a:lnTo>
                    <a:lnTo>
                      <a:pt x="57" y="57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5" name="Freeform 912"/>
              <p:cNvSpPr/>
              <p:nvPr/>
            </p:nvSpPr>
            <p:spPr bwMode="auto">
              <a:xfrm>
                <a:off x="11101388" y="4200525"/>
                <a:ext cx="104775" cy="33338"/>
              </a:xfrm>
              <a:custGeom>
                <a:avLst/>
                <a:gdLst>
                  <a:gd name="T0" fmla="*/ 104775 w 66"/>
                  <a:gd name="T1" fmla="*/ 33338 h 21"/>
                  <a:gd name="T2" fmla="*/ 101600 w 66"/>
                  <a:gd name="T3" fmla="*/ 33338 h 21"/>
                  <a:gd name="T4" fmla="*/ 3175 w 66"/>
                  <a:gd name="T5" fmla="*/ 3175 h 21"/>
                  <a:gd name="T6" fmla="*/ 0 w 66"/>
                  <a:gd name="T7" fmla="*/ 0 h 21"/>
                  <a:gd name="T8" fmla="*/ 3175 w 66"/>
                  <a:gd name="T9" fmla="*/ 0 h 21"/>
                  <a:gd name="T10" fmla="*/ 104775 w 66"/>
                  <a:gd name="T11" fmla="*/ 30163 h 21"/>
                  <a:gd name="T12" fmla="*/ 104775 w 66"/>
                  <a:gd name="T13" fmla="*/ 33338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21">
                    <a:moveTo>
                      <a:pt x="66" y="21"/>
                    </a:moveTo>
                    <a:lnTo>
                      <a:pt x="64" y="21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6" y="19"/>
                    </a:lnTo>
                    <a:lnTo>
                      <a:pt x="66" y="21"/>
                    </a:lnTo>
                    <a:close/>
                  </a:path>
                </a:pathLst>
              </a:custGeom>
              <a:solidFill>
                <a:srgbClr val="E757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6" name="Freeform 913"/>
              <p:cNvSpPr/>
              <p:nvPr/>
            </p:nvSpPr>
            <p:spPr bwMode="auto">
              <a:xfrm>
                <a:off x="11104563" y="4189413"/>
                <a:ext cx="104775" cy="33338"/>
              </a:xfrm>
              <a:custGeom>
                <a:avLst/>
                <a:gdLst>
                  <a:gd name="T0" fmla="*/ 104775 w 66"/>
                  <a:gd name="T1" fmla="*/ 33338 h 21"/>
                  <a:gd name="T2" fmla="*/ 101600 w 66"/>
                  <a:gd name="T3" fmla="*/ 33338 h 21"/>
                  <a:gd name="T4" fmla="*/ 0 w 66"/>
                  <a:gd name="T5" fmla="*/ 3175 h 21"/>
                  <a:gd name="T6" fmla="*/ 0 w 66"/>
                  <a:gd name="T7" fmla="*/ 3175 h 21"/>
                  <a:gd name="T8" fmla="*/ 3175 w 66"/>
                  <a:gd name="T9" fmla="*/ 0 h 21"/>
                  <a:gd name="T10" fmla="*/ 101600 w 66"/>
                  <a:gd name="T11" fmla="*/ 30163 h 21"/>
                  <a:gd name="T12" fmla="*/ 104775 w 66"/>
                  <a:gd name="T13" fmla="*/ 33338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21">
                    <a:moveTo>
                      <a:pt x="66" y="21"/>
                    </a:moveTo>
                    <a:lnTo>
                      <a:pt x="64" y="21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64" y="19"/>
                    </a:lnTo>
                    <a:lnTo>
                      <a:pt x="66" y="21"/>
                    </a:lnTo>
                    <a:close/>
                  </a:path>
                </a:pathLst>
              </a:custGeom>
              <a:solidFill>
                <a:srgbClr val="E757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7" name="Freeform 914"/>
              <p:cNvSpPr/>
              <p:nvPr/>
            </p:nvSpPr>
            <p:spPr bwMode="auto">
              <a:xfrm>
                <a:off x="11107738" y="4181475"/>
                <a:ext cx="106363" cy="33338"/>
              </a:xfrm>
              <a:custGeom>
                <a:avLst/>
                <a:gdLst>
                  <a:gd name="T0" fmla="*/ 106363 w 67"/>
                  <a:gd name="T1" fmla="*/ 30163 h 21"/>
                  <a:gd name="T2" fmla="*/ 101600 w 67"/>
                  <a:gd name="T3" fmla="*/ 33338 h 21"/>
                  <a:gd name="T4" fmla="*/ 0 w 67"/>
                  <a:gd name="T5" fmla="*/ 3175 h 21"/>
                  <a:gd name="T6" fmla="*/ 0 w 67"/>
                  <a:gd name="T7" fmla="*/ 0 h 21"/>
                  <a:gd name="T8" fmla="*/ 0 w 67"/>
                  <a:gd name="T9" fmla="*/ 0 h 21"/>
                  <a:gd name="T10" fmla="*/ 101600 w 67"/>
                  <a:gd name="T11" fmla="*/ 30163 h 21"/>
                  <a:gd name="T12" fmla="*/ 106363 w 67"/>
                  <a:gd name="T13" fmla="*/ 30163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" h="21">
                    <a:moveTo>
                      <a:pt x="67" y="19"/>
                    </a:moveTo>
                    <a:lnTo>
                      <a:pt x="64" y="2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4" y="19"/>
                    </a:lnTo>
                    <a:lnTo>
                      <a:pt x="67" y="19"/>
                    </a:lnTo>
                    <a:close/>
                  </a:path>
                </a:pathLst>
              </a:custGeom>
              <a:solidFill>
                <a:srgbClr val="E757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8" name="Freeform 915"/>
              <p:cNvSpPr/>
              <p:nvPr/>
            </p:nvSpPr>
            <p:spPr bwMode="auto">
              <a:xfrm>
                <a:off x="11107738" y="4170363"/>
                <a:ext cx="106363" cy="33338"/>
              </a:xfrm>
              <a:custGeom>
                <a:avLst/>
                <a:gdLst>
                  <a:gd name="T0" fmla="*/ 106363 w 67"/>
                  <a:gd name="T1" fmla="*/ 33338 h 21"/>
                  <a:gd name="T2" fmla="*/ 106363 w 67"/>
                  <a:gd name="T3" fmla="*/ 33338 h 21"/>
                  <a:gd name="T4" fmla="*/ 4763 w 67"/>
                  <a:gd name="T5" fmla="*/ 3175 h 21"/>
                  <a:gd name="T6" fmla="*/ 0 w 67"/>
                  <a:gd name="T7" fmla="*/ 0 h 21"/>
                  <a:gd name="T8" fmla="*/ 4763 w 67"/>
                  <a:gd name="T9" fmla="*/ 0 h 21"/>
                  <a:gd name="T10" fmla="*/ 106363 w 67"/>
                  <a:gd name="T11" fmla="*/ 30163 h 21"/>
                  <a:gd name="T12" fmla="*/ 106363 w 67"/>
                  <a:gd name="T13" fmla="*/ 33338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" h="21">
                    <a:moveTo>
                      <a:pt x="67" y="21"/>
                    </a:moveTo>
                    <a:lnTo>
                      <a:pt x="67" y="21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7" y="19"/>
                    </a:ln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E757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79" name="Freeform 916"/>
              <p:cNvSpPr/>
              <p:nvPr/>
            </p:nvSpPr>
            <p:spPr bwMode="auto">
              <a:xfrm>
                <a:off x="11112500" y="4159250"/>
                <a:ext cx="104775" cy="36513"/>
              </a:xfrm>
              <a:custGeom>
                <a:avLst/>
                <a:gdLst>
                  <a:gd name="T0" fmla="*/ 104775 w 66"/>
                  <a:gd name="T1" fmla="*/ 33338 h 23"/>
                  <a:gd name="T2" fmla="*/ 101600 w 66"/>
                  <a:gd name="T3" fmla="*/ 36513 h 23"/>
                  <a:gd name="T4" fmla="*/ 3175 w 66"/>
                  <a:gd name="T5" fmla="*/ 6350 h 23"/>
                  <a:gd name="T6" fmla="*/ 0 w 66"/>
                  <a:gd name="T7" fmla="*/ 3175 h 23"/>
                  <a:gd name="T8" fmla="*/ 3175 w 66"/>
                  <a:gd name="T9" fmla="*/ 0 h 23"/>
                  <a:gd name="T10" fmla="*/ 104775 w 66"/>
                  <a:gd name="T11" fmla="*/ 33338 h 23"/>
                  <a:gd name="T12" fmla="*/ 104775 w 66"/>
                  <a:gd name="T13" fmla="*/ 33338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23">
                    <a:moveTo>
                      <a:pt x="66" y="21"/>
                    </a:moveTo>
                    <a:lnTo>
                      <a:pt x="64" y="23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66" y="21"/>
                    </a:lnTo>
                    <a:close/>
                  </a:path>
                </a:pathLst>
              </a:custGeom>
              <a:solidFill>
                <a:srgbClr val="E757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80" name="Freeform 917"/>
              <p:cNvSpPr/>
              <p:nvPr/>
            </p:nvSpPr>
            <p:spPr bwMode="auto">
              <a:xfrm>
                <a:off x="11115675" y="4151313"/>
                <a:ext cx="106363" cy="33338"/>
              </a:xfrm>
              <a:custGeom>
                <a:avLst/>
                <a:gdLst>
                  <a:gd name="T0" fmla="*/ 106363 w 67"/>
                  <a:gd name="T1" fmla="*/ 33338 h 21"/>
                  <a:gd name="T2" fmla="*/ 101600 w 67"/>
                  <a:gd name="T3" fmla="*/ 33338 h 21"/>
                  <a:gd name="T4" fmla="*/ 0 w 67"/>
                  <a:gd name="T5" fmla="*/ 3175 h 21"/>
                  <a:gd name="T6" fmla="*/ 0 w 67"/>
                  <a:gd name="T7" fmla="*/ 0 h 21"/>
                  <a:gd name="T8" fmla="*/ 4763 w 67"/>
                  <a:gd name="T9" fmla="*/ 0 h 21"/>
                  <a:gd name="T10" fmla="*/ 106363 w 67"/>
                  <a:gd name="T11" fmla="*/ 30163 h 21"/>
                  <a:gd name="T12" fmla="*/ 106363 w 67"/>
                  <a:gd name="T13" fmla="*/ 33338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" h="21">
                    <a:moveTo>
                      <a:pt x="67" y="21"/>
                    </a:moveTo>
                    <a:lnTo>
                      <a:pt x="64" y="2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7" y="19"/>
                    </a:lnTo>
                    <a:lnTo>
                      <a:pt x="67" y="21"/>
                    </a:lnTo>
                    <a:close/>
                  </a:path>
                </a:pathLst>
              </a:custGeom>
              <a:solidFill>
                <a:srgbClr val="E757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81" name="Freeform 918"/>
              <p:cNvSpPr/>
              <p:nvPr/>
            </p:nvSpPr>
            <p:spPr bwMode="auto">
              <a:xfrm>
                <a:off x="11120438" y="4140200"/>
                <a:ext cx="104775" cy="33338"/>
              </a:xfrm>
              <a:custGeom>
                <a:avLst/>
                <a:gdLst>
                  <a:gd name="T0" fmla="*/ 104775 w 66"/>
                  <a:gd name="T1" fmla="*/ 33338 h 21"/>
                  <a:gd name="T2" fmla="*/ 101600 w 66"/>
                  <a:gd name="T3" fmla="*/ 33338 h 21"/>
                  <a:gd name="T4" fmla="*/ 0 w 66"/>
                  <a:gd name="T5" fmla="*/ 3175 h 21"/>
                  <a:gd name="T6" fmla="*/ 0 w 66"/>
                  <a:gd name="T7" fmla="*/ 3175 h 21"/>
                  <a:gd name="T8" fmla="*/ 0 w 66"/>
                  <a:gd name="T9" fmla="*/ 0 h 21"/>
                  <a:gd name="T10" fmla="*/ 101600 w 66"/>
                  <a:gd name="T11" fmla="*/ 30163 h 21"/>
                  <a:gd name="T12" fmla="*/ 104775 w 66"/>
                  <a:gd name="T13" fmla="*/ 33338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21">
                    <a:moveTo>
                      <a:pt x="66" y="21"/>
                    </a:moveTo>
                    <a:lnTo>
                      <a:pt x="64" y="2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4" y="19"/>
                    </a:lnTo>
                    <a:lnTo>
                      <a:pt x="66" y="21"/>
                    </a:lnTo>
                    <a:close/>
                  </a:path>
                </a:pathLst>
              </a:custGeom>
              <a:solidFill>
                <a:srgbClr val="E757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82" name="Freeform 919"/>
              <p:cNvSpPr/>
              <p:nvPr/>
            </p:nvSpPr>
            <p:spPr bwMode="auto">
              <a:xfrm>
                <a:off x="11115675" y="4143375"/>
                <a:ext cx="60325" cy="46038"/>
              </a:xfrm>
              <a:custGeom>
                <a:avLst/>
                <a:gdLst>
                  <a:gd name="T0" fmla="*/ 52388 w 38"/>
                  <a:gd name="T1" fmla="*/ 46038 h 29"/>
                  <a:gd name="T2" fmla="*/ 49213 w 38"/>
                  <a:gd name="T3" fmla="*/ 46038 h 29"/>
                  <a:gd name="T4" fmla="*/ 4763 w 38"/>
                  <a:gd name="T5" fmla="*/ 33338 h 29"/>
                  <a:gd name="T6" fmla="*/ 0 w 38"/>
                  <a:gd name="T7" fmla="*/ 30163 h 29"/>
                  <a:gd name="T8" fmla="*/ 11113 w 38"/>
                  <a:gd name="T9" fmla="*/ 0 h 29"/>
                  <a:gd name="T10" fmla="*/ 11113 w 38"/>
                  <a:gd name="T11" fmla="*/ 0 h 29"/>
                  <a:gd name="T12" fmla="*/ 60325 w 38"/>
                  <a:gd name="T13" fmla="*/ 15875 h 29"/>
                  <a:gd name="T14" fmla="*/ 60325 w 38"/>
                  <a:gd name="T15" fmla="*/ 15875 h 29"/>
                  <a:gd name="T16" fmla="*/ 52388 w 38"/>
                  <a:gd name="T17" fmla="*/ 46038 h 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8" h="29">
                    <a:moveTo>
                      <a:pt x="33" y="29"/>
                    </a:moveTo>
                    <a:lnTo>
                      <a:pt x="31" y="29"/>
                    </a:lnTo>
                    <a:lnTo>
                      <a:pt x="3" y="21"/>
                    </a:lnTo>
                    <a:lnTo>
                      <a:pt x="0" y="19"/>
                    </a:lnTo>
                    <a:lnTo>
                      <a:pt x="7" y="0"/>
                    </a:lnTo>
                    <a:lnTo>
                      <a:pt x="38" y="10"/>
                    </a:lnTo>
                    <a:lnTo>
                      <a:pt x="33" y="29"/>
                    </a:lnTo>
                    <a:close/>
                  </a:path>
                </a:pathLst>
              </a:custGeom>
              <a:solidFill>
                <a:srgbClr val="1975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83" name="Freeform 920"/>
              <p:cNvSpPr/>
              <p:nvPr/>
            </p:nvSpPr>
            <p:spPr bwMode="auto">
              <a:xfrm>
                <a:off x="11115675" y="4143375"/>
                <a:ext cx="60325" cy="49213"/>
              </a:xfrm>
              <a:custGeom>
                <a:avLst/>
                <a:gdLst>
                  <a:gd name="T0" fmla="*/ 52388 w 38"/>
                  <a:gd name="T1" fmla="*/ 46038 h 31"/>
                  <a:gd name="T2" fmla="*/ 52388 w 38"/>
                  <a:gd name="T3" fmla="*/ 46038 h 31"/>
                  <a:gd name="T4" fmla="*/ 49213 w 38"/>
                  <a:gd name="T5" fmla="*/ 46038 h 31"/>
                  <a:gd name="T6" fmla="*/ 4763 w 38"/>
                  <a:gd name="T7" fmla="*/ 33338 h 31"/>
                  <a:gd name="T8" fmla="*/ 0 w 38"/>
                  <a:gd name="T9" fmla="*/ 30163 h 31"/>
                  <a:gd name="T10" fmla="*/ 11113 w 38"/>
                  <a:gd name="T11" fmla="*/ 0 h 31"/>
                  <a:gd name="T12" fmla="*/ 11113 w 38"/>
                  <a:gd name="T13" fmla="*/ 0 h 31"/>
                  <a:gd name="T14" fmla="*/ 60325 w 38"/>
                  <a:gd name="T15" fmla="*/ 15875 h 31"/>
                  <a:gd name="T16" fmla="*/ 60325 w 38"/>
                  <a:gd name="T17" fmla="*/ 15875 h 31"/>
                  <a:gd name="T18" fmla="*/ 52388 w 38"/>
                  <a:gd name="T19" fmla="*/ 46038 h 31"/>
                  <a:gd name="T20" fmla="*/ 52388 w 38"/>
                  <a:gd name="T21" fmla="*/ 46038 h 31"/>
                  <a:gd name="T22" fmla="*/ 52388 w 38"/>
                  <a:gd name="T23" fmla="*/ 46038 h 31"/>
                  <a:gd name="T24" fmla="*/ 52388 w 38"/>
                  <a:gd name="T25" fmla="*/ 46038 h 31"/>
                  <a:gd name="T26" fmla="*/ 52388 w 38"/>
                  <a:gd name="T27" fmla="*/ 46038 h 31"/>
                  <a:gd name="T28" fmla="*/ 60325 w 38"/>
                  <a:gd name="T29" fmla="*/ 15875 h 31"/>
                  <a:gd name="T30" fmla="*/ 60325 w 38"/>
                  <a:gd name="T31" fmla="*/ 11113 h 31"/>
                  <a:gd name="T32" fmla="*/ 60325 w 38"/>
                  <a:gd name="T33" fmla="*/ 11113 h 31"/>
                  <a:gd name="T34" fmla="*/ 11113 w 38"/>
                  <a:gd name="T35" fmla="*/ 0 h 31"/>
                  <a:gd name="T36" fmla="*/ 11113 w 38"/>
                  <a:gd name="T37" fmla="*/ 0 h 31"/>
                  <a:gd name="T38" fmla="*/ 11113 w 38"/>
                  <a:gd name="T39" fmla="*/ 0 h 31"/>
                  <a:gd name="T40" fmla="*/ 0 w 38"/>
                  <a:gd name="T41" fmla="*/ 30163 h 31"/>
                  <a:gd name="T42" fmla="*/ 4763 w 38"/>
                  <a:gd name="T43" fmla="*/ 33338 h 31"/>
                  <a:gd name="T44" fmla="*/ 4763 w 38"/>
                  <a:gd name="T45" fmla="*/ 33338 h 31"/>
                  <a:gd name="T46" fmla="*/ 49213 w 38"/>
                  <a:gd name="T47" fmla="*/ 49213 h 31"/>
                  <a:gd name="T48" fmla="*/ 52388 w 38"/>
                  <a:gd name="T49" fmla="*/ 46038 h 31"/>
                  <a:gd name="T50" fmla="*/ 52388 w 38"/>
                  <a:gd name="T51" fmla="*/ 46038 h 31"/>
                  <a:gd name="T52" fmla="*/ 52388 w 38"/>
                  <a:gd name="T53" fmla="*/ 46038 h 31"/>
                  <a:gd name="T54" fmla="*/ 52388 w 38"/>
                  <a:gd name="T55" fmla="*/ 46038 h 3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8" h="31">
                    <a:moveTo>
                      <a:pt x="33" y="29"/>
                    </a:moveTo>
                    <a:lnTo>
                      <a:pt x="33" y="29"/>
                    </a:lnTo>
                    <a:lnTo>
                      <a:pt x="31" y="29"/>
                    </a:lnTo>
                    <a:lnTo>
                      <a:pt x="3" y="21"/>
                    </a:lnTo>
                    <a:lnTo>
                      <a:pt x="0" y="19"/>
                    </a:lnTo>
                    <a:lnTo>
                      <a:pt x="7" y="0"/>
                    </a:lnTo>
                    <a:lnTo>
                      <a:pt x="38" y="10"/>
                    </a:lnTo>
                    <a:lnTo>
                      <a:pt x="33" y="29"/>
                    </a:lnTo>
                    <a:lnTo>
                      <a:pt x="38" y="10"/>
                    </a:lnTo>
                    <a:lnTo>
                      <a:pt x="38" y="7"/>
                    </a:lnTo>
                    <a:lnTo>
                      <a:pt x="7" y="0"/>
                    </a:lnTo>
                    <a:lnTo>
                      <a:pt x="0" y="19"/>
                    </a:lnTo>
                    <a:lnTo>
                      <a:pt x="3" y="21"/>
                    </a:lnTo>
                    <a:lnTo>
                      <a:pt x="31" y="31"/>
                    </a:lnTo>
                    <a:lnTo>
                      <a:pt x="33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84" name="Freeform 921"/>
              <p:cNvSpPr/>
              <p:nvPr/>
            </p:nvSpPr>
            <p:spPr bwMode="auto">
              <a:xfrm>
                <a:off x="11161713" y="4184650"/>
                <a:ext cx="6350" cy="4763"/>
              </a:xfrm>
              <a:custGeom>
                <a:avLst/>
                <a:gdLst>
                  <a:gd name="T0" fmla="*/ 3175 w 4"/>
                  <a:gd name="T1" fmla="*/ 0 h 3"/>
                  <a:gd name="T2" fmla="*/ 3175 w 4"/>
                  <a:gd name="T3" fmla="*/ 0 h 3"/>
                  <a:gd name="T4" fmla="*/ 6350 w 4"/>
                  <a:gd name="T5" fmla="*/ 4763 h 3"/>
                  <a:gd name="T6" fmla="*/ 3175 w 4"/>
                  <a:gd name="T7" fmla="*/ 4763 h 3"/>
                  <a:gd name="T8" fmla="*/ 3175 w 4"/>
                  <a:gd name="T9" fmla="*/ 4763 h 3"/>
                  <a:gd name="T10" fmla="*/ 3175 w 4"/>
                  <a:gd name="T11" fmla="*/ 4763 h 3"/>
                  <a:gd name="T12" fmla="*/ 3175 w 4"/>
                  <a:gd name="T13" fmla="*/ 4763 h 3"/>
                  <a:gd name="T14" fmla="*/ 3175 w 4"/>
                  <a:gd name="T15" fmla="*/ 4763 h 3"/>
                  <a:gd name="T16" fmla="*/ 0 w 4"/>
                  <a:gd name="T17" fmla="*/ 0 h 3"/>
                  <a:gd name="T18" fmla="*/ 3175 w 4"/>
                  <a:gd name="T19" fmla="*/ 0 h 3"/>
                  <a:gd name="T20" fmla="*/ 3175 w 4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2" y="0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85" name="Freeform 922"/>
              <p:cNvSpPr/>
              <p:nvPr/>
            </p:nvSpPr>
            <p:spPr bwMode="auto">
              <a:xfrm>
                <a:off x="11153775" y="4181475"/>
                <a:ext cx="3175" cy="3175"/>
              </a:xfrm>
              <a:custGeom>
                <a:avLst/>
                <a:gdLst>
                  <a:gd name="T0" fmla="*/ 3175 w 2"/>
                  <a:gd name="T1" fmla="*/ 0 h 2"/>
                  <a:gd name="T2" fmla="*/ 3175 w 2"/>
                  <a:gd name="T3" fmla="*/ 3175 h 2"/>
                  <a:gd name="T4" fmla="*/ 3175 w 2"/>
                  <a:gd name="T5" fmla="*/ 3175 h 2"/>
                  <a:gd name="T6" fmla="*/ 3175 w 2"/>
                  <a:gd name="T7" fmla="*/ 3175 h 2"/>
                  <a:gd name="T8" fmla="*/ 3175 w 2"/>
                  <a:gd name="T9" fmla="*/ 3175 h 2"/>
                  <a:gd name="T10" fmla="*/ 3175 w 2"/>
                  <a:gd name="T11" fmla="*/ 3175 h 2"/>
                  <a:gd name="T12" fmla="*/ 0 w 2"/>
                  <a:gd name="T13" fmla="*/ 3175 h 2"/>
                  <a:gd name="T14" fmla="*/ 0 w 2"/>
                  <a:gd name="T15" fmla="*/ 3175 h 2"/>
                  <a:gd name="T16" fmla="*/ 0 w 2"/>
                  <a:gd name="T17" fmla="*/ 3175 h 2"/>
                  <a:gd name="T18" fmla="*/ 3175 w 2"/>
                  <a:gd name="T19" fmla="*/ 3175 h 2"/>
                  <a:gd name="T20" fmla="*/ 3175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86" name="Freeform 923"/>
              <p:cNvSpPr/>
              <p:nvPr/>
            </p:nvSpPr>
            <p:spPr bwMode="auto">
              <a:xfrm>
                <a:off x="11145838" y="4181475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4763 w 3"/>
                  <a:gd name="T5" fmla="*/ 0 h 2"/>
                  <a:gd name="T6" fmla="*/ 0 w 3"/>
                  <a:gd name="T7" fmla="*/ 0 h 2"/>
                  <a:gd name="T8" fmla="*/ 0 w 3"/>
                  <a:gd name="T9" fmla="*/ 3175 h 2"/>
                  <a:gd name="T10" fmla="*/ 0 w 3"/>
                  <a:gd name="T11" fmla="*/ 0 h 2"/>
                  <a:gd name="T12" fmla="*/ 0 w 3"/>
                  <a:gd name="T13" fmla="*/ 3175 h 2"/>
                  <a:gd name="T14" fmla="*/ 0 w 3"/>
                  <a:gd name="T15" fmla="*/ 0 h 2"/>
                  <a:gd name="T16" fmla="*/ 0 w 3"/>
                  <a:gd name="T17" fmla="*/ 0 h 2"/>
                  <a:gd name="T18" fmla="*/ 0 w 3"/>
                  <a:gd name="T19" fmla="*/ 0 h 2"/>
                  <a:gd name="T20" fmla="*/ 0 w 3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87" name="Freeform 924"/>
              <p:cNvSpPr/>
              <p:nvPr/>
            </p:nvSpPr>
            <p:spPr bwMode="auto">
              <a:xfrm>
                <a:off x="11134725" y="4176713"/>
                <a:ext cx="3175" cy="4763"/>
              </a:xfrm>
              <a:custGeom>
                <a:avLst/>
                <a:gdLst>
                  <a:gd name="T0" fmla="*/ 3175 w 2"/>
                  <a:gd name="T1" fmla="*/ 0 h 3"/>
                  <a:gd name="T2" fmla="*/ 3175 w 2"/>
                  <a:gd name="T3" fmla="*/ 0 h 3"/>
                  <a:gd name="T4" fmla="*/ 3175 w 2"/>
                  <a:gd name="T5" fmla="*/ 0 h 3"/>
                  <a:gd name="T6" fmla="*/ 3175 w 2"/>
                  <a:gd name="T7" fmla="*/ 4763 h 3"/>
                  <a:gd name="T8" fmla="*/ 3175 w 2"/>
                  <a:gd name="T9" fmla="*/ 4763 h 3"/>
                  <a:gd name="T10" fmla="*/ 3175 w 2"/>
                  <a:gd name="T11" fmla="*/ 4763 h 3"/>
                  <a:gd name="T12" fmla="*/ 0 w 2"/>
                  <a:gd name="T13" fmla="*/ 4763 h 3"/>
                  <a:gd name="T14" fmla="*/ 3175 w 2"/>
                  <a:gd name="T15" fmla="*/ 0 h 3"/>
                  <a:gd name="T16" fmla="*/ 0 w 2"/>
                  <a:gd name="T17" fmla="*/ 0 h 3"/>
                  <a:gd name="T18" fmla="*/ 3175 w 2"/>
                  <a:gd name="T19" fmla="*/ 0 h 3"/>
                  <a:gd name="T20" fmla="*/ 3175 w 2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88" name="Freeform 925"/>
              <p:cNvSpPr/>
              <p:nvPr/>
            </p:nvSpPr>
            <p:spPr bwMode="auto">
              <a:xfrm>
                <a:off x="11126788" y="4173538"/>
                <a:ext cx="4763" cy="3175"/>
              </a:xfrm>
              <a:custGeom>
                <a:avLst/>
                <a:gdLst>
                  <a:gd name="T0" fmla="*/ 4763 w 3"/>
                  <a:gd name="T1" fmla="*/ 0 h 2"/>
                  <a:gd name="T2" fmla="*/ 4763 w 3"/>
                  <a:gd name="T3" fmla="*/ 3175 h 2"/>
                  <a:gd name="T4" fmla="*/ 4763 w 3"/>
                  <a:gd name="T5" fmla="*/ 3175 h 2"/>
                  <a:gd name="T6" fmla="*/ 4763 w 3"/>
                  <a:gd name="T7" fmla="*/ 3175 h 2"/>
                  <a:gd name="T8" fmla="*/ 4763 w 3"/>
                  <a:gd name="T9" fmla="*/ 3175 h 2"/>
                  <a:gd name="T10" fmla="*/ 0 w 3"/>
                  <a:gd name="T11" fmla="*/ 3175 h 2"/>
                  <a:gd name="T12" fmla="*/ 0 w 3"/>
                  <a:gd name="T13" fmla="*/ 3175 h 2"/>
                  <a:gd name="T14" fmla="*/ 0 w 3"/>
                  <a:gd name="T15" fmla="*/ 3175 h 2"/>
                  <a:gd name="T16" fmla="*/ 0 w 3"/>
                  <a:gd name="T17" fmla="*/ 0 h 2"/>
                  <a:gd name="T18" fmla="*/ 0 w 3"/>
                  <a:gd name="T19" fmla="*/ 0 h 2"/>
                  <a:gd name="T20" fmla="*/ 4763 w 3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89" name="Freeform 926"/>
              <p:cNvSpPr/>
              <p:nvPr/>
            </p:nvSpPr>
            <p:spPr bwMode="auto">
              <a:xfrm>
                <a:off x="11120438" y="4170363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3175 h 4"/>
                  <a:gd name="T4" fmla="*/ 3175 w 2"/>
                  <a:gd name="T5" fmla="*/ 3175 h 4"/>
                  <a:gd name="T6" fmla="*/ 0 w 2"/>
                  <a:gd name="T7" fmla="*/ 3175 h 4"/>
                  <a:gd name="T8" fmla="*/ 0 w 2"/>
                  <a:gd name="T9" fmla="*/ 6350 h 4"/>
                  <a:gd name="T10" fmla="*/ 0 w 2"/>
                  <a:gd name="T11" fmla="*/ 3175 h 4"/>
                  <a:gd name="T12" fmla="*/ 0 w 2"/>
                  <a:gd name="T13" fmla="*/ 3175 h 4"/>
                  <a:gd name="T14" fmla="*/ 0 w 2"/>
                  <a:gd name="T15" fmla="*/ 3175 h 4"/>
                  <a:gd name="T16" fmla="*/ 0 w 2"/>
                  <a:gd name="T17" fmla="*/ 3175 h 4"/>
                  <a:gd name="T18" fmla="*/ 0 w 2"/>
                  <a:gd name="T19" fmla="*/ 3175 h 4"/>
                  <a:gd name="T20" fmla="*/ 0 w 2"/>
                  <a:gd name="T21" fmla="*/ 0 h 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90" name="Freeform 927"/>
              <p:cNvSpPr/>
              <p:nvPr/>
            </p:nvSpPr>
            <p:spPr bwMode="auto">
              <a:xfrm>
                <a:off x="11164888" y="4176713"/>
                <a:ext cx="3175" cy="4763"/>
              </a:xfrm>
              <a:custGeom>
                <a:avLst/>
                <a:gdLst>
                  <a:gd name="T0" fmla="*/ 3175 w 2"/>
                  <a:gd name="T1" fmla="*/ 0 h 3"/>
                  <a:gd name="T2" fmla="*/ 3175 w 2"/>
                  <a:gd name="T3" fmla="*/ 4763 h 3"/>
                  <a:gd name="T4" fmla="*/ 3175 w 2"/>
                  <a:gd name="T5" fmla="*/ 4763 h 3"/>
                  <a:gd name="T6" fmla="*/ 3175 w 2"/>
                  <a:gd name="T7" fmla="*/ 4763 h 3"/>
                  <a:gd name="T8" fmla="*/ 3175 w 2"/>
                  <a:gd name="T9" fmla="*/ 4763 h 3"/>
                  <a:gd name="T10" fmla="*/ 0 w 2"/>
                  <a:gd name="T11" fmla="*/ 4763 h 3"/>
                  <a:gd name="T12" fmla="*/ 0 w 2"/>
                  <a:gd name="T13" fmla="*/ 4763 h 3"/>
                  <a:gd name="T14" fmla="*/ 0 w 2"/>
                  <a:gd name="T15" fmla="*/ 4763 h 3"/>
                  <a:gd name="T16" fmla="*/ 0 w 2"/>
                  <a:gd name="T17" fmla="*/ 0 h 3"/>
                  <a:gd name="T18" fmla="*/ 0 w 2"/>
                  <a:gd name="T19" fmla="*/ 0 h 3"/>
                  <a:gd name="T20" fmla="*/ 3175 w 2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91" name="Freeform 928"/>
              <p:cNvSpPr/>
              <p:nvPr/>
            </p:nvSpPr>
            <p:spPr bwMode="auto">
              <a:xfrm>
                <a:off x="11156950" y="4173538"/>
                <a:ext cx="4763" cy="7938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3175 h 5"/>
                  <a:gd name="T4" fmla="*/ 4763 w 3"/>
                  <a:gd name="T5" fmla="*/ 3175 h 5"/>
                  <a:gd name="T6" fmla="*/ 0 w 3"/>
                  <a:gd name="T7" fmla="*/ 3175 h 5"/>
                  <a:gd name="T8" fmla="*/ 0 w 3"/>
                  <a:gd name="T9" fmla="*/ 7938 h 5"/>
                  <a:gd name="T10" fmla="*/ 0 w 3"/>
                  <a:gd name="T11" fmla="*/ 3175 h 5"/>
                  <a:gd name="T12" fmla="*/ 0 w 3"/>
                  <a:gd name="T13" fmla="*/ 3175 h 5"/>
                  <a:gd name="T14" fmla="*/ 0 w 3"/>
                  <a:gd name="T15" fmla="*/ 3175 h 5"/>
                  <a:gd name="T16" fmla="*/ 0 w 3"/>
                  <a:gd name="T17" fmla="*/ 3175 h 5"/>
                  <a:gd name="T18" fmla="*/ 0 w 3"/>
                  <a:gd name="T19" fmla="*/ 3175 h 5"/>
                  <a:gd name="T20" fmla="*/ 0 w 3"/>
                  <a:gd name="T21" fmla="*/ 0 h 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92" name="Freeform 929"/>
              <p:cNvSpPr/>
              <p:nvPr/>
            </p:nvSpPr>
            <p:spPr bwMode="auto">
              <a:xfrm>
                <a:off x="11145838" y="4173538"/>
                <a:ext cx="4763" cy="3175"/>
              </a:xfrm>
              <a:custGeom>
                <a:avLst/>
                <a:gdLst>
                  <a:gd name="T0" fmla="*/ 4763 w 3"/>
                  <a:gd name="T1" fmla="*/ 0 h 2"/>
                  <a:gd name="T2" fmla="*/ 4763 w 3"/>
                  <a:gd name="T3" fmla="*/ 0 h 2"/>
                  <a:gd name="T4" fmla="*/ 4763 w 3"/>
                  <a:gd name="T5" fmla="*/ 0 h 2"/>
                  <a:gd name="T6" fmla="*/ 4763 w 3"/>
                  <a:gd name="T7" fmla="*/ 0 h 2"/>
                  <a:gd name="T8" fmla="*/ 4763 w 3"/>
                  <a:gd name="T9" fmla="*/ 3175 h 2"/>
                  <a:gd name="T10" fmla="*/ 4763 w 3"/>
                  <a:gd name="T11" fmla="*/ 3175 h 2"/>
                  <a:gd name="T12" fmla="*/ 0 w 3"/>
                  <a:gd name="T13" fmla="*/ 3175 h 2"/>
                  <a:gd name="T14" fmla="*/ 0 w 3"/>
                  <a:gd name="T15" fmla="*/ 0 h 2"/>
                  <a:gd name="T16" fmla="*/ 0 w 3"/>
                  <a:gd name="T17" fmla="*/ 0 h 2"/>
                  <a:gd name="T18" fmla="*/ 4763 w 3"/>
                  <a:gd name="T19" fmla="*/ 0 h 2"/>
                  <a:gd name="T20" fmla="*/ 4763 w 3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93" name="Freeform 930"/>
              <p:cNvSpPr/>
              <p:nvPr/>
            </p:nvSpPr>
            <p:spPr bwMode="auto">
              <a:xfrm>
                <a:off x="11137900" y="4170363"/>
                <a:ext cx="4763" cy="3175"/>
              </a:xfrm>
              <a:custGeom>
                <a:avLst/>
                <a:gdLst>
                  <a:gd name="T0" fmla="*/ 4763 w 3"/>
                  <a:gd name="T1" fmla="*/ 0 h 2"/>
                  <a:gd name="T2" fmla="*/ 4763 w 3"/>
                  <a:gd name="T3" fmla="*/ 0 h 2"/>
                  <a:gd name="T4" fmla="*/ 4763 w 3"/>
                  <a:gd name="T5" fmla="*/ 3175 h 2"/>
                  <a:gd name="T6" fmla="*/ 4763 w 3"/>
                  <a:gd name="T7" fmla="*/ 3175 h 2"/>
                  <a:gd name="T8" fmla="*/ 4763 w 3"/>
                  <a:gd name="T9" fmla="*/ 3175 h 2"/>
                  <a:gd name="T10" fmla="*/ 0 w 3"/>
                  <a:gd name="T11" fmla="*/ 3175 h 2"/>
                  <a:gd name="T12" fmla="*/ 0 w 3"/>
                  <a:gd name="T13" fmla="*/ 3175 h 2"/>
                  <a:gd name="T14" fmla="*/ 0 w 3"/>
                  <a:gd name="T15" fmla="*/ 3175 h 2"/>
                  <a:gd name="T16" fmla="*/ 0 w 3"/>
                  <a:gd name="T17" fmla="*/ 0 h 2"/>
                  <a:gd name="T18" fmla="*/ 0 w 3"/>
                  <a:gd name="T19" fmla="*/ 0 h 2"/>
                  <a:gd name="T20" fmla="*/ 4763 w 3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94" name="Freeform 931"/>
              <p:cNvSpPr/>
              <p:nvPr/>
            </p:nvSpPr>
            <p:spPr bwMode="auto">
              <a:xfrm>
                <a:off x="11131550" y="4165600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4763 h 3"/>
                  <a:gd name="T4" fmla="*/ 3175 w 2"/>
                  <a:gd name="T5" fmla="*/ 4763 h 3"/>
                  <a:gd name="T6" fmla="*/ 0 w 2"/>
                  <a:gd name="T7" fmla="*/ 4763 h 3"/>
                  <a:gd name="T8" fmla="*/ 0 w 2"/>
                  <a:gd name="T9" fmla="*/ 4763 h 3"/>
                  <a:gd name="T10" fmla="*/ 0 w 2"/>
                  <a:gd name="T11" fmla="*/ 4763 h 3"/>
                  <a:gd name="T12" fmla="*/ 0 w 2"/>
                  <a:gd name="T13" fmla="*/ 4763 h 3"/>
                  <a:gd name="T14" fmla="*/ 0 w 2"/>
                  <a:gd name="T15" fmla="*/ 4763 h 3"/>
                  <a:gd name="T16" fmla="*/ 0 w 2"/>
                  <a:gd name="T17" fmla="*/ 4763 h 3"/>
                  <a:gd name="T18" fmla="*/ 0 w 2"/>
                  <a:gd name="T19" fmla="*/ 4763 h 3"/>
                  <a:gd name="T20" fmla="*/ 0 w 2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95" name="Freeform 932"/>
              <p:cNvSpPr/>
              <p:nvPr/>
            </p:nvSpPr>
            <p:spPr bwMode="auto">
              <a:xfrm>
                <a:off x="11120438" y="4165600"/>
                <a:ext cx="3175" cy="4763"/>
              </a:xfrm>
              <a:custGeom>
                <a:avLst/>
                <a:gdLst>
                  <a:gd name="T0" fmla="*/ 3175 w 2"/>
                  <a:gd name="T1" fmla="*/ 0 h 3"/>
                  <a:gd name="T2" fmla="*/ 3175 w 2"/>
                  <a:gd name="T3" fmla="*/ 0 h 3"/>
                  <a:gd name="T4" fmla="*/ 3175 w 2"/>
                  <a:gd name="T5" fmla="*/ 0 h 3"/>
                  <a:gd name="T6" fmla="*/ 3175 w 2"/>
                  <a:gd name="T7" fmla="*/ 0 h 3"/>
                  <a:gd name="T8" fmla="*/ 3175 w 2"/>
                  <a:gd name="T9" fmla="*/ 4763 h 3"/>
                  <a:gd name="T10" fmla="*/ 3175 w 2"/>
                  <a:gd name="T11" fmla="*/ 0 h 3"/>
                  <a:gd name="T12" fmla="*/ 0 w 2"/>
                  <a:gd name="T13" fmla="*/ 4763 h 3"/>
                  <a:gd name="T14" fmla="*/ 0 w 2"/>
                  <a:gd name="T15" fmla="*/ 0 h 3"/>
                  <a:gd name="T16" fmla="*/ 0 w 2"/>
                  <a:gd name="T17" fmla="*/ 0 h 3"/>
                  <a:gd name="T18" fmla="*/ 3175 w 2"/>
                  <a:gd name="T19" fmla="*/ 0 h 3"/>
                  <a:gd name="T20" fmla="*/ 3175 w 2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96" name="Freeform 933"/>
              <p:cNvSpPr/>
              <p:nvPr/>
            </p:nvSpPr>
            <p:spPr bwMode="auto">
              <a:xfrm>
                <a:off x="11168063" y="4170363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3175 h 2"/>
                  <a:gd name="T4" fmla="*/ 4763 w 3"/>
                  <a:gd name="T5" fmla="*/ 3175 h 2"/>
                  <a:gd name="T6" fmla="*/ 0 w 3"/>
                  <a:gd name="T7" fmla="*/ 3175 h 2"/>
                  <a:gd name="T8" fmla="*/ 0 w 3"/>
                  <a:gd name="T9" fmla="*/ 3175 h 2"/>
                  <a:gd name="T10" fmla="*/ 0 w 3"/>
                  <a:gd name="T11" fmla="*/ 3175 h 2"/>
                  <a:gd name="T12" fmla="*/ 0 w 3"/>
                  <a:gd name="T13" fmla="*/ 3175 h 2"/>
                  <a:gd name="T14" fmla="*/ 0 w 3"/>
                  <a:gd name="T15" fmla="*/ 3175 h 2"/>
                  <a:gd name="T16" fmla="*/ 0 w 3"/>
                  <a:gd name="T17" fmla="*/ 3175 h 2"/>
                  <a:gd name="T18" fmla="*/ 0 w 3"/>
                  <a:gd name="T19" fmla="*/ 3175 h 2"/>
                  <a:gd name="T20" fmla="*/ 0 w 3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97" name="Freeform 934"/>
              <p:cNvSpPr/>
              <p:nvPr/>
            </p:nvSpPr>
            <p:spPr bwMode="auto">
              <a:xfrm>
                <a:off x="11156950" y="4170363"/>
                <a:ext cx="4763" cy="3175"/>
              </a:xfrm>
              <a:custGeom>
                <a:avLst/>
                <a:gdLst>
                  <a:gd name="T0" fmla="*/ 4763 w 3"/>
                  <a:gd name="T1" fmla="*/ 0 h 2"/>
                  <a:gd name="T2" fmla="*/ 4763 w 3"/>
                  <a:gd name="T3" fmla="*/ 0 h 2"/>
                  <a:gd name="T4" fmla="*/ 4763 w 3"/>
                  <a:gd name="T5" fmla="*/ 0 h 2"/>
                  <a:gd name="T6" fmla="*/ 4763 w 3"/>
                  <a:gd name="T7" fmla="*/ 0 h 2"/>
                  <a:gd name="T8" fmla="*/ 4763 w 3"/>
                  <a:gd name="T9" fmla="*/ 3175 h 2"/>
                  <a:gd name="T10" fmla="*/ 4763 w 3"/>
                  <a:gd name="T11" fmla="*/ 0 h 2"/>
                  <a:gd name="T12" fmla="*/ 0 w 3"/>
                  <a:gd name="T13" fmla="*/ 3175 h 2"/>
                  <a:gd name="T14" fmla="*/ 0 w 3"/>
                  <a:gd name="T15" fmla="*/ 0 h 2"/>
                  <a:gd name="T16" fmla="*/ 0 w 3"/>
                  <a:gd name="T17" fmla="*/ 0 h 2"/>
                  <a:gd name="T18" fmla="*/ 4763 w 3"/>
                  <a:gd name="T19" fmla="*/ 0 h 2"/>
                  <a:gd name="T20" fmla="*/ 4763 w 3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98" name="Freeform 935"/>
              <p:cNvSpPr/>
              <p:nvPr/>
            </p:nvSpPr>
            <p:spPr bwMode="auto">
              <a:xfrm>
                <a:off x="11150600" y="4165600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3175 w 2"/>
                  <a:gd name="T3" fmla="*/ 0 h 3"/>
                  <a:gd name="T4" fmla="*/ 3175 w 2"/>
                  <a:gd name="T5" fmla="*/ 0 h 3"/>
                  <a:gd name="T6" fmla="*/ 3175 w 2"/>
                  <a:gd name="T7" fmla="*/ 4763 h 3"/>
                  <a:gd name="T8" fmla="*/ 0 w 2"/>
                  <a:gd name="T9" fmla="*/ 4763 h 3"/>
                  <a:gd name="T10" fmla="*/ 0 w 2"/>
                  <a:gd name="T11" fmla="*/ 4763 h 3"/>
                  <a:gd name="T12" fmla="*/ 0 w 2"/>
                  <a:gd name="T13" fmla="*/ 4763 h 3"/>
                  <a:gd name="T14" fmla="*/ 0 w 2"/>
                  <a:gd name="T15" fmla="*/ 0 h 3"/>
                  <a:gd name="T16" fmla="*/ 0 w 2"/>
                  <a:gd name="T17" fmla="*/ 0 h 3"/>
                  <a:gd name="T18" fmla="*/ 0 w 2"/>
                  <a:gd name="T19" fmla="*/ 0 h 3"/>
                  <a:gd name="T20" fmla="*/ 0 w 2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99" name="Freeform 936"/>
              <p:cNvSpPr/>
              <p:nvPr/>
            </p:nvSpPr>
            <p:spPr bwMode="auto">
              <a:xfrm>
                <a:off x="11137900" y="4162425"/>
                <a:ext cx="7938" cy="3175"/>
              </a:xfrm>
              <a:custGeom>
                <a:avLst/>
                <a:gdLst>
                  <a:gd name="T0" fmla="*/ 4763 w 5"/>
                  <a:gd name="T1" fmla="*/ 0 h 2"/>
                  <a:gd name="T2" fmla="*/ 4763 w 5"/>
                  <a:gd name="T3" fmla="*/ 3175 h 2"/>
                  <a:gd name="T4" fmla="*/ 7938 w 5"/>
                  <a:gd name="T5" fmla="*/ 3175 h 2"/>
                  <a:gd name="T6" fmla="*/ 4763 w 5"/>
                  <a:gd name="T7" fmla="*/ 3175 h 2"/>
                  <a:gd name="T8" fmla="*/ 4763 w 5"/>
                  <a:gd name="T9" fmla="*/ 3175 h 2"/>
                  <a:gd name="T10" fmla="*/ 4763 w 5"/>
                  <a:gd name="T11" fmla="*/ 3175 h 2"/>
                  <a:gd name="T12" fmla="*/ 0 w 5"/>
                  <a:gd name="T13" fmla="*/ 3175 h 2"/>
                  <a:gd name="T14" fmla="*/ 4763 w 5"/>
                  <a:gd name="T15" fmla="*/ 3175 h 2"/>
                  <a:gd name="T16" fmla="*/ 0 w 5"/>
                  <a:gd name="T17" fmla="*/ 0 h 2"/>
                  <a:gd name="T18" fmla="*/ 4763 w 5"/>
                  <a:gd name="T19" fmla="*/ 0 h 2"/>
                  <a:gd name="T20" fmla="*/ 4763 w 5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00" name="Freeform 937"/>
              <p:cNvSpPr/>
              <p:nvPr/>
            </p:nvSpPr>
            <p:spPr bwMode="auto">
              <a:xfrm>
                <a:off x="11131550" y="4159250"/>
                <a:ext cx="3175" cy="6350"/>
              </a:xfrm>
              <a:custGeom>
                <a:avLst/>
                <a:gdLst>
                  <a:gd name="T0" fmla="*/ 3175 w 2"/>
                  <a:gd name="T1" fmla="*/ 0 h 4"/>
                  <a:gd name="T2" fmla="*/ 3175 w 2"/>
                  <a:gd name="T3" fmla="*/ 3175 h 4"/>
                  <a:gd name="T4" fmla="*/ 3175 w 2"/>
                  <a:gd name="T5" fmla="*/ 3175 h 4"/>
                  <a:gd name="T6" fmla="*/ 3175 w 2"/>
                  <a:gd name="T7" fmla="*/ 3175 h 4"/>
                  <a:gd name="T8" fmla="*/ 3175 w 2"/>
                  <a:gd name="T9" fmla="*/ 6350 h 4"/>
                  <a:gd name="T10" fmla="*/ 0 w 2"/>
                  <a:gd name="T11" fmla="*/ 3175 h 4"/>
                  <a:gd name="T12" fmla="*/ 0 w 2"/>
                  <a:gd name="T13" fmla="*/ 3175 h 4"/>
                  <a:gd name="T14" fmla="*/ 0 w 2"/>
                  <a:gd name="T15" fmla="*/ 3175 h 4"/>
                  <a:gd name="T16" fmla="*/ 0 w 2"/>
                  <a:gd name="T17" fmla="*/ 3175 h 4"/>
                  <a:gd name="T18" fmla="*/ 0 w 2"/>
                  <a:gd name="T19" fmla="*/ 3175 h 4"/>
                  <a:gd name="T20" fmla="*/ 3175 w 2"/>
                  <a:gd name="T21" fmla="*/ 0 h 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01" name="Freeform 938"/>
              <p:cNvSpPr/>
              <p:nvPr/>
            </p:nvSpPr>
            <p:spPr bwMode="auto">
              <a:xfrm>
                <a:off x="11123613" y="4159250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3175 w 2"/>
                  <a:gd name="T5" fmla="*/ 0 h 2"/>
                  <a:gd name="T6" fmla="*/ 0 w 2"/>
                  <a:gd name="T7" fmla="*/ 0 h 2"/>
                  <a:gd name="T8" fmla="*/ 0 w 2"/>
                  <a:gd name="T9" fmla="*/ 3175 h 2"/>
                  <a:gd name="T10" fmla="*/ 0 w 2"/>
                  <a:gd name="T11" fmla="*/ 3175 h 2"/>
                  <a:gd name="T12" fmla="*/ 0 w 2"/>
                  <a:gd name="T13" fmla="*/ 3175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0 h 2"/>
                  <a:gd name="T20" fmla="*/ 0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02" name="Freeform 939"/>
              <p:cNvSpPr/>
              <p:nvPr/>
            </p:nvSpPr>
            <p:spPr bwMode="auto">
              <a:xfrm>
                <a:off x="11168063" y="4162425"/>
                <a:ext cx="4763" cy="7938"/>
              </a:xfrm>
              <a:custGeom>
                <a:avLst/>
                <a:gdLst>
                  <a:gd name="T0" fmla="*/ 4763 w 3"/>
                  <a:gd name="T1" fmla="*/ 0 h 5"/>
                  <a:gd name="T2" fmla="*/ 4763 w 3"/>
                  <a:gd name="T3" fmla="*/ 3175 h 5"/>
                  <a:gd name="T4" fmla="*/ 4763 w 3"/>
                  <a:gd name="T5" fmla="*/ 3175 h 5"/>
                  <a:gd name="T6" fmla="*/ 4763 w 3"/>
                  <a:gd name="T7" fmla="*/ 3175 h 5"/>
                  <a:gd name="T8" fmla="*/ 4763 w 3"/>
                  <a:gd name="T9" fmla="*/ 7938 h 5"/>
                  <a:gd name="T10" fmla="*/ 4763 w 3"/>
                  <a:gd name="T11" fmla="*/ 3175 h 5"/>
                  <a:gd name="T12" fmla="*/ 0 w 3"/>
                  <a:gd name="T13" fmla="*/ 3175 h 5"/>
                  <a:gd name="T14" fmla="*/ 0 w 3"/>
                  <a:gd name="T15" fmla="*/ 3175 h 5"/>
                  <a:gd name="T16" fmla="*/ 0 w 3"/>
                  <a:gd name="T17" fmla="*/ 3175 h 5"/>
                  <a:gd name="T18" fmla="*/ 0 w 3"/>
                  <a:gd name="T19" fmla="*/ 3175 h 5"/>
                  <a:gd name="T20" fmla="*/ 4763 w 3"/>
                  <a:gd name="T21" fmla="*/ 0 h 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2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03" name="Freeform 940"/>
              <p:cNvSpPr/>
              <p:nvPr/>
            </p:nvSpPr>
            <p:spPr bwMode="auto">
              <a:xfrm>
                <a:off x="11161713" y="4162425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3175 w 2"/>
                  <a:gd name="T5" fmla="*/ 0 h 2"/>
                  <a:gd name="T6" fmla="*/ 0 w 2"/>
                  <a:gd name="T7" fmla="*/ 0 h 2"/>
                  <a:gd name="T8" fmla="*/ 0 w 2"/>
                  <a:gd name="T9" fmla="*/ 3175 h 2"/>
                  <a:gd name="T10" fmla="*/ 0 w 2"/>
                  <a:gd name="T11" fmla="*/ 3175 h 2"/>
                  <a:gd name="T12" fmla="*/ 0 w 2"/>
                  <a:gd name="T13" fmla="*/ 3175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0 h 2"/>
                  <a:gd name="T20" fmla="*/ 0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04" name="Freeform 941"/>
              <p:cNvSpPr/>
              <p:nvPr/>
            </p:nvSpPr>
            <p:spPr bwMode="auto">
              <a:xfrm>
                <a:off x="11150600" y="4159250"/>
                <a:ext cx="3175" cy="3175"/>
              </a:xfrm>
              <a:custGeom>
                <a:avLst/>
                <a:gdLst>
                  <a:gd name="T0" fmla="*/ 3175 w 2"/>
                  <a:gd name="T1" fmla="*/ 0 h 2"/>
                  <a:gd name="T2" fmla="*/ 3175 w 2"/>
                  <a:gd name="T3" fmla="*/ 0 h 2"/>
                  <a:gd name="T4" fmla="*/ 3175 w 2"/>
                  <a:gd name="T5" fmla="*/ 3175 h 2"/>
                  <a:gd name="T6" fmla="*/ 3175 w 2"/>
                  <a:gd name="T7" fmla="*/ 3175 h 2"/>
                  <a:gd name="T8" fmla="*/ 3175 w 2"/>
                  <a:gd name="T9" fmla="*/ 3175 h 2"/>
                  <a:gd name="T10" fmla="*/ 3175 w 2"/>
                  <a:gd name="T11" fmla="*/ 3175 h 2"/>
                  <a:gd name="T12" fmla="*/ 0 w 2"/>
                  <a:gd name="T13" fmla="*/ 3175 h 2"/>
                  <a:gd name="T14" fmla="*/ 3175 w 2"/>
                  <a:gd name="T15" fmla="*/ 3175 h 2"/>
                  <a:gd name="T16" fmla="*/ 0 w 2"/>
                  <a:gd name="T17" fmla="*/ 0 h 2"/>
                  <a:gd name="T18" fmla="*/ 3175 w 2"/>
                  <a:gd name="T19" fmla="*/ 0 h 2"/>
                  <a:gd name="T20" fmla="*/ 3175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05" name="Freeform 942"/>
              <p:cNvSpPr/>
              <p:nvPr/>
            </p:nvSpPr>
            <p:spPr bwMode="auto">
              <a:xfrm>
                <a:off x="11142663" y="4154488"/>
                <a:ext cx="3175" cy="4763"/>
              </a:xfrm>
              <a:custGeom>
                <a:avLst/>
                <a:gdLst>
                  <a:gd name="T0" fmla="*/ 3175 w 2"/>
                  <a:gd name="T1" fmla="*/ 0 h 3"/>
                  <a:gd name="T2" fmla="*/ 3175 w 2"/>
                  <a:gd name="T3" fmla="*/ 4763 h 3"/>
                  <a:gd name="T4" fmla="*/ 3175 w 2"/>
                  <a:gd name="T5" fmla="*/ 4763 h 3"/>
                  <a:gd name="T6" fmla="*/ 3175 w 2"/>
                  <a:gd name="T7" fmla="*/ 4763 h 3"/>
                  <a:gd name="T8" fmla="*/ 3175 w 2"/>
                  <a:gd name="T9" fmla="*/ 4763 h 3"/>
                  <a:gd name="T10" fmla="*/ 0 w 2"/>
                  <a:gd name="T11" fmla="*/ 4763 h 3"/>
                  <a:gd name="T12" fmla="*/ 0 w 2"/>
                  <a:gd name="T13" fmla="*/ 4763 h 3"/>
                  <a:gd name="T14" fmla="*/ 0 w 2"/>
                  <a:gd name="T15" fmla="*/ 4763 h 3"/>
                  <a:gd name="T16" fmla="*/ 0 w 2"/>
                  <a:gd name="T17" fmla="*/ 4763 h 3"/>
                  <a:gd name="T18" fmla="*/ 0 w 2"/>
                  <a:gd name="T19" fmla="*/ 4763 h 3"/>
                  <a:gd name="T20" fmla="*/ 3175 w 2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06" name="Freeform 943"/>
              <p:cNvSpPr/>
              <p:nvPr/>
            </p:nvSpPr>
            <p:spPr bwMode="auto">
              <a:xfrm>
                <a:off x="11134725" y="415448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3175 w 2"/>
                  <a:gd name="T5" fmla="*/ 0 h 3"/>
                  <a:gd name="T6" fmla="*/ 0 w 2"/>
                  <a:gd name="T7" fmla="*/ 0 h 3"/>
                  <a:gd name="T8" fmla="*/ 0 w 2"/>
                  <a:gd name="T9" fmla="*/ 4763 h 3"/>
                  <a:gd name="T10" fmla="*/ 0 w 2"/>
                  <a:gd name="T11" fmla="*/ 0 h 3"/>
                  <a:gd name="T12" fmla="*/ 0 w 2"/>
                  <a:gd name="T13" fmla="*/ 4763 h 3"/>
                  <a:gd name="T14" fmla="*/ 0 w 2"/>
                  <a:gd name="T15" fmla="*/ 0 h 3"/>
                  <a:gd name="T16" fmla="*/ 0 w 2"/>
                  <a:gd name="T17" fmla="*/ 0 h 3"/>
                  <a:gd name="T18" fmla="*/ 0 w 2"/>
                  <a:gd name="T19" fmla="*/ 0 h 3"/>
                  <a:gd name="T20" fmla="*/ 0 w 2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07" name="Freeform 944"/>
              <p:cNvSpPr/>
              <p:nvPr/>
            </p:nvSpPr>
            <p:spPr bwMode="auto">
              <a:xfrm>
                <a:off x="11123613" y="4151313"/>
                <a:ext cx="3175" cy="3175"/>
              </a:xfrm>
              <a:custGeom>
                <a:avLst/>
                <a:gdLst>
                  <a:gd name="T0" fmla="*/ 3175 w 2"/>
                  <a:gd name="T1" fmla="*/ 0 h 2"/>
                  <a:gd name="T2" fmla="*/ 3175 w 2"/>
                  <a:gd name="T3" fmla="*/ 0 h 2"/>
                  <a:gd name="T4" fmla="*/ 3175 w 2"/>
                  <a:gd name="T5" fmla="*/ 0 h 2"/>
                  <a:gd name="T6" fmla="*/ 3175 w 2"/>
                  <a:gd name="T7" fmla="*/ 3175 h 2"/>
                  <a:gd name="T8" fmla="*/ 3175 w 2"/>
                  <a:gd name="T9" fmla="*/ 3175 h 2"/>
                  <a:gd name="T10" fmla="*/ 3175 w 2"/>
                  <a:gd name="T11" fmla="*/ 3175 h 2"/>
                  <a:gd name="T12" fmla="*/ 0 w 2"/>
                  <a:gd name="T13" fmla="*/ 3175 h 2"/>
                  <a:gd name="T14" fmla="*/ 0 w 2"/>
                  <a:gd name="T15" fmla="*/ 0 h 2"/>
                  <a:gd name="T16" fmla="*/ 0 w 2"/>
                  <a:gd name="T17" fmla="*/ 0 h 2"/>
                  <a:gd name="T18" fmla="*/ 3175 w 2"/>
                  <a:gd name="T19" fmla="*/ 0 h 2"/>
                  <a:gd name="T20" fmla="*/ 3175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08" name="Freeform 945"/>
              <p:cNvSpPr/>
              <p:nvPr/>
            </p:nvSpPr>
            <p:spPr bwMode="auto">
              <a:xfrm>
                <a:off x="11172825" y="4159250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3175 w 2"/>
                  <a:gd name="T5" fmla="*/ 0 h 2"/>
                  <a:gd name="T6" fmla="*/ 0 w 2"/>
                  <a:gd name="T7" fmla="*/ 0 h 2"/>
                  <a:gd name="T8" fmla="*/ 0 w 2"/>
                  <a:gd name="T9" fmla="*/ 3175 h 2"/>
                  <a:gd name="T10" fmla="*/ 0 w 2"/>
                  <a:gd name="T11" fmla="*/ 0 h 2"/>
                  <a:gd name="T12" fmla="*/ 0 w 2"/>
                  <a:gd name="T13" fmla="*/ 3175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0 h 2"/>
                  <a:gd name="T20" fmla="*/ 0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09" name="Freeform 946"/>
              <p:cNvSpPr/>
              <p:nvPr/>
            </p:nvSpPr>
            <p:spPr bwMode="auto">
              <a:xfrm>
                <a:off x="11161713" y="4154488"/>
                <a:ext cx="3175" cy="4763"/>
              </a:xfrm>
              <a:custGeom>
                <a:avLst/>
                <a:gdLst>
                  <a:gd name="T0" fmla="*/ 3175 w 2"/>
                  <a:gd name="T1" fmla="*/ 0 h 3"/>
                  <a:gd name="T2" fmla="*/ 3175 w 2"/>
                  <a:gd name="T3" fmla="*/ 0 h 3"/>
                  <a:gd name="T4" fmla="*/ 3175 w 2"/>
                  <a:gd name="T5" fmla="*/ 0 h 3"/>
                  <a:gd name="T6" fmla="*/ 3175 w 2"/>
                  <a:gd name="T7" fmla="*/ 4763 h 3"/>
                  <a:gd name="T8" fmla="*/ 3175 w 2"/>
                  <a:gd name="T9" fmla="*/ 4763 h 3"/>
                  <a:gd name="T10" fmla="*/ 3175 w 2"/>
                  <a:gd name="T11" fmla="*/ 4763 h 3"/>
                  <a:gd name="T12" fmla="*/ 0 w 2"/>
                  <a:gd name="T13" fmla="*/ 4763 h 3"/>
                  <a:gd name="T14" fmla="*/ 0 w 2"/>
                  <a:gd name="T15" fmla="*/ 0 h 3"/>
                  <a:gd name="T16" fmla="*/ 0 w 2"/>
                  <a:gd name="T17" fmla="*/ 0 h 3"/>
                  <a:gd name="T18" fmla="*/ 3175 w 2"/>
                  <a:gd name="T19" fmla="*/ 0 h 3"/>
                  <a:gd name="T20" fmla="*/ 3175 w 2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10" name="Freeform 947"/>
              <p:cNvSpPr/>
              <p:nvPr/>
            </p:nvSpPr>
            <p:spPr bwMode="auto">
              <a:xfrm>
                <a:off x="11153775" y="4151313"/>
                <a:ext cx="3175" cy="3175"/>
              </a:xfrm>
              <a:custGeom>
                <a:avLst/>
                <a:gdLst>
                  <a:gd name="T0" fmla="*/ 3175 w 2"/>
                  <a:gd name="T1" fmla="*/ 0 h 2"/>
                  <a:gd name="T2" fmla="*/ 3175 w 2"/>
                  <a:gd name="T3" fmla="*/ 3175 h 2"/>
                  <a:gd name="T4" fmla="*/ 3175 w 2"/>
                  <a:gd name="T5" fmla="*/ 3175 h 2"/>
                  <a:gd name="T6" fmla="*/ 3175 w 2"/>
                  <a:gd name="T7" fmla="*/ 3175 h 2"/>
                  <a:gd name="T8" fmla="*/ 3175 w 2"/>
                  <a:gd name="T9" fmla="*/ 3175 h 2"/>
                  <a:gd name="T10" fmla="*/ 0 w 2"/>
                  <a:gd name="T11" fmla="*/ 3175 h 2"/>
                  <a:gd name="T12" fmla="*/ 0 w 2"/>
                  <a:gd name="T13" fmla="*/ 3175 h 2"/>
                  <a:gd name="T14" fmla="*/ 0 w 2"/>
                  <a:gd name="T15" fmla="*/ 3175 h 2"/>
                  <a:gd name="T16" fmla="*/ 0 w 2"/>
                  <a:gd name="T17" fmla="*/ 0 h 2"/>
                  <a:gd name="T18" fmla="*/ 0 w 2"/>
                  <a:gd name="T19" fmla="*/ 0 h 2"/>
                  <a:gd name="T20" fmla="*/ 3175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11" name="Freeform 948"/>
              <p:cNvSpPr/>
              <p:nvPr/>
            </p:nvSpPr>
            <p:spPr bwMode="auto">
              <a:xfrm>
                <a:off x="11145838" y="4146550"/>
                <a:ext cx="4763" cy="7938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4763 h 5"/>
                  <a:gd name="T4" fmla="*/ 4763 w 3"/>
                  <a:gd name="T5" fmla="*/ 4763 h 5"/>
                  <a:gd name="T6" fmla="*/ 0 w 3"/>
                  <a:gd name="T7" fmla="*/ 4763 h 5"/>
                  <a:gd name="T8" fmla="*/ 0 w 3"/>
                  <a:gd name="T9" fmla="*/ 7938 h 5"/>
                  <a:gd name="T10" fmla="*/ 0 w 3"/>
                  <a:gd name="T11" fmla="*/ 4763 h 5"/>
                  <a:gd name="T12" fmla="*/ 0 w 3"/>
                  <a:gd name="T13" fmla="*/ 4763 h 5"/>
                  <a:gd name="T14" fmla="*/ 0 w 3"/>
                  <a:gd name="T15" fmla="*/ 4763 h 5"/>
                  <a:gd name="T16" fmla="*/ 0 w 3"/>
                  <a:gd name="T17" fmla="*/ 4763 h 5"/>
                  <a:gd name="T18" fmla="*/ 0 w 3"/>
                  <a:gd name="T19" fmla="*/ 4763 h 5"/>
                  <a:gd name="T20" fmla="*/ 0 w 3"/>
                  <a:gd name="T21" fmla="*/ 0 h 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12" name="Freeform 949"/>
              <p:cNvSpPr/>
              <p:nvPr/>
            </p:nvSpPr>
            <p:spPr bwMode="auto">
              <a:xfrm>
                <a:off x="11134725" y="4146550"/>
                <a:ext cx="3175" cy="4763"/>
              </a:xfrm>
              <a:custGeom>
                <a:avLst/>
                <a:gdLst>
                  <a:gd name="T0" fmla="*/ 3175 w 2"/>
                  <a:gd name="T1" fmla="*/ 0 h 3"/>
                  <a:gd name="T2" fmla="*/ 3175 w 2"/>
                  <a:gd name="T3" fmla="*/ 0 h 3"/>
                  <a:gd name="T4" fmla="*/ 3175 w 2"/>
                  <a:gd name="T5" fmla="*/ 0 h 3"/>
                  <a:gd name="T6" fmla="*/ 3175 w 2"/>
                  <a:gd name="T7" fmla="*/ 0 h 3"/>
                  <a:gd name="T8" fmla="*/ 3175 w 2"/>
                  <a:gd name="T9" fmla="*/ 4763 h 3"/>
                  <a:gd name="T10" fmla="*/ 3175 w 2"/>
                  <a:gd name="T11" fmla="*/ 4763 h 3"/>
                  <a:gd name="T12" fmla="*/ 0 w 2"/>
                  <a:gd name="T13" fmla="*/ 4763 h 3"/>
                  <a:gd name="T14" fmla="*/ 0 w 2"/>
                  <a:gd name="T15" fmla="*/ 0 h 3"/>
                  <a:gd name="T16" fmla="*/ 0 w 2"/>
                  <a:gd name="T17" fmla="*/ 0 h 3"/>
                  <a:gd name="T18" fmla="*/ 3175 w 2"/>
                  <a:gd name="T19" fmla="*/ 0 h 3"/>
                  <a:gd name="T20" fmla="*/ 3175 w 2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13" name="Freeform 950"/>
              <p:cNvSpPr/>
              <p:nvPr/>
            </p:nvSpPr>
            <p:spPr bwMode="auto">
              <a:xfrm>
                <a:off x="11126788" y="4143375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4763 w 3"/>
                  <a:gd name="T5" fmla="*/ 3175 h 2"/>
                  <a:gd name="T6" fmla="*/ 0 w 3"/>
                  <a:gd name="T7" fmla="*/ 3175 h 2"/>
                  <a:gd name="T8" fmla="*/ 0 w 3"/>
                  <a:gd name="T9" fmla="*/ 3175 h 2"/>
                  <a:gd name="T10" fmla="*/ 0 w 3"/>
                  <a:gd name="T11" fmla="*/ 3175 h 2"/>
                  <a:gd name="T12" fmla="*/ 0 w 3"/>
                  <a:gd name="T13" fmla="*/ 3175 h 2"/>
                  <a:gd name="T14" fmla="*/ 0 w 3"/>
                  <a:gd name="T15" fmla="*/ 3175 h 2"/>
                  <a:gd name="T16" fmla="*/ 0 w 3"/>
                  <a:gd name="T17" fmla="*/ 0 h 2"/>
                  <a:gd name="T18" fmla="*/ 0 w 3"/>
                  <a:gd name="T19" fmla="*/ 0 h 2"/>
                  <a:gd name="T20" fmla="*/ 0 w 3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14" name="Freeform 951"/>
              <p:cNvSpPr/>
              <p:nvPr/>
            </p:nvSpPr>
            <p:spPr bwMode="auto">
              <a:xfrm>
                <a:off x="11161713" y="4181475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3175 w 2"/>
                  <a:gd name="T5" fmla="*/ 0 h 2"/>
                  <a:gd name="T6" fmla="*/ 0 w 2"/>
                  <a:gd name="T7" fmla="*/ 0 h 2"/>
                  <a:gd name="T8" fmla="*/ 0 w 2"/>
                  <a:gd name="T9" fmla="*/ 3175 h 2"/>
                  <a:gd name="T10" fmla="*/ 0 w 2"/>
                  <a:gd name="T11" fmla="*/ 0 h 2"/>
                  <a:gd name="T12" fmla="*/ 0 w 2"/>
                  <a:gd name="T13" fmla="*/ 3175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0 h 2"/>
                  <a:gd name="T20" fmla="*/ 0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15" name="Freeform 952"/>
              <p:cNvSpPr/>
              <p:nvPr/>
            </p:nvSpPr>
            <p:spPr bwMode="auto">
              <a:xfrm>
                <a:off x="11150600" y="4176713"/>
                <a:ext cx="3175" cy="4763"/>
              </a:xfrm>
              <a:custGeom>
                <a:avLst/>
                <a:gdLst>
                  <a:gd name="T0" fmla="*/ 3175 w 2"/>
                  <a:gd name="T1" fmla="*/ 0 h 3"/>
                  <a:gd name="T2" fmla="*/ 3175 w 2"/>
                  <a:gd name="T3" fmla="*/ 0 h 3"/>
                  <a:gd name="T4" fmla="*/ 3175 w 2"/>
                  <a:gd name="T5" fmla="*/ 0 h 3"/>
                  <a:gd name="T6" fmla="*/ 3175 w 2"/>
                  <a:gd name="T7" fmla="*/ 4763 h 3"/>
                  <a:gd name="T8" fmla="*/ 3175 w 2"/>
                  <a:gd name="T9" fmla="*/ 4763 h 3"/>
                  <a:gd name="T10" fmla="*/ 3175 w 2"/>
                  <a:gd name="T11" fmla="*/ 4763 h 3"/>
                  <a:gd name="T12" fmla="*/ 0 w 2"/>
                  <a:gd name="T13" fmla="*/ 4763 h 3"/>
                  <a:gd name="T14" fmla="*/ 0 w 2"/>
                  <a:gd name="T15" fmla="*/ 0 h 3"/>
                  <a:gd name="T16" fmla="*/ 0 w 2"/>
                  <a:gd name="T17" fmla="*/ 0 h 3"/>
                  <a:gd name="T18" fmla="*/ 3175 w 2"/>
                  <a:gd name="T19" fmla="*/ 0 h 3"/>
                  <a:gd name="T20" fmla="*/ 3175 w 2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16" name="Freeform 953"/>
              <p:cNvSpPr/>
              <p:nvPr/>
            </p:nvSpPr>
            <p:spPr bwMode="auto">
              <a:xfrm>
                <a:off x="11142663" y="4173538"/>
                <a:ext cx="3175" cy="3175"/>
              </a:xfrm>
              <a:custGeom>
                <a:avLst/>
                <a:gdLst>
                  <a:gd name="T0" fmla="*/ 3175 w 2"/>
                  <a:gd name="T1" fmla="*/ 0 h 2"/>
                  <a:gd name="T2" fmla="*/ 3175 w 2"/>
                  <a:gd name="T3" fmla="*/ 3175 h 2"/>
                  <a:gd name="T4" fmla="*/ 3175 w 2"/>
                  <a:gd name="T5" fmla="*/ 3175 h 2"/>
                  <a:gd name="T6" fmla="*/ 3175 w 2"/>
                  <a:gd name="T7" fmla="*/ 3175 h 2"/>
                  <a:gd name="T8" fmla="*/ 3175 w 2"/>
                  <a:gd name="T9" fmla="*/ 3175 h 2"/>
                  <a:gd name="T10" fmla="*/ 0 w 2"/>
                  <a:gd name="T11" fmla="*/ 3175 h 2"/>
                  <a:gd name="T12" fmla="*/ 0 w 2"/>
                  <a:gd name="T13" fmla="*/ 3175 h 2"/>
                  <a:gd name="T14" fmla="*/ 0 w 2"/>
                  <a:gd name="T15" fmla="*/ 3175 h 2"/>
                  <a:gd name="T16" fmla="*/ 0 w 2"/>
                  <a:gd name="T17" fmla="*/ 0 h 2"/>
                  <a:gd name="T18" fmla="*/ 0 w 2"/>
                  <a:gd name="T19" fmla="*/ 0 h 2"/>
                  <a:gd name="T20" fmla="*/ 3175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17" name="Freeform 954"/>
              <p:cNvSpPr/>
              <p:nvPr/>
            </p:nvSpPr>
            <p:spPr bwMode="auto">
              <a:xfrm>
                <a:off x="11131550" y="4170363"/>
                <a:ext cx="6350" cy="6350"/>
              </a:xfrm>
              <a:custGeom>
                <a:avLst/>
                <a:gdLst>
                  <a:gd name="T0" fmla="*/ 3175 w 4"/>
                  <a:gd name="T1" fmla="*/ 0 h 4"/>
                  <a:gd name="T2" fmla="*/ 3175 w 4"/>
                  <a:gd name="T3" fmla="*/ 3175 h 4"/>
                  <a:gd name="T4" fmla="*/ 6350 w 4"/>
                  <a:gd name="T5" fmla="*/ 3175 h 4"/>
                  <a:gd name="T6" fmla="*/ 3175 w 4"/>
                  <a:gd name="T7" fmla="*/ 3175 h 4"/>
                  <a:gd name="T8" fmla="*/ 3175 w 4"/>
                  <a:gd name="T9" fmla="*/ 6350 h 4"/>
                  <a:gd name="T10" fmla="*/ 3175 w 4"/>
                  <a:gd name="T11" fmla="*/ 3175 h 4"/>
                  <a:gd name="T12" fmla="*/ 0 w 4"/>
                  <a:gd name="T13" fmla="*/ 3175 h 4"/>
                  <a:gd name="T14" fmla="*/ 3175 w 4"/>
                  <a:gd name="T15" fmla="*/ 3175 h 4"/>
                  <a:gd name="T16" fmla="*/ 0 w 4"/>
                  <a:gd name="T17" fmla="*/ 3175 h 4"/>
                  <a:gd name="T18" fmla="*/ 3175 w 4"/>
                  <a:gd name="T19" fmla="*/ 3175 h 4"/>
                  <a:gd name="T20" fmla="*/ 3175 w 4"/>
                  <a:gd name="T21" fmla="*/ 0 h 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18" name="Freeform 955"/>
              <p:cNvSpPr/>
              <p:nvPr/>
            </p:nvSpPr>
            <p:spPr bwMode="auto">
              <a:xfrm>
                <a:off x="11123613" y="4170363"/>
                <a:ext cx="3175" cy="3175"/>
              </a:xfrm>
              <a:custGeom>
                <a:avLst/>
                <a:gdLst>
                  <a:gd name="T0" fmla="*/ 3175 w 2"/>
                  <a:gd name="T1" fmla="*/ 0 h 2"/>
                  <a:gd name="T2" fmla="*/ 3175 w 2"/>
                  <a:gd name="T3" fmla="*/ 0 h 2"/>
                  <a:gd name="T4" fmla="*/ 3175 w 2"/>
                  <a:gd name="T5" fmla="*/ 0 h 2"/>
                  <a:gd name="T6" fmla="*/ 3175 w 2"/>
                  <a:gd name="T7" fmla="*/ 0 h 2"/>
                  <a:gd name="T8" fmla="*/ 3175 w 2"/>
                  <a:gd name="T9" fmla="*/ 3175 h 2"/>
                  <a:gd name="T10" fmla="*/ 0 w 2"/>
                  <a:gd name="T11" fmla="*/ 3175 h 2"/>
                  <a:gd name="T12" fmla="*/ 0 w 2"/>
                  <a:gd name="T13" fmla="*/ 3175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0 h 2"/>
                  <a:gd name="T20" fmla="*/ 3175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19" name="Freeform 956"/>
              <p:cNvSpPr/>
              <p:nvPr/>
            </p:nvSpPr>
            <p:spPr bwMode="auto">
              <a:xfrm>
                <a:off x="11161713" y="4173538"/>
                <a:ext cx="3175" cy="3175"/>
              </a:xfrm>
              <a:custGeom>
                <a:avLst/>
                <a:gdLst>
                  <a:gd name="T0" fmla="*/ 3175 w 2"/>
                  <a:gd name="T1" fmla="*/ 0 h 2"/>
                  <a:gd name="T2" fmla="*/ 3175 w 2"/>
                  <a:gd name="T3" fmla="*/ 0 h 2"/>
                  <a:gd name="T4" fmla="*/ 3175 w 2"/>
                  <a:gd name="T5" fmla="*/ 0 h 2"/>
                  <a:gd name="T6" fmla="*/ 3175 w 2"/>
                  <a:gd name="T7" fmla="*/ 3175 h 2"/>
                  <a:gd name="T8" fmla="*/ 3175 w 2"/>
                  <a:gd name="T9" fmla="*/ 3175 h 2"/>
                  <a:gd name="T10" fmla="*/ 3175 w 2"/>
                  <a:gd name="T11" fmla="*/ 3175 h 2"/>
                  <a:gd name="T12" fmla="*/ 0 w 2"/>
                  <a:gd name="T13" fmla="*/ 3175 h 2"/>
                  <a:gd name="T14" fmla="*/ 0 w 2"/>
                  <a:gd name="T15" fmla="*/ 0 h 2"/>
                  <a:gd name="T16" fmla="*/ 0 w 2"/>
                  <a:gd name="T17" fmla="*/ 0 h 2"/>
                  <a:gd name="T18" fmla="*/ 3175 w 2"/>
                  <a:gd name="T19" fmla="*/ 0 h 2"/>
                  <a:gd name="T20" fmla="*/ 3175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20" name="Freeform 957"/>
              <p:cNvSpPr/>
              <p:nvPr/>
            </p:nvSpPr>
            <p:spPr bwMode="auto">
              <a:xfrm>
                <a:off x="11153775" y="41703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3175 w 2"/>
                  <a:gd name="T5" fmla="*/ 3175 h 2"/>
                  <a:gd name="T6" fmla="*/ 0 w 2"/>
                  <a:gd name="T7" fmla="*/ 3175 h 2"/>
                  <a:gd name="T8" fmla="*/ 0 w 2"/>
                  <a:gd name="T9" fmla="*/ 3175 h 2"/>
                  <a:gd name="T10" fmla="*/ 0 w 2"/>
                  <a:gd name="T11" fmla="*/ 3175 h 2"/>
                  <a:gd name="T12" fmla="*/ 0 w 2"/>
                  <a:gd name="T13" fmla="*/ 3175 h 2"/>
                  <a:gd name="T14" fmla="*/ 0 w 2"/>
                  <a:gd name="T15" fmla="*/ 3175 h 2"/>
                  <a:gd name="T16" fmla="*/ 0 w 2"/>
                  <a:gd name="T17" fmla="*/ 0 h 2"/>
                  <a:gd name="T18" fmla="*/ 0 w 2"/>
                  <a:gd name="T19" fmla="*/ 0 h 2"/>
                  <a:gd name="T20" fmla="*/ 0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21" name="Freeform 958"/>
              <p:cNvSpPr/>
              <p:nvPr/>
            </p:nvSpPr>
            <p:spPr bwMode="auto">
              <a:xfrm>
                <a:off x="11142663" y="4165600"/>
                <a:ext cx="3175" cy="4763"/>
              </a:xfrm>
              <a:custGeom>
                <a:avLst/>
                <a:gdLst>
                  <a:gd name="T0" fmla="*/ 3175 w 2"/>
                  <a:gd name="T1" fmla="*/ 0 h 3"/>
                  <a:gd name="T2" fmla="*/ 3175 w 2"/>
                  <a:gd name="T3" fmla="*/ 4763 h 3"/>
                  <a:gd name="T4" fmla="*/ 3175 w 2"/>
                  <a:gd name="T5" fmla="*/ 4763 h 3"/>
                  <a:gd name="T6" fmla="*/ 3175 w 2"/>
                  <a:gd name="T7" fmla="*/ 4763 h 3"/>
                  <a:gd name="T8" fmla="*/ 3175 w 2"/>
                  <a:gd name="T9" fmla="*/ 4763 h 3"/>
                  <a:gd name="T10" fmla="*/ 3175 w 2"/>
                  <a:gd name="T11" fmla="*/ 4763 h 3"/>
                  <a:gd name="T12" fmla="*/ 0 w 2"/>
                  <a:gd name="T13" fmla="*/ 4763 h 3"/>
                  <a:gd name="T14" fmla="*/ 3175 w 2"/>
                  <a:gd name="T15" fmla="*/ 4763 h 3"/>
                  <a:gd name="T16" fmla="*/ 0 w 2"/>
                  <a:gd name="T17" fmla="*/ 4763 h 3"/>
                  <a:gd name="T18" fmla="*/ 3175 w 2"/>
                  <a:gd name="T19" fmla="*/ 4763 h 3"/>
                  <a:gd name="T20" fmla="*/ 3175 w 2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22" name="Freeform 959"/>
              <p:cNvSpPr/>
              <p:nvPr/>
            </p:nvSpPr>
            <p:spPr bwMode="auto">
              <a:xfrm>
                <a:off x="11134725" y="4165600"/>
                <a:ext cx="3175" cy="4763"/>
              </a:xfrm>
              <a:custGeom>
                <a:avLst/>
                <a:gdLst>
                  <a:gd name="T0" fmla="*/ 3175 w 2"/>
                  <a:gd name="T1" fmla="*/ 0 h 3"/>
                  <a:gd name="T2" fmla="*/ 3175 w 2"/>
                  <a:gd name="T3" fmla="*/ 0 h 3"/>
                  <a:gd name="T4" fmla="*/ 3175 w 2"/>
                  <a:gd name="T5" fmla="*/ 0 h 3"/>
                  <a:gd name="T6" fmla="*/ 3175 w 2"/>
                  <a:gd name="T7" fmla="*/ 0 h 3"/>
                  <a:gd name="T8" fmla="*/ 3175 w 2"/>
                  <a:gd name="T9" fmla="*/ 4763 h 3"/>
                  <a:gd name="T10" fmla="*/ 0 w 2"/>
                  <a:gd name="T11" fmla="*/ 0 h 3"/>
                  <a:gd name="T12" fmla="*/ 0 w 2"/>
                  <a:gd name="T13" fmla="*/ 4763 h 3"/>
                  <a:gd name="T14" fmla="*/ 0 w 2"/>
                  <a:gd name="T15" fmla="*/ 0 h 3"/>
                  <a:gd name="T16" fmla="*/ 0 w 2"/>
                  <a:gd name="T17" fmla="*/ 0 h 3"/>
                  <a:gd name="T18" fmla="*/ 0 w 2"/>
                  <a:gd name="T19" fmla="*/ 0 h 3"/>
                  <a:gd name="T20" fmla="*/ 3175 w 2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23" name="Freeform 960"/>
              <p:cNvSpPr/>
              <p:nvPr/>
            </p:nvSpPr>
            <p:spPr bwMode="auto">
              <a:xfrm>
                <a:off x="11126788" y="4162425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4763 w 3"/>
                  <a:gd name="T5" fmla="*/ 0 h 2"/>
                  <a:gd name="T6" fmla="*/ 0 w 3"/>
                  <a:gd name="T7" fmla="*/ 3175 h 2"/>
                  <a:gd name="T8" fmla="*/ 0 w 3"/>
                  <a:gd name="T9" fmla="*/ 3175 h 2"/>
                  <a:gd name="T10" fmla="*/ 0 w 3"/>
                  <a:gd name="T11" fmla="*/ 3175 h 2"/>
                  <a:gd name="T12" fmla="*/ 0 w 3"/>
                  <a:gd name="T13" fmla="*/ 3175 h 2"/>
                  <a:gd name="T14" fmla="*/ 0 w 3"/>
                  <a:gd name="T15" fmla="*/ 0 h 2"/>
                  <a:gd name="T16" fmla="*/ 0 w 3"/>
                  <a:gd name="T17" fmla="*/ 0 h 2"/>
                  <a:gd name="T18" fmla="*/ 0 w 3"/>
                  <a:gd name="T19" fmla="*/ 0 h 2"/>
                  <a:gd name="T20" fmla="*/ 0 w 3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24" name="Freeform 961"/>
              <p:cNvSpPr/>
              <p:nvPr/>
            </p:nvSpPr>
            <p:spPr bwMode="auto">
              <a:xfrm>
                <a:off x="11164888" y="4165600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3175 w 2"/>
                  <a:gd name="T5" fmla="*/ 0 h 3"/>
                  <a:gd name="T6" fmla="*/ 0 w 2"/>
                  <a:gd name="T7" fmla="*/ 4763 h 3"/>
                  <a:gd name="T8" fmla="*/ 0 w 2"/>
                  <a:gd name="T9" fmla="*/ 4763 h 3"/>
                  <a:gd name="T10" fmla="*/ 0 w 2"/>
                  <a:gd name="T11" fmla="*/ 4763 h 3"/>
                  <a:gd name="T12" fmla="*/ 0 w 2"/>
                  <a:gd name="T13" fmla="*/ 4763 h 3"/>
                  <a:gd name="T14" fmla="*/ 0 w 2"/>
                  <a:gd name="T15" fmla="*/ 0 h 3"/>
                  <a:gd name="T16" fmla="*/ 0 w 2"/>
                  <a:gd name="T17" fmla="*/ 0 h 3"/>
                  <a:gd name="T18" fmla="*/ 0 w 2"/>
                  <a:gd name="T19" fmla="*/ 0 h 3"/>
                  <a:gd name="T20" fmla="*/ 0 w 2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25" name="Freeform 962"/>
              <p:cNvSpPr/>
              <p:nvPr/>
            </p:nvSpPr>
            <p:spPr bwMode="auto">
              <a:xfrm>
                <a:off x="11153775" y="4162425"/>
                <a:ext cx="3175" cy="3175"/>
              </a:xfrm>
              <a:custGeom>
                <a:avLst/>
                <a:gdLst>
                  <a:gd name="T0" fmla="*/ 3175 w 2"/>
                  <a:gd name="T1" fmla="*/ 0 h 2"/>
                  <a:gd name="T2" fmla="*/ 3175 w 2"/>
                  <a:gd name="T3" fmla="*/ 3175 h 2"/>
                  <a:gd name="T4" fmla="*/ 3175 w 2"/>
                  <a:gd name="T5" fmla="*/ 3175 h 2"/>
                  <a:gd name="T6" fmla="*/ 3175 w 2"/>
                  <a:gd name="T7" fmla="*/ 3175 h 2"/>
                  <a:gd name="T8" fmla="*/ 3175 w 2"/>
                  <a:gd name="T9" fmla="*/ 3175 h 2"/>
                  <a:gd name="T10" fmla="*/ 3175 w 2"/>
                  <a:gd name="T11" fmla="*/ 3175 h 2"/>
                  <a:gd name="T12" fmla="*/ 0 w 2"/>
                  <a:gd name="T13" fmla="*/ 3175 h 2"/>
                  <a:gd name="T14" fmla="*/ 0 w 2"/>
                  <a:gd name="T15" fmla="*/ 3175 h 2"/>
                  <a:gd name="T16" fmla="*/ 0 w 2"/>
                  <a:gd name="T17" fmla="*/ 0 h 2"/>
                  <a:gd name="T18" fmla="*/ 3175 w 2"/>
                  <a:gd name="T19" fmla="*/ 0 h 2"/>
                  <a:gd name="T20" fmla="*/ 3175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26" name="Freeform 963"/>
              <p:cNvSpPr/>
              <p:nvPr/>
            </p:nvSpPr>
            <p:spPr bwMode="auto">
              <a:xfrm>
                <a:off x="11145838" y="4159250"/>
                <a:ext cx="4763" cy="6350"/>
              </a:xfrm>
              <a:custGeom>
                <a:avLst/>
                <a:gdLst>
                  <a:gd name="T0" fmla="*/ 4763 w 3"/>
                  <a:gd name="T1" fmla="*/ 0 h 4"/>
                  <a:gd name="T2" fmla="*/ 4763 w 3"/>
                  <a:gd name="T3" fmla="*/ 3175 h 4"/>
                  <a:gd name="T4" fmla="*/ 4763 w 3"/>
                  <a:gd name="T5" fmla="*/ 3175 h 4"/>
                  <a:gd name="T6" fmla="*/ 4763 w 3"/>
                  <a:gd name="T7" fmla="*/ 3175 h 4"/>
                  <a:gd name="T8" fmla="*/ 4763 w 3"/>
                  <a:gd name="T9" fmla="*/ 6350 h 4"/>
                  <a:gd name="T10" fmla="*/ 0 w 3"/>
                  <a:gd name="T11" fmla="*/ 3175 h 4"/>
                  <a:gd name="T12" fmla="*/ 0 w 3"/>
                  <a:gd name="T13" fmla="*/ 3175 h 4"/>
                  <a:gd name="T14" fmla="*/ 0 w 3"/>
                  <a:gd name="T15" fmla="*/ 3175 h 4"/>
                  <a:gd name="T16" fmla="*/ 0 w 3"/>
                  <a:gd name="T17" fmla="*/ 3175 h 4"/>
                  <a:gd name="T18" fmla="*/ 0 w 3"/>
                  <a:gd name="T19" fmla="*/ 3175 h 4"/>
                  <a:gd name="T20" fmla="*/ 4763 w 3"/>
                  <a:gd name="T21" fmla="*/ 0 h 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3" y="2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27" name="Freeform 964"/>
              <p:cNvSpPr/>
              <p:nvPr/>
            </p:nvSpPr>
            <p:spPr bwMode="auto">
              <a:xfrm>
                <a:off x="11137900" y="4159250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4763 w 3"/>
                  <a:gd name="T5" fmla="*/ 0 h 2"/>
                  <a:gd name="T6" fmla="*/ 0 w 3"/>
                  <a:gd name="T7" fmla="*/ 3175 h 2"/>
                  <a:gd name="T8" fmla="*/ 0 w 3"/>
                  <a:gd name="T9" fmla="*/ 3175 h 2"/>
                  <a:gd name="T10" fmla="*/ 0 w 3"/>
                  <a:gd name="T11" fmla="*/ 3175 h 2"/>
                  <a:gd name="T12" fmla="*/ 0 w 3"/>
                  <a:gd name="T13" fmla="*/ 3175 h 2"/>
                  <a:gd name="T14" fmla="*/ 0 w 3"/>
                  <a:gd name="T15" fmla="*/ 0 h 2"/>
                  <a:gd name="T16" fmla="*/ 0 w 3"/>
                  <a:gd name="T17" fmla="*/ 0 h 2"/>
                  <a:gd name="T18" fmla="*/ 0 w 3"/>
                  <a:gd name="T19" fmla="*/ 0 h 2"/>
                  <a:gd name="T20" fmla="*/ 0 w 3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28" name="Freeform 965"/>
              <p:cNvSpPr/>
              <p:nvPr/>
            </p:nvSpPr>
            <p:spPr bwMode="auto">
              <a:xfrm>
                <a:off x="11126788" y="4154488"/>
                <a:ext cx="4763" cy="4763"/>
              </a:xfrm>
              <a:custGeom>
                <a:avLst/>
                <a:gdLst>
                  <a:gd name="T0" fmla="*/ 4763 w 3"/>
                  <a:gd name="T1" fmla="*/ 0 h 3"/>
                  <a:gd name="T2" fmla="*/ 4763 w 3"/>
                  <a:gd name="T3" fmla="*/ 0 h 3"/>
                  <a:gd name="T4" fmla="*/ 4763 w 3"/>
                  <a:gd name="T5" fmla="*/ 4763 h 3"/>
                  <a:gd name="T6" fmla="*/ 4763 w 3"/>
                  <a:gd name="T7" fmla="*/ 4763 h 3"/>
                  <a:gd name="T8" fmla="*/ 4763 w 3"/>
                  <a:gd name="T9" fmla="*/ 4763 h 3"/>
                  <a:gd name="T10" fmla="*/ 4763 w 3"/>
                  <a:gd name="T11" fmla="*/ 4763 h 3"/>
                  <a:gd name="T12" fmla="*/ 0 w 3"/>
                  <a:gd name="T13" fmla="*/ 4763 h 3"/>
                  <a:gd name="T14" fmla="*/ 0 w 3"/>
                  <a:gd name="T15" fmla="*/ 4763 h 3"/>
                  <a:gd name="T16" fmla="*/ 0 w 3"/>
                  <a:gd name="T17" fmla="*/ 0 h 3"/>
                  <a:gd name="T18" fmla="*/ 4763 w 3"/>
                  <a:gd name="T19" fmla="*/ 0 h 3"/>
                  <a:gd name="T20" fmla="*/ 4763 w 3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29" name="Freeform 966"/>
              <p:cNvSpPr/>
              <p:nvPr/>
            </p:nvSpPr>
            <p:spPr bwMode="auto">
              <a:xfrm>
                <a:off x="11164888" y="4159250"/>
                <a:ext cx="3175" cy="3175"/>
              </a:xfrm>
              <a:custGeom>
                <a:avLst/>
                <a:gdLst>
                  <a:gd name="T0" fmla="*/ 3175 w 2"/>
                  <a:gd name="T1" fmla="*/ 0 h 2"/>
                  <a:gd name="T2" fmla="*/ 3175 w 2"/>
                  <a:gd name="T3" fmla="*/ 0 h 2"/>
                  <a:gd name="T4" fmla="*/ 3175 w 2"/>
                  <a:gd name="T5" fmla="*/ 3175 h 2"/>
                  <a:gd name="T6" fmla="*/ 3175 w 2"/>
                  <a:gd name="T7" fmla="*/ 3175 h 2"/>
                  <a:gd name="T8" fmla="*/ 3175 w 2"/>
                  <a:gd name="T9" fmla="*/ 3175 h 2"/>
                  <a:gd name="T10" fmla="*/ 3175 w 2"/>
                  <a:gd name="T11" fmla="*/ 3175 h 2"/>
                  <a:gd name="T12" fmla="*/ 0 w 2"/>
                  <a:gd name="T13" fmla="*/ 3175 h 2"/>
                  <a:gd name="T14" fmla="*/ 0 w 2"/>
                  <a:gd name="T15" fmla="*/ 3175 h 2"/>
                  <a:gd name="T16" fmla="*/ 0 w 2"/>
                  <a:gd name="T17" fmla="*/ 0 h 2"/>
                  <a:gd name="T18" fmla="*/ 3175 w 2"/>
                  <a:gd name="T19" fmla="*/ 0 h 2"/>
                  <a:gd name="T20" fmla="*/ 3175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30" name="Freeform 967"/>
              <p:cNvSpPr/>
              <p:nvPr/>
            </p:nvSpPr>
            <p:spPr bwMode="auto">
              <a:xfrm>
                <a:off x="11156950" y="4154488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4763 w 3"/>
                  <a:gd name="T3" fmla="*/ 4763 h 3"/>
                  <a:gd name="T4" fmla="*/ 4763 w 3"/>
                  <a:gd name="T5" fmla="*/ 4763 h 3"/>
                  <a:gd name="T6" fmla="*/ 4763 w 3"/>
                  <a:gd name="T7" fmla="*/ 4763 h 3"/>
                  <a:gd name="T8" fmla="*/ 4763 w 3"/>
                  <a:gd name="T9" fmla="*/ 4763 h 3"/>
                  <a:gd name="T10" fmla="*/ 0 w 3"/>
                  <a:gd name="T11" fmla="*/ 4763 h 3"/>
                  <a:gd name="T12" fmla="*/ 0 w 3"/>
                  <a:gd name="T13" fmla="*/ 4763 h 3"/>
                  <a:gd name="T14" fmla="*/ 0 w 3"/>
                  <a:gd name="T15" fmla="*/ 4763 h 3"/>
                  <a:gd name="T16" fmla="*/ 0 w 3"/>
                  <a:gd name="T17" fmla="*/ 4763 h 3"/>
                  <a:gd name="T18" fmla="*/ 0 w 3"/>
                  <a:gd name="T19" fmla="*/ 4763 h 3"/>
                  <a:gd name="T20" fmla="*/ 0 w 3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31" name="Freeform 968"/>
              <p:cNvSpPr/>
              <p:nvPr/>
            </p:nvSpPr>
            <p:spPr bwMode="auto">
              <a:xfrm>
                <a:off x="11145838" y="4154488"/>
                <a:ext cx="7938" cy="4763"/>
              </a:xfrm>
              <a:custGeom>
                <a:avLst/>
                <a:gdLst>
                  <a:gd name="T0" fmla="*/ 4763 w 5"/>
                  <a:gd name="T1" fmla="*/ 0 h 3"/>
                  <a:gd name="T2" fmla="*/ 4763 w 5"/>
                  <a:gd name="T3" fmla="*/ 0 h 3"/>
                  <a:gd name="T4" fmla="*/ 7938 w 5"/>
                  <a:gd name="T5" fmla="*/ 0 h 3"/>
                  <a:gd name="T6" fmla="*/ 4763 w 5"/>
                  <a:gd name="T7" fmla="*/ 0 h 3"/>
                  <a:gd name="T8" fmla="*/ 4763 w 5"/>
                  <a:gd name="T9" fmla="*/ 4763 h 3"/>
                  <a:gd name="T10" fmla="*/ 4763 w 5"/>
                  <a:gd name="T11" fmla="*/ 0 h 3"/>
                  <a:gd name="T12" fmla="*/ 0 w 5"/>
                  <a:gd name="T13" fmla="*/ 4763 h 3"/>
                  <a:gd name="T14" fmla="*/ 4763 w 5"/>
                  <a:gd name="T15" fmla="*/ 0 h 3"/>
                  <a:gd name="T16" fmla="*/ 0 w 5"/>
                  <a:gd name="T17" fmla="*/ 0 h 3"/>
                  <a:gd name="T18" fmla="*/ 4763 w 5"/>
                  <a:gd name="T19" fmla="*/ 0 h 3"/>
                  <a:gd name="T20" fmla="*/ 4763 w 5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32" name="Freeform 969"/>
              <p:cNvSpPr/>
              <p:nvPr/>
            </p:nvSpPr>
            <p:spPr bwMode="auto">
              <a:xfrm>
                <a:off x="11137900" y="4151313"/>
                <a:ext cx="4763" cy="3175"/>
              </a:xfrm>
              <a:custGeom>
                <a:avLst/>
                <a:gdLst>
                  <a:gd name="T0" fmla="*/ 4763 w 3"/>
                  <a:gd name="T1" fmla="*/ 0 h 2"/>
                  <a:gd name="T2" fmla="*/ 4763 w 3"/>
                  <a:gd name="T3" fmla="*/ 0 h 2"/>
                  <a:gd name="T4" fmla="*/ 4763 w 3"/>
                  <a:gd name="T5" fmla="*/ 0 h 2"/>
                  <a:gd name="T6" fmla="*/ 4763 w 3"/>
                  <a:gd name="T7" fmla="*/ 3175 h 2"/>
                  <a:gd name="T8" fmla="*/ 4763 w 3"/>
                  <a:gd name="T9" fmla="*/ 3175 h 2"/>
                  <a:gd name="T10" fmla="*/ 0 w 3"/>
                  <a:gd name="T11" fmla="*/ 3175 h 2"/>
                  <a:gd name="T12" fmla="*/ 0 w 3"/>
                  <a:gd name="T13" fmla="*/ 3175 h 2"/>
                  <a:gd name="T14" fmla="*/ 0 w 3"/>
                  <a:gd name="T15" fmla="*/ 0 h 2"/>
                  <a:gd name="T16" fmla="*/ 0 w 3"/>
                  <a:gd name="T17" fmla="*/ 0 h 2"/>
                  <a:gd name="T18" fmla="*/ 0 w 3"/>
                  <a:gd name="T19" fmla="*/ 0 h 2"/>
                  <a:gd name="T20" fmla="*/ 4763 w 3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33" name="Freeform 970"/>
              <p:cNvSpPr/>
              <p:nvPr/>
            </p:nvSpPr>
            <p:spPr bwMode="auto">
              <a:xfrm>
                <a:off x="11131550" y="4146550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4763 h 3"/>
                  <a:gd name="T4" fmla="*/ 3175 w 2"/>
                  <a:gd name="T5" fmla="*/ 4763 h 3"/>
                  <a:gd name="T6" fmla="*/ 0 w 2"/>
                  <a:gd name="T7" fmla="*/ 4763 h 3"/>
                  <a:gd name="T8" fmla="*/ 0 w 2"/>
                  <a:gd name="T9" fmla="*/ 4763 h 3"/>
                  <a:gd name="T10" fmla="*/ 0 w 2"/>
                  <a:gd name="T11" fmla="*/ 4763 h 3"/>
                  <a:gd name="T12" fmla="*/ 0 w 2"/>
                  <a:gd name="T13" fmla="*/ 4763 h 3"/>
                  <a:gd name="T14" fmla="*/ 0 w 2"/>
                  <a:gd name="T15" fmla="*/ 4763 h 3"/>
                  <a:gd name="T16" fmla="*/ 0 w 2"/>
                  <a:gd name="T17" fmla="*/ 0 h 3"/>
                  <a:gd name="T18" fmla="*/ 0 w 2"/>
                  <a:gd name="T19" fmla="*/ 0 h 3"/>
                  <a:gd name="T20" fmla="*/ 0 w 2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34" name="Freeform 971"/>
              <p:cNvSpPr/>
              <p:nvPr/>
            </p:nvSpPr>
            <p:spPr bwMode="auto">
              <a:xfrm>
                <a:off x="10983913" y="4135438"/>
                <a:ext cx="82550" cy="84138"/>
              </a:xfrm>
              <a:custGeom>
                <a:avLst/>
                <a:gdLst>
                  <a:gd name="T0" fmla="*/ 75045 w 22"/>
                  <a:gd name="T1" fmla="*/ 65016 h 22"/>
                  <a:gd name="T2" fmla="*/ 60036 w 22"/>
                  <a:gd name="T3" fmla="*/ 84138 h 22"/>
                  <a:gd name="T4" fmla="*/ 33770 w 22"/>
                  <a:gd name="T5" fmla="*/ 84138 h 22"/>
                  <a:gd name="T6" fmla="*/ 0 w 22"/>
                  <a:gd name="T7" fmla="*/ 26771 h 22"/>
                  <a:gd name="T8" fmla="*/ 60036 w 22"/>
                  <a:gd name="T9" fmla="*/ 0 h 22"/>
                  <a:gd name="T10" fmla="*/ 75045 w 22"/>
                  <a:gd name="T11" fmla="*/ 65016 h 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2" h="22">
                    <a:moveTo>
                      <a:pt x="20" y="17"/>
                    </a:moveTo>
                    <a:cubicBezTo>
                      <a:pt x="20" y="18"/>
                      <a:pt x="16" y="22"/>
                      <a:pt x="16" y="22"/>
                    </a:cubicBezTo>
                    <a:cubicBezTo>
                      <a:pt x="16" y="22"/>
                      <a:pt x="10" y="22"/>
                      <a:pt x="9" y="22"/>
                    </a:cubicBezTo>
                    <a:cubicBezTo>
                      <a:pt x="4" y="20"/>
                      <a:pt x="0" y="7"/>
                      <a:pt x="0" y="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22" y="13"/>
                      <a:pt x="20" y="17"/>
                    </a:cubicBez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35" name="Freeform 972"/>
              <p:cNvSpPr/>
              <p:nvPr/>
            </p:nvSpPr>
            <p:spPr bwMode="auto">
              <a:xfrm>
                <a:off x="11025188" y="4140200"/>
                <a:ext cx="38100" cy="66675"/>
              </a:xfrm>
              <a:custGeom>
                <a:avLst/>
                <a:gdLst>
                  <a:gd name="T0" fmla="*/ 15240 w 10"/>
                  <a:gd name="T1" fmla="*/ 0 h 18"/>
                  <a:gd name="T2" fmla="*/ 0 w 10"/>
                  <a:gd name="T3" fmla="*/ 7408 h 18"/>
                  <a:gd name="T4" fmla="*/ 22860 w 10"/>
                  <a:gd name="T5" fmla="*/ 66675 h 18"/>
                  <a:gd name="T6" fmla="*/ 30480 w 10"/>
                  <a:gd name="T7" fmla="*/ 55563 h 18"/>
                  <a:gd name="T8" fmla="*/ 15240 w 10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8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7"/>
                      <a:pt x="8" y="16"/>
                      <a:pt x="8" y="15"/>
                    </a:cubicBezTo>
                    <a:cubicBezTo>
                      <a:pt x="10" y="12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E757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36" name="Freeform 973"/>
              <p:cNvSpPr/>
              <p:nvPr/>
            </p:nvSpPr>
            <p:spPr bwMode="auto">
              <a:xfrm>
                <a:off x="10988675" y="4154488"/>
                <a:ext cx="41275" cy="60325"/>
              </a:xfrm>
              <a:custGeom>
                <a:avLst/>
                <a:gdLst>
                  <a:gd name="T0" fmla="*/ 0 w 11"/>
                  <a:gd name="T1" fmla="*/ 7541 h 16"/>
                  <a:gd name="T2" fmla="*/ 30018 w 11"/>
                  <a:gd name="T3" fmla="*/ 60325 h 16"/>
                  <a:gd name="T4" fmla="*/ 41275 w 11"/>
                  <a:gd name="T5" fmla="*/ 60325 h 16"/>
                  <a:gd name="T6" fmla="*/ 18761 w 11"/>
                  <a:gd name="T7" fmla="*/ 0 h 16"/>
                  <a:gd name="T8" fmla="*/ 0 w 11"/>
                  <a:gd name="T9" fmla="*/ 7541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0" y="2"/>
                    </a:moveTo>
                    <a:cubicBezTo>
                      <a:pt x="0" y="2"/>
                      <a:pt x="4" y="15"/>
                      <a:pt x="8" y="16"/>
                    </a:cubicBezTo>
                    <a:cubicBezTo>
                      <a:pt x="9" y="16"/>
                      <a:pt x="10" y="16"/>
                      <a:pt x="11" y="16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37" name="Freeform 974"/>
              <p:cNvSpPr/>
              <p:nvPr/>
            </p:nvSpPr>
            <p:spPr bwMode="auto">
              <a:xfrm>
                <a:off x="11006138" y="4146550"/>
                <a:ext cx="42863" cy="68263"/>
              </a:xfrm>
              <a:custGeom>
                <a:avLst/>
                <a:gdLst>
                  <a:gd name="T0" fmla="*/ 0 w 11"/>
                  <a:gd name="T1" fmla="*/ 7585 h 18"/>
                  <a:gd name="T2" fmla="*/ 23380 w 11"/>
                  <a:gd name="T3" fmla="*/ 68263 h 18"/>
                  <a:gd name="T4" fmla="*/ 35070 w 11"/>
                  <a:gd name="T5" fmla="*/ 68263 h 18"/>
                  <a:gd name="T6" fmla="*/ 42863 w 11"/>
                  <a:gd name="T7" fmla="*/ 60678 h 18"/>
                  <a:gd name="T8" fmla="*/ 19483 w 11"/>
                  <a:gd name="T9" fmla="*/ 0 h 18"/>
                  <a:gd name="T10" fmla="*/ 0 w 11"/>
                  <a:gd name="T11" fmla="*/ 7585 h 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18">
                    <a:moveTo>
                      <a:pt x="0" y="2"/>
                    </a:moveTo>
                    <a:cubicBezTo>
                      <a:pt x="6" y="18"/>
                      <a:pt x="6" y="18"/>
                      <a:pt x="6" y="18"/>
                    </a:cubicBezTo>
                    <a:cubicBezTo>
                      <a:pt x="8" y="18"/>
                      <a:pt x="9" y="18"/>
                      <a:pt x="9" y="18"/>
                    </a:cubicBezTo>
                    <a:cubicBezTo>
                      <a:pt x="9" y="18"/>
                      <a:pt x="10" y="17"/>
                      <a:pt x="11" y="16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38" name="Freeform 975"/>
              <p:cNvSpPr/>
              <p:nvPr/>
            </p:nvSpPr>
            <p:spPr bwMode="auto">
              <a:xfrm>
                <a:off x="11168063" y="4248150"/>
                <a:ext cx="95250" cy="106363"/>
              </a:xfrm>
              <a:custGeom>
                <a:avLst/>
                <a:gdLst>
                  <a:gd name="T0" fmla="*/ 91440 w 25"/>
                  <a:gd name="T1" fmla="*/ 64578 h 28"/>
                  <a:gd name="T2" fmla="*/ 38100 w 25"/>
                  <a:gd name="T3" fmla="*/ 98766 h 28"/>
                  <a:gd name="T4" fmla="*/ 7620 w 25"/>
                  <a:gd name="T5" fmla="*/ 41785 h 28"/>
                  <a:gd name="T6" fmla="*/ 60960 w 25"/>
                  <a:gd name="T7" fmla="*/ 7597 h 28"/>
                  <a:gd name="T8" fmla="*/ 91440 w 25"/>
                  <a:gd name="T9" fmla="*/ 64578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8">
                    <a:moveTo>
                      <a:pt x="24" y="17"/>
                    </a:moveTo>
                    <a:cubicBezTo>
                      <a:pt x="22" y="23"/>
                      <a:pt x="16" y="28"/>
                      <a:pt x="10" y="26"/>
                    </a:cubicBezTo>
                    <a:cubicBezTo>
                      <a:pt x="4" y="25"/>
                      <a:pt x="0" y="18"/>
                      <a:pt x="2" y="11"/>
                    </a:cubicBezTo>
                    <a:cubicBezTo>
                      <a:pt x="3" y="5"/>
                      <a:pt x="10" y="0"/>
                      <a:pt x="16" y="2"/>
                    </a:cubicBezTo>
                    <a:cubicBezTo>
                      <a:pt x="22" y="3"/>
                      <a:pt x="25" y="10"/>
                      <a:pt x="24" y="17"/>
                    </a:cubicBezTo>
                    <a:close/>
                  </a:path>
                </a:pathLst>
              </a:custGeom>
              <a:solidFill>
                <a:srgbClr val="F08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39" name="Freeform 976"/>
              <p:cNvSpPr/>
              <p:nvPr/>
            </p:nvSpPr>
            <p:spPr bwMode="auto">
              <a:xfrm>
                <a:off x="11172825" y="4256088"/>
                <a:ext cx="85725" cy="90488"/>
              </a:xfrm>
              <a:custGeom>
                <a:avLst/>
                <a:gdLst>
                  <a:gd name="T0" fmla="*/ 85725 w 23"/>
                  <a:gd name="T1" fmla="*/ 56555 h 24"/>
                  <a:gd name="T2" fmla="*/ 85725 w 23"/>
                  <a:gd name="T3" fmla="*/ 56555 h 24"/>
                  <a:gd name="T4" fmla="*/ 40999 w 23"/>
                  <a:gd name="T5" fmla="*/ 90488 h 24"/>
                  <a:gd name="T6" fmla="*/ 33545 w 23"/>
                  <a:gd name="T7" fmla="*/ 90488 h 24"/>
                  <a:gd name="T8" fmla="*/ 3727 w 23"/>
                  <a:gd name="T9" fmla="*/ 45244 h 24"/>
                  <a:gd name="T10" fmla="*/ 3727 w 23"/>
                  <a:gd name="T11" fmla="*/ 33933 h 24"/>
                  <a:gd name="T12" fmla="*/ 44726 w 23"/>
                  <a:gd name="T13" fmla="*/ 0 h 24"/>
                  <a:gd name="T14" fmla="*/ 55908 w 23"/>
                  <a:gd name="T15" fmla="*/ 0 h 24"/>
                  <a:gd name="T16" fmla="*/ 85725 w 23"/>
                  <a:gd name="T17" fmla="*/ 41474 h 24"/>
                  <a:gd name="T18" fmla="*/ 85725 w 23"/>
                  <a:gd name="T19" fmla="*/ 56555 h 24"/>
                  <a:gd name="T20" fmla="*/ 85725 w 23"/>
                  <a:gd name="T21" fmla="*/ 56555 h 24"/>
                  <a:gd name="T22" fmla="*/ 85725 w 23"/>
                  <a:gd name="T23" fmla="*/ 56555 h 24"/>
                  <a:gd name="T24" fmla="*/ 85725 w 23"/>
                  <a:gd name="T25" fmla="*/ 41474 h 24"/>
                  <a:gd name="T26" fmla="*/ 55908 w 23"/>
                  <a:gd name="T27" fmla="*/ 0 h 24"/>
                  <a:gd name="T28" fmla="*/ 44726 w 23"/>
                  <a:gd name="T29" fmla="*/ 0 h 24"/>
                  <a:gd name="T30" fmla="*/ 3727 w 23"/>
                  <a:gd name="T31" fmla="*/ 33933 h 24"/>
                  <a:gd name="T32" fmla="*/ 0 w 23"/>
                  <a:gd name="T33" fmla="*/ 45244 h 24"/>
                  <a:gd name="T34" fmla="*/ 33545 w 23"/>
                  <a:gd name="T35" fmla="*/ 90488 h 24"/>
                  <a:gd name="T36" fmla="*/ 40999 w 23"/>
                  <a:gd name="T37" fmla="*/ 90488 h 24"/>
                  <a:gd name="T38" fmla="*/ 85725 w 23"/>
                  <a:gd name="T39" fmla="*/ 56555 h 2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3" h="24">
                    <a:moveTo>
                      <a:pt x="23" y="15"/>
                    </a:moveTo>
                    <a:cubicBezTo>
                      <a:pt x="23" y="15"/>
                      <a:pt x="23" y="15"/>
                      <a:pt x="23" y="15"/>
                    </a:cubicBezTo>
                    <a:cubicBezTo>
                      <a:pt x="21" y="20"/>
                      <a:pt x="17" y="24"/>
                      <a:pt x="11" y="24"/>
                    </a:cubicBezTo>
                    <a:cubicBezTo>
                      <a:pt x="11" y="24"/>
                      <a:pt x="10" y="24"/>
                      <a:pt x="9" y="24"/>
                    </a:cubicBezTo>
                    <a:cubicBezTo>
                      <a:pt x="4" y="23"/>
                      <a:pt x="1" y="18"/>
                      <a:pt x="1" y="12"/>
                    </a:cubicBezTo>
                    <a:cubicBezTo>
                      <a:pt x="1" y="11"/>
                      <a:pt x="1" y="10"/>
                      <a:pt x="1" y="9"/>
                    </a:cubicBezTo>
                    <a:cubicBezTo>
                      <a:pt x="2" y="4"/>
                      <a:pt x="7" y="0"/>
                      <a:pt x="12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20" y="1"/>
                      <a:pt x="23" y="6"/>
                      <a:pt x="23" y="11"/>
                    </a:cubicBezTo>
                    <a:cubicBezTo>
                      <a:pt x="23" y="13"/>
                      <a:pt x="23" y="14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4"/>
                      <a:pt x="23" y="13"/>
                      <a:pt x="23" y="11"/>
                    </a:cubicBezTo>
                    <a:cubicBezTo>
                      <a:pt x="23" y="6"/>
                      <a:pt x="20" y="1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7" y="0"/>
                      <a:pt x="2" y="4"/>
                      <a:pt x="1" y="9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8"/>
                      <a:pt x="4" y="23"/>
                      <a:pt x="9" y="24"/>
                    </a:cubicBezTo>
                    <a:cubicBezTo>
                      <a:pt x="10" y="24"/>
                      <a:pt x="11" y="24"/>
                      <a:pt x="11" y="24"/>
                    </a:cubicBezTo>
                    <a:cubicBezTo>
                      <a:pt x="17" y="24"/>
                      <a:pt x="21" y="20"/>
                      <a:pt x="23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40" name="Freeform 977"/>
              <p:cNvSpPr/>
              <p:nvPr/>
            </p:nvSpPr>
            <p:spPr bwMode="auto">
              <a:xfrm>
                <a:off x="11176000" y="4260850"/>
                <a:ext cx="46038" cy="71438"/>
              </a:xfrm>
              <a:custGeom>
                <a:avLst/>
                <a:gdLst>
                  <a:gd name="T0" fmla="*/ 7673 w 12"/>
                  <a:gd name="T1" fmla="*/ 26319 h 19"/>
                  <a:gd name="T2" fmla="*/ 11510 w 12"/>
                  <a:gd name="T3" fmla="*/ 71438 h 19"/>
                  <a:gd name="T4" fmla="*/ 46038 w 12"/>
                  <a:gd name="T5" fmla="*/ 0 h 19"/>
                  <a:gd name="T6" fmla="*/ 7673 w 12"/>
                  <a:gd name="T7" fmla="*/ 263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" h="19">
                    <a:moveTo>
                      <a:pt x="2" y="7"/>
                    </a:moveTo>
                    <a:cubicBezTo>
                      <a:pt x="0" y="11"/>
                      <a:pt x="1" y="16"/>
                      <a:pt x="3" y="1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4" y="2"/>
                      <a:pt x="2" y="7"/>
                    </a:cubicBezTo>
                    <a:close/>
                  </a:path>
                </a:pathLst>
              </a:custGeom>
              <a:solidFill>
                <a:srgbClr val="2967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41" name="Freeform 978"/>
              <p:cNvSpPr/>
              <p:nvPr/>
            </p:nvSpPr>
            <p:spPr bwMode="auto">
              <a:xfrm>
                <a:off x="11187113" y="4260850"/>
                <a:ext cx="60325" cy="82550"/>
              </a:xfrm>
              <a:custGeom>
                <a:avLst/>
                <a:gdLst>
                  <a:gd name="T0" fmla="*/ 45244 w 16"/>
                  <a:gd name="T1" fmla="*/ 3752 h 22"/>
                  <a:gd name="T2" fmla="*/ 33933 w 16"/>
                  <a:gd name="T3" fmla="*/ 0 h 22"/>
                  <a:gd name="T4" fmla="*/ 0 w 16"/>
                  <a:gd name="T5" fmla="*/ 71293 h 22"/>
                  <a:gd name="T6" fmla="*/ 11311 w 16"/>
                  <a:gd name="T7" fmla="*/ 78798 h 22"/>
                  <a:gd name="T8" fmla="*/ 30163 w 16"/>
                  <a:gd name="T9" fmla="*/ 82550 h 22"/>
                  <a:gd name="T10" fmla="*/ 60325 w 16"/>
                  <a:gd name="T11" fmla="*/ 15009 h 22"/>
                  <a:gd name="T12" fmla="*/ 45244 w 16"/>
                  <a:gd name="T13" fmla="*/ 3752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22">
                    <a:moveTo>
                      <a:pt x="12" y="1"/>
                    </a:moveTo>
                    <a:cubicBezTo>
                      <a:pt x="11" y="0"/>
                      <a:pt x="10" y="0"/>
                      <a:pt x="9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0"/>
                      <a:pt x="2" y="21"/>
                      <a:pt x="3" y="21"/>
                    </a:cubicBezTo>
                    <a:cubicBezTo>
                      <a:pt x="5" y="22"/>
                      <a:pt x="6" y="22"/>
                      <a:pt x="8" y="22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3"/>
                      <a:pt x="14" y="2"/>
                      <a:pt x="12" y="1"/>
                    </a:cubicBez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42" name="Freeform 979"/>
              <p:cNvSpPr/>
              <p:nvPr/>
            </p:nvSpPr>
            <p:spPr bwMode="auto">
              <a:xfrm>
                <a:off x="11187113" y="4260850"/>
                <a:ext cx="60325" cy="82550"/>
              </a:xfrm>
              <a:custGeom>
                <a:avLst/>
                <a:gdLst>
                  <a:gd name="T0" fmla="*/ 45244 w 16"/>
                  <a:gd name="T1" fmla="*/ 3752 h 22"/>
                  <a:gd name="T2" fmla="*/ 45244 w 16"/>
                  <a:gd name="T3" fmla="*/ 3752 h 22"/>
                  <a:gd name="T4" fmla="*/ 33933 w 16"/>
                  <a:gd name="T5" fmla="*/ 0 h 22"/>
                  <a:gd name="T6" fmla="*/ 33933 w 16"/>
                  <a:gd name="T7" fmla="*/ 0 h 22"/>
                  <a:gd name="T8" fmla="*/ 0 w 16"/>
                  <a:gd name="T9" fmla="*/ 71293 h 22"/>
                  <a:gd name="T10" fmla="*/ 0 w 16"/>
                  <a:gd name="T11" fmla="*/ 71293 h 22"/>
                  <a:gd name="T12" fmla="*/ 11311 w 16"/>
                  <a:gd name="T13" fmla="*/ 78798 h 22"/>
                  <a:gd name="T14" fmla="*/ 26392 w 16"/>
                  <a:gd name="T15" fmla="*/ 82550 h 22"/>
                  <a:gd name="T16" fmla="*/ 30163 w 16"/>
                  <a:gd name="T17" fmla="*/ 82550 h 22"/>
                  <a:gd name="T18" fmla="*/ 30163 w 16"/>
                  <a:gd name="T19" fmla="*/ 82550 h 22"/>
                  <a:gd name="T20" fmla="*/ 60325 w 16"/>
                  <a:gd name="T21" fmla="*/ 15009 h 22"/>
                  <a:gd name="T22" fmla="*/ 60325 w 16"/>
                  <a:gd name="T23" fmla="*/ 15009 h 22"/>
                  <a:gd name="T24" fmla="*/ 45244 w 16"/>
                  <a:gd name="T25" fmla="*/ 3752 h 22"/>
                  <a:gd name="T26" fmla="*/ 45244 w 16"/>
                  <a:gd name="T27" fmla="*/ 3752 h 22"/>
                  <a:gd name="T28" fmla="*/ 45244 w 16"/>
                  <a:gd name="T29" fmla="*/ 3752 h 22"/>
                  <a:gd name="T30" fmla="*/ 60325 w 16"/>
                  <a:gd name="T31" fmla="*/ 15009 h 22"/>
                  <a:gd name="T32" fmla="*/ 60325 w 16"/>
                  <a:gd name="T33" fmla="*/ 15009 h 22"/>
                  <a:gd name="T34" fmla="*/ 60325 w 16"/>
                  <a:gd name="T35" fmla="*/ 15009 h 22"/>
                  <a:gd name="T36" fmla="*/ 30163 w 16"/>
                  <a:gd name="T37" fmla="*/ 82550 h 22"/>
                  <a:gd name="T38" fmla="*/ 30163 w 16"/>
                  <a:gd name="T39" fmla="*/ 82550 h 22"/>
                  <a:gd name="T40" fmla="*/ 30163 w 16"/>
                  <a:gd name="T41" fmla="*/ 82550 h 22"/>
                  <a:gd name="T42" fmla="*/ 26392 w 16"/>
                  <a:gd name="T43" fmla="*/ 82550 h 22"/>
                  <a:gd name="T44" fmla="*/ 11311 w 16"/>
                  <a:gd name="T45" fmla="*/ 78798 h 22"/>
                  <a:gd name="T46" fmla="*/ 0 w 16"/>
                  <a:gd name="T47" fmla="*/ 71293 h 22"/>
                  <a:gd name="T48" fmla="*/ 0 w 16"/>
                  <a:gd name="T49" fmla="*/ 71293 h 22"/>
                  <a:gd name="T50" fmla="*/ 0 w 16"/>
                  <a:gd name="T51" fmla="*/ 71293 h 22"/>
                  <a:gd name="T52" fmla="*/ 33933 w 16"/>
                  <a:gd name="T53" fmla="*/ 0 h 22"/>
                  <a:gd name="T54" fmla="*/ 33933 w 16"/>
                  <a:gd name="T55" fmla="*/ 0 h 22"/>
                  <a:gd name="T56" fmla="*/ 33933 w 16"/>
                  <a:gd name="T57" fmla="*/ 0 h 22"/>
                  <a:gd name="T58" fmla="*/ 45244 w 16"/>
                  <a:gd name="T59" fmla="*/ 3752 h 2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6" h="22">
                    <a:moveTo>
                      <a:pt x="12" y="1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0"/>
                      <a:pt x="2" y="21"/>
                      <a:pt x="3" y="21"/>
                    </a:cubicBezTo>
                    <a:cubicBezTo>
                      <a:pt x="4" y="22"/>
                      <a:pt x="6" y="22"/>
                      <a:pt x="7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3"/>
                      <a:pt x="14" y="2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4" y="2"/>
                      <a:pt x="15" y="3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2"/>
                      <a:pt x="4" y="22"/>
                      <a:pt x="3" y="21"/>
                    </a:cubicBezTo>
                    <a:cubicBezTo>
                      <a:pt x="2" y="21"/>
                      <a:pt x="1" y="20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0"/>
                      <a:pt x="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43" name="Freeform 980"/>
              <p:cNvSpPr/>
              <p:nvPr/>
            </p:nvSpPr>
            <p:spPr bwMode="auto">
              <a:xfrm>
                <a:off x="11217275" y="4275138"/>
                <a:ext cx="41275" cy="68263"/>
              </a:xfrm>
              <a:custGeom>
                <a:avLst/>
                <a:gdLst>
                  <a:gd name="T0" fmla="*/ 33770 w 11"/>
                  <a:gd name="T1" fmla="*/ 41716 h 18"/>
                  <a:gd name="T2" fmla="*/ 30018 w 11"/>
                  <a:gd name="T3" fmla="*/ 0 h 18"/>
                  <a:gd name="T4" fmla="*/ 0 w 11"/>
                  <a:gd name="T5" fmla="*/ 68263 h 18"/>
                  <a:gd name="T6" fmla="*/ 33770 w 11"/>
                  <a:gd name="T7" fmla="*/ 41716 h 1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" h="18">
                    <a:moveTo>
                      <a:pt x="9" y="11"/>
                    </a:moveTo>
                    <a:cubicBezTo>
                      <a:pt x="11" y="7"/>
                      <a:pt x="10" y="3"/>
                      <a:pt x="8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" y="18"/>
                      <a:pt x="7" y="15"/>
                      <a:pt x="9" y="11"/>
                    </a:cubicBezTo>
                    <a:close/>
                  </a:path>
                </a:pathLst>
              </a:custGeom>
              <a:solidFill>
                <a:srgbClr val="E757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44" name="Freeform 981"/>
              <p:cNvSpPr/>
              <p:nvPr/>
            </p:nvSpPr>
            <p:spPr bwMode="auto">
              <a:xfrm>
                <a:off x="11217275" y="4275138"/>
                <a:ext cx="38100" cy="68263"/>
              </a:xfrm>
              <a:custGeom>
                <a:avLst/>
                <a:gdLst>
                  <a:gd name="T0" fmla="*/ 34290 w 10"/>
                  <a:gd name="T1" fmla="*/ 41716 h 18"/>
                  <a:gd name="T2" fmla="*/ 34290 w 10"/>
                  <a:gd name="T3" fmla="*/ 41716 h 18"/>
                  <a:gd name="T4" fmla="*/ 38100 w 10"/>
                  <a:gd name="T5" fmla="*/ 22754 h 18"/>
                  <a:gd name="T6" fmla="*/ 30480 w 10"/>
                  <a:gd name="T7" fmla="*/ 0 h 18"/>
                  <a:gd name="T8" fmla="*/ 30480 w 10"/>
                  <a:gd name="T9" fmla="*/ 0 h 18"/>
                  <a:gd name="T10" fmla="*/ 0 w 10"/>
                  <a:gd name="T11" fmla="*/ 68263 h 18"/>
                  <a:gd name="T12" fmla="*/ 0 w 10"/>
                  <a:gd name="T13" fmla="*/ 68263 h 18"/>
                  <a:gd name="T14" fmla="*/ 34290 w 10"/>
                  <a:gd name="T15" fmla="*/ 41716 h 18"/>
                  <a:gd name="T16" fmla="*/ 34290 w 10"/>
                  <a:gd name="T17" fmla="*/ 41716 h 18"/>
                  <a:gd name="T18" fmla="*/ 34290 w 10"/>
                  <a:gd name="T19" fmla="*/ 41716 h 18"/>
                  <a:gd name="T20" fmla="*/ 0 w 10"/>
                  <a:gd name="T21" fmla="*/ 68263 h 18"/>
                  <a:gd name="T22" fmla="*/ 0 w 10"/>
                  <a:gd name="T23" fmla="*/ 68263 h 18"/>
                  <a:gd name="T24" fmla="*/ 0 w 10"/>
                  <a:gd name="T25" fmla="*/ 68263 h 18"/>
                  <a:gd name="T26" fmla="*/ 30480 w 10"/>
                  <a:gd name="T27" fmla="*/ 0 h 18"/>
                  <a:gd name="T28" fmla="*/ 30480 w 10"/>
                  <a:gd name="T29" fmla="*/ 0 h 18"/>
                  <a:gd name="T30" fmla="*/ 30480 w 10"/>
                  <a:gd name="T31" fmla="*/ 0 h 18"/>
                  <a:gd name="T32" fmla="*/ 38100 w 10"/>
                  <a:gd name="T33" fmla="*/ 22754 h 18"/>
                  <a:gd name="T34" fmla="*/ 34290 w 10"/>
                  <a:gd name="T35" fmla="*/ 41716 h 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0" h="18">
                    <a:moveTo>
                      <a:pt x="9" y="11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10" y="10"/>
                      <a:pt x="10" y="8"/>
                      <a:pt x="10" y="6"/>
                    </a:cubicBezTo>
                    <a:cubicBezTo>
                      <a:pt x="10" y="4"/>
                      <a:pt x="9" y="2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" y="18"/>
                      <a:pt x="7" y="15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7" y="15"/>
                      <a:pt x="4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2"/>
                      <a:pt x="10" y="4"/>
                      <a:pt x="10" y="6"/>
                    </a:cubicBezTo>
                    <a:cubicBezTo>
                      <a:pt x="10" y="8"/>
                      <a:pt x="10" y="10"/>
                      <a:pt x="9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45" name="Freeform 982"/>
              <p:cNvSpPr/>
              <p:nvPr/>
            </p:nvSpPr>
            <p:spPr bwMode="auto">
              <a:xfrm>
                <a:off x="11183938" y="4271963"/>
                <a:ext cx="38100" cy="60325"/>
              </a:xfrm>
              <a:custGeom>
                <a:avLst/>
                <a:gdLst>
                  <a:gd name="T0" fmla="*/ 38100 w 10"/>
                  <a:gd name="T1" fmla="*/ 0 h 16"/>
                  <a:gd name="T2" fmla="*/ 38100 w 10"/>
                  <a:gd name="T3" fmla="*/ 0 h 16"/>
                  <a:gd name="T4" fmla="*/ 15240 w 10"/>
                  <a:gd name="T5" fmla="*/ 45244 h 16"/>
                  <a:gd name="T6" fmla="*/ 0 w 10"/>
                  <a:gd name="T7" fmla="*/ 56555 h 16"/>
                  <a:gd name="T8" fmla="*/ 0 w 10"/>
                  <a:gd name="T9" fmla="*/ 60325 h 16"/>
                  <a:gd name="T10" fmla="*/ 3810 w 10"/>
                  <a:gd name="T11" fmla="*/ 60325 h 16"/>
                  <a:gd name="T12" fmla="*/ 15240 w 10"/>
                  <a:gd name="T13" fmla="*/ 45244 h 16"/>
                  <a:gd name="T14" fmla="*/ 30480 w 10"/>
                  <a:gd name="T15" fmla="*/ 26392 h 16"/>
                  <a:gd name="T16" fmla="*/ 38100 w 10"/>
                  <a:gd name="T17" fmla="*/ 0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9" y="5"/>
                      <a:pt x="7" y="9"/>
                      <a:pt x="4" y="12"/>
                    </a:cubicBezTo>
                    <a:cubicBezTo>
                      <a:pt x="3" y="13"/>
                      <a:pt x="1" y="14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5"/>
                      <a:pt x="3" y="14"/>
                      <a:pt x="4" y="12"/>
                    </a:cubicBezTo>
                    <a:cubicBezTo>
                      <a:pt x="6" y="11"/>
                      <a:pt x="7" y="9"/>
                      <a:pt x="8" y="7"/>
                    </a:cubicBezTo>
                    <a:cubicBezTo>
                      <a:pt x="9" y="4"/>
                      <a:pt x="10" y="2"/>
                      <a:pt x="10" y="0"/>
                    </a:cubicBezTo>
                    <a:close/>
                  </a:path>
                </a:pathLst>
              </a:custGeom>
              <a:solidFill>
                <a:srgbClr val="F08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46" name="Freeform 983"/>
              <p:cNvSpPr/>
              <p:nvPr/>
            </p:nvSpPr>
            <p:spPr bwMode="auto">
              <a:xfrm>
                <a:off x="11222038" y="4271963"/>
                <a:ext cx="11113" cy="71438"/>
              </a:xfrm>
              <a:custGeom>
                <a:avLst/>
                <a:gdLst>
                  <a:gd name="T0" fmla="*/ 0 w 3"/>
                  <a:gd name="T1" fmla="*/ 37599 h 19"/>
                  <a:gd name="T2" fmla="*/ 3704 w 3"/>
                  <a:gd name="T3" fmla="*/ 52639 h 19"/>
                  <a:gd name="T4" fmla="*/ 11113 w 3"/>
                  <a:gd name="T5" fmla="*/ 71438 h 19"/>
                  <a:gd name="T6" fmla="*/ 7409 w 3"/>
                  <a:gd name="T7" fmla="*/ 63918 h 19"/>
                  <a:gd name="T8" fmla="*/ 3704 w 3"/>
                  <a:gd name="T9" fmla="*/ 52639 h 19"/>
                  <a:gd name="T10" fmla="*/ 0 w 3"/>
                  <a:gd name="T11" fmla="*/ 18799 h 19"/>
                  <a:gd name="T12" fmla="*/ 3704 w 3"/>
                  <a:gd name="T13" fmla="*/ 0 h 19"/>
                  <a:gd name="T14" fmla="*/ 3704 w 3"/>
                  <a:gd name="T15" fmla="*/ 0 h 19"/>
                  <a:gd name="T16" fmla="*/ 0 w 3"/>
                  <a:gd name="T17" fmla="*/ 18799 h 19"/>
                  <a:gd name="T18" fmla="*/ 0 w 3"/>
                  <a:gd name="T19" fmla="*/ 37599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" h="19">
                    <a:moveTo>
                      <a:pt x="0" y="10"/>
                    </a:moveTo>
                    <a:cubicBezTo>
                      <a:pt x="0" y="11"/>
                      <a:pt x="0" y="13"/>
                      <a:pt x="1" y="14"/>
                    </a:cubicBezTo>
                    <a:cubicBezTo>
                      <a:pt x="1" y="16"/>
                      <a:pt x="2" y="18"/>
                      <a:pt x="3" y="19"/>
                    </a:cubicBezTo>
                    <a:cubicBezTo>
                      <a:pt x="3" y="19"/>
                      <a:pt x="3" y="18"/>
                      <a:pt x="2" y="17"/>
                    </a:cubicBezTo>
                    <a:cubicBezTo>
                      <a:pt x="2" y="16"/>
                      <a:pt x="1" y="15"/>
                      <a:pt x="1" y="14"/>
                    </a:cubicBezTo>
                    <a:cubicBezTo>
                      <a:pt x="0" y="11"/>
                      <a:pt x="0" y="8"/>
                      <a:pt x="0" y="5"/>
                    </a:cubicBezTo>
                    <a:cubicBezTo>
                      <a:pt x="0" y="3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0" y="7"/>
                      <a:pt x="0" y="8"/>
                      <a:pt x="0" y="10"/>
                    </a:cubicBezTo>
                    <a:close/>
                  </a:path>
                </a:pathLst>
              </a:custGeom>
              <a:solidFill>
                <a:srgbClr val="F08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47" name="Freeform 984"/>
              <p:cNvSpPr/>
              <p:nvPr/>
            </p:nvSpPr>
            <p:spPr bwMode="auto">
              <a:xfrm>
                <a:off x="11195050" y="4324350"/>
                <a:ext cx="26988" cy="19050"/>
              </a:xfrm>
              <a:custGeom>
                <a:avLst/>
                <a:gdLst>
                  <a:gd name="T0" fmla="*/ 0 w 7"/>
                  <a:gd name="T1" fmla="*/ 15240 h 5"/>
                  <a:gd name="T2" fmla="*/ 7711 w 7"/>
                  <a:gd name="T3" fmla="*/ 3810 h 5"/>
                  <a:gd name="T4" fmla="*/ 19277 w 7"/>
                  <a:gd name="T5" fmla="*/ 3810 h 5"/>
                  <a:gd name="T6" fmla="*/ 23133 w 7"/>
                  <a:gd name="T7" fmla="*/ 11430 h 5"/>
                  <a:gd name="T8" fmla="*/ 26988 w 7"/>
                  <a:gd name="T9" fmla="*/ 19050 h 5"/>
                  <a:gd name="T10" fmla="*/ 26988 w 7"/>
                  <a:gd name="T11" fmla="*/ 19050 h 5"/>
                  <a:gd name="T12" fmla="*/ 26988 w 7"/>
                  <a:gd name="T13" fmla="*/ 11430 h 5"/>
                  <a:gd name="T14" fmla="*/ 19277 w 7"/>
                  <a:gd name="T15" fmla="*/ 3810 h 5"/>
                  <a:gd name="T16" fmla="*/ 7711 w 7"/>
                  <a:gd name="T17" fmla="*/ 3810 h 5"/>
                  <a:gd name="T18" fmla="*/ 0 w 7"/>
                  <a:gd name="T19" fmla="*/ 15240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0" y="4"/>
                    </a:move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5" y="1"/>
                    </a:cubicBezTo>
                    <a:cubicBezTo>
                      <a:pt x="5" y="1"/>
                      <a:pt x="6" y="2"/>
                      <a:pt x="6" y="3"/>
                    </a:cubicBezTo>
                    <a:cubicBezTo>
                      <a:pt x="7" y="3"/>
                      <a:pt x="7" y="4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1" y="2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F08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48" name="Freeform 985"/>
              <p:cNvSpPr/>
              <p:nvPr/>
            </p:nvSpPr>
            <p:spPr bwMode="auto">
              <a:xfrm>
                <a:off x="11191875" y="4321175"/>
                <a:ext cx="33338" cy="25400"/>
              </a:xfrm>
              <a:custGeom>
                <a:avLst/>
                <a:gdLst>
                  <a:gd name="T0" fmla="*/ 0 w 9"/>
                  <a:gd name="T1" fmla="*/ 14514 h 7"/>
                  <a:gd name="T2" fmla="*/ 3704 w 9"/>
                  <a:gd name="T3" fmla="*/ 10886 h 7"/>
                  <a:gd name="T4" fmla="*/ 18521 w 9"/>
                  <a:gd name="T5" fmla="*/ 3629 h 7"/>
                  <a:gd name="T6" fmla="*/ 29634 w 9"/>
                  <a:gd name="T7" fmla="*/ 10886 h 7"/>
                  <a:gd name="T8" fmla="*/ 33338 w 9"/>
                  <a:gd name="T9" fmla="*/ 21771 h 7"/>
                  <a:gd name="T10" fmla="*/ 33338 w 9"/>
                  <a:gd name="T11" fmla="*/ 25400 h 7"/>
                  <a:gd name="T12" fmla="*/ 29634 w 9"/>
                  <a:gd name="T13" fmla="*/ 10886 h 7"/>
                  <a:gd name="T14" fmla="*/ 18521 w 9"/>
                  <a:gd name="T15" fmla="*/ 0 h 7"/>
                  <a:gd name="T16" fmla="*/ 3704 w 9"/>
                  <a:gd name="T17" fmla="*/ 7257 h 7"/>
                  <a:gd name="T18" fmla="*/ 0 w 9"/>
                  <a:gd name="T19" fmla="*/ 14514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4"/>
                      <a:pt x="1" y="3"/>
                      <a:pt x="1" y="3"/>
                    </a:cubicBezTo>
                    <a:cubicBezTo>
                      <a:pt x="2" y="1"/>
                      <a:pt x="3" y="0"/>
                      <a:pt x="5" y="1"/>
                    </a:cubicBezTo>
                    <a:cubicBezTo>
                      <a:pt x="7" y="1"/>
                      <a:pt x="8" y="2"/>
                      <a:pt x="8" y="3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9" y="4"/>
                      <a:pt x="8" y="3"/>
                    </a:cubicBezTo>
                    <a:cubicBezTo>
                      <a:pt x="8" y="2"/>
                      <a:pt x="7" y="1"/>
                      <a:pt x="5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08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49" name="Freeform 986"/>
              <p:cNvSpPr/>
              <p:nvPr/>
            </p:nvSpPr>
            <p:spPr bwMode="auto">
              <a:xfrm>
                <a:off x="11198225" y="4286250"/>
                <a:ext cx="19050" cy="38100"/>
              </a:xfrm>
              <a:custGeom>
                <a:avLst/>
                <a:gdLst>
                  <a:gd name="T0" fmla="*/ 0 w 5"/>
                  <a:gd name="T1" fmla="*/ 38100 h 10"/>
                  <a:gd name="T2" fmla="*/ 3810 w 5"/>
                  <a:gd name="T3" fmla="*/ 38100 h 10"/>
                  <a:gd name="T4" fmla="*/ 19050 w 5"/>
                  <a:gd name="T5" fmla="*/ 0 h 10"/>
                  <a:gd name="T6" fmla="*/ 19050 w 5"/>
                  <a:gd name="T7" fmla="*/ 0 h 10"/>
                  <a:gd name="T8" fmla="*/ 0 w 5"/>
                  <a:gd name="T9" fmla="*/ 3810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0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5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3"/>
                      <a:pt x="0" y="10"/>
                      <a:pt x="0" y="10"/>
                    </a:cubicBezTo>
                    <a:close/>
                  </a:path>
                </a:pathLst>
              </a:custGeom>
              <a:solidFill>
                <a:srgbClr val="F08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50" name="Freeform 987"/>
              <p:cNvSpPr/>
              <p:nvPr/>
            </p:nvSpPr>
            <p:spPr bwMode="auto">
              <a:xfrm>
                <a:off x="11214100" y="4286250"/>
                <a:ext cx="7938" cy="46038"/>
              </a:xfrm>
              <a:custGeom>
                <a:avLst/>
                <a:gdLst>
                  <a:gd name="T0" fmla="*/ 7938 w 2"/>
                  <a:gd name="T1" fmla="*/ 42202 h 12"/>
                  <a:gd name="T2" fmla="*/ 7938 w 2"/>
                  <a:gd name="T3" fmla="*/ 0 h 12"/>
                  <a:gd name="T4" fmla="*/ 7938 w 2"/>
                  <a:gd name="T5" fmla="*/ 0 h 12"/>
                  <a:gd name="T6" fmla="*/ 7938 w 2"/>
                  <a:gd name="T7" fmla="*/ 46038 h 12"/>
                  <a:gd name="T8" fmla="*/ 7938 w 2"/>
                  <a:gd name="T9" fmla="*/ 42202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12">
                    <a:moveTo>
                      <a:pt x="2" y="11"/>
                    </a:moveTo>
                    <a:cubicBezTo>
                      <a:pt x="2" y="11"/>
                      <a:pt x="0" y="4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4"/>
                      <a:pt x="2" y="11"/>
                      <a:pt x="2" y="12"/>
                    </a:cubicBezTo>
                    <a:cubicBezTo>
                      <a:pt x="2" y="11"/>
                      <a:pt x="2" y="11"/>
                      <a:pt x="2" y="11"/>
                    </a:cubicBezTo>
                    <a:close/>
                  </a:path>
                </a:pathLst>
              </a:custGeom>
              <a:solidFill>
                <a:srgbClr val="F08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51" name="Freeform 988"/>
              <p:cNvSpPr/>
              <p:nvPr/>
            </p:nvSpPr>
            <p:spPr bwMode="auto">
              <a:xfrm>
                <a:off x="11222038" y="4260850"/>
                <a:ext cx="3175" cy="11113"/>
              </a:xfrm>
              <a:custGeom>
                <a:avLst/>
                <a:gdLst>
                  <a:gd name="T0" fmla="*/ 3175 w 2"/>
                  <a:gd name="T1" fmla="*/ 11113 h 7"/>
                  <a:gd name="T2" fmla="*/ 3175 w 2"/>
                  <a:gd name="T3" fmla="*/ 0 h 7"/>
                  <a:gd name="T4" fmla="*/ 0 w 2"/>
                  <a:gd name="T5" fmla="*/ 6350 h 7"/>
                  <a:gd name="T6" fmla="*/ 0 w 2"/>
                  <a:gd name="T7" fmla="*/ 6350 h 7"/>
                  <a:gd name="T8" fmla="*/ 3175 w 2"/>
                  <a:gd name="T9" fmla="*/ 0 h 7"/>
                  <a:gd name="T10" fmla="*/ 3175 w 2"/>
                  <a:gd name="T11" fmla="*/ 0 h 7"/>
                  <a:gd name="T12" fmla="*/ 3175 w 2"/>
                  <a:gd name="T13" fmla="*/ 11113 h 7"/>
                  <a:gd name="T14" fmla="*/ 3175 w 2"/>
                  <a:gd name="T15" fmla="*/ 11113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F08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52" name="Freeform 989"/>
              <p:cNvSpPr/>
              <p:nvPr/>
            </p:nvSpPr>
            <p:spPr bwMode="auto">
              <a:xfrm>
                <a:off x="11202988" y="4313238"/>
                <a:ext cx="22225" cy="3175"/>
              </a:xfrm>
              <a:custGeom>
                <a:avLst/>
                <a:gdLst>
                  <a:gd name="T0" fmla="*/ 7408 w 6"/>
                  <a:gd name="T1" fmla="*/ 3175 h 1"/>
                  <a:gd name="T2" fmla="*/ 0 w 6"/>
                  <a:gd name="T3" fmla="*/ 0 h 1"/>
                  <a:gd name="T4" fmla="*/ 0 w 6"/>
                  <a:gd name="T5" fmla="*/ 0 h 1"/>
                  <a:gd name="T6" fmla="*/ 22225 w 6"/>
                  <a:gd name="T7" fmla="*/ 3175 h 1"/>
                  <a:gd name="T8" fmla="*/ 22225 w 6"/>
                  <a:gd name="T9" fmla="*/ 3175 h 1"/>
                  <a:gd name="T10" fmla="*/ 7408 w 6"/>
                  <a:gd name="T11" fmla="*/ 3175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" h="1">
                    <a:moveTo>
                      <a:pt x="2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3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08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53" name="Freeform 990"/>
              <p:cNvSpPr/>
              <p:nvPr/>
            </p:nvSpPr>
            <p:spPr bwMode="auto">
              <a:xfrm>
                <a:off x="11206163" y="4302125"/>
                <a:ext cx="19050" cy="3175"/>
              </a:xfrm>
              <a:custGeom>
                <a:avLst/>
                <a:gdLst>
                  <a:gd name="T0" fmla="*/ 7620 w 5"/>
                  <a:gd name="T1" fmla="*/ 3175 h 1"/>
                  <a:gd name="T2" fmla="*/ 0 w 5"/>
                  <a:gd name="T3" fmla="*/ 0 h 1"/>
                  <a:gd name="T4" fmla="*/ 0 w 5"/>
                  <a:gd name="T5" fmla="*/ 0 h 1"/>
                  <a:gd name="T6" fmla="*/ 19050 w 5"/>
                  <a:gd name="T7" fmla="*/ 3175 h 1"/>
                  <a:gd name="T8" fmla="*/ 19050 w 5"/>
                  <a:gd name="T9" fmla="*/ 3175 h 1"/>
                  <a:gd name="T10" fmla="*/ 7620 w 5"/>
                  <a:gd name="T11" fmla="*/ 3175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1">
                    <a:moveTo>
                      <a:pt x="2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3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08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54" name="Freeform 991"/>
              <p:cNvSpPr/>
              <p:nvPr/>
            </p:nvSpPr>
            <p:spPr bwMode="auto">
              <a:xfrm>
                <a:off x="11206163" y="4305300"/>
                <a:ext cx="15875" cy="0"/>
              </a:xfrm>
              <a:custGeom>
                <a:avLst/>
                <a:gdLst>
                  <a:gd name="T0" fmla="*/ 7938 w 4"/>
                  <a:gd name="T1" fmla="*/ 0 w 4"/>
                  <a:gd name="T2" fmla="*/ 0 w 4"/>
                  <a:gd name="T3" fmla="*/ 15875 w 4"/>
                  <a:gd name="T4" fmla="*/ 15875 w 4"/>
                  <a:gd name="T5" fmla="*/ 7938 w 4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08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55" name="Freeform 992"/>
              <p:cNvSpPr/>
              <p:nvPr/>
            </p:nvSpPr>
            <p:spPr bwMode="auto">
              <a:xfrm>
                <a:off x="11222038" y="4267200"/>
                <a:ext cx="3175" cy="476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3175 w 1"/>
                  <a:gd name="T7" fmla="*/ 0 h 1"/>
                  <a:gd name="T8" fmla="*/ 3175 w 1"/>
                  <a:gd name="T9" fmla="*/ 0 h 1"/>
                  <a:gd name="T10" fmla="*/ 0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8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56" name="Freeform 993"/>
              <p:cNvSpPr/>
              <p:nvPr/>
            </p:nvSpPr>
            <p:spPr bwMode="auto">
              <a:xfrm>
                <a:off x="11222038" y="4271963"/>
                <a:ext cx="317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3175 w 1"/>
                  <a:gd name="T4" fmla="*/ 3175 w 1"/>
                  <a:gd name="T5" fmla="*/ 0 w 1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8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57" name="Freeform 994"/>
              <p:cNvSpPr/>
              <p:nvPr/>
            </p:nvSpPr>
            <p:spPr bwMode="auto">
              <a:xfrm>
                <a:off x="11198225" y="4316413"/>
                <a:ext cx="26988" cy="4763"/>
              </a:xfrm>
              <a:custGeom>
                <a:avLst/>
                <a:gdLst>
                  <a:gd name="T0" fmla="*/ 11566 w 7"/>
                  <a:gd name="T1" fmla="*/ 0 h 1"/>
                  <a:gd name="T2" fmla="*/ 0 w 7"/>
                  <a:gd name="T3" fmla="*/ 0 h 1"/>
                  <a:gd name="T4" fmla="*/ 0 w 7"/>
                  <a:gd name="T5" fmla="*/ 0 h 1"/>
                  <a:gd name="T6" fmla="*/ 26988 w 7"/>
                  <a:gd name="T7" fmla="*/ 4763 h 1"/>
                  <a:gd name="T8" fmla="*/ 26988 w 7"/>
                  <a:gd name="T9" fmla="*/ 4763 h 1"/>
                  <a:gd name="T10" fmla="*/ 11566 w 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4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F08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58" name="Freeform 995"/>
              <p:cNvSpPr/>
              <p:nvPr/>
            </p:nvSpPr>
            <p:spPr bwMode="auto">
              <a:xfrm>
                <a:off x="10934700" y="4090988"/>
                <a:ext cx="166688" cy="260350"/>
              </a:xfrm>
              <a:custGeom>
                <a:avLst/>
                <a:gdLst>
                  <a:gd name="T0" fmla="*/ 3788 w 44"/>
                  <a:gd name="T1" fmla="*/ 260350 h 69"/>
                  <a:gd name="T2" fmla="*/ 3788 w 44"/>
                  <a:gd name="T3" fmla="*/ 260350 h 69"/>
                  <a:gd name="T4" fmla="*/ 0 w 44"/>
                  <a:gd name="T5" fmla="*/ 252804 h 69"/>
                  <a:gd name="T6" fmla="*/ 0 w 44"/>
                  <a:gd name="T7" fmla="*/ 52825 h 69"/>
                  <a:gd name="T8" fmla="*/ 11365 w 44"/>
                  <a:gd name="T9" fmla="*/ 15093 h 69"/>
                  <a:gd name="T10" fmla="*/ 56825 w 44"/>
                  <a:gd name="T11" fmla="*/ 0 h 69"/>
                  <a:gd name="T12" fmla="*/ 159111 w 44"/>
                  <a:gd name="T13" fmla="*/ 0 h 69"/>
                  <a:gd name="T14" fmla="*/ 166688 w 44"/>
                  <a:gd name="T15" fmla="*/ 7546 h 69"/>
                  <a:gd name="T16" fmla="*/ 159111 w 44"/>
                  <a:gd name="T17" fmla="*/ 15093 h 69"/>
                  <a:gd name="T18" fmla="*/ 56825 w 44"/>
                  <a:gd name="T19" fmla="*/ 11320 h 69"/>
                  <a:gd name="T20" fmla="*/ 22730 w 44"/>
                  <a:gd name="T21" fmla="*/ 22639 h 69"/>
                  <a:gd name="T22" fmla="*/ 15153 w 44"/>
                  <a:gd name="T23" fmla="*/ 52825 h 69"/>
                  <a:gd name="T24" fmla="*/ 15153 w 44"/>
                  <a:gd name="T25" fmla="*/ 52825 h 69"/>
                  <a:gd name="T26" fmla="*/ 11365 w 44"/>
                  <a:gd name="T27" fmla="*/ 252804 h 69"/>
                  <a:gd name="T28" fmla="*/ 3788 w 44"/>
                  <a:gd name="T29" fmla="*/ 260350 h 6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4" h="69">
                    <a:moveTo>
                      <a:pt x="1" y="69"/>
                    </a:moveTo>
                    <a:cubicBezTo>
                      <a:pt x="1" y="69"/>
                      <a:pt x="1" y="69"/>
                      <a:pt x="1" y="69"/>
                    </a:cubicBezTo>
                    <a:cubicBezTo>
                      <a:pt x="0" y="69"/>
                      <a:pt x="0" y="68"/>
                      <a:pt x="0" y="67"/>
                    </a:cubicBezTo>
                    <a:cubicBezTo>
                      <a:pt x="0" y="67"/>
                      <a:pt x="0" y="28"/>
                      <a:pt x="0" y="14"/>
                    </a:cubicBezTo>
                    <a:cubicBezTo>
                      <a:pt x="0" y="13"/>
                      <a:pt x="0" y="8"/>
                      <a:pt x="3" y="4"/>
                    </a:cubicBezTo>
                    <a:cubicBezTo>
                      <a:pt x="6" y="1"/>
                      <a:pt x="10" y="0"/>
                      <a:pt x="15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3" y="0"/>
                      <a:pt x="44" y="1"/>
                      <a:pt x="44" y="2"/>
                    </a:cubicBezTo>
                    <a:cubicBezTo>
                      <a:pt x="44" y="3"/>
                      <a:pt x="43" y="4"/>
                      <a:pt x="42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1" y="3"/>
                      <a:pt x="7" y="4"/>
                      <a:pt x="6" y="6"/>
                    </a:cubicBezTo>
                    <a:cubicBezTo>
                      <a:pt x="3" y="9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28"/>
                      <a:pt x="3" y="67"/>
                      <a:pt x="3" y="67"/>
                    </a:cubicBezTo>
                    <a:cubicBezTo>
                      <a:pt x="3" y="68"/>
                      <a:pt x="2" y="69"/>
                      <a:pt x="1" y="69"/>
                    </a:cubicBezTo>
                    <a:close/>
                  </a:path>
                </a:pathLst>
              </a:custGeom>
              <a:solidFill>
                <a:srgbClr val="F19F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59" name="Freeform 996"/>
              <p:cNvSpPr/>
              <p:nvPr/>
            </p:nvSpPr>
            <p:spPr bwMode="auto">
              <a:xfrm>
                <a:off x="11131550" y="4090988"/>
                <a:ext cx="165100" cy="260350"/>
              </a:xfrm>
              <a:custGeom>
                <a:avLst/>
                <a:gdLst>
                  <a:gd name="T0" fmla="*/ 157595 w 44"/>
                  <a:gd name="T1" fmla="*/ 260350 h 69"/>
                  <a:gd name="T2" fmla="*/ 157595 w 44"/>
                  <a:gd name="T3" fmla="*/ 260350 h 69"/>
                  <a:gd name="T4" fmla="*/ 165100 w 44"/>
                  <a:gd name="T5" fmla="*/ 252804 h 69"/>
                  <a:gd name="T6" fmla="*/ 161348 w 44"/>
                  <a:gd name="T7" fmla="*/ 52825 h 69"/>
                  <a:gd name="T8" fmla="*/ 153843 w 44"/>
                  <a:gd name="T9" fmla="*/ 15093 h 69"/>
                  <a:gd name="T10" fmla="*/ 105064 w 44"/>
                  <a:gd name="T11" fmla="*/ 0 h 69"/>
                  <a:gd name="T12" fmla="*/ 7505 w 44"/>
                  <a:gd name="T13" fmla="*/ 0 h 69"/>
                  <a:gd name="T14" fmla="*/ 0 w 44"/>
                  <a:gd name="T15" fmla="*/ 7546 h 69"/>
                  <a:gd name="T16" fmla="*/ 7505 w 44"/>
                  <a:gd name="T17" fmla="*/ 15093 h 69"/>
                  <a:gd name="T18" fmla="*/ 105064 w 44"/>
                  <a:gd name="T19" fmla="*/ 11320 h 69"/>
                  <a:gd name="T20" fmla="*/ 142586 w 44"/>
                  <a:gd name="T21" fmla="*/ 22639 h 69"/>
                  <a:gd name="T22" fmla="*/ 150091 w 44"/>
                  <a:gd name="T23" fmla="*/ 52825 h 69"/>
                  <a:gd name="T24" fmla="*/ 150091 w 44"/>
                  <a:gd name="T25" fmla="*/ 52825 h 69"/>
                  <a:gd name="T26" fmla="*/ 153843 w 44"/>
                  <a:gd name="T27" fmla="*/ 252804 h 69"/>
                  <a:gd name="T28" fmla="*/ 157595 w 44"/>
                  <a:gd name="T29" fmla="*/ 260350 h 6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4" h="69">
                    <a:moveTo>
                      <a:pt x="42" y="69"/>
                    </a:moveTo>
                    <a:cubicBezTo>
                      <a:pt x="42" y="69"/>
                      <a:pt x="42" y="69"/>
                      <a:pt x="42" y="69"/>
                    </a:cubicBezTo>
                    <a:cubicBezTo>
                      <a:pt x="43" y="69"/>
                      <a:pt x="44" y="68"/>
                      <a:pt x="44" y="67"/>
                    </a:cubicBezTo>
                    <a:cubicBezTo>
                      <a:pt x="44" y="67"/>
                      <a:pt x="44" y="28"/>
                      <a:pt x="43" y="14"/>
                    </a:cubicBezTo>
                    <a:cubicBezTo>
                      <a:pt x="43" y="13"/>
                      <a:pt x="44" y="8"/>
                      <a:pt x="41" y="4"/>
                    </a:cubicBezTo>
                    <a:cubicBezTo>
                      <a:pt x="38" y="1"/>
                      <a:pt x="34" y="0"/>
                      <a:pt x="2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3" y="3"/>
                      <a:pt x="36" y="4"/>
                      <a:pt x="38" y="6"/>
                    </a:cubicBezTo>
                    <a:cubicBezTo>
                      <a:pt x="41" y="9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28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2" y="69"/>
                    </a:cubicBezTo>
                    <a:close/>
                  </a:path>
                </a:pathLst>
              </a:custGeom>
              <a:solidFill>
                <a:srgbClr val="F19F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6" name="组合 6189"/>
            <p:cNvGrpSpPr/>
            <p:nvPr/>
          </p:nvGrpSpPr>
          <p:grpSpPr bwMode="auto">
            <a:xfrm>
              <a:off x="11401425" y="2905125"/>
              <a:ext cx="411163" cy="417513"/>
              <a:chOff x="11401425" y="2905125"/>
              <a:chExt cx="411163" cy="417513"/>
            </a:xfrm>
          </p:grpSpPr>
          <p:sp>
            <p:nvSpPr>
              <p:cNvPr id="15606" name="Oval 997"/>
              <p:cNvSpPr>
                <a:spLocks noChangeArrowheads="1"/>
              </p:cNvSpPr>
              <p:nvPr/>
            </p:nvSpPr>
            <p:spPr bwMode="auto">
              <a:xfrm>
                <a:off x="11401425" y="2905125"/>
                <a:ext cx="411163" cy="417513"/>
              </a:xfrm>
              <a:prstGeom prst="ellipse">
                <a:avLst/>
              </a:prstGeom>
              <a:solidFill>
                <a:srgbClr val="E553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607" name="Freeform 998"/>
              <p:cNvSpPr/>
              <p:nvPr/>
            </p:nvSpPr>
            <p:spPr bwMode="auto">
              <a:xfrm>
                <a:off x="11477625" y="2984500"/>
                <a:ext cx="330200" cy="312738"/>
              </a:xfrm>
              <a:custGeom>
                <a:avLst/>
                <a:gdLst>
                  <a:gd name="T0" fmla="*/ 326448 w 88"/>
                  <a:gd name="T1" fmla="*/ 86662 h 83"/>
                  <a:gd name="T2" fmla="*/ 318943 w 88"/>
                  <a:gd name="T3" fmla="*/ 86662 h 83"/>
                  <a:gd name="T4" fmla="*/ 315191 w 88"/>
                  <a:gd name="T5" fmla="*/ 82894 h 83"/>
                  <a:gd name="T6" fmla="*/ 311439 w 88"/>
                  <a:gd name="T7" fmla="*/ 79126 h 83"/>
                  <a:gd name="T8" fmla="*/ 303934 w 88"/>
                  <a:gd name="T9" fmla="*/ 79126 h 83"/>
                  <a:gd name="T10" fmla="*/ 300182 w 88"/>
                  <a:gd name="T11" fmla="*/ 75359 h 83"/>
                  <a:gd name="T12" fmla="*/ 292677 w 88"/>
                  <a:gd name="T13" fmla="*/ 71591 h 83"/>
                  <a:gd name="T14" fmla="*/ 288925 w 88"/>
                  <a:gd name="T15" fmla="*/ 71591 h 83"/>
                  <a:gd name="T16" fmla="*/ 285173 w 88"/>
                  <a:gd name="T17" fmla="*/ 67823 h 83"/>
                  <a:gd name="T18" fmla="*/ 281420 w 88"/>
                  <a:gd name="T19" fmla="*/ 67823 h 83"/>
                  <a:gd name="T20" fmla="*/ 277668 w 88"/>
                  <a:gd name="T21" fmla="*/ 64055 h 83"/>
                  <a:gd name="T22" fmla="*/ 270164 w 88"/>
                  <a:gd name="T23" fmla="*/ 60287 h 83"/>
                  <a:gd name="T24" fmla="*/ 266411 w 88"/>
                  <a:gd name="T25" fmla="*/ 60287 h 83"/>
                  <a:gd name="T26" fmla="*/ 258907 w 88"/>
                  <a:gd name="T27" fmla="*/ 56519 h 83"/>
                  <a:gd name="T28" fmla="*/ 255155 w 88"/>
                  <a:gd name="T29" fmla="*/ 52751 h 83"/>
                  <a:gd name="T30" fmla="*/ 251402 w 88"/>
                  <a:gd name="T31" fmla="*/ 52751 h 83"/>
                  <a:gd name="T32" fmla="*/ 243898 w 88"/>
                  <a:gd name="T33" fmla="*/ 48983 h 83"/>
                  <a:gd name="T34" fmla="*/ 240145 w 88"/>
                  <a:gd name="T35" fmla="*/ 45215 h 83"/>
                  <a:gd name="T36" fmla="*/ 232641 w 88"/>
                  <a:gd name="T37" fmla="*/ 45215 h 83"/>
                  <a:gd name="T38" fmla="*/ 228889 w 88"/>
                  <a:gd name="T39" fmla="*/ 41447 h 83"/>
                  <a:gd name="T40" fmla="*/ 221384 w 88"/>
                  <a:gd name="T41" fmla="*/ 37679 h 83"/>
                  <a:gd name="T42" fmla="*/ 217632 w 88"/>
                  <a:gd name="T43" fmla="*/ 37679 h 83"/>
                  <a:gd name="T44" fmla="*/ 213880 w 88"/>
                  <a:gd name="T45" fmla="*/ 33911 h 83"/>
                  <a:gd name="T46" fmla="*/ 210127 w 88"/>
                  <a:gd name="T47" fmla="*/ 30143 h 83"/>
                  <a:gd name="T48" fmla="*/ 202623 w 88"/>
                  <a:gd name="T49" fmla="*/ 30143 h 83"/>
                  <a:gd name="T50" fmla="*/ 198870 w 88"/>
                  <a:gd name="T51" fmla="*/ 26375 h 83"/>
                  <a:gd name="T52" fmla="*/ 191366 w 88"/>
                  <a:gd name="T53" fmla="*/ 22608 h 83"/>
                  <a:gd name="T54" fmla="*/ 187614 w 88"/>
                  <a:gd name="T55" fmla="*/ 22608 h 83"/>
                  <a:gd name="T56" fmla="*/ 183861 w 88"/>
                  <a:gd name="T57" fmla="*/ 18840 h 83"/>
                  <a:gd name="T58" fmla="*/ 176357 w 88"/>
                  <a:gd name="T59" fmla="*/ 15072 h 83"/>
                  <a:gd name="T60" fmla="*/ 172605 w 88"/>
                  <a:gd name="T61" fmla="*/ 15072 h 83"/>
                  <a:gd name="T62" fmla="*/ 168852 w 88"/>
                  <a:gd name="T63" fmla="*/ 11304 h 83"/>
                  <a:gd name="T64" fmla="*/ 165100 w 88"/>
                  <a:gd name="T65" fmla="*/ 11304 h 83"/>
                  <a:gd name="T66" fmla="*/ 157595 w 88"/>
                  <a:gd name="T67" fmla="*/ 7536 h 83"/>
                  <a:gd name="T68" fmla="*/ 150091 w 88"/>
                  <a:gd name="T69" fmla="*/ 3768 h 83"/>
                  <a:gd name="T70" fmla="*/ 146339 w 88"/>
                  <a:gd name="T71" fmla="*/ 0 h 83"/>
                  <a:gd name="T72" fmla="*/ 142586 w 88"/>
                  <a:gd name="T73" fmla="*/ 0 h 83"/>
                  <a:gd name="T74" fmla="*/ 0 w 88"/>
                  <a:gd name="T75" fmla="*/ 150717 h 83"/>
                  <a:gd name="T76" fmla="*/ 108816 w 88"/>
                  <a:gd name="T77" fmla="*/ 256219 h 83"/>
                  <a:gd name="T78" fmla="*/ 116320 w 88"/>
                  <a:gd name="T79" fmla="*/ 259987 h 83"/>
                  <a:gd name="T80" fmla="*/ 120073 w 88"/>
                  <a:gd name="T81" fmla="*/ 259987 h 83"/>
                  <a:gd name="T82" fmla="*/ 123825 w 88"/>
                  <a:gd name="T83" fmla="*/ 263755 h 83"/>
                  <a:gd name="T84" fmla="*/ 127577 w 88"/>
                  <a:gd name="T85" fmla="*/ 267523 h 83"/>
                  <a:gd name="T86" fmla="*/ 135082 w 88"/>
                  <a:gd name="T87" fmla="*/ 271291 h 83"/>
                  <a:gd name="T88" fmla="*/ 142586 w 88"/>
                  <a:gd name="T89" fmla="*/ 271291 h 83"/>
                  <a:gd name="T90" fmla="*/ 146339 w 88"/>
                  <a:gd name="T91" fmla="*/ 275059 h 83"/>
                  <a:gd name="T92" fmla="*/ 150091 w 88"/>
                  <a:gd name="T93" fmla="*/ 275059 h 83"/>
                  <a:gd name="T94" fmla="*/ 157595 w 88"/>
                  <a:gd name="T95" fmla="*/ 278827 h 83"/>
                  <a:gd name="T96" fmla="*/ 161348 w 88"/>
                  <a:gd name="T97" fmla="*/ 282595 h 83"/>
                  <a:gd name="T98" fmla="*/ 168852 w 88"/>
                  <a:gd name="T99" fmla="*/ 286363 h 83"/>
                  <a:gd name="T100" fmla="*/ 172605 w 88"/>
                  <a:gd name="T101" fmla="*/ 286363 h 83"/>
                  <a:gd name="T102" fmla="*/ 180109 w 88"/>
                  <a:gd name="T103" fmla="*/ 290130 h 83"/>
                  <a:gd name="T104" fmla="*/ 183861 w 88"/>
                  <a:gd name="T105" fmla="*/ 293898 h 83"/>
                  <a:gd name="T106" fmla="*/ 187614 w 88"/>
                  <a:gd name="T107" fmla="*/ 293898 h 83"/>
                  <a:gd name="T108" fmla="*/ 191366 w 88"/>
                  <a:gd name="T109" fmla="*/ 297666 h 83"/>
                  <a:gd name="T110" fmla="*/ 198870 w 88"/>
                  <a:gd name="T111" fmla="*/ 297666 h 83"/>
                  <a:gd name="T112" fmla="*/ 202623 w 88"/>
                  <a:gd name="T113" fmla="*/ 301434 h 83"/>
                  <a:gd name="T114" fmla="*/ 210127 w 88"/>
                  <a:gd name="T115" fmla="*/ 305202 h 83"/>
                  <a:gd name="T116" fmla="*/ 213880 w 88"/>
                  <a:gd name="T117" fmla="*/ 305202 h 83"/>
                  <a:gd name="T118" fmla="*/ 217632 w 88"/>
                  <a:gd name="T119" fmla="*/ 308970 h 83"/>
                  <a:gd name="T120" fmla="*/ 221384 w 88"/>
                  <a:gd name="T121" fmla="*/ 308970 h 83"/>
                  <a:gd name="T122" fmla="*/ 330200 w 88"/>
                  <a:gd name="T123" fmla="*/ 128110 h 8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88" h="83">
                    <a:moveTo>
                      <a:pt x="88" y="34"/>
                    </a:moveTo>
                    <a:cubicBezTo>
                      <a:pt x="88" y="30"/>
                      <a:pt x="88" y="27"/>
                      <a:pt x="88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3" y="22"/>
                      <a:pt x="83" y="22"/>
                      <a:pt x="83" y="22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2" y="69"/>
                      <a:pt x="32" y="69"/>
                      <a:pt x="32" y="69"/>
                    </a:cubicBezTo>
                    <a:cubicBezTo>
                      <a:pt x="32" y="69"/>
                      <a:pt x="32" y="69"/>
                      <a:pt x="32" y="69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4" y="71"/>
                      <a:pt x="34" y="71"/>
                      <a:pt x="34" y="71"/>
                    </a:cubicBezTo>
                    <a:cubicBezTo>
                      <a:pt x="35" y="71"/>
                      <a:pt x="35" y="71"/>
                      <a:pt x="35" y="71"/>
                    </a:cubicBezTo>
                    <a:cubicBezTo>
                      <a:pt x="35" y="71"/>
                      <a:pt x="35" y="71"/>
                      <a:pt x="35" y="71"/>
                    </a:cubicBezTo>
                    <a:cubicBezTo>
                      <a:pt x="35" y="71"/>
                      <a:pt x="35" y="71"/>
                      <a:pt x="35" y="71"/>
                    </a:cubicBezTo>
                    <a:cubicBezTo>
                      <a:pt x="36" y="71"/>
                      <a:pt x="36" y="71"/>
                      <a:pt x="36" y="71"/>
                    </a:cubicBezTo>
                    <a:cubicBezTo>
                      <a:pt x="36" y="71"/>
                      <a:pt x="36" y="71"/>
                      <a:pt x="36" y="71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8" y="82"/>
                      <a:pt x="58" y="82"/>
                      <a:pt x="58" y="82"/>
                    </a:cubicBezTo>
                    <a:cubicBezTo>
                      <a:pt x="58" y="82"/>
                      <a:pt x="58" y="82"/>
                      <a:pt x="58" y="82"/>
                    </a:cubicBezTo>
                    <a:cubicBezTo>
                      <a:pt x="58" y="82"/>
                      <a:pt x="58" y="82"/>
                      <a:pt x="58" y="82"/>
                    </a:cubicBezTo>
                    <a:cubicBezTo>
                      <a:pt x="58" y="82"/>
                      <a:pt x="58" y="82"/>
                      <a:pt x="58" y="82"/>
                    </a:cubicBezTo>
                    <a:cubicBezTo>
                      <a:pt x="58" y="82"/>
                      <a:pt x="58" y="82"/>
                      <a:pt x="58" y="82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77" y="73"/>
                      <a:pt x="88" y="55"/>
                      <a:pt x="88" y="34"/>
                    </a:cubicBezTo>
                  </a:path>
                </a:pathLst>
              </a:custGeom>
              <a:solidFill>
                <a:srgbClr val="B93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8" name="Freeform 999"/>
              <p:cNvSpPr/>
              <p:nvPr/>
            </p:nvSpPr>
            <p:spPr bwMode="auto">
              <a:xfrm>
                <a:off x="11601450" y="3089275"/>
                <a:ext cx="128588" cy="79375"/>
              </a:xfrm>
              <a:custGeom>
                <a:avLst/>
                <a:gdLst>
                  <a:gd name="T0" fmla="*/ 115888 w 81"/>
                  <a:gd name="T1" fmla="*/ 79375 h 50"/>
                  <a:gd name="T2" fmla="*/ 128588 w 81"/>
                  <a:gd name="T3" fmla="*/ 0 h 50"/>
                  <a:gd name="T4" fmla="*/ 128588 w 81"/>
                  <a:gd name="T5" fmla="*/ 0 h 50"/>
                  <a:gd name="T6" fmla="*/ 0 w 81"/>
                  <a:gd name="T7" fmla="*/ 26988 h 50"/>
                  <a:gd name="T8" fmla="*/ 115888 w 81"/>
                  <a:gd name="T9" fmla="*/ 79375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1" h="50">
                    <a:moveTo>
                      <a:pt x="73" y="50"/>
                    </a:moveTo>
                    <a:lnTo>
                      <a:pt x="81" y="0"/>
                    </a:lnTo>
                    <a:lnTo>
                      <a:pt x="0" y="17"/>
                    </a:lnTo>
                    <a:lnTo>
                      <a:pt x="73" y="50"/>
                    </a:lnTo>
                    <a:close/>
                  </a:path>
                </a:pathLst>
              </a:custGeom>
              <a:solidFill>
                <a:srgbClr val="F6A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9" name="Freeform 1000"/>
              <p:cNvSpPr/>
              <p:nvPr/>
            </p:nvSpPr>
            <p:spPr bwMode="auto">
              <a:xfrm>
                <a:off x="11601450" y="2987675"/>
                <a:ext cx="85725" cy="128588"/>
              </a:xfrm>
              <a:custGeom>
                <a:avLst/>
                <a:gdLst>
                  <a:gd name="T0" fmla="*/ 85725 w 54"/>
                  <a:gd name="T1" fmla="*/ 34925 h 81"/>
                  <a:gd name="T2" fmla="*/ 19050 w 54"/>
                  <a:gd name="T3" fmla="*/ 0 h 81"/>
                  <a:gd name="T4" fmla="*/ 19050 w 54"/>
                  <a:gd name="T5" fmla="*/ 0 h 81"/>
                  <a:gd name="T6" fmla="*/ 0 w 54"/>
                  <a:gd name="T7" fmla="*/ 128588 h 81"/>
                  <a:gd name="T8" fmla="*/ 85725 w 54"/>
                  <a:gd name="T9" fmla="*/ 34925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81">
                    <a:moveTo>
                      <a:pt x="54" y="22"/>
                    </a:moveTo>
                    <a:lnTo>
                      <a:pt x="12" y="0"/>
                    </a:lnTo>
                    <a:lnTo>
                      <a:pt x="0" y="81"/>
                    </a:lnTo>
                    <a:lnTo>
                      <a:pt x="54" y="22"/>
                    </a:lnTo>
                    <a:close/>
                  </a:path>
                </a:pathLst>
              </a:custGeom>
              <a:solidFill>
                <a:srgbClr val="F6A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0" name="Freeform 1001"/>
              <p:cNvSpPr/>
              <p:nvPr/>
            </p:nvSpPr>
            <p:spPr bwMode="auto">
              <a:xfrm>
                <a:off x="11601450" y="2987675"/>
                <a:ext cx="85725" cy="128588"/>
              </a:xfrm>
              <a:custGeom>
                <a:avLst/>
                <a:gdLst>
                  <a:gd name="T0" fmla="*/ 85725 w 54"/>
                  <a:gd name="T1" fmla="*/ 34925 h 81"/>
                  <a:gd name="T2" fmla="*/ 19050 w 54"/>
                  <a:gd name="T3" fmla="*/ 0 h 81"/>
                  <a:gd name="T4" fmla="*/ 19050 w 54"/>
                  <a:gd name="T5" fmla="*/ 0 h 81"/>
                  <a:gd name="T6" fmla="*/ 0 w 54"/>
                  <a:gd name="T7" fmla="*/ 128588 h 81"/>
                  <a:gd name="T8" fmla="*/ 85725 w 54"/>
                  <a:gd name="T9" fmla="*/ 34925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81">
                    <a:moveTo>
                      <a:pt x="54" y="22"/>
                    </a:moveTo>
                    <a:lnTo>
                      <a:pt x="12" y="0"/>
                    </a:lnTo>
                    <a:lnTo>
                      <a:pt x="0" y="81"/>
                    </a:lnTo>
                    <a:lnTo>
                      <a:pt x="54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1" name="Picture 1002"/>
              <p:cNvSpPr>
                <a:spLocks noChangeAspect="1" noChangeArrowheads="1"/>
              </p:cNvSpPr>
              <p:nvPr/>
            </p:nvSpPr>
            <p:spPr bwMode="auto">
              <a:xfrm>
                <a:off x="11588750" y="3005138"/>
                <a:ext cx="157163" cy="1254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2" name="Picture 1003"/>
              <p:cNvSpPr>
                <a:spLocks noChangeAspect="1" noChangeArrowheads="1"/>
              </p:cNvSpPr>
              <p:nvPr/>
            </p:nvSpPr>
            <p:spPr bwMode="auto">
              <a:xfrm>
                <a:off x="11526838" y="2971800"/>
                <a:ext cx="112713" cy="158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3" name="Freeform 1004"/>
              <p:cNvSpPr/>
              <p:nvPr/>
            </p:nvSpPr>
            <p:spPr bwMode="auto">
              <a:xfrm>
                <a:off x="11585575" y="3116263"/>
                <a:ext cx="79375" cy="127000"/>
              </a:xfrm>
              <a:custGeom>
                <a:avLst/>
                <a:gdLst>
                  <a:gd name="T0" fmla="*/ 0 w 50"/>
                  <a:gd name="T1" fmla="*/ 127000 h 80"/>
                  <a:gd name="T2" fmla="*/ 79375 w 50"/>
                  <a:gd name="T3" fmla="*/ 112713 h 80"/>
                  <a:gd name="T4" fmla="*/ 79375 w 50"/>
                  <a:gd name="T5" fmla="*/ 112713 h 80"/>
                  <a:gd name="T6" fmla="*/ 15875 w 50"/>
                  <a:gd name="T7" fmla="*/ 0 h 80"/>
                  <a:gd name="T8" fmla="*/ 0 w 50"/>
                  <a:gd name="T9" fmla="*/ 127000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80">
                    <a:moveTo>
                      <a:pt x="0" y="80"/>
                    </a:moveTo>
                    <a:lnTo>
                      <a:pt x="50" y="71"/>
                    </a:lnTo>
                    <a:lnTo>
                      <a:pt x="10" y="0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F6A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4" name="Picture 1005"/>
              <p:cNvSpPr>
                <a:spLocks noChangeAspect="1" noChangeArrowheads="1"/>
              </p:cNvSpPr>
              <p:nvPr/>
            </p:nvSpPr>
            <p:spPr bwMode="auto">
              <a:xfrm>
                <a:off x="11588750" y="3095625"/>
                <a:ext cx="146050" cy="147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5" name="Picture 1006"/>
              <p:cNvSpPr>
                <a:spLocks noChangeAspect="1" noChangeArrowheads="1"/>
              </p:cNvSpPr>
              <p:nvPr/>
            </p:nvSpPr>
            <p:spPr bwMode="auto">
              <a:xfrm>
                <a:off x="11463338" y="3041650"/>
                <a:ext cx="157163" cy="112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6" name="Picture 1007"/>
              <p:cNvSpPr>
                <a:spLocks noChangeAspect="1" noChangeArrowheads="1"/>
              </p:cNvSpPr>
              <p:nvPr/>
            </p:nvSpPr>
            <p:spPr bwMode="auto">
              <a:xfrm>
                <a:off x="11501438" y="3100388"/>
                <a:ext cx="112713" cy="158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7" name="Freeform 1008"/>
              <p:cNvSpPr/>
              <p:nvPr/>
            </p:nvSpPr>
            <p:spPr bwMode="auto">
              <a:xfrm>
                <a:off x="11477625" y="3116263"/>
                <a:ext cx="123825" cy="93663"/>
              </a:xfrm>
              <a:custGeom>
                <a:avLst/>
                <a:gdLst>
                  <a:gd name="T0" fmla="*/ 0 w 78"/>
                  <a:gd name="T1" fmla="*/ 22225 h 59"/>
                  <a:gd name="T2" fmla="*/ 36513 w 78"/>
                  <a:gd name="T3" fmla="*/ 93663 h 59"/>
                  <a:gd name="T4" fmla="*/ 36513 w 78"/>
                  <a:gd name="T5" fmla="*/ 93663 h 59"/>
                  <a:gd name="T6" fmla="*/ 123825 w 78"/>
                  <a:gd name="T7" fmla="*/ 0 h 59"/>
                  <a:gd name="T8" fmla="*/ 0 w 78"/>
                  <a:gd name="T9" fmla="*/ 22225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8" h="59">
                    <a:moveTo>
                      <a:pt x="0" y="14"/>
                    </a:moveTo>
                    <a:lnTo>
                      <a:pt x="23" y="59"/>
                    </a:lnTo>
                    <a:lnTo>
                      <a:pt x="78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6A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18" name="Picture 1009"/>
              <p:cNvSpPr>
                <a:spLocks noChangeAspect="1" noChangeArrowheads="1"/>
              </p:cNvSpPr>
              <p:nvPr/>
            </p:nvSpPr>
            <p:spPr bwMode="auto">
              <a:xfrm>
                <a:off x="11472863" y="2982913"/>
                <a:ext cx="146050" cy="147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7" name="组合 6185"/>
            <p:cNvGrpSpPr/>
            <p:nvPr/>
          </p:nvGrpSpPr>
          <p:grpSpPr bwMode="auto">
            <a:xfrm>
              <a:off x="10541000" y="1746250"/>
              <a:ext cx="495300" cy="504825"/>
              <a:chOff x="10541000" y="1746250"/>
              <a:chExt cx="495300" cy="504825"/>
            </a:xfrm>
          </p:grpSpPr>
          <p:sp>
            <p:nvSpPr>
              <p:cNvPr id="15563" name="Oval 1010"/>
              <p:cNvSpPr>
                <a:spLocks noChangeArrowheads="1"/>
              </p:cNvSpPr>
              <p:nvPr/>
            </p:nvSpPr>
            <p:spPr bwMode="auto">
              <a:xfrm>
                <a:off x="10541000" y="1746250"/>
                <a:ext cx="495300" cy="504825"/>
              </a:xfrm>
              <a:prstGeom prst="ellipse">
                <a:avLst/>
              </a:pr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564" name="Freeform 1011"/>
              <p:cNvSpPr/>
              <p:nvPr/>
            </p:nvSpPr>
            <p:spPr bwMode="auto">
              <a:xfrm>
                <a:off x="10623550" y="1847850"/>
                <a:ext cx="412750" cy="398463"/>
              </a:xfrm>
              <a:custGeom>
                <a:avLst/>
                <a:gdLst>
                  <a:gd name="T0" fmla="*/ 378980 w 110"/>
                  <a:gd name="T1" fmla="*/ 18795 h 106"/>
                  <a:gd name="T2" fmla="*/ 375227 w 110"/>
                  <a:gd name="T3" fmla="*/ 18795 h 106"/>
                  <a:gd name="T4" fmla="*/ 371475 w 110"/>
                  <a:gd name="T5" fmla="*/ 15036 h 106"/>
                  <a:gd name="T6" fmla="*/ 367723 w 110"/>
                  <a:gd name="T7" fmla="*/ 15036 h 106"/>
                  <a:gd name="T8" fmla="*/ 363970 w 110"/>
                  <a:gd name="T9" fmla="*/ 11277 h 106"/>
                  <a:gd name="T10" fmla="*/ 356466 w 110"/>
                  <a:gd name="T11" fmla="*/ 11277 h 106"/>
                  <a:gd name="T12" fmla="*/ 356466 w 110"/>
                  <a:gd name="T13" fmla="*/ 7518 h 106"/>
                  <a:gd name="T14" fmla="*/ 348961 w 110"/>
                  <a:gd name="T15" fmla="*/ 7518 h 106"/>
                  <a:gd name="T16" fmla="*/ 345209 w 110"/>
                  <a:gd name="T17" fmla="*/ 3759 h 106"/>
                  <a:gd name="T18" fmla="*/ 341457 w 110"/>
                  <a:gd name="T19" fmla="*/ 3759 h 106"/>
                  <a:gd name="T20" fmla="*/ 337705 w 110"/>
                  <a:gd name="T21" fmla="*/ 0 h 106"/>
                  <a:gd name="T22" fmla="*/ 333952 w 110"/>
                  <a:gd name="T23" fmla="*/ 0 h 106"/>
                  <a:gd name="T24" fmla="*/ 3752 w 110"/>
                  <a:gd name="T25" fmla="*/ 319522 h 106"/>
                  <a:gd name="T26" fmla="*/ 7505 w 110"/>
                  <a:gd name="T27" fmla="*/ 319522 h 106"/>
                  <a:gd name="T28" fmla="*/ 11257 w 110"/>
                  <a:gd name="T29" fmla="*/ 323281 h 106"/>
                  <a:gd name="T30" fmla="*/ 15009 w 110"/>
                  <a:gd name="T31" fmla="*/ 323281 h 106"/>
                  <a:gd name="T32" fmla="*/ 18761 w 110"/>
                  <a:gd name="T33" fmla="*/ 327040 h 106"/>
                  <a:gd name="T34" fmla="*/ 22514 w 110"/>
                  <a:gd name="T35" fmla="*/ 327040 h 106"/>
                  <a:gd name="T36" fmla="*/ 26266 w 110"/>
                  <a:gd name="T37" fmla="*/ 330799 h 106"/>
                  <a:gd name="T38" fmla="*/ 30018 w 110"/>
                  <a:gd name="T39" fmla="*/ 330799 h 106"/>
                  <a:gd name="T40" fmla="*/ 33770 w 110"/>
                  <a:gd name="T41" fmla="*/ 334559 h 106"/>
                  <a:gd name="T42" fmla="*/ 41275 w 110"/>
                  <a:gd name="T43" fmla="*/ 334559 h 106"/>
                  <a:gd name="T44" fmla="*/ 41275 w 110"/>
                  <a:gd name="T45" fmla="*/ 338318 h 106"/>
                  <a:gd name="T46" fmla="*/ 48780 w 110"/>
                  <a:gd name="T47" fmla="*/ 338318 h 106"/>
                  <a:gd name="T48" fmla="*/ 52532 w 110"/>
                  <a:gd name="T49" fmla="*/ 342077 h 106"/>
                  <a:gd name="T50" fmla="*/ 56284 w 110"/>
                  <a:gd name="T51" fmla="*/ 342077 h 106"/>
                  <a:gd name="T52" fmla="*/ 60036 w 110"/>
                  <a:gd name="T53" fmla="*/ 345836 h 106"/>
                  <a:gd name="T54" fmla="*/ 63789 w 110"/>
                  <a:gd name="T55" fmla="*/ 345836 h 106"/>
                  <a:gd name="T56" fmla="*/ 67541 w 110"/>
                  <a:gd name="T57" fmla="*/ 349595 h 106"/>
                  <a:gd name="T58" fmla="*/ 71293 w 110"/>
                  <a:gd name="T59" fmla="*/ 349595 h 106"/>
                  <a:gd name="T60" fmla="*/ 75045 w 110"/>
                  <a:gd name="T61" fmla="*/ 353354 h 106"/>
                  <a:gd name="T62" fmla="*/ 78798 w 110"/>
                  <a:gd name="T63" fmla="*/ 353354 h 106"/>
                  <a:gd name="T64" fmla="*/ 82550 w 110"/>
                  <a:gd name="T65" fmla="*/ 357113 h 106"/>
                  <a:gd name="T66" fmla="*/ 86302 w 110"/>
                  <a:gd name="T67" fmla="*/ 357113 h 106"/>
                  <a:gd name="T68" fmla="*/ 90055 w 110"/>
                  <a:gd name="T69" fmla="*/ 360872 h 106"/>
                  <a:gd name="T70" fmla="*/ 93807 w 110"/>
                  <a:gd name="T71" fmla="*/ 360872 h 106"/>
                  <a:gd name="T72" fmla="*/ 97559 w 110"/>
                  <a:gd name="T73" fmla="*/ 364631 h 106"/>
                  <a:gd name="T74" fmla="*/ 105064 w 110"/>
                  <a:gd name="T75" fmla="*/ 364631 h 106"/>
                  <a:gd name="T76" fmla="*/ 105064 w 110"/>
                  <a:gd name="T77" fmla="*/ 368390 h 106"/>
                  <a:gd name="T78" fmla="*/ 112568 w 110"/>
                  <a:gd name="T79" fmla="*/ 368390 h 106"/>
                  <a:gd name="T80" fmla="*/ 116320 w 110"/>
                  <a:gd name="T81" fmla="*/ 372149 h 106"/>
                  <a:gd name="T82" fmla="*/ 120073 w 110"/>
                  <a:gd name="T83" fmla="*/ 372149 h 106"/>
                  <a:gd name="T84" fmla="*/ 123825 w 110"/>
                  <a:gd name="T85" fmla="*/ 375908 h 106"/>
                  <a:gd name="T86" fmla="*/ 127577 w 110"/>
                  <a:gd name="T87" fmla="*/ 375908 h 106"/>
                  <a:gd name="T88" fmla="*/ 131330 w 110"/>
                  <a:gd name="T89" fmla="*/ 379668 h 106"/>
                  <a:gd name="T90" fmla="*/ 135082 w 110"/>
                  <a:gd name="T91" fmla="*/ 379668 h 106"/>
                  <a:gd name="T92" fmla="*/ 138834 w 110"/>
                  <a:gd name="T93" fmla="*/ 383427 h 106"/>
                  <a:gd name="T94" fmla="*/ 142586 w 110"/>
                  <a:gd name="T95" fmla="*/ 383427 h 106"/>
                  <a:gd name="T96" fmla="*/ 146339 w 110"/>
                  <a:gd name="T97" fmla="*/ 387186 h 106"/>
                  <a:gd name="T98" fmla="*/ 150091 w 110"/>
                  <a:gd name="T99" fmla="*/ 387186 h 106"/>
                  <a:gd name="T100" fmla="*/ 153843 w 110"/>
                  <a:gd name="T101" fmla="*/ 390945 h 106"/>
                  <a:gd name="T102" fmla="*/ 161348 w 110"/>
                  <a:gd name="T103" fmla="*/ 390945 h 106"/>
                  <a:gd name="T104" fmla="*/ 161348 w 110"/>
                  <a:gd name="T105" fmla="*/ 390945 h 106"/>
                  <a:gd name="T106" fmla="*/ 168852 w 110"/>
                  <a:gd name="T107" fmla="*/ 394704 h 106"/>
                  <a:gd name="T108" fmla="*/ 172605 w 110"/>
                  <a:gd name="T109" fmla="*/ 394704 h 106"/>
                  <a:gd name="T110" fmla="*/ 176357 w 110"/>
                  <a:gd name="T111" fmla="*/ 398463 h 10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10" h="106">
                    <a:moveTo>
                      <a:pt x="110" y="39"/>
                    </a:moveTo>
                    <a:cubicBezTo>
                      <a:pt x="110" y="27"/>
                      <a:pt x="107" y="16"/>
                      <a:pt x="101" y="6"/>
                    </a:cubicBezTo>
                    <a:cubicBezTo>
                      <a:pt x="101" y="6"/>
                      <a:pt x="101" y="6"/>
                      <a:pt x="101" y="6"/>
                    </a:cubicBezTo>
                    <a:cubicBezTo>
                      <a:pt x="101" y="6"/>
                      <a:pt x="101" y="6"/>
                      <a:pt x="101" y="6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01" y="6"/>
                      <a:pt x="101" y="6"/>
                      <a:pt x="101" y="6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3"/>
                      <a:pt x="97" y="3"/>
                      <a:pt x="97" y="3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2" y="2"/>
                      <a:pt x="92" y="2"/>
                      <a:pt x="92" y="2"/>
                    </a:cubicBezTo>
                    <a:cubicBezTo>
                      <a:pt x="92" y="1"/>
                      <a:pt x="92" y="1"/>
                      <a:pt x="92" y="1"/>
                    </a:cubicBezTo>
                    <a:cubicBezTo>
                      <a:pt x="92" y="2"/>
                      <a:pt x="92" y="2"/>
                      <a:pt x="92" y="2"/>
                    </a:cubicBezTo>
                    <a:cubicBezTo>
                      <a:pt x="92" y="1"/>
                      <a:pt x="92" y="1"/>
                      <a:pt x="92" y="1"/>
                    </a:cubicBezTo>
                    <a:cubicBezTo>
                      <a:pt x="92" y="1"/>
                      <a:pt x="92" y="1"/>
                      <a:pt x="92" y="1"/>
                    </a:cubicBezTo>
                    <a:cubicBezTo>
                      <a:pt x="92" y="1"/>
                      <a:pt x="92" y="1"/>
                      <a:pt x="92" y="1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7"/>
                      <a:pt x="4" y="87"/>
                      <a:pt x="4" y="8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6" y="87"/>
                      <a:pt x="6" y="87"/>
                      <a:pt x="6" y="87"/>
                    </a:cubicBezTo>
                    <a:cubicBezTo>
                      <a:pt x="6" y="87"/>
                      <a:pt x="6" y="87"/>
                      <a:pt x="6" y="87"/>
                    </a:cubicBezTo>
                    <a:cubicBezTo>
                      <a:pt x="6" y="87"/>
                      <a:pt x="6" y="87"/>
                      <a:pt x="6" y="87"/>
                    </a:cubicBezTo>
                    <a:cubicBezTo>
                      <a:pt x="6" y="87"/>
                      <a:pt x="6" y="87"/>
                      <a:pt x="6" y="87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7" y="88"/>
                      <a:pt x="7" y="88"/>
                      <a:pt x="7" y="88"/>
                    </a:cubicBezTo>
                    <a:cubicBezTo>
                      <a:pt x="7" y="88"/>
                      <a:pt x="7" y="88"/>
                      <a:pt x="7" y="88"/>
                    </a:cubicBezTo>
                    <a:cubicBezTo>
                      <a:pt x="7" y="88"/>
                      <a:pt x="7" y="88"/>
                      <a:pt x="7" y="88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9" y="89"/>
                      <a:pt x="9" y="89"/>
                      <a:pt x="9" y="89"/>
                    </a:cubicBezTo>
                    <a:cubicBezTo>
                      <a:pt x="9" y="89"/>
                      <a:pt x="9" y="89"/>
                      <a:pt x="9" y="89"/>
                    </a:cubicBezTo>
                    <a:cubicBezTo>
                      <a:pt x="9" y="89"/>
                      <a:pt x="9" y="89"/>
                      <a:pt x="9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13" y="91"/>
                      <a:pt x="13" y="91"/>
                      <a:pt x="13" y="91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1"/>
                      <a:pt x="14" y="91"/>
                      <a:pt x="14" y="91"/>
                    </a:cubicBezTo>
                    <a:cubicBezTo>
                      <a:pt x="14" y="91"/>
                      <a:pt x="14" y="91"/>
                      <a:pt x="14" y="91"/>
                    </a:cubicBezTo>
                    <a:cubicBezTo>
                      <a:pt x="14" y="91"/>
                      <a:pt x="14" y="91"/>
                      <a:pt x="14" y="91"/>
                    </a:cubicBezTo>
                    <a:cubicBezTo>
                      <a:pt x="14" y="91"/>
                      <a:pt x="14" y="91"/>
                      <a:pt x="14" y="91"/>
                    </a:cubicBezTo>
                    <a:cubicBezTo>
                      <a:pt x="14" y="91"/>
                      <a:pt x="14" y="91"/>
                      <a:pt x="14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20" y="93"/>
                      <a:pt x="20" y="93"/>
                      <a:pt x="20" y="93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20" y="93"/>
                      <a:pt x="20" y="93"/>
                      <a:pt x="20" y="93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3" y="95"/>
                      <a:pt x="23" y="95"/>
                      <a:pt x="23" y="95"/>
                    </a:cubicBezTo>
                    <a:cubicBezTo>
                      <a:pt x="23" y="95"/>
                      <a:pt x="23" y="95"/>
                      <a:pt x="23" y="95"/>
                    </a:cubicBezTo>
                    <a:cubicBezTo>
                      <a:pt x="23" y="95"/>
                      <a:pt x="23" y="95"/>
                      <a:pt x="23" y="95"/>
                    </a:cubicBezTo>
                    <a:cubicBezTo>
                      <a:pt x="23" y="95"/>
                      <a:pt x="23" y="95"/>
                      <a:pt x="23" y="95"/>
                    </a:cubicBezTo>
                    <a:cubicBezTo>
                      <a:pt x="24" y="95"/>
                      <a:pt x="24" y="95"/>
                      <a:pt x="24" y="95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24" y="95"/>
                      <a:pt x="24" y="95"/>
                      <a:pt x="24" y="95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32" y="99"/>
                      <a:pt x="32" y="99"/>
                      <a:pt x="32" y="99"/>
                    </a:cubicBezTo>
                    <a:cubicBezTo>
                      <a:pt x="32" y="99"/>
                      <a:pt x="32" y="99"/>
                      <a:pt x="32" y="99"/>
                    </a:cubicBezTo>
                    <a:cubicBezTo>
                      <a:pt x="32" y="99"/>
                      <a:pt x="32" y="99"/>
                      <a:pt x="32" y="99"/>
                    </a:cubicBezTo>
                    <a:cubicBezTo>
                      <a:pt x="32" y="99"/>
                      <a:pt x="32" y="99"/>
                      <a:pt x="32" y="99"/>
                    </a:cubicBezTo>
                    <a:cubicBezTo>
                      <a:pt x="33" y="99"/>
                      <a:pt x="33" y="99"/>
                      <a:pt x="33" y="99"/>
                    </a:cubicBezTo>
                    <a:cubicBezTo>
                      <a:pt x="33" y="100"/>
                      <a:pt x="33" y="100"/>
                      <a:pt x="33" y="100"/>
                    </a:cubicBezTo>
                    <a:cubicBezTo>
                      <a:pt x="33" y="99"/>
                      <a:pt x="33" y="99"/>
                      <a:pt x="33" y="99"/>
                    </a:cubicBezTo>
                    <a:cubicBezTo>
                      <a:pt x="33" y="100"/>
                      <a:pt x="33" y="100"/>
                      <a:pt x="33" y="100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5" y="100"/>
                      <a:pt x="35" y="100"/>
                      <a:pt x="35" y="100"/>
                    </a:cubicBezTo>
                    <a:cubicBezTo>
                      <a:pt x="35" y="101"/>
                      <a:pt x="35" y="101"/>
                      <a:pt x="35" y="101"/>
                    </a:cubicBezTo>
                    <a:cubicBezTo>
                      <a:pt x="35" y="100"/>
                      <a:pt x="35" y="100"/>
                      <a:pt x="35" y="100"/>
                    </a:cubicBezTo>
                    <a:cubicBezTo>
                      <a:pt x="35" y="101"/>
                      <a:pt x="35" y="101"/>
                      <a:pt x="35" y="101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8" y="102"/>
                      <a:pt x="38" y="102"/>
                      <a:pt x="38" y="102"/>
                    </a:cubicBezTo>
                    <a:cubicBezTo>
                      <a:pt x="38" y="102"/>
                      <a:pt x="38" y="102"/>
                      <a:pt x="38" y="102"/>
                    </a:cubicBezTo>
                    <a:cubicBezTo>
                      <a:pt x="38" y="102"/>
                      <a:pt x="38" y="102"/>
                      <a:pt x="38" y="102"/>
                    </a:cubicBezTo>
                    <a:cubicBezTo>
                      <a:pt x="38" y="102"/>
                      <a:pt x="38" y="102"/>
                      <a:pt x="38" y="102"/>
                    </a:cubicBezTo>
                    <a:cubicBezTo>
                      <a:pt x="39" y="102"/>
                      <a:pt x="39" y="102"/>
                      <a:pt x="39" y="102"/>
                    </a:cubicBezTo>
                    <a:cubicBezTo>
                      <a:pt x="39" y="102"/>
                      <a:pt x="39" y="102"/>
                      <a:pt x="39" y="102"/>
                    </a:cubicBezTo>
                    <a:cubicBezTo>
                      <a:pt x="39" y="102"/>
                      <a:pt x="39" y="102"/>
                      <a:pt x="39" y="102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40" y="102"/>
                      <a:pt x="40" y="102"/>
                      <a:pt x="40" y="102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104"/>
                      <a:pt x="41" y="104"/>
                      <a:pt x="41" y="104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4"/>
                      <a:pt x="42" y="104"/>
                      <a:pt x="42" y="104"/>
                    </a:cubicBezTo>
                    <a:cubicBezTo>
                      <a:pt x="42" y="104"/>
                      <a:pt x="42" y="104"/>
                      <a:pt x="42" y="104"/>
                    </a:cubicBezTo>
                    <a:cubicBezTo>
                      <a:pt x="42" y="104"/>
                      <a:pt x="42" y="104"/>
                      <a:pt x="42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5" y="105"/>
                      <a:pt x="45" y="105"/>
                      <a:pt x="45" y="105"/>
                    </a:cubicBezTo>
                    <a:cubicBezTo>
                      <a:pt x="45" y="105"/>
                      <a:pt x="45" y="105"/>
                      <a:pt x="45" y="105"/>
                    </a:cubicBezTo>
                    <a:cubicBezTo>
                      <a:pt x="45" y="105"/>
                      <a:pt x="45" y="105"/>
                      <a:pt x="45" y="105"/>
                    </a:cubicBezTo>
                    <a:cubicBezTo>
                      <a:pt x="45" y="105"/>
                      <a:pt x="45" y="105"/>
                      <a:pt x="45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82" y="104"/>
                      <a:pt x="110" y="75"/>
                      <a:pt x="110" y="39"/>
                    </a:cubicBezTo>
                    <a:close/>
                  </a:path>
                </a:pathLst>
              </a:cu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65" name="Freeform 1012"/>
              <p:cNvSpPr/>
              <p:nvPr/>
            </p:nvSpPr>
            <p:spPr bwMode="auto">
              <a:xfrm>
                <a:off x="10634663" y="1851025"/>
                <a:ext cx="319088" cy="315913"/>
              </a:xfrm>
              <a:custGeom>
                <a:avLst/>
                <a:gdLst>
                  <a:gd name="T0" fmla="*/ 225425 w 201"/>
                  <a:gd name="T1" fmla="*/ 30163 h 199"/>
                  <a:gd name="T2" fmla="*/ 96838 w 201"/>
                  <a:gd name="T3" fmla="*/ 19050 h 199"/>
                  <a:gd name="T4" fmla="*/ 0 w 201"/>
                  <a:gd name="T5" fmla="*/ 52388 h 199"/>
                  <a:gd name="T6" fmla="*/ 3175 w 201"/>
                  <a:gd name="T7" fmla="*/ 315913 h 199"/>
                  <a:gd name="T8" fmla="*/ 96838 w 201"/>
                  <a:gd name="T9" fmla="*/ 285750 h 199"/>
                  <a:gd name="T10" fmla="*/ 225425 w 201"/>
                  <a:gd name="T11" fmla="*/ 293688 h 199"/>
                  <a:gd name="T12" fmla="*/ 319088 w 201"/>
                  <a:gd name="T13" fmla="*/ 268288 h 199"/>
                  <a:gd name="T14" fmla="*/ 319088 w 201"/>
                  <a:gd name="T15" fmla="*/ 0 h 199"/>
                  <a:gd name="T16" fmla="*/ 225425 w 201"/>
                  <a:gd name="T17" fmla="*/ 30163 h 19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1" h="199">
                    <a:moveTo>
                      <a:pt x="142" y="19"/>
                    </a:moveTo>
                    <a:lnTo>
                      <a:pt x="61" y="12"/>
                    </a:lnTo>
                    <a:lnTo>
                      <a:pt x="0" y="33"/>
                    </a:lnTo>
                    <a:lnTo>
                      <a:pt x="2" y="199"/>
                    </a:lnTo>
                    <a:lnTo>
                      <a:pt x="61" y="180"/>
                    </a:lnTo>
                    <a:lnTo>
                      <a:pt x="142" y="185"/>
                    </a:lnTo>
                    <a:lnTo>
                      <a:pt x="201" y="169"/>
                    </a:lnTo>
                    <a:lnTo>
                      <a:pt x="201" y="0"/>
                    </a:lnTo>
                    <a:lnTo>
                      <a:pt x="142" y="19"/>
                    </a:lnTo>
                    <a:close/>
                  </a:path>
                </a:pathLst>
              </a:custGeom>
              <a:solidFill>
                <a:srgbClr val="99D3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66" name="Freeform 1013"/>
              <p:cNvSpPr/>
              <p:nvPr/>
            </p:nvSpPr>
            <p:spPr bwMode="auto">
              <a:xfrm>
                <a:off x="10604500" y="1817688"/>
                <a:ext cx="379413" cy="379413"/>
              </a:xfrm>
              <a:custGeom>
                <a:avLst/>
                <a:gdLst>
                  <a:gd name="T0" fmla="*/ 255446 w 101"/>
                  <a:gd name="T1" fmla="*/ 63862 h 101"/>
                  <a:gd name="T2" fmla="*/ 259203 w 101"/>
                  <a:gd name="T3" fmla="*/ 33809 h 101"/>
                  <a:gd name="T4" fmla="*/ 131480 w 101"/>
                  <a:gd name="T5" fmla="*/ 22539 h 101"/>
                  <a:gd name="T6" fmla="*/ 120210 w 101"/>
                  <a:gd name="T7" fmla="*/ 26296 h 101"/>
                  <a:gd name="T8" fmla="*/ 22539 w 101"/>
                  <a:gd name="T9" fmla="*/ 60105 h 101"/>
                  <a:gd name="T10" fmla="*/ 0 w 101"/>
                  <a:gd name="T11" fmla="*/ 86401 h 101"/>
                  <a:gd name="T12" fmla="*/ 3757 w 101"/>
                  <a:gd name="T13" fmla="*/ 349360 h 101"/>
                  <a:gd name="T14" fmla="*/ 15026 w 101"/>
                  <a:gd name="T15" fmla="*/ 371900 h 101"/>
                  <a:gd name="T16" fmla="*/ 41322 w 101"/>
                  <a:gd name="T17" fmla="*/ 375656 h 101"/>
                  <a:gd name="T18" fmla="*/ 131480 w 101"/>
                  <a:gd name="T19" fmla="*/ 349360 h 101"/>
                  <a:gd name="T20" fmla="*/ 255446 w 101"/>
                  <a:gd name="T21" fmla="*/ 356874 h 101"/>
                  <a:gd name="T22" fmla="*/ 262960 w 101"/>
                  <a:gd name="T23" fmla="*/ 353117 h 101"/>
                  <a:gd name="T24" fmla="*/ 356874 w 101"/>
                  <a:gd name="T25" fmla="*/ 330578 h 101"/>
                  <a:gd name="T26" fmla="*/ 379413 w 101"/>
                  <a:gd name="T27" fmla="*/ 300525 h 101"/>
                  <a:gd name="T28" fmla="*/ 379413 w 101"/>
                  <a:gd name="T29" fmla="*/ 33809 h 101"/>
                  <a:gd name="T30" fmla="*/ 368143 w 101"/>
                  <a:gd name="T31" fmla="*/ 7513 h 101"/>
                  <a:gd name="T32" fmla="*/ 338091 w 101"/>
                  <a:gd name="T33" fmla="*/ 3757 h 101"/>
                  <a:gd name="T34" fmla="*/ 247933 w 101"/>
                  <a:gd name="T35" fmla="*/ 33809 h 101"/>
                  <a:gd name="T36" fmla="*/ 255446 w 101"/>
                  <a:gd name="T37" fmla="*/ 63862 h 101"/>
                  <a:gd name="T38" fmla="*/ 259203 w 101"/>
                  <a:gd name="T39" fmla="*/ 33809 h 101"/>
                  <a:gd name="T40" fmla="*/ 255446 w 101"/>
                  <a:gd name="T41" fmla="*/ 63862 h 101"/>
                  <a:gd name="T42" fmla="*/ 266716 w 101"/>
                  <a:gd name="T43" fmla="*/ 90158 h 101"/>
                  <a:gd name="T44" fmla="*/ 319308 w 101"/>
                  <a:gd name="T45" fmla="*/ 75131 h 101"/>
                  <a:gd name="T46" fmla="*/ 319308 w 101"/>
                  <a:gd name="T47" fmla="*/ 277986 h 101"/>
                  <a:gd name="T48" fmla="*/ 251690 w 101"/>
                  <a:gd name="T49" fmla="*/ 296769 h 101"/>
                  <a:gd name="T50" fmla="*/ 131480 w 101"/>
                  <a:gd name="T51" fmla="*/ 289255 h 101"/>
                  <a:gd name="T52" fmla="*/ 120210 w 101"/>
                  <a:gd name="T53" fmla="*/ 289255 h 101"/>
                  <a:gd name="T54" fmla="*/ 63862 w 101"/>
                  <a:gd name="T55" fmla="*/ 308038 h 101"/>
                  <a:gd name="T56" fmla="*/ 60105 w 101"/>
                  <a:gd name="T57" fmla="*/ 108940 h 101"/>
                  <a:gd name="T58" fmla="*/ 135236 w 101"/>
                  <a:gd name="T59" fmla="*/ 82644 h 101"/>
                  <a:gd name="T60" fmla="*/ 255446 w 101"/>
                  <a:gd name="T61" fmla="*/ 93914 h 101"/>
                  <a:gd name="T62" fmla="*/ 266716 w 101"/>
                  <a:gd name="T63" fmla="*/ 90158 h 101"/>
                  <a:gd name="T64" fmla="*/ 255446 w 101"/>
                  <a:gd name="T65" fmla="*/ 63862 h 10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01" h="101">
                    <a:moveTo>
                      <a:pt x="68" y="17"/>
                    </a:moveTo>
                    <a:cubicBezTo>
                      <a:pt x="69" y="9"/>
                      <a:pt x="69" y="9"/>
                      <a:pt x="69" y="9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4" y="6"/>
                      <a:pt x="33" y="6"/>
                      <a:pt x="32" y="7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2" y="17"/>
                      <a:pt x="0" y="20"/>
                      <a:pt x="0" y="23"/>
                    </a:cubicBezTo>
                    <a:cubicBezTo>
                      <a:pt x="1" y="93"/>
                      <a:pt x="1" y="93"/>
                      <a:pt x="1" y="93"/>
                    </a:cubicBezTo>
                    <a:cubicBezTo>
                      <a:pt x="1" y="95"/>
                      <a:pt x="2" y="98"/>
                      <a:pt x="4" y="99"/>
                    </a:cubicBezTo>
                    <a:cubicBezTo>
                      <a:pt x="6" y="101"/>
                      <a:pt x="9" y="101"/>
                      <a:pt x="11" y="100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8" y="95"/>
                      <a:pt x="69" y="95"/>
                      <a:pt x="70" y="94"/>
                    </a:cubicBezTo>
                    <a:cubicBezTo>
                      <a:pt x="95" y="88"/>
                      <a:pt x="95" y="88"/>
                      <a:pt x="95" y="88"/>
                    </a:cubicBezTo>
                    <a:cubicBezTo>
                      <a:pt x="98" y="87"/>
                      <a:pt x="101" y="83"/>
                      <a:pt x="101" y="80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6"/>
                      <a:pt x="100" y="4"/>
                      <a:pt x="98" y="2"/>
                    </a:cubicBezTo>
                    <a:cubicBezTo>
                      <a:pt x="95" y="1"/>
                      <a:pt x="93" y="0"/>
                      <a:pt x="90" y="1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4" y="76"/>
                      <a:pt x="33" y="77"/>
                      <a:pt x="32" y="77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9" y="25"/>
                      <a:pt x="70" y="25"/>
                      <a:pt x="71" y="24"/>
                    </a:cubicBezTo>
                    <a:lnTo>
                      <a:pt x="68" y="17"/>
                    </a:lnTo>
                    <a:close/>
                  </a:path>
                </a:pathLst>
              </a:custGeom>
              <a:solidFill>
                <a:srgbClr val="F6A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67" name="Freeform 1014"/>
              <p:cNvSpPr/>
              <p:nvPr/>
            </p:nvSpPr>
            <p:spPr bwMode="auto">
              <a:xfrm>
                <a:off x="10731500" y="1870075"/>
                <a:ext cx="128588" cy="274638"/>
              </a:xfrm>
              <a:custGeom>
                <a:avLst/>
                <a:gdLst>
                  <a:gd name="T0" fmla="*/ 128588 w 81"/>
                  <a:gd name="T1" fmla="*/ 274638 h 173"/>
                  <a:gd name="T2" fmla="*/ 0 w 81"/>
                  <a:gd name="T3" fmla="*/ 266700 h 173"/>
                  <a:gd name="T4" fmla="*/ 0 w 81"/>
                  <a:gd name="T5" fmla="*/ 0 h 173"/>
                  <a:gd name="T6" fmla="*/ 128588 w 81"/>
                  <a:gd name="T7" fmla="*/ 11113 h 173"/>
                  <a:gd name="T8" fmla="*/ 128588 w 81"/>
                  <a:gd name="T9" fmla="*/ 274638 h 1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1" h="173">
                    <a:moveTo>
                      <a:pt x="81" y="173"/>
                    </a:moveTo>
                    <a:lnTo>
                      <a:pt x="0" y="168"/>
                    </a:lnTo>
                    <a:lnTo>
                      <a:pt x="0" y="0"/>
                    </a:lnTo>
                    <a:lnTo>
                      <a:pt x="81" y="7"/>
                    </a:lnTo>
                    <a:lnTo>
                      <a:pt x="81" y="1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68" name="Freeform 1015"/>
              <p:cNvSpPr/>
              <p:nvPr/>
            </p:nvSpPr>
            <p:spPr bwMode="auto">
              <a:xfrm>
                <a:off x="10634663" y="1870075"/>
                <a:ext cx="96838" cy="296863"/>
              </a:xfrm>
              <a:custGeom>
                <a:avLst/>
                <a:gdLst>
                  <a:gd name="T0" fmla="*/ 96838 w 61"/>
                  <a:gd name="T1" fmla="*/ 266700 h 187"/>
                  <a:gd name="T2" fmla="*/ 3175 w 61"/>
                  <a:gd name="T3" fmla="*/ 296863 h 187"/>
                  <a:gd name="T4" fmla="*/ 0 w 61"/>
                  <a:gd name="T5" fmla="*/ 33338 h 187"/>
                  <a:gd name="T6" fmla="*/ 96838 w 61"/>
                  <a:gd name="T7" fmla="*/ 0 h 187"/>
                  <a:gd name="T8" fmla="*/ 96838 w 61"/>
                  <a:gd name="T9" fmla="*/ 26670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187">
                    <a:moveTo>
                      <a:pt x="61" y="168"/>
                    </a:moveTo>
                    <a:lnTo>
                      <a:pt x="2" y="187"/>
                    </a:lnTo>
                    <a:lnTo>
                      <a:pt x="0" y="21"/>
                    </a:lnTo>
                    <a:lnTo>
                      <a:pt x="61" y="0"/>
                    </a:lnTo>
                    <a:lnTo>
                      <a:pt x="61" y="168"/>
                    </a:lnTo>
                    <a:close/>
                  </a:path>
                </a:pathLst>
              </a:custGeom>
              <a:solidFill>
                <a:srgbClr val="D6E1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69" name="Freeform 1016"/>
              <p:cNvSpPr/>
              <p:nvPr/>
            </p:nvSpPr>
            <p:spPr bwMode="auto">
              <a:xfrm>
                <a:off x="10860088" y="1851025"/>
                <a:ext cx="93663" cy="293688"/>
              </a:xfrm>
              <a:custGeom>
                <a:avLst/>
                <a:gdLst>
                  <a:gd name="T0" fmla="*/ 0 w 59"/>
                  <a:gd name="T1" fmla="*/ 293688 h 185"/>
                  <a:gd name="T2" fmla="*/ 93663 w 59"/>
                  <a:gd name="T3" fmla="*/ 268288 h 185"/>
                  <a:gd name="T4" fmla="*/ 93663 w 59"/>
                  <a:gd name="T5" fmla="*/ 0 h 185"/>
                  <a:gd name="T6" fmla="*/ 0 w 59"/>
                  <a:gd name="T7" fmla="*/ 30163 h 185"/>
                  <a:gd name="T8" fmla="*/ 0 w 59"/>
                  <a:gd name="T9" fmla="*/ 293688 h 1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185">
                    <a:moveTo>
                      <a:pt x="0" y="185"/>
                    </a:moveTo>
                    <a:lnTo>
                      <a:pt x="59" y="169"/>
                    </a:lnTo>
                    <a:lnTo>
                      <a:pt x="59" y="0"/>
                    </a:lnTo>
                    <a:lnTo>
                      <a:pt x="0" y="19"/>
                    </a:lnTo>
                    <a:lnTo>
                      <a:pt x="0" y="185"/>
                    </a:lnTo>
                    <a:close/>
                  </a:path>
                </a:pathLst>
              </a:custGeom>
              <a:solidFill>
                <a:srgbClr val="D6E1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0" name="Freeform 1017"/>
              <p:cNvSpPr/>
              <p:nvPr/>
            </p:nvSpPr>
            <p:spPr bwMode="auto">
              <a:xfrm>
                <a:off x="10645775" y="1949450"/>
                <a:ext cx="85725" cy="79375"/>
              </a:xfrm>
              <a:custGeom>
                <a:avLst/>
                <a:gdLst>
                  <a:gd name="T0" fmla="*/ 52180 w 23"/>
                  <a:gd name="T1" fmla="*/ 79375 h 21"/>
                  <a:gd name="T2" fmla="*/ 48453 w 23"/>
                  <a:gd name="T3" fmla="*/ 75595 h 21"/>
                  <a:gd name="T4" fmla="*/ 44726 w 23"/>
                  <a:gd name="T5" fmla="*/ 68036 h 21"/>
                  <a:gd name="T6" fmla="*/ 40999 w 23"/>
                  <a:gd name="T7" fmla="*/ 64256 h 21"/>
                  <a:gd name="T8" fmla="*/ 37272 w 23"/>
                  <a:gd name="T9" fmla="*/ 56696 h 21"/>
                  <a:gd name="T10" fmla="*/ 44726 w 23"/>
                  <a:gd name="T11" fmla="*/ 52917 h 21"/>
                  <a:gd name="T12" fmla="*/ 52180 w 23"/>
                  <a:gd name="T13" fmla="*/ 56696 h 21"/>
                  <a:gd name="T14" fmla="*/ 55908 w 23"/>
                  <a:gd name="T15" fmla="*/ 49137 h 21"/>
                  <a:gd name="T16" fmla="*/ 63362 w 23"/>
                  <a:gd name="T17" fmla="*/ 41577 h 21"/>
                  <a:gd name="T18" fmla="*/ 70816 w 23"/>
                  <a:gd name="T19" fmla="*/ 34018 h 21"/>
                  <a:gd name="T20" fmla="*/ 74543 w 23"/>
                  <a:gd name="T21" fmla="*/ 26458 h 21"/>
                  <a:gd name="T22" fmla="*/ 78271 w 23"/>
                  <a:gd name="T23" fmla="*/ 26458 h 21"/>
                  <a:gd name="T24" fmla="*/ 78271 w 23"/>
                  <a:gd name="T25" fmla="*/ 30238 h 21"/>
                  <a:gd name="T26" fmla="*/ 81998 w 23"/>
                  <a:gd name="T27" fmla="*/ 26458 h 21"/>
                  <a:gd name="T28" fmla="*/ 81998 w 23"/>
                  <a:gd name="T29" fmla="*/ 22679 h 21"/>
                  <a:gd name="T30" fmla="*/ 78271 w 23"/>
                  <a:gd name="T31" fmla="*/ 18899 h 21"/>
                  <a:gd name="T32" fmla="*/ 74543 w 23"/>
                  <a:gd name="T33" fmla="*/ 18899 h 21"/>
                  <a:gd name="T34" fmla="*/ 70816 w 23"/>
                  <a:gd name="T35" fmla="*/ 15119 h 21"/>
                  <a:gd name="T36" fmla="*/ 63362 w 23"/>
                  <a:gd name="T37" fmla="*/ 22679 h 21"/>
                  <a:gd name="T38" fmla="*/ 63362 w 23"/>
                  <a:gd name="T39" fmla="*/ 22679 h 21"/>
                  <a:gd name="T40" fmla="*/ 59635 w 23"/>
                  <a:gd name="T41" fmla="*/ 18899 h 21"/>
                  <a:gd name="T42" fmla="*/ 63362 w 23"/>
                  <a:gd name="T43" fmla="*/ 11339 h 21"/>
                  <a:gd name="T44" fmla="*/ 70816 w 23"/>
                  <a:gd name="T45" fmla="*/ 7560 h 21"/>
                  <a:gd name="T46" fmla="*/ 74543 w 23"/>
                  <a:gd name="T47" fmla="*/ 7560 h 21"/>
                  <a:gd name="T48" fmla="*/ 74543 w 23"/>
                  <a:gd name="T49" fmla="*/ 11339 h 21"/>
                  <a:gd name="T50" fmla="*/ 85725 w 23"/>
                  <a:gd name="T51" fmla="*/ 7560 h 21"/>
                  <a:gd name="T52" fmla="*/ 74543 w 23"/>
                  <a:gd name="T53" fmla="*/ 0 h 21"/>
                  <a:gd name="T54" fmla="*/ 70816 w 23"/>
                  <a:gd name="T55" fmla="*/ 3780 h 21"/>
                  <a:gd name="T56" fmla="*/ 67089 w 23"/>
                  <a:gd name="T57" fmla="*/ 7560 h 21"/>
                  <a:gd name="T58" fmla="*/ 67089 w 23"/>
                  <a:gd name="T59" fmla="*/ 3780 h 21"/>
                  <a:gd name="T60" fmla="*/ 59635 w 23"/>
                  <a:gd name="T61" fmla="*/ 7560 h 21"/>
                  <a:gd name="T62" fmla="*/ 59635 w 23"/>
                  <a:gd name="T63" fmla="*/ 3780 h 21"/>
                  <a:gd name="T64" fmla="*/ 59635 w 23"/>
                  <a:gd name="T65" fmla="*/ 3780 h 21"/>
                  <a:gd name="T66" fmla="*/ 52180 w 23"/>
                  <a:gd name="T67" fmla="*/ 0 h 21"/>
                  <a:gd name="T68" fmla="*/ 48453 w 23"/>
                  <a:gd name="T69" fmla="*/ 0 h 21"/>
                  <a:gd name="T70" fmla="*/ 44726 w 23"/>
                  <a:gd name="T71" fmla="*/ 3780 h 21"/>
                  <a:gd name="T72" fmla="*/ 48453 w 23"/>
                  <a:gd name="T73" fmla="*/ 3780 h 21"/>
                  <a:gd name="T74" fmla="*/ 44726 w 23"/>
                  <a:gd name="T75" fmla="*/ 7560 h 21"/>
                  <a:gd name="T76" fmla="*/ 37272 w 23"/>
                  <a:gd name="T77" fmla="*/ 3780 h 21"/>
                  <a:gd name="T78" fmla="*/ 26090 w 23"/>
                  <a:gd name="T79" fmla="*/ 3780 h 21"/>
                  <a:gd name="T80" fmla="*/ 18636 w 23"/>
                  <a:gd name="T81" fmla="*/ 3780 h 21"/>
                  <a:gd name="T82" fmla="*/ 11182 w 23"/>
                  <a:gd name="T83" fmla="*/ 7560 h 21"/>
                  <a:gd name="T84" fmla="*/ 7454 w 23"/>
                  <a:gd name="T85" fmla="*/ 11339 h 21"/>
                  <a:gd name="T86" fmla="*/ 3727 w 23"/>
                  <a:gd name="T87" fmla="*/ 11339 h 21"/>
                  <a:gd name="T88" fmla="*/ 0 w 23"/>
                  <a:gd name="T89" fmla="*/ 18899 h 21"/>
                  <a:gd name="T90" fmla="*/ 3727 w 23"/>
                  <a:gd name="T91" fmla="*/ 22679 h 21"/>
                  <a:gd name="T92" fmla="*/ 14909 w 23"/>
                  <a:gd name="T93" fmla="*/ 18899 h 21"/>
                  <a:gd name="T94" fmla="*/ 22363 w 23"/>
                  <a:gd name="T95" fmla="*/ 22679 h 21"/>
                  <a:gd name="T96" fmla="*/ 18636 w 23"/>
                  <a:gd name="T97" fmla="*/ 41577 h 21"/>
                  <a:gd name="T98" fmla="*/ 22363 w 23"/>
                  <a:gd name="T99" fmla="*/ 52917 h 21"/>
                  <a:gd name="T100" fmla="*/ 22363 w 23"/>
                  <a:gd name="T101" fmla="*/ 60476 h 21"/>
                  <a:gd name="T102" fmla="*/ 26090 w 23"/>
                  <a:gd name="T103" fmla="*/ 60476 h 21"/>
                  <a:gd name="T104" fmla="*/ 26090 w 23"/>
                  <a:gd name="T105" fmla="*/ 68036 h 21"/>
                  <a:gd name="T106" fmla="*/ 29817 w 23"/>
                  <a:gd name="T107" fmla="*/ 68036 h 21"/>
                  <a:gd name="T108" fmla="*/ 33545 w 23"/>
                  <a:gd name="T109" fmla="*/ 71815 h 21"/>
                  <a:gd name="T110" fmla="*/ 40999 w 23"/>
                  <a:gd name="T111" fmla="*/ 75595 h 21"/>
                  <a:gd name="T112" fmla="*/ 44726 w 23"/>
                  <a:gd name="T113" fmla="*/ 79375 h 21"/>
                  <a:gd name="T114" fmla="*/ 52180 w 23"/>
                  <a:gd name="T115" fmla="*/ 79375 h 2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23" h="21">
                    <a:moveTo>
                      <a:pt x="14" y="21"/>
                    </a:moveTo>
                    <a:cubicBezTo>
                      <a:pt x="14" y="21"/>
                      <a:pt x="14" y="21"/>
                      <a:pt x="14" y="2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7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0" y="18"/>
                      <a:pt x="10" y="17"/>
                    </a:cubicBezTo>
                    <a:cubicBezTo>
                      <a:pt x="9" y="16"/>
                      <a:pt x="9" y="15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5" y="14"/>
                      <a:pt x="15" y="13"/>
                    </a:cubicBezTo>
                    <a:cubicBezTo>
                      <a:pt x="15" y="12"/>
                      <a:pt x="16" y="12"/>
                      <a:pt x="16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20" y="10"/>
                      <a:pt x="20" y="9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7"/>
                      <a:pt x="22" y="7"/>
                      <a:pt x="22" y="7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3"/>
                      <a:pt x="19" y="3"/>
                      <a:pt x="19" y="4"/>
                    </a:cubicBezTo>
                    <a:cubicBezTo>
                      <a:pt x="18" y="4"/>
                      <a:pt x="18" y="4"/>
                      <a:pt x="18" y="5"/>
                    </a:cubicBezTo>
                    <a:cubicBezTo>
                      <a:pt x="18" y="5"/>
                      <a:pt x="18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6"/>
                      <a:pt x="17" y="6"/>
                      <a:pt x="16" y="5"/>
                    </a:cubicBezTo>
                    <a:cubicBezTo>
                      <a:pt x="16" y="5"/>
                      <a:pt x="15" y="5"/>
                      <a:pt x="15" y="4"/>
                    </a:cubicBezTo>
                    <a:cubicBezTo>
                      <a:pt x="15" y="4"/>
                      <a:pt x="16" y="4"/>
                      <a:pt x="17" y="3"/>
                    </a:cubicBezTo>
                    <a:cubicBezTo>
                      <a:pt x="17" y="3"/>
                      <a:pt x="18" y="3"/>
                      <a:pt x="18" y="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1" y="4"/>
                      <a:pt x="21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2" y="1"/>
                      <a:pt x="22" y="1"/>
                      <a:pt x="21" y="1"/>
                    </a:cubicBezTo>
                    <a:cubicBezTo>
                      <a:pt x="21" y="1"/>
                      <a:pt x="20" y="0"/>
                      <a:pt x="2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3" y="1"/>
                      <a:pt x="13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4"/>
                      <a:pt x="5" y="4"/>
                      <a:pt x="5" y="5"/>
                    </a:cubicBezTo>
                    <a:cubicBezTo>
                      <a:pt x="5" y="5"/>
                      <a:pt x="6" y="6"/>
                      <a:pt x="6" y="6"/>
                    </a:cubicBezTo>
                    <a:cubicBezTo>
                      <a:pt x="6" y="7"/>
                      <a:pt x="6" y="8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5" y="11"/>
                      <a:pt x="5" y="12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1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lose/>
                  </a:path>
                </a:pathLst>
              </a:cu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1" name="Freeform 1018"/>
              <p:cNvSpPr/>
              <p:nvPr/>
            </p:nvSpPr>
            <p:spPr bwMode="auto">
              <a:xfrm>
                <a:off x="10698163" y="1946275"/>
                <a:ext cx="7938" cy="3175"/>
              </a:xfrm>
              <a:custGeom>
                <a:avLst/>
                <a:gdLst>
                  <a:gd name="T0" fmla="*/ 3175 w 5"/>
                  <a:gd name="T1" fmla="*/ 3175 h 2"/>
                  <a:gd name="T2" fmla="*/ 3175 w 5"/>
                  <a:gd name="T3" fmla="*/ 3175 h 2"/>
                  <a:gd name="T4" fmla="*/ 7938 w 5"/>
                  <a:gd name="T5" fmla="*/ 3175 h 2"/>
                  <a:gd name="T6" fmla="*/ 7938 w 5"/>
                  <a:gd name="T7" fmla="*/ 3175 h 2"/>
                  <a:gd name="T8" fmla="*/ 7938 w 5"/>
                  <a:gd name="T9" fmla="*/ 3175 h 2"/>
                  <a:gd name="T10" fmla="*/ 7938 w 5"/>
                  <a:gd name="T11" fmla="*/ 3175 h 2"/>
                  <a:gd name="T12" fmla="*/ 7938 w 5"/>
                  <a:gd name="T13" fmla="*/ 0 h 2"/>
                  <a:gd name="T14" fmla="*/ 3175 w 5"/>
                  <a:gd name="T15" fmla="*/ 0 h 2"/>
                  <a:gd name="T16" fmla="*/ 0 w 5"/>
                  <a:gd name="T17" fmla="*/ 3175 h 2"/>
                  <a:gd name="T18" fmla="*/ 3175 w 5"/>
                  <a:gd name="T19" fmla="*/ 3175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2" name="Freeform 1019"/>
              <p:cNvSpPr/>
              <p:nvPr/>
            </p:nvSpPr>
            <p:spPr bwMode="auto">
              <a:xfrm>
                <a:off x="10706100" y="1946275"/>
                <a:ext cx="3175" cy="3175"/>
              </a:xfrm>
              <a:custGeom>
                <a:avLst/>
                <a:gdLst>
                  <a:gd name="T0" fmla="*/ 0 w 1"/>
                  <a:gd name="T1" fmla="*/ 3175 h 1"/>
                  <a:gd name="T2" fmla="*/ 0 w 1"/>
                  <a:gd name="T3" fmla="*/ 3175 h 1"/>
                  <a:gd name="T4" fmla="*/ 3175 w 1"/>
                  <a:gd name="T5" fmla="*/ 3175 h 1"/>
                  <a:gd name="T6" fmla="*/ 3175 w 1"/>
                  <a:gd name="T7" fmla="*/ 3175 h 1"/>
                  <a:gd name="T8" fmla="*/ 3175 w 1"/>
                  <a:gd name="T9" fmla="*/ 0 h 1"/>
                  <a:gd name="T10" fmla="*/ 3175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3175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3" name="Freeform 1020"/>
              <p:cNvSpPr/>
              <p:nvPr/>
            </p:nvSpPr>
            <p:spPr bwMode="auto">
              <a:xfrm>
                <a:off x="10731500" y="2039938"/>
                <a:ext cx="7938" cy="25400"/>
              </a:xfrm>
              <a:custGeom>
                <a:avLst/>
                <a:gdLst>
                  <a:gd name="T0" fmla="*/ 3969 w 2"/>
                  <a:gd name="T1" fmla="*/ 18143 h 7"/>
                  <a:gd name="T2" fmla="*/ 7938 w 2"/>
                  <a:gd name="T3" fmla="*/ 14514 h 7"/>
                  <a:gd name="T4" fmla="*/ 7938 w 2"/>
                  <a:gd name="T5" fmla="*/ 10886 h 7"/>
                  <a:gd name="T6" fmla="*/ 7938 w 2"/>
                  <a:gd name="T7" fmla="*/ 7257 h 7"/>
                  <a:gd name="T8" fmla="*/ 3969 w 2"/>
                  <a:gd name="T9" fmla="*/ 3629 h 7"/>
                  <a:gd name="T10" fmla="*/ 0 w 2"/>
                  <a:gd name="T11" fmla="*/ 0 h 7"/>
                  <a:gd name="T12" fmla="*/ 0 w 2"/>
                  <a:gd name="T13" fmla="*/ 25400 h 7"/>
                  <a:gd name="T14" fmla="*/ 3969 w 2"/>
                  <a:gd name="T15" fmla="*/ 18143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7">
                    <a:moveTo>
                      <a:pt x="1" y="5"/>
                    </a:moveTo>
                    <a:cubicBezTo>
                      <a:pt x="1" y="5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6"/>
                      <a:pt x="1" y="5"/>
                    </a:cubicBez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4" name="Freeform 1021"/>
              <p:cNvSpPr/>
              <p:nvPr/>
            </p:nvSpPr>
            <p:spPr bwMode="auto">
              <a:xfrm>
                <a:off x="10694988" y="2024063"/>
                <a:ext cx="36513" cy="87313"/>
              </a:xfrm>
              <a:custGeom>
                <a:avLst/>
                <a:gdLst>
                  <a:gd name="T0" fmla="*/ 25559 w 10"/>
                  <a:gd name="T1" fmla="*/ 7592 h 23"/>
                  <a:gd name="T2" fmla="*/ 18257 w 10"/>
                  <a:gd name="T3" fmla="*/ 3796 h 23"/>
                  <a:gd name="T4" fmla="*/ 14605 w 10"/>
                  <a:gd name="T5" fmla="*/ 0 h 23"/>
                  <a:gd name="T6" fmla="*/ 7303 w 10"/>
                  <a:gd name="T7" fmla="*/ 0 h 23"/>
                  <a:gd name="T8" fmla="*/ 3651 w 10"/>
                  <a:gd name="T9" fmla="*/ 3796 h 23"/>
                  <a:gd name="T10" fmla="*/ 3651 w 10"/>
                  <a:gd name="T11" fmla="*/ 3796 h 23"/>
                  <a:gd name="T12" fmla="*/ 3651 w 10"/>
                  <a:gd name="T13" fmla="*/ 3796 h 23"/>
                  <a:gd name="T14" fmla="*/ 3651 w 10"/>
                  <a:gd name="T15" fmla="*/ 7592 h 23"/>
                  <a:gd name="T16" fmla="*/ 3651 w 10"/>
                  <a:gd name="T17" fmla="*/ 7592 h 23"/>
                  <a:gd name="T18" fmla="*/ 3651 w 10"/>
                  <a:gd name="T19" fmla="*/ 7592 h 23"/>
                  <a:gd name="T20" fmla="*/ 3651 w 10"/>
                  <a:gd name="T21" fmla="*/ 11389 h 23"/>
                  <a:gd name="T22" fmla="*/ 3651 w 10"/>
                  <a:gd name="T23" fmla="*/ 11389 h 23"/>
                  <a:gd name="T24" fmla="*/ 0 w 10"/>
                  <a:gd name="T25" fmla="*/ 15185 h 23"/>
                  <a:gd name="T26" fmla="*/ 0 w 10"/>
                  <a:gd name="T27" fmla="*/ 18981 h 23"/>
                  <a:gd name="T28" fmla="*/ 0 w 10"/>
                  <a:gd name="T29" fmla="*/ 22777 h 23"/>
                  <a:gd name="T30" fmla="*/ 3651 w 10"/>
                  <a:gd name="T31" fmla="*/ 30370 h 23"/>
                  <a:gd name="T32" fmla="*/ 7303 w 10"/>
                  <a:gd name="T33" fmla="*/ 37962 h 23"/>
                  <a:gd name="T34" fmla="*/ 10954 w 10"/>
                  <a:gd name="T35" fmla="*/ 37962 h 23"/>
                  <a:gd name="T36" fmla="*/ 10954 w 10"/>
                  <a:gd name="T37" fmla="*/ 41758 h 23"/>
                  <a:gd name="T38" fmla="*/ 10954 w 10"/>
                  <a:gd name="T39" fmla="*/ 49351 h 23"/>
                  <a:gd name="T40" fmla="*/ 10954 w 10"/>
                  <a:gd name="T41" fmla="*/ 56943 h 23"/>
                  <a:gd name="T42" fmla="*/ 10954 w 10"/>
                  <a:gd name="T43" fmla="*/ 60739 h 23"/>
                  <a:gd name="T44" fmla="*/ 14605 w 10"/>
                  <a:gd name="T45" fmla="*/ 68332 h 23"/>
                  <a:gd name="T46" fmla="*/ 14605 w 10"/>
                  <a:gd name="T47" fmla="*/ 75924 h 23"/>
                  <a:gd name="T48" fmla="*/ 21908 w 10"/>
                  <a:gd name="T49" fmla="*/ 83517 h 23"/>
                  <a:gd name="T50" fmla="*/ 25559 w 10"/>
                  <a:gd name="T51" fmla="*/ 87313 h 23"/>
                  <a:gd name="T52" fmla="*/ 29210 w 10"/>
                  <a:gd name="T53" fmla="*/ 83517 h 23"/>
                  <a:gd name="T54" fmla="*/ 21908 w 10"/>
                  <a:gd name="T55" fmla="*/ 79721 h 23"/>
                  <a:gd name="T56" fmla="*/ 21908 w 10"/>
                  <a:gd name="T57" fmla="*/ 75924 h 23"/>
                  <a:gd name="T58" fmla="*/ 21908 w 10"/>
                  <a:gd name="T59" fmla="*/ 75924 h 23"/>
                  <a:gd name="T60" fmla="*/ 21908 w 10"/>
                  <a:gd name="T61" fmla="*/ 72128 h 23"/>
                  <a:gd name="T62" fmla="*/ 21908 w 10"/>
                  <a:gd name="T63" fmla="*/ 68332 h 23"/>
                  <a:gd name="T64" fmla="*/ 21908 w 10"/>
                  <a:gd name="T65" fmla="*/ 64536 h 23"/>
                  <a:gd name="T66" fmla="*/ 25559 w 10"/>
                  <a:gd name="T67" fmla="*/ 64536 h 23"/>
                  <a:gd name="T68" fmla="*/ 29210 w 10"/>
                  <a:gd name="T69" fmla="*/ 60739 h 23"/>
                  <a:gd name="T70" fmla="*/ 29210 w 10"/>
                  <a:gd name="T71" fmla="*/ 56943 h 23"/>
                  <a:gd name="T72" fmla="*/ 32862 w 10"/>
                  <a:gd name="T73" fmla="*/ 53147 h 23"/>
                  <a:gd name="T74" fmla="*/ 32862 w 10"/>
                  <a:gd name="T75" fmla="*/ 49351 h 23"/>
                  <a:gd name="T76" fmla="*/ 36513 w 10"/>
                  <a:gd name="T77" fmla="*/ 45555 h 23"/>
                  <a:gd name="T78" fmla="*/ 36513 w 10"/>
                  <a:gd name="T79" fmla="*/ 41758 h 23"/>
                  <a:gd name="T80" fmla="*/ 36513 w 10"/>
                  <a:gd name="T81" fmla="*/ 41758 h 23"/>
                  <a:gd name="T82" fmla="*/ 36513 w 10"/>
                  <a:gd name="T83" fmla="*/ 15185 h 23"/>
                  <a:gd name="T84" fmla="*/ 29210 w 10"/>
                  <a:gd name="T85" fmla="*/ 11389 h 23"/>
                  <a:gd name="T86" fmla="*/ 25559 w 10"/>
                  <a:gd name="T87" fmla="*/ 7592 h 2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0" h="23">
                    <a:moveTo>
                      <a:pt x="7" y="2"/>
                    </a:moveTo>
                    <a:cubicBezTo>
                      <a:pt x="7" y="2"/>
                      <a:pt x="6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8"/>
                      <a:pt x="2" y="9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3" y="14"/>
                      <a:pt x="3" y="14"/>
                      <a:pt x="3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3" y="17"/>
                      <a:pt x="4" y="17"/>
                      <a:pt x="4" y="18"/>
                    </a:cubicBezTo>
                    <a:cubicBezTo>
                      <a:pt x="4" y="19"/>
                      <a:pt x="4" y="19"/>
                      <a:pt x="4" y="20"/>
                    </a:cubicBezTo>
                    <a:cubicBezTo>
                      <a:pt x="4" y="21"/>
                      <a:pt x="5" y="21"/>
                      <a:pt x="6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7" y="23"/>
                      <a:pt x="8" y="22"/>
                      <a:pt x="8" y="22"/>
                    </a:cubicBezTo>
                    <a:cubicBezTo>
                      <a:pt x="7" y="21"/>
                      <a:pt x="7" y="22"/>
                      <a:pt x="6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2"/>
                      <a:pt x="10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9" y="4"/>
                      <a:pt x="8" y="3"/>
                    </a:cubicBezTo>
                    <a:cubicBezTo>
                      <a:pt x="7" y="3"/>
                      <a:pt x="8" y="3"/>
                      <a:pt x="7" y="2"/>
                    </a:cubicBezTo>
                    <a:close/>
                  </a:path>
                </a:pathLst>
              </a:cu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5" name="Rectangle 1022"/>
              <p:cNvSpPr>
                <a:spLocks noChangeArrowheads="1"/>
              </p:cNvSpPr>
              <p:nvPr/>
            </p:nvSpPr>
            <p:spPr bwMode="auto">
              <a:xfrm>
                <a:off x="10698163" y="2028825"/>
                <a:ext cx="1588" cy="1588"/>
              </a:xfrm>
              <a:prstGeom prst="rect">
                <a:avLst/>
              </a:pr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576" name="Freeform 1023"/>
              <p:cNvSpPr/>
              <p:nvPr/>
            </p:nvSpPr>
            <p:spPr bwMode="auto">
              <a:xfrm>
                <a:off x="10731500" y="1941513"/>
                <a:ext cx="7938" cy="4763"/>
              </a:xfrm>
              <a:custGeom>
                <a:avLst/>
                <a:gdLst>
                  <a:gd name="T0" fmla="*/ 7938 w 2"/>
                  <a:gd name="T1" fmla="*/ 0 h 1"/>
                  <a:gd name="T2" fmla="*/ 0 w 2"/>
                  <a:gd name="T3" fmla="*/ 0 h 1"/>
                  <a:gd name="T4" fmla="*/ 0 w 2"/>
                  <a:gd name="T5" fmla="*/ 4763 h 1"/>
                  <a:gd name="T6" fmla="*/ 3969 w 2"/>
                  <a:gd name="T7" fmla="*/ 4763 h 1"/>
                  <a:gd name="T8" fmla="*/ 7938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7" name="Freeform 1024"/>
              <p:cNvSpPr/>
              <p:nvPr/>
            </p:nvSpPr>
            <p:spPr bwMode="auto">
              <a:xfrm>
                <a:off x="10717213" y="1941513"/>
                <a:ext cx="14288" cy="7938"/>
              </a:xfrm>
              <a:custGeom>
                <a:avLst/>
                <a:gdLst>
                  <a:gd name="T0" fmla="*/ 14288 w 4"/>
                  <a:gd name="T1" fmla="*/ 0 h 2"/>
                  <a:gd name="T2" fmla="*/ 7144 w 4"/>
                  <a:gd name="T3" fmla="*/ 0 h 2"/>
                  <a:gd name="T4" fmla="*/ 7144 w 4"/>
                  <a:gd name="T5" fmla="*/ 3969 h 2"/>
                  <a:gd name="T6" fmla="*/ 7144 w 4"/>
                  <a:gd name="T7" fmla="*/ 3969 h 2"/>
                  <a:gd name="T8" fmla="*/ 3572 w 4"/>
                  <a:gd name="T9" fmla="*/ 0 h 2"/>
                  <a:gd name="T10" fmla="*/ 3572 w 4"/>
                  <a:gd name="T11" fmla="*/ 3969 h 2"/>
                  <a:gd name="T12" fmla="*/ 0 w 4"/>
                  <a:gd name="T13" fmla="*/ 3969 h 2"/>
                  <a:gd name="T14" fmla="*/ 3572 w 4"/>
                  <a:gd name="T15" fmla="*/ 3969 h 2"/>
                  <a:gd name="T16" fmla="*/ 3572 w 4"/>
                  <a:gd name="T17" fmla="*/ 7938 h 2"/>
                  <a:gd name="T18" fmla="*/ 3572 w 4"/>
                  <a:gd name="T19" fmla="*/ 7938 h 2"/>
                  <a:gd name="T20" fmla="*/ 7144 w 4"/>
                  <a:gd name="T21" fmla="*/ 7938 h 2"/>
                  <a:gd name="T22" fmla="*/ 7144 w 4"/>
                  <a:gd name="T23" fmla="*/ 7938 h 2"/>
                  <a:gd name="T24" fmla="*/ 10716 w 4"/>
                  <a:gd name="T25" fmla="*/ 7938 h 2"/>
                  <a:gd name="T26" fmla="*/ 10716 w 4"/>
                  <a:gd name="T27" fmla="*/ 7938 h 2"/>
                  <a:gd name="T28" fmla="*/ 14288 w 4"/>
                  <a:gd name="T29" fmla="*/ 3969 h 2"/>
                  <a:gd name="T30" fmla="*/ 14288 w 4"/>
                  <a:gd name="T31" fmla="*/ 0 h 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8" name="Freeform 1025"/>
              <p:cNvSpPr/>
              <p:nvPr/>
            </p:nvSpPr>
            <p:spPr bwMode="auto">
              <a:xfrm>
                <a:off x="10736263" y="1949450"/>
                <a:ext cx="3175" cy="0"/>
              </a:xfrm>
              <a:custGeom>
                <a:avLst/>
                <a:gdLst>
                  <a:gd name="T0" fmla="*/ 3175 w 2"/>
                  <a:gd name="T1" fmla="*/ 3175 w 2"/>
                  <a:gd name="T2" fmla="*/ 0 w 2"/>
                  <a:gd name="T3" fmla="*/ 3175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79" name="Freeform 1026"/>
              <p:cNvSpPr/>
              <p:nvPr/>
            </p:nvSpPr>
            <p:spPr bwMode="auto">
              <a:xfrm>
                <a:off x="10731500" y="1941513"/>
                <a:ext cx="38100" cy="26988"/>
              </a:xfrm>
              <a:custGeom>
                <a:avLst/>
                <a:gdLst>
                  <a:gd name="T0" fmla="*/ 38100 w 10"/>
                  <a:gd name="T1" fmla="*/ 7711 h 7"/>
                  <a:gd name="T2" fmla="*/ 38100 w 10"/>
                  <a:gd name="T3" fmla="*/ 3855 h 7"/>
                  <a:gd name="T4" fmla="*/ 34290 w 10"/>
                  <a:gd name="T5" fmla="*/ 0 h 7"/>
                  <a:gd name="T6" fmla="*/ 26670 w 10"/>
                  <a:gd name="T7" fmla="*/ 0 h 7"/>
                  <a:gd name="T8" fmla="*/ 7620 w 10"/>
                  <a:gd name="T9" fmla="*/ 0 h 7"/>
                  <a:gd name="T10" fmla="*/ 7620 w 10"/>
                  <a:gd name="T11" fmla="*/ 0 h 7"/>
                  <a:gd name="T12" fmla="*/ 7620 w 10"/>
                  <a:gd name="T13" fmla="*/ 3855 h 7"/>
                  <a:gd name="T14" fmla="*/ 3810 w 10"/>
                  <a:gd name="T15" fmla="*/ 3855 h 7"/>
                  <a:gd name="T16" fmla="*/ 3810 w 10"/>
                  <a:gd name="T17" fmla="*/ 3855 h 7"/>
                  <a:gd name="T18" fmla="*/ 3810 w 10"/>
                  <a:gd name="T19" fmla="*/ 3855 h 7"/>
                  <a:gd name="T20" fmla="*/ 0 w 10"/>
                  <a:gd name="T21" fmla="*/ 3855 h 7"/>
                  <a:gd name="T22" fmla="*/ 0 w 10"/>
                  <a:gd name="T23" fmla="*/ 7711 h 7"/>
                  <a:gd name="T24" fmla="*/ 3810 w 10"/>
                  <a:gd name="T25" fmla="*/ 7711 h 7"/>
                  <a:gd name="T26" fmla="*/ 3810 w 10"/>
                  <a:gd name="T27" fmla="*/ 7711 h 7"/>
                  <a:gd name="T28" fmla="*/ 3810 w 10"/>
                  <a:gd name="T29" fmla="*/ 7711 h 7"/>
                  <a:gd name="T30" fmla="*/ 7620 w 10"/>
                  <a:gd name="T31" fmla="*/ 7711 h 7"/>
                  <a:gd name="T32" fmla="*/ 7620 w 10"/>
                  <a:gd name="T33" fmla="*/ 7711 h 7"/>
                  <a:gd name="T34" fmla="*/ 7620 w 10"/>
                  <a:gd name="T35" fmla="*/ 7711 h 7"/>
                  <a:gd name="T36" fmla="*/ 7620 w 10"/>
                  <a:gd name="T37" fmla="*/ 11566 h 7"/>
                  <a:gd name="T38" fmla="*/ 7620 w 10"/>
                  <a:gd name="T39" fmla="*/ 11566 h 7"/>
                  <a:gd name="T40" fmla="*/ 7620 w 10"/>
                  <a:gd name="T41" fmla="*/ 11566 h 7"/>
                  <a:gd name="T42" fmla="*/ 7620 w 10"/>
                  <a:gd name="T43" fmla="*/ 11566 h 7"/>
                  <a:gd name="T44" fmla="*/ 7620 w 10"/>
                  <a:gd name="T45" fmla="*/ 15422 h 7"/>
                  <a:gd name="T46" fmla="*/ 7620 w 10"/>
                  <a:gd name="T47" fmla="*/ 15422 h 7"/>
                  <a:gd name="T48" fmla="*/ 3810 w 10"/>
                  <a:gd name="T49" fmla="*/ 19277 h 7"/>
                  <a:gd name="T50" fmla="*/ 3810 w 10"/>
                  <a:gd name="T51" fmla="*/ 23133 h 7"/>
                  <a:gd name="T52" fmla="*/ 11430 w 10"/>
                  <a:gd name="T53" fmla="*/ 23133 h 7"/>
                  <a:gd name="T54" fmla="*/ 15240 w 10"/>
                  <a:gd name="T55" fmla="*/ 19277 h 7"/>
                  <a:gd name="T56" fmla="*/ 26670 w 10"/>
                  <a:gd name="T57" fmla="*/ 15422 h 7"/>
                  <a:gd name="T58" fmla="*/ 30480 w 10"/>
                  <a:gd name="T59" fmla="*/ 11566 h 7"/>
                  <a:gd name="T60" fmla="*/ 38100 w 10"/>
                  <a:gd name="T61" fmla="*/ 7711 h 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0" h="7">
                    <a:moveTo>
                      <a:pt x="10" y="2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4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7"/>
                      <a:pt x="3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5" y="4"/>
                      <a:pt x="6" y="4"/>
                      <a:pt x="7" y="4"/>
                    </a:cubicBezTo>
                    <a:cubicBezTo>
                      <a:pt x="7" y="4"/>
                      <a:pt x="8" y="4"/>
                      <a:pt x="8" y="3"/>
                    </a:cubicBezTo>
                    <a:cubicBezTo>
                      <a:pt x="9" y="3"/>
                      <a:pt x="9" y="2"/>
                      <a:pt x="10" y="2"/>
                    </a:cubicBez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0" name="Freeform 1027"/>
              <p:cNvSpPr/>
              <p:nvPr/>
            </p:nvSpPr>
            <p:spPr bwMode="auto">
              <a:xfrm>
                <a:off x="10731500" y="1946275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3175 h 2"/>
                  <a:gd name="T3" fmla="*/ 3175 h 2"/>
                  <a:gd name="T4" fmla="*/ 3175 h 2"/>
                  <a:gd name="T5" fmla="*/ 3175 h 2"/>
                  <a:gd name="T6" fmla="*/ 0 h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0" y="T0"/>
                  </a:cxn>
                  <a:cxn ang="T9">
                    <a:pos x="0" y="T1"/>
                  </a:cxn>
                  <a:cxn ang="T10">
                    <a:pos x="0" y="T2"/>
                  </a:cxn>
                  <a:cxn ang="T11">
                    <a:pos x="0" y="T3"/>
                  </a:cxn>
                  <a:cxn ang="T12">
                    <a:pos x="0" y="T4"/>
                  </a:cxn>
                  <a:cxn ang="T13">
                    <a:pos x="0" y="T5"/>
                  </a:cxn>
                  <a:cxn ang="T14">
                    <a:pos x="0" y="T6"/>
                  </a:cxn>
                  <a:cxn ang="T15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1" name="Freeform 1028"/>
              <p:cNvSpPr/>
              <p:nvPr/>
            </p:nvSpPr>
            <p:spPr bwMode="auto">
              <a:xfrm>
                <a:off x="10761663" y="1957388"/>
                <a:ext cx="7938" cy="6350"/>
              </a:xfrm>
              <a:custGeom>
                <a:avLst/>
                <a:gdLst>
                  <a:gd name="T0" fmla="*/ 7938 w 2"/>
                  <a:gd name="T1" fmla="*/ 3175 h 2"/>
                  <a:gd name="T2" fmla="*/ 3969 w 2"/>
                  <a:gd name="T3" fmla="*/ 0 h 2"/>
                  <a:gd name="T4" fmla="*/ 3969 w 2"/>
                  <a:gd name="T5" fmla="*/ 3175 h 2"/>
                  <a:gd name="T6" fmla="*/ 0 w 2"/>
                  <a:gd name="T7" fmla="*/ 3175 h 2"/>
                  <a:gd name="T8" fmla="*/ 0 w 2"/>
                  <a:gd name="T9" fmla="*/ 0 h 2"/>
                  <a:gd name="T10" fmla="*/ 0 w 2"/>
                  <a:gd name="T11" fmla="*/ 3175 h 2"/>
                  <a:gd name="T12" fmla="*/ 0 w 2"/>
                  <a:gd name="T13" fmla="*/ 3175 h 2"/>
                  <a:gd name="T14" fmla="*/ 3969 w 2"/>
                  <a:gd name="T15" fmla="*/ 6350 h 2"/>
                  <a:gd name="T16" fmla="*/ 7938 w 2"/>
                  <a:gd name="T17" fmla="*/ 3175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2" name="Freeform 1029"/>
              <p:cNvSpPr/>
              <p:nvPr/>
            </p:nvSpPr>
            <p:spPr bwMode="auto">
              <a:xfrm>
                <a:off x="10769600" y="1971675"/>
                <a:ext cx="3175" cy="3175"/>
              </a:xfrm>
              <a:custGeom>
                <a:avLst/>
                <a:gdLst>
                  <a:gd name="T0" fmla="*/ 0 w 1"/>
                  <a:gd name="T1" fmla="*/ 3175 h 1"/>
                  <a:gd name="T2" fmla="*/ 0 w 1"/>
                  <a:gd name="T3" fmla="*/ 3175 h 1"/>
                  <a:gd name="T4" fmla="*/ 0 w 1"/>
                  <a:gd name="T5" fmla="*/ 3175 h 1"/>
                  <a:gd name="T6" fmla="*/ 3175 w 1"/>
                  <a:gd name="T7" fmla="*/ 3175 h 1"/>
                  <a:gd name="T8" fmla="*/ 3175 w 1"/>
                  <a:gd name="T9" fmla="*/ 0 h 1"/>
                  <a:gd name="T10" fmla="*/ 0 w 1"/>
                  <a:gd name="T11" fmla="*/ 0 h 1"/>
                  <a:gd name="T12" fmla="*/ 0 w 1"/>
                  <a:gd name="T13" fmla="*/ 3175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3" name="Freeform 1030"/>
              <p:cNvSpPr/>
              <p:nvPr/>
            </p:nvSpPr>
            <p:spPr bwMode="auto">
              <a:xfrm>
                <a:off x="10772775" y="1968500"/>
                <a:ext cx="7938" cy="11113"/>
              </a:xfrm>
              <a:custGeom>
                <a:avLst/>
                <a:gdLst>
                  <a:gd name="T0" fmla="*/ 3969 w 2"/>
                  <a:gd name="T1" fmla="*/ 3704 h 3"/>
                  <a:gd name="T2" fmla="*/ 3969 w 2"/>
                  <a:gd name="T3" fmla="*/ 7409 h 3"/>
                  <a:gd name="T4" fmla="*/ 7938 w 2"/>
                  <a:gd name="T5" fmla="*/ 7409 h 3"/>
                  <a:gd name="T6" fmla="*/ 3969 w 2"/>
                  <a:gd name="T7" fmla="*/ 3704 h 3"/>
                  <a:gd name="T8" fmla="*/ 3969 w 2"/>
                  <a:gd name="T9" fmla="*/ 3704 h 3"/>
                  <a:gd name="T10" fmla="*/ 3969 w 2"/>
                  <a:gd name="T11" fmla="*/ 0 h 3"/>
                  <a:gd name="T12" fmla="*/ 0 w 2"/>
                  <a:gd name="T13" fmla="*/ 0 h 3"/>
                  <a:gd name="T14" fmla="*/ 0 w 2"/>
                  <a:gd name="T15" fmla="*/ 3704 h 3"/>
                  <a:gd name="T16" fmla="*/ 3969 w 2"/>
                  <a:gd name="T17" fmla="*/ 3704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4" name="Freeform 1031"/>
              <p:cNvSpPr/>
              <p:nvPr/>
            </p:nvSpPr>
            <p:spPr bwMode="auto">
              <a:xfrm>
                <a:off x="10788650" y="1941513"/>
                <a:ext cx="11113" cy="7938"/>
              </a:xfrm>
              <a:custGeom>
                <a:avLst/>
                <a:gdLst>
                  <a:gd name="T0" fmla="*/ 3175 w 7"/>
                  <a:gd name="T1" fmla="*/ 7938 h 5"/>
                  <a:gd name="T2" fmla="*/ 7938 w 7"/>
                  <a:gd name="T3" fmla="*/ 7938 h 5"/>
                  <a:gd name="T4" fmla="*/ 7938 w 7"/>
                  <a:gd name="T5" fmla="*/ 4763 h 5"/>
                  <a:gd name="T6" fmla="*/ 11113 w 7"/>
                  <a:gd name="T7" fmla="*/ 4763 h 5"/>
                  <a:gd name="T8" fmla="*/ 11113 w 7"/>
                  <a:gd name="T9" fmla="*/ 4763 h 5"/>
                  <a:gd name="T10" fmla="*/ 11113 w 7"/>
                  <a:gd name="T11" fmla="*/ 4763 h 5"/>
                  <a:gd name="T12" fmla="*/ 7938 w 7"/>
                  <a:gd name="T13" fmla="*/ 0 h 5"/>
                  <a:gd name="T14" fmla="*/ 7938 w 7"/>
                  <a:gd name="T15" fmla="*/ 4763 h 5"/>
                  <a:gd name="T16" fmla="*/ 3175 w 7"/>
                  <a:gd name="T17" fmla="*/ 4763 h 5"/>
                  <a:gd name="T18" fmla="*/ 3175 w 7"/>
                  <a:gd name="T19" fmla="*/ 4763 h 5"/>
                  <a:gd name="T20" fmla="*/ 3175 w 7"/>
                  <a:gd name="T21" fmla="*/ 4763 h 5"/>
                  <a:gd name="T22" fmla="*/ 3175 w 7"/>
                  <a:gd name="T23" fmla="*/ 4763 h 5"/>
                  <a:gd name="T24" fmla="*/ 3175 w 7"/>
                  <a:gd name="T25" fmla="*/ 4763 h 5"/>
                  <a:gd name="T26" fmla="*/ 3175 w 7"/>
                  <a:gd name="T27" fmla="*/ 4763 h 5"/>
                  <a:gd name="T28" fmla="*/ 0 w 7"/>
                  <a:gd name="T29" fmla="*/ 4763 h 5"/>
                  <a:gd name="T30" fmla="*/ 0 w 7"/>
                  <a:gd name="T31" fmla="*/ 4763 h 5"/>
                  <a:gd name="T32" fmla="*/ 3175 w 7"/>
                  <a:gd name="T33" fmla="*/ 7938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5" name="Freeform 1032"/>
              <p:cNvSpPr/>
              <p:nvPr/>
            </p:nvSpPr>
            <p:spPr bwMode="auto">
              <a:xfrm>
                <a:off x="10810875" y="1941513"/>
                <a:ext cx="15875" cy="4763"/>
              </a:xfrm>
              <a:custGeom>
                <a:avLst/>
                <a:gdLst>
                  <a:gd name="T0" fmla="*/ 4763 w 10"/>
                  <a:gd name="T1" fmla="*/ 4763 h 3"/>
                  <a:gd name="T2" fmla="*/ 4763 w 10"/>
                  <a:gd name="T3" fmla="*/ 4763 h 3"/>
                  <a:gd name="T4" fmla="*/ 7938 w 10"/>
                  <a:gd name="T5" fmla="*/ 4763 h 3"/>
                  <a:gd name="T6" fmla="*/ 7938 w 10"/>
                  <a:gd name="T7" fmla="*/ 4763 h 3"/>
                  <a:gd name="T8" fmla="*/ 11113 w 10"/>
                  <a:gd name="T9" fmla="*/ 4763 h 3"/>
                  <a:gd name="T10" fmla="*/ 15875 w 10"/>
                  <a:gd name="T11" fmla="*/ 4763 h 3"/>
                  <a:gd name="T12" fmla="*/ 11113 w 10"/>
                  <a:gd name="T13" fmla="*/ 0 h 3"/>
                  <a:gd name="T14" fmla="*/ 11113 w 10"/>
                  <a:gd name="T15" fmla="*/ 0 h 3"/>
                  <a:gd name="T16" fmla="*/ 7938 w 10"/>
                  <a:gd name="T17" fmla="*/ 0 h 3"/>
                  <a:gd name="T18" fmla="*/ 4763 w 10"/>
                  <a:gd name="T19" fmla="*/ 4763 h 3"/>
                  <a:gd name="T20" fmla="*/ 0 w 10"/>
                  <a:gd name="T21" fmla="*/ 4763 h 3"/>
                  <a:gd name="T22" fmla="*/ 4763 w 10"/>
                  <a:gd name="T23" fmla="*/ 4763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" h="3">
                    <a:moveTo>
                      <a:pt x="3" y="3"/>
                    </a:moveTo>
                    <a:lnTo>
                      <a:pt x="3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6" name="Freeform 1033"/>
              <p:cNvSpPr/>
              <p:nvPr/>
            </p:nvSpPr>
            <p:spPr bwMode="auto">
              <a:xfrm>
                <a:off x="10818813" y="1946275"/>
                <a:ext cx="11113" cy="11113"/>
              </a:xfrm>
              <a:custGeom>
                <a:avLst/>
                <a:gdLst>
                  <a:gd name="T0" fmla="*/ 3704 w 3"/>
                  <a:gd name="T1" fmla="*/ 3704 h 3"/>
                  <a:gd name="T2" fmla="*/ 0 w 3"/>
                  <a:gd name="T3" fmla="*/ 7409 h 3"/>
                  <a:gd name="T4" fmla="*/ 0 w 3"/>
                  <a:gd name="T5" fmla="*/ 7409 h 3"/>
                  <a:gd name="T6" fmla="*/ 7409 w 3"/>
                  <a:gd name="T7" fmla="*/ 7409 h 3"/>
                  <a:gd name="T8" fmla="*/ 7409 w 3"/>
                  <a:gd name="T9" fmla="*/ 7409 h 3"/>
                  <a:gd name="T10" fmla="*/ 7409 w 3"/>
                  <a:gd name="T11" fmla="*/ 3704 h 3"/>
                  <a:gd name="T12" fmla="*/ 11113 w 3"/>
                  <a:gd name="T13" fmla="*/ 3704 h 3"/>
                  <a:gd name="T14" fmla="*/ 11113 w 3"/>
                  <a:gd name="T15" fmla="*/ 0 h 3"/>
                  <a:gd name="T16" fmla="*/ 7409 w 3"/>
                  <a:gd name="T17" fmla="*/ 0 h 3"/>
                  <a:gd name="T18" fmla="*/ 3704 w 3"/>
                  <a:gd name="T19" fmla="*/ 3704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7" name="Freeform 1034"/>
              <p:cNvSpPr/>
              <p:nvPr/>
            </p:nvSpPr>
            <p:spPr bwMode="auto">
              <a:xfrm>
                <a:off x="10758488" y="1990725"/>
                <a:ext cx="74613" cy="90488"/>
              </a:xfrm>
              <a:custGeom>
                <a:avLst/>
                <a:gdLst>
                  <a:gd name="T0" fmla="*/ 63421 w 20"/>
                  <a:gd name="T1" fmla="*/ 30163 h 24"/>
                  <a:gd name="T2" fmla="*/ 52229 w 20"/>
                  <a:gd name="T3" fmla="*/ 11311 h 24"/>
                  <a:gd name="T4" fmla="*/ 52229 w 20"/>
                  <a:gd name="T5" fmla="*/ 7541 h 24"/>
                  <a:gd name="T6" fmla="*/ 48498 w 20"/>
                  <a:gd name="T7" fmla="*/ 7541 h 24"/>
                  <a:gd name="T8" fmla="*/ 44768 w 20"/>
                  <a:gd name="T9" fmla="*/ 7541 h 24"/>
                  <a:gd name="T10" fmla="*/ 41037 w 20"/>
                  <a:gd name="T11" fmla="*/ 7541 h 24"/>
                  <a:gd name="T12" fmla="*/ 41037 w 20"/>
                  <a:gd name="T13" fmla="*/ 11311 h 24"/>
                  <a:gd name="T14" fmla="*/ 37307 w 20"/>
                  <a:gd name="T15" fmla="*/ 7541 h 24"/>
                  <a:gd name="T16" fmla="*/ 33576 w 20"/>
                  <a:gd name="T17" fmla="*/ 7541 h 24"/>
                  <a:gd name="T18" fmla="*/ 29845 w 20"/>
                  <a:gd name="T19" fmla="*/ 3770 h 24"/>
                  <a:gd name="T20" fmla="*/ 26115 w 20"/>
                  <a:gd name="T21" fmla="*/ 3770 h 24"/>
                  <a:gd name="T22" fmla="*/ 11192 w 20"/>
                  <a:gd name="T23" fmla="*/ 3770 h 24"/>
                  <a:gd name="T24" fmla="*/ 7461 w 20"/>
                  <a:gd name="T25" fmla="*/ 11311 h 24"/>
                  <a:gd name="T26" fmla="*/ 3731 w 20"/>
                  <a:gd name="T27" fmla="*/ 15081 h 24"/>
                  <a:gd name="T28" fmla="*/ 0 w 20"/>
                  <a:gd name="T29" fmla="*/ 18852 h 24"/>
                  <a:gd name="T30" fmla="*/ 0 w 20"/>
                  <a:gd name="T31" fmla="*/ 22622 h 24"/>
                  <a:gd name="T32" fmla="*/ 3731 w 20"/>
                  <a:gd name="T33" fmla="*/ 33933 h 24"/>
                  <a:gd name="T34" fmla="*/ 7461 w 20"/>
                  <a:gd name="T35" fmla="*/ 41474 h 24"/>
                  <a:gd name="T36" fmla="*/ 11192 w 20"/>
                  <a:gd name="T37" fmla="*/ 41474 h 24"/>
                  <a:gd name="T38" fmla="*/ 18653 w 20"/>
                  <a:gd name="T39" fmla="*/ 41474 h 24"/>
                  <a:gd name="T40" fmla="*/ 26115 w 20"/>
                  <a:gd name="T41" fmla="*/ 45244 h 24"/>
                  <a:gd name="T42" fmla="*/ 29845 w 20"/>
                  <a:gd name="T43" fmla="*/ 45244 h 24"/>
                  <a:gd name="T44" fmla="*/ 29845 w 20"/>
                  <a:gd name="T45" fmla="*/ 49014 h 24"/>
                  <a:gd name="T46" fmla="*/ 33576 w 20"/>
                  <a:gd name="T47" fmla="*/ 52785 h 24"/>
                  <a:gd name="T48" fmla="*/ 33576 w 20"/>
                  <a:gd name="T49" fmla="*/ 56555 h 24"/>
                  <a:gd name="T50" fmla="*/ 33576 w 20"/>
                  <a:gd name="T51" fmla="*/ 64096 h 24"/>
                  <a:gd name="T52" fmla="*/ 33576 w 20"/>
                  <a:gd name="T53" fmla="*/ 67866 h 24"/>
                  <a:gd name="T54" fmla="*/ 33576 w 20"/>
                  <a:gd name="T55" fmla="*/ 71636 h 24"/>
                  <a:gd name="T56" fmla="*/ 33576 w 20"/>
                  <a:gd name="T57" fmla="*/ 71636 h 24"/>
                  <a:gd name="T58" fmla="*/ 33576 w 20"/>
                  <a:gd name="T59" fmla="*/ 75407 h 24"/>
                  <a:gd name="T60" fmla="*/ 33576 w 20"/>
                  <a:gd name="T61" fmla="*/ 79177 h 24"/>
                  <a:gd name="T62" fmla="*/ 37307 w 20"/>
                  <a:gd name="T63" fmla="*/ 79177 h 24"/>
                  <a:gd name="T64" fmla="*/ 37307 w 20"/>
                  <a:gd name="T65" fmla="*/ 82947 h 24"/>
                  <a:gd name="T66" fmla="*/ 52229 w 20"/>
                  <a:gd name="T67" fmla="*/ 86718 h 24"/>
                  <a:gd name="T68" fmla="*/ 63421 w 20"/>
                  <a:gd name="T69" fmla="*/ 64096 h 24"/>
                  <a:gd name="T70" fmla="*/ 67152 w 20"/>
                  <a:gd name="T71" fmla="*/ 49014 h 24"/>
                  <a:gd name="T72" fmla="*/ 74613 w 20"/>
                  <a:gd name="T73" fmla="*/ 33933 h 2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0" h="24">
                    <a:moveTo>
                      <a:pt x="18" y="9"/>
                    </a:moveTo>
                    <a:cubicBezTo>
                      <a:pt x="18" y="9"/>
                      <a:pt x="17" y="9"/>
                      <a:pt x="17" y="8"/>
                    </a:cubicBezTo>
                    <a:cubicBezTo>
                      <a:pt x="16" y="8"/>
                      <a:pt x="16" y="6"/>
                      <a:pt x="16" y="6"/>
                    </a:cubicBezTo>
                    <a:cubicBezTo>
                      <a:pt x="15" y="5"/>
                      <a:pt x="15" y="4"/>
                      <a:pt x="14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1"/>
                      <a:pt x="6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3"/>
                      <a:pt x="10" y="24"/>
                      <a:pt x="12" y="24"/>
                    </a:cubicBezTo>
                    <a:cubicBezTo>
                      <a:pt x="13" y="24"/>
                      <a:pt x="14" y="24"/>
                      <a:pt x="14" y="23"/>
                    </a:cubicBezTo>
                    <a:cubicBezTo>
                      <a:pt x="15" y="22"/>
                      <a:pt x="15" y="21"/>
                      <a:pt x="15" y="20"/>
                    </a:cubicBezTo>
                    <a:cubicBezTo>
                      <a:pt x="16" y="19"/>
                      <a:pt x="17" y="18"/>
                      <a:pt x="17" y="17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7" y="13"/>
                      <a:pt x="17" y="13"/>
                      <a:pt x="18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1"/>
                      <a:pt x="20" y="10"/>
                      <a:pt x="20" y="9"/>
                    </a:cubicBezTo>
                    <a:cubicBezTo>
                      <a:pt x="19" y="9"/>
                      <a:pt x="19" y="9"/>
                      <a:pt x="18" y="9"/>
                    </a:cubicBez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88" name="Rectangle 1035"/>
              <p:cNvSpPr>
                <a:spLocks noChangeArrowheads="1"/>
              </p:cNvSpPr>
              <p:nvPr/>
            </p:nvSpPr>
            <p:spPr bwMode="auto">
              <a:xfrm>
                <a:off x="10860088" y="2028825"/>
                <a:ext cx="1588" cy="1588"/>
              </a:xfrm>
              <a:prstGeom prst="rect">
                <a:avLst/>
              </a:pr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589" name="Freeform 1036"/>
              <p:cNvSpPr/>
              <p:nvPr/>
            </p:nvSpPr>
            <p:spPr bwMode="auto">
              <a:xfrm>
                <a:off x="10769600" y="1946275"/>
                <a:ext cx="90488" cy="82550"/>
              </a:xfrm>
              <a:custGeom>
                <a:avLst/>
                <a:gdLst>
                  <a:gd name="T0" fmla="*/ 86718 w 24"/>
                  <a:gd name="T1" fmla="*/ 0 h 22"/>
                  <a:gd name="T2" fmla="*/ 79177 w 24"/>
                  <a:gd name="T3" fmla="*/ 0 h 22"/>
                  <a:gd name="T4" fmla="*/ 71636 w 24"/>
                  <a:gd name="T5" fmla="*/ 3752 h 22"/>
                  <a:gd name="T6" fmla="*/ 64096 w 24"/>
                  <a:gd name="T7" fmla="*/ 7505 h 22"/>
                  <a:gd name="T8" fmla="*/ 60325 w 24"/>
                  <a:gd name="T9" fmla="*/ 7505 h 22"/>
                  <a:gd name="T10" fmla="*/ 49014 w 24"/>
                  <a:gd name="T11" fmla="*/ 11257 h 22"/>
                  <a:gd name="T12" fmla="*/ 45244 w 24"/>
                  <a:gd name="T13" fmla="*/ 11257 h 22"/>
                  <a:gd name="T14" fmla="*/ 37703 w 24"/>
                  <a:gd name="T15" fmla="*/ 7505 h 22"/>
                  <a:gd name="T16" fmla="*/ 30163 w 24"/>
                  <a:gd name="T17" fmla="*/ 7505 h 22"/>
                  <a:gd name="T18" fmla="*/ 26392 w 24"/>
                  <a:gd name="T19" fmla="*/ 11257 h 22"/>
                  <a:gd name="T20" fmla="*/ 18852 w 24"/>
                  <a:gd name="T21" fmla="*/ 11257 h 22"/>
                  <a:gd name="T22" fmla="*/ 15081 w 24"/>
                  <a:gd name="T23" fmla="*/ 15009 h 22"/>
                  <a:gd name="T24" fmla="*/ 18852 w 24"/>
                  <a:gd name="T25" fmla="*/ 22514 h 22"/>
                  <a:gd name="T26" fmla="*/ 26392 w 24"/>
                  <a:gd name="T27" fmla="*/ 22514 h 22"/>
                  <a:gd name="T28" fmla="*/ 26392 w 24"/>
                  <a:gd name="T29" fmla="*/ 18761 h 22"/>
                  <a:gd name="T30" fmla="*/ 30163 w 24"/>
                  <a:gd name="T31" fmla="*/ 15009 h 22"/>
                  <a:gd name="T32" fmla="*/ 26392 w 24"/>
                  <a:gd name="T33" fmla="*/ 18761 h 22"/>
                  <a:gd name="T34" fmla="*/ 30163 w 24"/>
                  <a:gd name="T35" fmla="*/ 22514 h 22"/>
                  <a:gd name="T36" fmla="*/ 26392 w 24"/>
                  <a:gd name="T37" fmla="*/ 26266 h 22"/>
                  <a:gd name="T38" fmla="*/ 22622 w 24"/>
                  <a:gd name="T39" fmla="*/ 26266 h 22"/>
                  <a:gd name="T40" fmla="*/ 15081 w 24"/>
                  <a:gd name="T41" fmla="*/ 26266 h 22"/>
                  <a:gd name="T42" fmla="*/ 15081 w 24"/>
                  <a:gd name="T43" fmla="*/ 30018 h 22"/>
                  <a:gd name="T44" fmla="*/ 7541 w 24"/>
                  <a:gd name="T45" fmla="*/ 33770 h 22"/>
                  <a:gd name="T46" fmla="*/ 7541 w 24"/>
                  <a:gd name="T47" fmla="*/ 37523 h 22"/>
                  <a:gd name="T48" fmla="*/ 0 w 24"/>
                  <a:gd name="T49" fmla="*/ 41275 h 22"/>
                  <a:gd name="T50" fmla="*/ 3770 w 24"/>
                  <a:gd name="T51" fmla="*/ 48780 h 22"/>
                  <a:gd name="T52" fmla="*/ 11311 w 24"/>
                  <a:gd name="T53" fmla="*/ 41275 h 22"/>
                  <a:gd name="T54" fmla="*/ 22622 w 24"/>
                  <a:gd name="T55" fmla="*/ 45027 h 22"/>
                  <a:gd name="T56" fmla="*/ 26392 w 24"/>
                  <a:gd name="T57" fmla="*/ 45027 h 22"/>
                  <a:gd name="T58" fmla="*/ 26392 w 24"/>
                  <a:gd name="T59" fmla="*/ 45027 h 22"/>
                  <a:gd name="T60" fmla="*/ 26392 w 24"/>
                  <a:gd name="T61" fmla="*/ 41275 h 22"/>
                  <a:gd name="T62" fmla="*/ 22622 w 24"/>
                  <a:gd name="T63" fmla="*/ 37523 h 22"/>
                  <a:gd name="T64" fmla="*/ 26392 w 24"/>
                  <a:gd name="T65" fmla="*/ 41275 h 22"/>
                  <a:gd name="T66" fmla="*/ 26392 w 24"/>
                  <a:gd name="T67" fmla="*/ 41275 h 22"/>
                  <a:gd name="T68" fmla="*/ 30163 w 24"/>
                  <a:gd name="T69" fmla="*/ 45027 h 22"/>
                  <a:gd name="T70" fmla="*/ 30163 w 24"/>
                  <a:gd name="T71" fmla="*/ 48780 h 22"/>
                  <a:gd name="T72" fmla="*/ 33933 w 24"/>
                  <a:gd name="T73" fmla="*/ 48780 h 22"/>
                  <a:gd name="T74" fmla="*/ 33933 w 24"/>
                  <a:gd name="T75" fmla="*/ 45027 h 22"/>
                  <a:gd name="T76" fmla="*/ 41474 w 24"/>
                  <a:gd name="T77" fmla="*/ 48780 h 22"/>
                  <a:gd name="T78" fmla="*/ 45244 w 24"/>
                  <a:gd name="T79" fmla="*/ 52532 h 22"/>
                  <a:gd name="T80" fmla="*/ 45244 w 24"/>
                  <a:gd name="T81" fmla="*/ 60036 h 22"/>
                  <a:gd name="T82" fmla="*/ 52785 w 24"/>
                  <a:gd name="T83" fmla="*/ 71293 h 22"/>
                  <a:gd name="T84" fmla="*/ 64096 w 24"/>
                  <a:gd name="T85" fmla="*/ 75045 h 22"/>
                  <a:gd name="T86" fmla="*/ 64096 w 24"/>
                  <a:gd name="T87" fmla="*/ 63789 h 22"/>
                  <a:gd name="T88" fmla="*/ 60325 w 24"/>
                  <a:gd name="T89" fmla="*/ 60036 h 22"/>
                  <a:gd name="T90" fmla="*/ 64096 w 24"/>
                  <a:gd name="T91" fmla="*/ 60036 h 22"/>
                  <a:gd name="T92" fmla="*/ 64096 w 24"/>
                  <a:gd name="T93" fmla="*/ 60036 h 22"/>
                  <a:gd name="T94" fmla="*/ 71636 w 24"/>
                  <a:gd name="T95" fmla="*/ 63789 h 22"/>
                  <a:gd name="T96" fmla="*/ 79177 w 24"/>
                  <a:gd name="T97" fmla="*/ 63789 h 22"/>
                  <a:gd name="T98" fmla="*/ 82947 w 24"/>
                  <a:gd name="T99" fmla="*/ 67541 h 22"/>
                  <a:gd name="T100" fmla="*/ 86718 w 24"/>
                  <a:gd name="T101" fmla="*/ 75045 h 22"/>
                  <a:gd name="T102" fmla="*/ 90488 w 24"/>
                  <a:gd name="T103" fmla="*/ 82550 h 22"/>
                  <a:gd name="T104" fmla="*/ 90488 w 24"/>
                  <a:gd name="T105" fmla="*/ 0 h 2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24" h="22">
                    <a:moveTo>
                      <a:pt x="24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8" y="1"/>
                      <a:pt x="18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4" y="3"/>
                      <a:pt x="14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5" y="6"/>
                      <a:pt x="5" y="5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3" y="12"/>
                      <a:pt x="3" y="11"/>
                      <a:pt x="3" y="11"/>
                    </a:cubicBezTo>
                    <a:cubicBezTo>
                      <a:pt x="4" y="11"/>
                      <a:pt x="4" y="10"/>
                      <a:pt x="5" y="11"/>
                    </a:cubicBezTo>
                    <a:cubicBezTo>
                      <a:pt x="5" y="11"/>
                      <a:pt x="6" y="11"/>
                      <a:pt x="6" y="12"/>
                    </a:cubicBezTo>
                    <a:cubicBezTo>
                      <a:pt x="6" y="12"/>
                      <a:pt x="6" y="12"/>
                      <a:pt x="6" y="13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9" y="11"/>
                      <a:pt x="9" y="11"/>
                      <a:pt x="9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1" y="14"/>
                      <a:pt x="11" y="14"/>
                    </a:cubicBezTo>
                    <a:cubicBezTo>
                      <a:pt x="11" y="15"/>
                      <a:pt x="12" y="16"/>
                      <a:pt x="12" y="16"/>
                    </a:cubicBezTo>
                    <a:cubicBezTo>
                      <a:pt x="12" y="17"/>
                      <a:pt x="13" y="17"/>
                      <a:pt x="13" y="17"/>
                    </a:cubicBezTo>
                    <a:cubicBezTo>
                      <a:pt x="13" y="18"/>
                      <a:pt x="14" y="18"/>
                      <a:pt x="14" y="19"/>
                    </a:cubicBezTo>
                    <a:cubicBezTo>
                      <a:pt x="14" y="19"/>
                      <a:pt x="14" y="20"/>
                      <a:pt x="14" y="20"/>
                    </a:cubicBezTo>
                    <a:cubicBezTo>
                      <a:pt x="15" y="21"/>
                      <a:pt x="16" y="20"/>
                      <a:pt x="17" y="20"/>
                    </a:cubicBezTo>
                    <a:cubicBezTo>
                      <a:pt x="18" y="19"/>
                      <a:pt x="19" y="18"/>
                      <a:pt x="19" y="18"/>
                    </a:cubicBezTo>
                    <a:cubicBezTo>
                      <a:pt x="18" y="17"/>
                      <a:pt x="18" y="17"/>
                      <a:pt x="17" y="17"/>
                    </a:cubicBezTo>
                    <a:cubicBezTo>
                      <a:pt x="17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20" y="17"/>
                      <a:pt x="20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2"/>
                      <a:pt x="24" y="22"/>
                    </a:cubicBezTo>
                    <a:cubicBezTo>
                      <a:pt x="24" y="1"/>
                      <a:pt x="24" y="1"/>
                      <a:pt x="24" y="1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90" name="Freeform 1037"/>
              <p:cNvSpPr/>
              <p:nvPr/>
            </p:nvSpPr>
            <p:spPr bwMode="auto">
              <a:xfrm>
                <a:off x="10860088" y="202882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91" name="Rectangle 1038"/>
              <p:cNvSpPr>
                <a:spLocks noChangeArrowheads="1"/>
              </p:cNvSpPr>
              <p:nvPr/>
            </p:nvSpPr>
            <p:spPr bwMode="auto">
              <a:xfrm>
                <a:off x="10860088" y="2028825"/>
                <a:ext cx="1588" cy="1588"/>
              </a:xfrm>
              <a:prstGeom prst="rect">
                <a:avLst/>
              </a:pr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592" name="Freeform 1039"/>
              <p:cNvSpPr/>
              <p:nvPr/>
            </p:nvSpPr>
            <p:spPr bwMode="auto">
              <a:xfrm>
                <a:off x="10821988" y="2054225"/>
                <a:ext cx="11113" cy="19050"/>
              </a:xfrm>
              <a:custGeom>
                <a:avLst/>
                <a:gdLst>
                  <a:gd name="T0" fmla="*/ 7409 w 3"/>
                  <a:gd name="T1" fmla="*/ 0 h 5"/>
                  <a:gd name="T2" fmla="*/ 7409 w 3"/>
                  <a:gd name="T3" fmla="*/ 3810 h 5"/>
                  <a:gd name="T4" fmla="*/ 3704 w 3"/>
                  <a:gd name="T5" fmla="*/ 3810 h 5"/>
                  <a:gd name="T6" fmla="*/ 3704 w 3"/>
                  <a:gd name="T7" fmla="*/ 7620 h 5"/>
                  <a:gd name="T8" fmla="*/ 3704 w 3"/>
                  <a:gd name="T9" fmla="*/ 11430 h 5"/>
                  <a:gd name="T10" fmla="*/ 0 w 3"/>
                  <a:gd name="T11" fmla="*/ 11430 h 5"/>
                  <a:gd name="T12" fmla="*/ 0 w 3"/>
                  <a:gd name="T13" fmla="*/ 15240 h 5"/>
                  <a:gd name="T14" fmla="*/ 3704 w 3"/>
                  <a:gd name="T15" fmla="*/ 19050 h 5"/>
                  <a:gd name="T16" fmla="*/ 3704 w 3"/>
                  <a:gd name="T17" fmla="*/ 15240 h 5"/>
                  <a:gd name="T18" fmla="*/ 3704 w 3"/>
                  <a:gd name="T19" fmla="*/ 15240 h 5"/>
                  <a:gd name="T20" fmla="*/ 3704 w 3"/>
                  <a:gd name="T21" fmla="*/ 15240 h 5"/>
                  <a:gd name="T22" fmla="*/ 3704 w 3"/>
                  <a:gd name="T23" fmla="*/ 15240 h 5"/>
                  <a:gd name="T24" fmla="*/ 3704 w 3"/>
                  <a:gd name="T25" fmla="*/ 15240 h 5"/>
                  <a:gd name="T26" fmla="*/ 3704 w 3"/>
                  <a:gd name="T27" fmla="*/ 11430 h 5"/>
                  <a:gd name="T28" fmla="*/ 7409 w 3"/>
                  <a:gd name="T29" fmla="*/ 11430 h 5"/>
                  <a:gd name="T30" fmla="*/ 7409 w 3"/>
                  <a:gd name="T31" fmla="*/ 7620 h 5"/>
                  <a:gd name="T32" fmla="*/ 7409 w 3"/>
                  <a:gd name="T33" fmla="*/ 3810 h 5"/>
                  <a:gd name="T34" fmla="*/ 7409 w 3"/>
                  <a:gd name="T35" fmla="*/ 0 h 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93" name="Rectangle 1040"/>
              <p:cNvSpPr>
                <a:spLocks noChangeArrowheads="1"/>
              </p:cNvSpPr>
              <p:nvPr/>
            </p:nvSpPr>
            <p:spPr bwMode="auto">
              <a:xfrm>
                <a:off x="10826750" y="2070100"/>
                <a:ext cx="1588" cy="1588"/>
              </a:xfrm>
              <a:prstGeom prst="rect">
                <a:avLst/>
              </a:pr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594" name="Freeform 1041"/>
              <p:cNvSpPr/>
              <p:nvPr/>
            </p:nvSpPr>
            <p:spPr bwMode="auto">
              <a:xfrm>
                <a:off x="10860088" y="1946275"/>
                <a:ext cx="68263" cy="101600"/>
              </a:xfrm>
              <a:custGeom>
                <a:avLst/>
                <a:gdLst>
                  <a:gd name="T0" fmla="*/ 26547 w 18"/>
                  <a:gd name="T1" fmla="*/ 94074 h 27"/>
                  <a:gd name="T2" fmla="*/ 26547 w 18"/>
                  <a:gd name="T3" fmla="*/ 82785 h 27"/>
                  <a:gd name="T4" fmla="*/ 26547 w 18"/>
                  <a:gd name="T5" fmla="*/ 82785 h 27"/>
                  <a:gd name="T6" fmla="*/ 30339 w 18"/>
                  <a:gd name="T7" fmla="*/ 82785 h 27"/>
                  <a:gd name="T8" fmla="*/ 30339 w 18"/>
                  <a:gd name="T9" fmla="*/ 79022 h 27"/>
                  <a:gd name="T10" fmla="*/ 30339 w 18"/>
                  <a:gd name="T11" fmla="*/ 75259 h 27"/>
                  <a:gd name="T12" fmla="*/ 34132 w 18"/>
                  <a:gd name="T13" fmla="*/ 67733 h 27"/>
                  <a:gd name="T14" fmla="*/ 41716 w 18"/>
                  <a:gd name="T15" fmla="*/ 60207 h 27"/>
                  <a:gd name="T16" fmla="*/ 37924 w 18"/>
                  <a:gd name="T17" fmla="*/ 52681 h 27"/>
                  <a:gd name="T18" fmla="*/ 34132 w 18"/>
                  <a:gd name="T19" fmla="*/ 45156 h 27"/>
                  <a:gd name="T20" fmla="*/ 37924 w 18"/>
                  <a:gd name="T21" fmla="*/ 45156 h 27"/>
                  <a:gd name="T22" fmla="*/ 45509 w 18"/>
                  <a:gd name="T23" fmla="*/ 52681 h 27"/>
                  <a:gd name="T24" fmla="*/ 45509 w 18"/>
                  <a:gd name="T25" fmla="*/ 45156 h 27"/>
                  <a:gd name="T26" fmla="*/ 45509 w 18"/>
                  <a:gd name="T27" fmla="*/ 37630 h 27"/>
                  <a:gd name="T28" fmla="*/ 45509 w 18"/>
                  <a:gd name="T29" fmla="*/ 30104 h 27"/>
                  <a:gd name="T30" fmla="*/ 49301 w 18"/>
                  <a:gd name="T31" fmla="*/ 37630 h 27"/>
                  <a:gd name="T32" fmla="*/ 49301 w 18"/>
                  <a:gd name="T33" fmla="*/ 48919 h 27"/>
                  <a:gd name="T34" fmla="*/ 49301 w 18"/>
                  <a:gd name="T35" fmla="*/ 48919 h 27"/>
                  <a:gd name="T36" fmla="*/ 45509 w 18"/>
                  <a:gd name="T37" fmla="*/ 52681 h 27"/>
                  <a:gd name="T38" fmla="*/ 45509 w 18"/>
                  <a:gd name="T39" fmla="*/ 52681 h 27"/>
                  <a:gd name="T40" fmla="*/ 49301 w 18"/>
                  <a:gd name="T41" fmla="*/ 56444 h 27"/>
                  <a:gd name="T42" fmla="*/ 49301 w 18"/>
                  <a:gd name="T43" fmla="*/ 56444 h 27"/>
                  <a:gd name="T44" fmla="*/ 49301 w 18"/>
                  <a:gd name="T45" fmla="*/ 56444 h 27"/>
                  <a:gd name="T46" fmla="*/ 53093 w 18"/>
                  <a:gd name="T47" fmla="*/ 48919 h 27"/>
                  <a:gd name="T48" fmla="*/ 56886 w 18"/>
                  <a:gd name="T49" fmla="*/ 41393 h 27"/>
                  <a:gd name="T50" fmla="*/ 53093 w 18"/>
                  <a:gd name="T51" fmla="*/ 37630 h 27"/>
                  <a:gd name="T52" fmla="*/ 49301 w 18"/>
                  <a:gd name="T53" fmla="*/ 30104 h 27"/>
                  <a:gd name="T54" fmla="*/ 41716 w 18"/>
                  <a:gd name="T55" fmla="*/ 26341 h 27"/>
                  <a:gd name="T56" fmla="*/ 45509 w 18"/>
                  <a:gd name="T57" fmla="*/ 22578 h 27"/>
                  <a:gd name="T58" fmla="*/ 49301 w 18"/>
                  <a:gd name="T59" fmla="*/ 22578 h 27"/>
                  <a:gd name="T60" fmla="*/ 53093 w 18"/>
                  <a:gd name="T61" fmla="*/ 22578 h 27"/>
                  <a:gd name="T62" fmla="*/ 53093 w 18"/>
                  <a:gd name="T63" fmla="*/ 22578 h 27"/>
                  <a:gd name="T64" fmla="*/ 53093 w 18"/>
                  <a:gd name="T65" fmla="*/ 22578 h 27"/>
                  <a:gd name="T66" fmla="*/ 56886 w 18"/>
                  <a:gd name="T67" fmla="*/ 30104 h 27"/>
                  <a:gd name="T68" fmla="*/ 60678 w 18"/>
                  <a:gd name="T69" fmla="*/ 30104 h 27"/>
                  <a:gd name="T70" fmla="*/ 56886 w 18"/>
                  <a:gd name="T71" fmla="*/ 22578 h 27"/>
                  <a:gd name="T72" fmla="*/ 64471 w 18"/>
                  <a:gd name="T73" fmla="*/ 18815 h 27"/>
                  <a:gd name="T74" fmla="*/ 56886 w 18"/>
                  <a:gd name="T75" fmla="*/ 7526 h 27"/>
                  <a:gd name="T76" fmla="*/ 45509 w 18"/>
                  <a:gd name="T77" fmla="*/ 7526 h 27"/>
                  <a:gd name="T78" fmla="*/ 18962 w 18"/>
                  <a:gd name="T79" fmla="*/ 3763 h 27"/>
                  <a:gd name="T80" fmla="*/ 22754 w 18"/>
                  <a:gd name="T81" fmla="*/ 7526 h 27"/>
                  <a:gd name="T82" fmla="*/ 15170 w 18"/>
                  <a:gd name="T83" fmla="*/ 7526 h 27"/>
                  <a:gd name="T84" fmla="*/ 11377 w 18"/>
                  <a:gd name="T85" fmla="*/ 7526 h 27"/>
                  <a:gd name="T86" fmla="*/ 3792 w 18"/>
                  <a:gd name="T87" fmla="*/ 7526 h 27"/>
                  <a:gd name="T88" fmla="*/ 0 w 18"/>
                  <a:gd name="T89" fmla="*/ 3763 h 27"/>
                  <a:gd name="T90" fmla="*/ 0 w 18"/>
                  <a:gd name="T91" fmla="*/ 82785 h 27"/>
                  <a:gd name="T92" fmla="*/ 3792 w 18"/>
                  <a:gd name="T93" fmla="*/ 86548 h 27"/>
                  <a:gd name="T94" fmla="*/ 3792 w 18"/>
                  <a:gd name="T95" fmla="*/ 75259 h 27"/>
                  <a:gd name="T96" fmla="*/ 7585 w 18"/>
                  <a:gd name="T97" fmla="*/ 71496 h 27"/>
                  <a:gd name="T98" fmla="*/ 15170 w 18"/>
                  <a:gd name="T99" fmla="*/ 71496 h 27"/>
                  <a:gd name="T100" fmla="*/ 18962 w 18"/>
                  <a:gd name="T101" fmla="*/ 75259 h 27"/>
                  <a:gd name="T102" fmla="*/ 22754 w 18"/>
                  <a:gd name="T103" fmla="*/ 86548 h 27"/>
                  <a:gd name="T104" fmla="*/ 22754 w 18"/>
                  <a:gd name="T105" fmla="*/ 90311 h 27"/>
                  <a:gd name="T106" fmla="*/ 18962 w 18"/>
                  <a:gd name="T107" fmla="*/ 90311 h 27"/>
                  <a:gd name="T108" fmla="*/ 26547 w 18"/>
                  <a:gd name="T109" fmla="*/ 101600 h 2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8" h="27">
                    <a:moveTo>
                      <a:pt x="8" y="27"/>
                    </a:moveTo>
                    <a:cubicBezTo>
                      <a:pt x="8" y="26"/>
                      <a:pt x="8" y="26"/>
                      <a:pt x="7" y="25"/>
                    </a:cubicBezTo>
                    <a:cubicBezTo>
                      <a:pt x="7" y="25"/>
                      <a:pt x="7" y="24"/>
                      <a:pt x="7" y="24"/>
                    </a:cubicBezTo>
                    <a:cubicBezTo>
                      <a:pt x="7" y="23"/>
                      <a:pt x="7" y="23"/>
                      <a:pt x="7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1"/>
                      <a:pt x="6" y="21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0" y="15"/>
                      <a:pt x="10" y="14"/>
                    </a:cubicBezTo>
                    <a:cubicBezTo>
                      <a:pt x="10" y="14"/>
                      <a:pt x="10" y="13"/>
                      <a:pt x="10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1"/>
                      <a:pt x="14" y="12"/>
                      <a:pt x="14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4"/>
                      <a:pt x="14" y="14"/>
                      <a:pt x="14" y="14"/>
                    </a:cubicBezTo>
                    <a:cubicBezTo>
                      <a:pt x="15" y="14"/>
                      <a:pt x="15" y="13"/>
                      <a:pt x="14" y="13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4" y="11"/>
                      <a:pt x="15" y="11"/>
                    </a:cubicBezTo>
                    <a:cubicBezTo>
                      <a:pt x="15" y="11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8"/>
                      <a:pt x="13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1" y="7"/>
                      <a:pt x="11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6"/>
                      <a:pt x="16" y="5"/>
                      <a:pt x="17" y="5"/>
                    </a:cubicBezTo>
                    <a:cubicBezTo>
                      <a:pt x="17" y="5"/>
                      <a:pt x="18" y="4"/>
                      <a:pt x="18" y="4"/>
                    </a:cubicBezTo>
                    <a:cubicBezTo>
                      <a:pt x="18" y="3"/>
                      <a:pt x="16" y="3"/>
                      <a:pt x="15" y="2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8" y="2"/>
                      <a:pt x="6" y="0"/>
                      <a:pt x="5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1"/>
                      <a:pt x="1" y="21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4" y="18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6" y="22"/>
                      <a:pt x="6" y="23"/>
                      <a:pt x="6" y="23"/>
                    </a:cubicBezTo>
                    <a:cubicBezTo>
                      <a:pt x="6" y="23"/>
                      <a:pt x="7" y="24"/>
                      <a:pt x="6" y="24"/>
                    </a:cubicBezTo>
                    <a:cubicBezTo>
                      <a:pt x="6" y="25"/>
                      <a:pt x="6" y="24"/>
                      <a:pt x="6" y="24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4" y="24"/>
                      <a:pt x="5" y="24"/>
                      <a:pt x="5" y="24"/>
                    </a:cubicBezTo>
                    <a:cubicBezTo>
                      <a:pt x="6" y="25"/>
                      <a:pt x="6" y="25"/>
                      <a:pt x="6" y="26"/>
                    </a:cubicBezTo>
                    <a:cubicBezTo>
                      <a:pt x="7" y="26"/>
                      <a:pt x="7" y="26"/>
                      <a:pt x="7" y="27"/>
                    </a:cubicBezTo>
                    <a:cubicBezTo>
                      <a:pt x="7" y="27"/>
                      <a:pt x="8" y="27"/>
                      <a:pt x="8" y="27"/>
                    </a:cubicBezTo>
                    <a:close/>
                  </a:path>
                </a:pathLst>
              </a:cu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95" name="Freeform 1042"/>
              <p:cNvSpPr/>
              <p:nvPr/>
            </p:nvSpPr>
            <p:spPr bwMode="auto">
              <a:xfrm>
                <a:off x="10890250" y="2028825"/>
                <a:ext cx="11113" cy="14288"/>
              </a:xfrm>
              <a:custGeom>
                <a:avLst/>
                <a:gdLst>
                  <a:gd name="T0" fmla="*/ 11113 w 3"/>
                  <a:gd name="T1" fmla="*/ 10716 h 4"/>
                  <a:gd name="T2" fmla="*/ 11113 w 3"/>
                  <a:gd name="T3" fmla="*/ 7144 h 4"/>
                  <a:gd name="T4" fmla="*/ 11113 w 3"/>
                  <a:gd name="T5" fmla="*/ 3572 h 4"/>
                  <a:gd name="T6" fmla="*/ 3704 w 3"/>
                  <a:gd name="T7" fmla="*/ 3572 h 4"/>
                  <a:gd name="T8" fmla="*/ 3704 w 3"/>
                  <a:gd name="T9" fmla="*/ 7144 h 4"/>
                  <a:gd name="T10" fmla="*/ 0 w 3"/>
                  <a:gd name="T11" fmla="*/ 10716 h 4"/>
                  <a:gd name="T12" fmla="*/ 3704 w 3"/>
                  <a:gd name="T13" fmla="*/ 14288 h 4"/>
                  <a:gd name="T14" fmla="*/ 7409 w 3"/>
                  <a:gd name="T15" fmla="*/ 14288 h 4"/>
                  <a:gd name="T16" fmla="*/ 11113 w 3"/>
                  <a:gd name="T17" fmla="*/ 14288 h 4"/>
                  <a:gd name="T18" fmla="*/ 7409 w 3"/>
                  <a:gd name="T19" fmla="*/ 10716 h 4"/>
                  <a:gd name="T20" fmla="*/ 11113 w 3"/>
                  <a:gd name="T21" fmla="*/ 10716 h 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96" name="Freeform 1043"/>
              <p:cNvSpPr/>
              <p:nvPr/>
            </p:nvSpPr>
            <p:spPr bwMode="auto">
              <a:xfrm>
                <a:off x="10901363" y="2017713"/>
                <a:ext cx="7938" cy="14288"/>
              </a:xfrm>
              <a:custGeom>
                <a:avLst/>
                <a:gdLst>
                  <a:gd name="T0" fmla="*/ 3969 w 2"/>
                  <a:gd name="T1" fmla="*/ 10716 h 4"/>
                  <a:gd name="T2" fmla="*/ 3969 w 2"/>
                  <a:gd name="T3" fmla="*/ 14288 h 4"/>
                  <a:gd name="T4" fmla="*/ 3969 w 2"/>
                  <a:gd name="T5" fmla="*/ 14288 h 4"/>
                  <a:gd name="T6" fmla="*/ 7938 w 2"/>
                  <a:gd name="T7" fmla="*/ 10716 h 4"/>
                  <a:gd name="T8" fmla="*/ 3969 w 2"/>
                  <a:gd name="T9" fmla="*/ 10716 h 4"/>
                  <a:gd name="T10" fmla="*/ 3969 w 2"/>
                  <a:gd name="T11" fmla="*/ 7144 h 4"/>
                  <a:gd name="T12" fmla="*/ 3969 w 2"/>
                  <a:gd name="T13" fmla="*/ 3572 h 4"/>
                  <a:gd name="T14" fmla="*/ 0 w 2"/>
                  <a:gd name="T15" fmla="*/ 0 h 4"/>
                  <a:gd name="T16" fmla="*/ 0 w 2"/>
                  <a:gd name="T17" fmla="*/ 0 h 4"/>
                  <a:gd name="T18" fmla="*/ 0 w 2"/>
                  <a:gd name="T19" fmla="*/ 0 h 4"/>
                  <a:gd name="T20" fmla="*/ 0 w 2"/>
                  <a:gd name="T21" fmla="*/ 0 h 4"/>
                  <a:gd name="T22" fmla="*/ 0 w 2"/>
                  <a:gd name="T23" fmla="*/ 7144 h 4"/>
                  <a:gd name="T24" fmla="*/ 3969 w 2"/>
                  <a:gd name="T25" fmla="*/ 10716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" h="4">
                    <a:moveTo>
                      <a:pt x="1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97" name="Freeform 1044"/>
              <p:cNvSpPr/>
              <p:nvPr/>
            </p:nvSpPr>
            <p:spPr bwMode="auto">
              <a:xfrm>
                <a:off x="10912475" y="2039938"/>
                <a:ext cx="22225" cy="14288"/>
              </a:xfrm>
              <a:custGeom>
                <a:avLst/>
                <a:gdLst>
                  <a:gd name="T0" fmla="*/ 7408 w 6"/>
                  <a:gd name="T1" fmla="*/ 0 h 4"/>
                  <a:gd name="T2" fmla="*/ 0 w 6"/>
                  <a:gd name="T3" fmla="*/ 3572 h 4"/>
                  <a:gd name="T4" fmla="*/ 0 w 6"/>
                  <a:gd name="T5" fmla="*/ 3572 h 4"/>
                  <a:gd name="T6" fmla="*/ 3704 w 6"/>
                  <a:gd name="T7" fmla="*/ 3572 h 4"/>
                  <a:gd name="T8" fmla="*/ 3704 w 6"/>
                  <a:gd name="T9" fmla="*/ 7144 h 4"/>
                  <a:gd name="T10" fmla="*/ 7408 w 6"/>
                  <a:gd name="T11" fmla="*/ 10716 h 4"/>
                  <a:gd name="T12" fmla="*/ 11113 w 6"/>
                  <a:gd name="T13" fmla="*/ 10716 h 4"/>
                  <a:gd name="T14" fmla="*/ 14817 w 6"/>
                  <a:gd name="T15" fmla="*/ 10716 h 4"/>
                  <a:gd name="T16" fmla="*/ 18521 w 6"/>
                  <a:gd name="T17" fmla="*/ 10716 h 4"/>
                  <a:gd name="T18" fmla="*/ 18521 w 6"/>
                  <a:gd name="T19" fmla="*/ 10716 h 4"/>
                  <a:gd name="T20" fmla="*/ 18521 w 6"/>
                  <a:gd name="T21" fmla="*/ 3572 h 4"/>
                  <a:gd name="T22" fmla="*/ 18521 w 6"/>
                  <a:gd name="T23" fmla="*/ 7144 h 4"/>
                  <a:gd name="T24" fmla="*/ 11113 w 6"/>
                  <a:gd name="T25" fmla="*/ 3572 h 4"/>
                  <a:gd name="T26" fmla="*/ 7408 w 6"/>
                  <a:gd name="T27" fmla="*/ 0 h 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6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98" name="Freeform 1045"/>
              <p:cNvSpPr/>
              <p:nvPr/>
            </p:nvSpPr>
            <p:spPr bwMode="auto">
              <a:xfrm>
                <a:off x="10890250" y="2047875"/>
                <a:ext cx="19050" cy="3175"/>
              </a:xfrm>
              <a:custGeom>
                <a:avLst/>
                <a:gdLst>
                  <a:gd name="T0" fmla="*/ 3810 w 5"/>
                  <a:gd name="T1" fmla="*/ 3175 h 1"/>
                  <a:gd name="T2" fmla="*/ 3810 w 5"/>
                  <a:gd name="T3" fmla="*/ 3175 h 1"/>
                  <a:gd name="T4" fmla="*/ 7620 w 5"/>
                  <a:gd name="T5" fmla="*/ 3175 h 1"/>
                  <a:gd name="T6" fmla="*/ 11430 w 5"/>
                  <a:gd name="T7" fmla="*/ 3175 h 1"/>
                  <a:gd name="T8" fmla="*/ 11430 w 5"/>
                  <a:gd name="T9" fmla="*/ 3175 h 1"/>
                  <a:gd name="T10" fmla="*/ 19050 w 5"/>
                  <a:gd name="T11" fmla="*/ 3175 h 1"/>
                  <a:gd name="T12" fmla="*/ 19050 w 5"/>
                  <a:gd name="T13" fmla="*/ 3175 h 1"/>
                  <a:gd name="T14" fmla="*/ 15240 w 5"/>
                  <a:gd name="T15" fmla="*/ 3175 h 1"/>
                  <a:gd name="T16" fmla="*/ 11430 w 5"/>
                  <a:gd name="T17" fmla="*/ 0 h 1"/>
                  <a:gd name="T18" fmla="*/ 3810 w 5"/>
                  <a:gd name="T19" fmla="*/ 0 h 1"/>
                  <a:gd name="T20" fmla="*/ 0 w 5"/>
                  <a:gd name="T21" fmla="*/ 0 h 1"/>
                  <a:gd name="T22" fmla="*/ 0 w 5"/>
                  <a:gd name="T23" fmla="*/ 0 h 1"/>
                  <a:gd name="T24" fmla="*/ 0 w 5"/>
                  <a:gd name="T25" fmla="*/ 3175 h 1"/>
                  <a:gd name="T26" fmla="*/ 0 w 5"/>
                  <a:gd name="T27" fmla="*/ 3175 h 1"/>
                  <a:gd name="T28" fmla="*/ 0 w 5"/>
                  <a:gd name="T29" fmla="*/ 3175 h 1"/>
                  <a:gd name="T30" fmla="*/ 0 w 5"/>
                  <a:gd name="T31" fmla="*/ 3175 h 1"/>
                  <a:gd name="T32" fmla="*/ 0 w 5"/>
                  <a:gd name="T33" fmla="*/ 3175 h 1"/>
                  <a:gd name="T34" fmla="*/ 3810 w 5"/>
                  <a:gd name="T35" fmla="*/ 3175 h 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99" name="Freeform 1046"/>
              <p:cNvSpPr/>
              <p:nvPr/>
            </p:nvSpPr>
            <p:spPr bwMode="auto">
              <a:xfrm>
                <a:off x="10890250" y="2051050"/>
                <a:ext cx="41275" cy="38100"/>
              </a:xfrm>
              <a:custGeom>
                <a:avLst/>
                <a:gdLst>
                  <a:gd name="T0" fmla="*/ 41275 w 11"/>
                  <a:gd name="T1" fmla="*/ 15240 h 10"/>
                  <a:gd name="T2" fmla="*/ 37523 w 11"/>
                  <a:gd name="T3" fmla="*/ 11430 h 10"/>
                  <a:gd name="T4" fmla="*/ 37523 w 11"/>
                  <a:gd name="T5" fmla="*/ 7620 h 10"/>
                  <a:gd name="T6" fmla="*/ 33770 w 11"/>
                  <a:gd name="T7" fmla="*/ 3810 h 10"/>
                  <a:gd name="T8" fmla="*/ 30018 w 11"/>
                  <a:gd name="T9" fmla="*/ 7620 h 10"/>
                  <a:gd name="T10" fmla="*/ 30018 w 11"/>
                  <a:gd name="T11" fmla="*/ 7620 h 10"/>
                  <a:gd name="T12" fmla="*/ 26266 w 11"/>
                  <a:gd name="T13" fmla="*/ 3810 h 10"/>
                  <a:gd name="T14" fmla="*/ 22514 w 11"/>
                  <a:gd name="T15" fmla="*/ 3810 h 10"/>
                  <a:gd name="T16" fmla="*/ 22514 w 11"/>
                  <a:gd name="T17" fmla="*/ 3810 h 10"/>
                  <a:gd name="T18" fmla="*/ 18761 w 11"/>
                  <a:gd name="T19" fmla="*/ 3810 h 10"/>
                  <a:gd name="T20" fmla="*/ 18761 w 11"/>
                  <a:gd name="T21" fmla="*/ 3810 h 10"/>
                  <a:gd name="T22" fmla="*/ 15009 w 11"/>
                  <a:gd name="T23" fmla="*/ 7620 h 10"/>
                  <a:gd name="T24" fmla="*/ 11257 w 11"/>
                  <a:gd name="T25" fmla="*/ 11430 h 10"/>
                  <a:gd name="T26" fmla="*/ 3752 w 11"/>
                  <a:gd name="T27" fmla="*/ 15240 h 10"/>
                  <a:gd name="T28" fmla="*/ 0 w 11"/>
                  <a:gd name="T29" fmla="*/ 30480 h 10"/>
                  <a:gd name="T30" fmla="*/ 3752 w 11"/>
                  <a:gd name="T31" fmla="*/ 34290 h 10"/>
                  <a:gd name="T32" fmla="*/ 11257 w 11"/>
                  <a:gd name="T33" fmla="*/ 30480 h 10"/>
                  <a:gd name="T34" fmla="*/ 15009 w 11"/>
                  <a:gd name="T35" fmla="*/ 30480 h 10"/>
                  <a:gd name="T36" fmla="*/ 18761 w 11"/>
                  <a:gd name="T37" fmla="*/ 30480 h 10"/>
                  <a:gd name="T38" fmla="*/ 22514 w 11"/>
                  <a:gd name="T39" fmla="*/ 34290 h 10"/>
                  <a:gd name="T40" fmla="*/ 26266 w 11"/>
                  <a:gd name="T41" fmla="*/ 38100 h 10"/>
                  <a:gd name="T42" fmla="*/ 37523 w 11"/>
                  <a:gd name="T43" fmla="*/ 30480 h 10"/>
                  <a:gd name="T44" fmla="*/ 41275 w 11"/>
                  <a:gd name="T45" fmla="*/ 15240 h 1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1" h="10">
                    <a:moveTo>
                      <a:pt x="11" y="4"/>
                    </a:moveTo>
                    <a:cubicBezTo>
                      <a:pt x="10" y="4"/>
                      <a:pt x="10" y="3"/>
                      <a:pt x="10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8" y="3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0" y="4"/>
                      <a:pt x="1" y="7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1" y="9"/>
                      <a:pt x="2" y="9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5" y="8"/>
                      <a:pt x="5" y="8"/>
                      <a:pt x="6" y="9"/>
                    </a:cubicBezTo>
                    <a:cubicBezTo>
                      <a:pt x="6" y="9"/>
                      <a:pt x="6" y="10"/>
                      <a:pt x="7" y="10"/>
                    </a:cubicBezTo>
                    <a:cubicBezTo>
                      <a:pt x="8" y="9"/>
                      <a:pt x="9" y="9"/>
                      <a:pt x="10" y="8"/>
                    </a:cubicBezTo>
                    <a:cubicBezTo>
                      <a:pt x="10" y="7"/>
                      <a:pt x="11" y="6"/>
                      <a:pt x="11" y="4"/>
                    </a:cubicBezTo>
                    <a:close/>
                  </a:path>
                </a:pathLst>
              </a:cu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0" name="Freeform 1047"/>
              <p:cNvSpPr/>
              <p:nvPr/>
            </p:nvSpPr>
            <p:spPr bwMode="auto">
              <a:xfrm>
                <a:off x="10912475" y="2089150"/>
                <a:ext cx="7938" cy="6350"/>
              </a:xfrm>
              <a:custGeom>
                <a:avLst/>
                <a:gdLst>
                  <a:gd name="T0" fmla="*/ 4763 w 5"/>
                  <a:gd name="T1" fmla="*/ 0 h 4"/>
                  <a:gd name="T2" fmla="*/ 4763 w 5"/>
                  <a:gd name="T3" fmla="*/ 0 h 4"/>
                  <a:gd name="T4" fmla="*/ 4763 w 5"/>
                  <a:gd name="T5" fmla="*/ 3175 h 4"/>
                  <a:gd name="T6" fmla="*/ 0 w 5"/>
                  <a:gd name="T7" fmla="*/ 6350 h 4"/>
                  <a:gd name="T8" fmla="*/ 4763 w 5"/>
                  <a:gd name="T9" fmla="*/ 6350 h 4"/>
                  <a:gd name="T10" fmla="*/ 4763 w 5"/>
                  <a:gd name="T11" fmla="*/ 3175 h 4"/>
                  <a:gd name="T12" fmla="*/ 7938 w 5"/>
                  <a:gd name="T13" fmla="*/ 0 h 4"/>
                  <a:gd name="T14" fmla="*/ 4763 w 5"/>
                  <a:gd name="T15" fmla="*/ 0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1" name="Freeform 1048"/>
              <p:cNvSpPr/>
              <p:nvPr/>
            </p:nvSpPr>
            <p:spPr bwMode="auto">
              <a:xfrm>
                <a:off x="10942638" y="2081213"/>
                <a:ext cx="7938" cy="11113"/>
              </a:xfrm>
              <a:custGeom>
                <a:avLst/>
                <a:gdLst>
                  <a:gd name="T0" fmla="*/ 4763 w 5"/>
                  <a:gd name="T1" fmla="*/ 3175 h 7"/>
                  <a:gd name="T2" fmla="*/ 4763 w 5"/>
                  <a:gd name="T3" fmla="*/ 3175 h 7"/>
                  <a:gd name="T4" fmla="*/ 4763 w 5"/>
                  <a:gd name="T5" fmla="*/ 3175 h 7"/>
                  <a:gd name="T6" fmla="*/ 0 w 5"/>
                  <a:gd name="T7" fmla="*/ 0 h 7"/>
                  <a:gd name="T8" fmla="*/ 0 w 5"/>
                  <a:gd name="T9" fmla="*/ 0 h 7"/>
                  <a:gd name="T10" fmla="*/ 0 w 5"/>
                  <a:gd name="T11" fmla="*/ 3175 h 7"/>
                  <a:gd name="T12" fmla="*/ 0 w 5"/>
                  <a:gd name="T13" fmla="*/ 3175 h 7"/>
                  <a:gd name="T14" fmla="*/ 0 w 5"/>
                  <a:gd name="T15" fmla="*/ 3175 h 7"/>
                  <a:gd name="T16" fmla="*/ 0 w 5"/>
                  <a:gd name="T17" fmla="*/ 3175 h 7"/>
                  <a:gd name="T18" fmla="*/ 0 w 5"/>
                  <a:gd name="T19" fmla="*/ 7938 h 7"/>
                  <a:gd name="T20" fmla="*/ 0 w 5"/>
                  <a:gd name="T21" fmla="*/ 7938 h 7"/>
                  <a:gd name="T22" fmla="*/ 0 w 5"/>
                  <a:gd name="T23" fmla="*/ 7938 h 7"/>
                  <a:gd name="T24" fmla="*/ 0 w 5"/>
                  <a:gd name="T25" fmla="*/ 7938 h 7"/>
                  <a:gd name="T26" fmla="*/ 0 w 5"/>
                  <a:gd name="T27" fmla="*/ 11113 h 7"/>
                  <a:gd name="T28" fmla="*/ 0 w 5"/>
                  <a:gd name="T29" fmla="*/ 7938 h 7"/>
                  <a:gd name="T30" fmla="*/ 4763 w 5"/>
                  <a:gd name="T31" fmla="*/ 7938 h 7"/>
                  <a:gd name="T32" fmla="*/ 4763 w 5"/>
                  <a:gd name="T33" fmla="*/ 7938 h 7"/>
                  <a:gd name="T34" fmla="*/ 4763 w 5"/>
                  <a:gd name="T35" fmla="*/ 7938 h 7"/>
                  <a:gd name="T36" fmla="*/ 7938 w 5"/>
                  <a:gd name="T37" fmla="*/ 7938 h 7"/>
                  <a:gd name="T38" fmla="*/ 4763 w 5"/>
                  <a:gd name="T39" fmla="*/ 3175 h 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" h="7">
                    <a:moveTo>
                      <a:pt x="3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2" name="Freeform 1049"/>
              <p:cNvSpPr/>
              <p:nvPr/>
            </p:nvSpPr>
            <p:spPr bwMode="auto">
              <a:xfrm>
                <a:off x="10931525" y="2089150"/>
                <a:ext cx="11113" cy="11113"/>
              </a:xfrm>
              <a:custGeom>
                <a:avLst/>
                <a:gdLst>
                  <a:gd name="T0" fmla="*/ 7938 w 7"/>
                  <a:gd name="T1" fmla="*/ 3175 h 7"/>
                  <a:gd name="T2" fmla="*/ 7938 w 7"/>
                  <a:gd name="T3" fmla="*/ 0 h 7"/>
                  <a:gd name="T4" fmla="*/ 7938 w 7"/>
                  <a:gd name="T5" fmla="*/ 3175 h 7"/>
                  <a:gd name="T6" fmla="*/ 7938 w 7"/>
                  <a:gd name="T7" fmla="*/ 3175 h 7"/>
                  <a:gd name="T8" fmla="*/ 7938 w 7"/>
                  <a:gd name="T9" fmla="*/ 3175 h 7"/>
                  <a:gd name="T10" fmla="*/ 3175 w 7"/>
                  <a:gd name="T11" fmla="*/ 3175 h 7"/>
                  <a:gd name="T12" fmla="*/ 3175 w 7"/>
                  <a:gd name="T13" fmla="*/ 3175 h 7"/>
                  <a:gd name="T14" fmla="*/ 3175 w 7"/>
                  <a:gd name="T15" fmla="*/ 6350 h 7"/>
                  <a:gd name="T16" fmla="*/ 0 w 7"/>
                  <a:gd name="T17" fmla="*/ 6350 h 7"/>
                  <a:gd name="T18" fmla="*/ 0 w 7"/>
                  <a:gd name="T19" fmla="*/ 6350 h 7"/>
                  <a:gd name="T20" fmla="*/ 0 w 7"/>
                  <a:gd name="T21" fmla="*/ 6350 h 7"/>
                  <a:gd name="T22" fmla="*/ 0 w 7"/>
                  <a:gd name="T23" fmla="*/ 11113 h 7"/>
                  <a:gd name="T24" fmla="*/ 0 w 7"/>
                  <a:gd name="T25" fmla="*/ 11113 h 7"/>
                  <a:gd name="T26" fmla="*/ 0 w 7"/>
                  <a:gd name="T27" fmla="*/ 11113 h 7"/>
                  <a:gd name="T28" fmla="*/ 3175 w 7"/>
                  <a:gd name="T29" fmla="*/ 6350 h 7"/>
                  <a:gd name="T30" fmla="*/ 3175 w 7"/>
                  <a:gd name="T31" fmla="*/ 6350 h 7"/>
                  <a:gd name="T32" fmla="*/ 3175 w 7"/>
                  <a:gd name="T33" fmla="*/ 6350 h 7"/>
                  <a:gd name="T34" fmla="*/ 7938 w 7"/>
                  <a:gd name="T35" fmla="*/ 6350 h 7"/>
                  <a:gd name="T36" fmla="*/ 7938 w 7"/>
                  <a:gd name="T37" fmla="*/ 6350 h 7"/>
                  <a:gd name="T38" fmla="*/ 7938 w 7"/>
                  <a:gd name="T39" fmla="*/ 3175 h 7"/>
                  <a:gd name="T40" fmla="*/ 7938 w 7"/>
                  <a:gd name="T41" fmla="*/ 3175 h 7"/>
                  <a:gd name="T42" fmla="*/ 11113 w 7"/>
                  <a:gd name="T43" fmla="*/ 3175 h 7"/>
                  <a:gd name="T44" fmla="*/ 7938 w 7"/>
                  <a:gd name="T45" fmla="*/ 3175 h 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" h="7">
                    <a:moveTo>
                      <a:pt x="5" y="2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3A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3" name="Freeform 1050"/>
              <p:cNvSpPr/>
              <p:nvPr/>
            </p:nvSpPr>
            <p:spPr bwMode="auto">
              <a:xfrm>
                <a:off x="10690225" y="1974850"/>
                <a:ext cx="15875" cy="15875"/>
              </a:xfrm>
              <a:custGeom>
                <a:avLst/>
                <a:gdLst>
                  <a:gd name="T0" fmla="*/ 0 w 4"/>
                  <a:gd name="T1" fmla="*/ 3969 h 4"/>
                  <a:gd name="T2" fmla="*/ 3969 w 4"/>
                  <a:gd name="T3" fmla="*/ 15875 h 4"/>
                  <a:gd name="T4" fmla="*/ 11906 w 4"/>
                  <a:gd name="T5" fmla="*/ 15875 h 4"/>
                  <a:gd name="T6" fmla="*/ 15875 w 4"/>
                  <a:gd name="T7" fmla="*/ 3969 h 4"/>
                  <a:gd name="T8" fmla="*/ 11906 w 4"/>
                  <a:gd name="T9" fmla="*/ 3969 h 4"/>
                  <a:gd name="T10" fmla="*/ 3969 w 4"/>
                  <a:gd name="T11" fmla="*/ 11906 h 4"/>
                  <a:gd name="T12" fmla="*/ 11906 w 4"/>
                  <a:gd name="T13" fmla="*/ 11906 h 4"/>
                  <a:gd name="T14" fmla="*/ 3969 w 4"/>
                  <a:gd name="T15" fmla="*/ 3969 h 4"/>
                  <a:gd name="T16" fmla="*/ 0 w 4"/>
                  <a:gd name="T17" fmla="*/ 3969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cubicBezTo>
                      <a:pt x="0" y="2"/>
                      <a:pt x="1" y="3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6A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4" name="Freeform 1051"/>
              <p:cNvSpPr/>
              <p:nvPr/>
            </p:nvSpPr>
            <p:spPr bwMode="auto">
              <a:xfrm>
                <a:off x="10802938" y="2020888"/>
                <a:ext cx="19050" cy="19050"/>
              </a:xfrm>
              <a:custGeom>
                <a:avLst/>
                <a:gdLst>
                  <a:gd name="T0" fmla="*/ 0 w 5"/>
                  <a:gd name="T1" fmla="*/ 7620 h 5"/>
                  <a:gd name="T2" fmla="*/ 7620 w 5"/>
                  <a:gd name="T3" fmla="*/ 19050 h 5"/>
                  <a:gd name="T4" fmla="*/ 11430 w 5"/>
                  <a:gd name="T5" fmla="*/ 19050 h 5"/>
                  <a:gd name="T6" fmla="*/ 15240 w 5"/>
                  <a:gd name="T7" fmla="*/ 3810 h 5"/>
                  <a:gd name="T8" fmla="*/ 11430 w 5"/>
                  <a:gd name="T9" fmla="*/ 3810 h 5"/>
                  <a:gd name="T10" fmla="*/ 7620 w 5"/>
                  <a:gd name="T11" fmla="*/ 15240 h 5"/>
                  <a:gd name="T12" fmla="*/ 11430 w 5"/>
                  <a:gd name="T13" fmla="*/ 15240 h 5"/>
                  <a:gd name="T14" fmla="*/ 7620 w 5"/>
                  <a:gd name="T15" fmla="*/ 3810 h 5"/>
                  <a:gd name="T16" fmla="*/ 0 w 5"/>
                  <a:gd name="T17" fmla="*/ 7620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4" y="4"/>
                      <a:pt x="4" y="3"/>
                      <a:pt x="4" y="1"/>
                    </a:cubicBezTo>
                    <a:cubicBezTo>
                      <a:pt x="5" y="1"/>
                      <a:pt x="3" y="0"/>
                      <a:pt x="3" y="1"/>
                    </a:cubicBezTo>
                    <a:cubicBezTo>
                      <a:pt x="3" y="2"/>
                      <a:pt x="3" y="3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6A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05" name="Freeform 1052"/>
              <p:cNvSpPr/>
              <p:nvPr/>
            </p:nvSpPr>
            <p:spPr bwMode="auto">
              <a:xfrm>
                <a:off x="10898188" y="2054225"/>
                <a:ext cx="14288" cy="22225"/>
              </a:xfrm>
              <a:custGeom>
                <a:avLst/>
                <a:gdLst>
                  <a:gd name="T0" fmla="*/ 0 w 4"/>
                  <a:gd name="T1" fmla="*/ 7408 h 6"/>
                  <a:gd name="T2" fmla="*/ 7144 w 4"/>
                  <a:gd name="T3" fmla="*/ 18521 h 6"/>
                  <a:gd name="T4" fmla="*/ 10716 w 4"/>
                  <a:gd name="T5" fmla="*/ 18521 h 6"/>
                  <a:gd name="T6" fmla="*/ 14288 w 4"/>
                  <a:gd name="T7" fmla="*/ 3704 h 6"/>
                  <a:gd name="T8" fmla="*/ 10716 w 4"/>
                  <a:gd name="T9" fmla="*/ 3704 h 6"/>
                  <a:gd name="T10" fmla="*/ 7144 w 4"/>
                  <a:gd name="T11" fmla="*/ 18521 h 6"/>
                  <a:gd name="T12" fmla="*/ 10716 w 4"/>
                  <a:gd name="T13" fmla="*/ 18521 h 6"/>
                  <a:gd name="T14" fmla="*/ 3572 w 4"/>
                  <a:gd name="T15" fmla="*/ 3704 h 6"/>
                  <a:gd name="T16" fmla="*/ 0 w 4"/>
                  <a:gd name="T17" fmla="*/ 7408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cubicBezTo>
                      <a:pt x="1" y="3"/>
                      <a:pt x="2" y="4"/>
                      <a:pt x="2" y="5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4"/>
                      <a:pt x="4" y="2"/>
                      <a:pt x="4" y="1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2"/>
                      <a:pt x="2" y="3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3"/>
                      <a:pt x="2" y="2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E757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8" name="组合 6188"/>
            <p:cNvGrpSpPr/>
            <p:nvPr/>
          </p:nvGrpSpPr>
          <p:grpSpPr bwMode="auto">
            <a:xfrm>
              <a:off x="11142663" y="2122488"/>
              <a:ext cx="481012" cy="488950"/>
              <a:chOff x="11142663" y="2122488"/>
              <a:chExt cx="481013" cy="488950"/>
            </a:xfrm>
          </p:grpSpPr>
          <p:sp>
            <p:nvSpPr>
              <p:cNvPr id="15531" name="Oval 1053"/>
              <p:cNvSpPr>
                <a:spLocks noChangeArrowheads="1"/>
              </p:cNvSpPr>
              <p:nvPr/>
            </p:nvSpPr>
            <p:spPr bwMode="auto">
              <a:xfrm>
                <a:off x="11142663" y="2122488"/>
                <a:ext cx="481013" cy="488950"/>
              </a:xfrm>
              <a:prstGeom prst="ellipse">
                <a:avLst/>
              </a:prstGeom>
              <a:solidFill>
                <a:srgbClr val="F1E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532" name="Freeform 1054"/>
              <p:cNvSpPr/>
              <p:nvPr/>
            </p:nvSpPr>
            <p:spPr bwMode="auto">
              <a:xfrm>
                <a:off x="11183938" y="2268538"/>
                <a:ext cx="436563" cy="323850"/>
              </a:xfrm>
              <a:custGeom>
                <a:avLst/>
                <a:gdLst>
                  <a:gd name="T0" fmla="*/ 425273 w 116"/>
                  <a:gd name="T1" fmla="*/ 33891 h 86"/>
                  <a:gd name="T2" fmla="*/ 417746 w 116"/>
                  <a:gd name="T3" fmla="*/ 30126 h 86"/>
                  <a:gd name="T4" fmla="*/ 413982 w 116"/>
                  <a:gd name="T5" fmla="*/ 26360 h 86"/>
                  <a:gd name="T6" fmla="*/ 406455 w 116"/>
                  <a:gd name="T7" fmla="*/ 22594 h 86"/>
                  <a:gd name="T8" fmla="*/ 402692 w 116"/>
                  <a:gd name="T9" fmla="*/ 22594 h 86"/>
                  <a:gd name="T10" fmla="*/ 395165 w 116"/>
                  <a:gd name="T11" fmla="*/ 18828 h 86"/>
                  <a:gd name="T12" fmla="*/ 387638 w 116"/>
                  <a:gd name="T13" fmla="*/ 15063 h 86"/>
                  <a:gd name="T14" fmla="*/ 383874 w 116"/>
                  <a:gd name="T15" fmla="*/ 11297 h 86"/>
                  <a:gd name="T16" fmla="*/ 376347 w 116"/>
                  <a:gd name="T17" fmla="*/ 11297 h 86"/>
                  <a:gd name="T18" fmla="*/ 372584 w 116"/>
                  <a:gd name="T19" fmla="*/ 7531 h 86"/>
                  <a:gd name="T20" fmla="*/ 350003 w 116"/>
                  <a:gd name="T21" fmla="*/ 0 h 86"/>
                  <a:gd name="T22" fmla="*/ 7527 w 116"/>
                  <a:gd name="T23" fmla="*/ 158159 h 86"/>
                  <a:gd name="T24" fmla="*/ 3763 w 116"/>
                  <a:gd name="T25" fmla="*/ 184519 h 86"/>
                  <a:gd name="T26" fmla="*/ 11290 w 116"/>
                  <a:gd name="T27" fmla="*/ 188285 h 86"/>
                  <a:gd name="T28" fmla="*/ 15054 w 116"/>
                  <a:gd name="T29" fmla="*/ 188285 h 86"/>
                  <a:gd name="T30" fmla="*/ 22581 w 116"/>
                  <a:gd name="T31" fmla="*/ 192051 h 86"/>
                  <a:gd name="T32" fmla="*/ 30108 w 116"/>
                  <a:gd name="T33" fmla="*/ 195816 h 86"/>
                  <a:gd name="T34" fmla="*/ 33871 w 116"/>
                  <a:gd name="T35" fmla="*/ 199582 h 86"/>
                  <a:gd name="T36" fmla="*/ 41398 w 116"/>
                  <a:gd name="T37" fmla="*/ 199582 h 86"/>
                  <a:gd name="T38" fmla="*/ 45162 w 116"/>
                  <a:gd name="T39" fmla="*/ 203348 h 86"/>
                  <a:gd name="T40" fmla="*/ 52689 w 116"/>
                  <a:gd name="T41" fmla="*/ 207113 h 86"/>
                  <a:gd name="T42" fmla="*/ 60216 w 116"/>
                  <a:gd name="T43" fmla="*/ 210879 h 86"/>
                  <a:gd name="T44" fmla="*/ 63979 w 116"/>
                  <a:gd name="T45" fmla="*/ 210879 h 86"/>
                  <a:gd name="T46" fmla="*/ 71506 w 116"/>
                  <a:gd name="T47" fmla="*/ 214645 h 86"/>
                  <a:gd name="T48" fmla="*/ 75269 w 116"/>
                  <a:gd name="T49" fmla="*/ 218410 h 86"/>
                  <a:gd name="T50" fmla="*/ 82796 w 116"/>
                  <a:gd name="T51" fmla="*/ 222176 h 86"/>
                  <a:gd name="T52" fmla="*/ 86560 w 116"/>
                  <a:gd name="T53" fmla="*/ 222176 h 86"/>
                  <a:gd name="T54" fmla="*/ 94087 w 116"/>
                  <a:gd name="T55" fmla="*/ 225942 h 86"/>
                  <a:gd name="T56" fmla="*/ 101614 w 116"/>
                  <a:gd name="T57" fmla="*/ 229708 h 86"/>
                  <a:gd name="T58" fmla="*/ 105377 w 116"/>
                  <a:gd name="T59" fmla="*/ 233473 h 86"/>
                  <a:gd name="T60" fmla="*/ 112904 w 116"/>
                  <a:gd name="T61" fmla="*/ 233473 h 86"/>
                  <a:gd name="T62" fmla="*/ 116668 w 116"/>
                  <a:gd name="T63" fmla="*/ 237239 h 86"/>
                  <a:gd name="T64" fmla="*/ 124195 w 116"/>
                  <a:gd name="T65" fmla="*/ 241005 h 86"/>
                  <a:gd name="T66" fmla="*/ 127958 w 116"/>
                  <a:gd name="T67" fmla="*/ 244770 h 86"/>
                  <a:gd name="T68" fmla="*/ 135485 w 116"/>
                  <a:gd name="T69" fmla="*/ 244770 h 86"/>
                  <a:gd name="T70" fmla="*/ 143012 w 116"/>
                  <a:gd name="T71" fmla="*/ 248536 h 86"/>
                  <a:gd name="T72" fmla="*/ 146775 w 116"/>
                  <a:gd name="T73" fmla="*/ 252302 h 86"/>
                  <a:gd name="T74" fmla="*/ 154302 w 116"/>
                  <a:gd name="T75" fmla="*/ 256067 h 86"/>
                  <a:gd name="T76" fmla="*/ 158066 w 116"/>
                  <a:gd name="T77" fmla="*/ 256067 h 86"/>
                  <a:gd name="T78" fmla="*/ 165593 w 116"/>
                  <a:gd name="T79" fmla="*/ 259833 h 86"/>
                  <a:gd name="T80" fmla="*/ 173120 w 116"/>
                  <a:gd name="T81" fmla="*/ 263599 h 86"/>
                  <a:gd name="T82" fmla="*/ 176883 w 116"/>
                  <a:gd name="T83" fmla="*/ 267365 h 86"/>
                  <a:gd name="T84" fmla="*/ 184410 w 116"/>
                  <a:gd name="T85" fmla="*/ 267365 h 86"/>
                  <a:gd name="T86" fmla="*/ 188174 w 116"/>
                  <a:gd name="T87" fmla="*/ 271130 h 86"/>
                  <a:gd name="T88" fmla="*/ 195701 w 116"/>
                  <a:gd name="T89" fmla="*/ 274896 h 86"/>
                  <a:gd name="T90" fmla="*/ 199464 w 116"/>
                  <a:gd name="T91" fmla="*/ 278662 h 86"/>
                  <a:gd name="T92" fmla="*/ 206991 w 116"/>
                  <a:gd name="T93" fmla="*/ 278662 h 86"/>
                  <a:gd name="T94" fmla="*/ 214518 w 116"/>
                  <a:gd name="T95" fmla="*/ 282427 h 86"/>
                  <a:gd name="T96" fmla="*/ 218282 w 116"/>
                  <a:gd name="T97" fmla="*/ 286193 h 86"/>
                  <a:gd name="T98" fmla="*/ 225808 w 116"/>
                  <a:gd name="T99" fmla="*/ 289959 h 86"/>
                  <a:gd name="T100" fmla="*/ 229572 w 116"/>
                  <a:gd name="T101" fmla="*/ 289959 h 86"/>
                  <a:gd name="T102" fmla="*/ 237099 w 116"/>
                  <a:gd name="T103" fmla="*/ 293724 h 86"/>
                  <a:gd name="T104" fmla="*/ 240862 w 116"/>
                  <a:gd name="T105" fmla="*/ 297490 h 86"/>
                  <a:gd name="T106" fmla="*/ 248389 w 116"/>
                  <a:gd name="T107" fmla="*/ 301256 h 86"/>
                  <a:gd name="T108" fmla="*/ 255916 w 116"/>
                  <a:gd name="T109" fmla="*/ 301256 h 86"/>
                  <a:gd name="T110" fmla="*/ 259680 w 116"/>
                  <a:gd name="T111" fmla="*/ 305022 h 86"/>
                  <a:gd name="T112" fmla="*/ 267207 w 116"/>
                  <a:gd name="T113" fmla="*/ 308787 h 86"/>
                  <a:gd name="T114" fmla="*/ 270970 w 116"/>
                  <a:gd name="T115" fmla="*/ 312553 h 86"/>
                  <a:gd name="T116" fmla="*/ 278497 w 116"/>
                  <a:gd name="T117" fmla="*/ 312553 h 86"/>
                  <a:gd name="T118" fmla="*/ 286024 w 116"/>
                  <a:gd name="T119" fmla="*/ 316319 h 86"/>
                  <a:gd name="T120" fmla="*/ 289788 w 116"/>
                  <a:gd name="T121" fmla="*/ 320084 h 86"/>
                  <a:gd name="T122" fmla="*/ 297314 w 116"/>
                  <a:gd name="T123" fmla="*/ 323850 h 86"/>
                  <a:gd name="T124" fmla="*/ 436563 w 116"/>
                  <a:gd name="T125" fmla="*/ 105440 h 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16" h="86">
                    <a:moveTo>
                      <a:pt x="116" y="28"/>
                    </a:moveTo>
                    <a:cubicBezTo>
                      <a:pt x="116" y="21"/>
                      <a:pt x="115" y="15"/>
                      <a:pt x="113" y="9"/>
                    </a:cubicBezTo>
                    <a:cubicBezTo>
                      <a:pt x="113" y="9"/>
                      <a:pt x="113" y="9"/>
                      <a:pt x="113" y="9"/>
                    </a:cubicBezTo>
                    <a:cubicBezTo>
                      <a:pt x="113" y="9"/>
                      <a:pt x="113" y="9"/>
                      <a:pt x="113" y="9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09" y="7"/>
                      <a:pt x="109" y="7"/>
                      <a:pt x="109" y="7"/>
                    </a:cubicBezTo>
                    <a:cubicBezTo>
                      <a:pt x="109" y="7"/>
                      <a:pt x="109" y="7"/>
                      <a:pt x="109" y="7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07" y="6"/>
                      <a:pt x="107" y="6"/>
                      <a:pt x="107" y="6"/>
                    </a:cubicBezTo>
                    <a:cubicBezTo>
                      <a:pt x="106" y="5"/>
                      <a:pt x="106" y="5"/>
                      <a:pt x="106" y="5"/>
                    </a:cubicBezTo>
                    <a:cubicBezTo>
                      <a:pt x="106" y="5"/>
                      <a:pt x="106" y="5"/>
                      <a:pt x="106" y="5"/>
                    </a:cubicBezTo>
                    <a:cubicBezTo>
                      <a:pt x="105" y="5"/>
                      <a:pt x="105" y="5"/>
                      <a:pt x="105" y="5"/>
                    </a:cubicBezTo>
                    <a:cubicBezTo>
                      <a:pt x="105" y="5"/>
                      <a:pt x="105" y="5"/>
                      <a:pt x="105" y="5"/>
                    </a:cubicBezTo>
                    <a:cubicBezTo>
                      <a:pt x="105" y="5"/>
                      <a:pt x="105" y="5"/>
                      <a:pt x="105" y="5"/>
                    </a:cubicBezTo>
                    <a:cubicBezTo>
                      <a:pt x="104" y="4"/>
                      <a:pt x="104" y="4"/>
                      <a:pt x="104" y="4"/>
                    </a:cubicBezTo>
                    <a:cubicBezTo>
                      <a:pt x="104" y="4"/>
                      <a:pt x="104" y="4"/>
                      <a:pt x="10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98" y="2"/>
                      <a:pt x="98" y="2"/>
                      <a:pt x="98" y="2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6" y="1"/>
                      <a:pt x="95" y="0"/>
                      <a:pt x="9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6" y="3"/>
                      <a:pt x="1" y="23"/>
                      <a:pt x="1" y="29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2" y="41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1" y="42"/>
                      <a:pt x="0" y="42"/>
                      <a:pt x="0" y="4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1" y="49"/>
                      <a:pt x="1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3"/>
                      <a:pt x="30" y="63"/>
                      <a:pt x="30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53" y="73"/>
                      <a:pt x="53" y="73"/>
                      <a:pt x="53" y="73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4" y="74"/>
                      <a:pt x="54" y="74"/>
                      <a:pt x="54" y="74"/>
                    </a:cubicBezTo>
                    <a:cubicBezTo>
                      <a:pt x="54" y="74"/>
                      <a:pt x="54" y="74"/>
                      <a:pt x="54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57" y="75"/>
                      <a:pt x="57" y="75"/>
                      <a:pt x="57" y="75"/>
                    </a:cubicBezTo>
                    <a:cubicBezTo>
                      <a:pt x="57" y="75"/>
                      <a:pt x="57" y="75"/>
                      <a:pt x="57" y="75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8" y="76"/>
                      <a:pt x="58" y="76"/>
                      <a:pt x="58" y="76"/>
                    </a:cubicBezTo>
                    <a:cubicBezTo>
                      <a:pt x="58" y="76"/>
                      <a:pt x="58" y="76"/>
                      <a:pt x="58" y="7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68" y="81"/>
                      <a:pt x="68" y="81"/>
                      <a:pt x="68" y="81"/>
                    </a:cubicBezTo>
                    <a:cubicBezTo>
                      <a:pt x="68" y="81"/>
                      <a:pt x="68" y="81"/>
                      <a:pt x="68" y="81"/>
                    </a:cubicBezTo>
                    <a:cubicBezTo>
                      <a:pt x="69" y="81"/>
                      <a:pt x="69" y="81"/>
                      <a:pt x="69" y="81"/>
                    </a:cubicBezTo>
                    <a:cubicBezTo>
                      <a:pt x="69" y="81"/>
                      <a:pt x="69" y="81"/>
                      <a:pt x="69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0" y="82"/>
                      <a:pt x="70" y="82"/>
                      <a:pt x="70" y="82"/>
                    </a:cubicBezTo>
                    <a:cubicBezTo>
                      <a:pt x="70" y="82"/>
                      <a:pt x="70" y="82"/>
                      <a:pt x="70" y="82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5" y="84"/>
                      <a:pt x="75" y="84"/>
                      <a:pt x="75" y="84"/>
                    </a:cubicBezTo>
                    <a:cubicBezTo>
                      <a:pt x="75" y="84"/>
                      <a:pt x="75" y="84"/>
                      <a:pt x="75" y="84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6" y="84"/>
                      <a:pt x="76" y="84"/>
                      <a:pt x="76" y="84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77" y="85"/>
                      <a:pt x="77" y="85"/>
                      <a:pt x="77" y="85"/>
                    </a:cubicBezTo>
                    <a:cubicBezTo>
                      <a:pt x="77" y="85"/>
                      <a:pt x="77" y="85"/>
                      <a:pt x="77" y="85"/>
                    </a:cubicBezTo>
                    <a:cubicBezTo>
                      <a:pt x="78" y="85"/>
                      <a:pt x="78" y="85"/>
                      <a:pt x="78" y="85"/>
                    </a:cubicBezTo>
                    <a:cubicBezTo>
                      <a:pt x="78" y="85"/>
                      <a:pt x="78" y="85"/>
                      <a:pt x="78" y="85"/>
                    </a:cubicBezTo>
                    <a:cubicBezTo>
                      <a:pt x="78" y="86"/>
                      <a:pt x="78" y="86"/>
                      <a:pt x="78" y="86"/>
                    </a:cubicBezTo>
                    <a:cubicBezTo>
                      <a:pt x="79" y="86"/>
                      <a:pt x="79" y="86"/>
                      <a:pt x="79" y="86"/>
                    </a:cubicBezTo>
                    <a:cubicBezTo>
                      <a:pt x="79" y="86"/>
                      <a:pt x="79" y="86"/>
                      <a:pt x="79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101" y="76"/>
                      <a:pt x="116" y="53"/>
                      <a:pt x="116" y="28"/>
                    </a:cubicBezTo>
                    <a:close/>
                  </a:path>
                </a:pathLst>
              </a:custGeom>
              <a:solidFill>
                <a:srgbClr val="DDD8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3" name="Freeform 1055"/>
              <p:cNvSpPr/>
              <p:nvPr/>
            </p:nvSpPr>
            <p:spPr bwMode="auto">
              <a:xfrm>
                <a:off x="11183938" y="2265363"/>
                <a:ext cx="387350" cy="176213"/>
              </a:xfrm>
              <a:custGeom>
                <a:avLst/>
                <a:gdLst>
                  <a:gd name="T0" fmla="*/ 383589 w 103"/>
                  <a:gd name="T1" fmla="*/ 97480 h 47"/>
                  <a:gd name="T2" fmla="*/ 383589 w 103"/>
                  <a:gd name="T3" fmla="*/ 41241 h 47"/>
                  <a:gd name="T4" fmla="*/ 345983 w 103"/>
                  <a:gd name="T5" fmla="*/ 0 h 47"/>
                  <a:gd name="T6" fmla="*/ 127863 w 103"/>
                  <a:gd name="T7" fmla="*/ 0 h 47"/>
                  <a:gd name="T8" fmla="*/ 0 w 103"/>
                  <a:gd name="T9" fmla="*/ 108727 h 47"/>
                  <a:gd name="T10" fmla="*/ 0 w 103"/>
                  <a:gd name="T11" fmla="*/ 149969 h 47"/>
                  <a:gd name="T12" fmla="*/ 37607 w 103"/>
                  <a:gd name="T13" fmla="*/ 176213 h 47"/>
                  <a:gd name="T14" fmla="*/ 349743 w 103"/>
                  <a:gd name="T15" fmla="*/ 176213 h 47"/>
                  <a:gd name="T16" fmla="*/ 387350 w 103"/>
                  <a:gd name="T17" fmla="*/ 149969 h 47"/>
                  <a:gd name="T18" fmla="*/ 387350 w 103"/>
                  <a:gd name="T19" fmla="*/ 108727 h 47"/>
                  <a:gd name="T20" fmla="*/ 383589 w 103"/>
                  <a:gd name="T21" fmla="*/ 9748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03" h="47">
                    <a:moveTo>
                      <a:pt x="102" y="26"/>
                    </a:moveTo>
                    <a:cubicBezTo>
                      <a:pt x="102" y="11"/>
                      <a:pt x="102" y="11"/>
                      <a:pt x="102" y="11"/>
                    </a:cubicBezTo>
                    <a:cubicBezTo>
                      <a:pt x="102" y="5"/>
                      <a:pt x="98" y="0"/>
                      <a:pt x="9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5" y="3"/>
                      <a:pt x="0" y="23"/>
                      <a:pt x="0" y="2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5"/>
                      <a:pt x="5" y="47"/>
                      <a:pt x="10" y="47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8" y="47"/>
                      <a:pt x="103" y="45"/>
                      <a:pt x="103" y="40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3" y="28"/>
                      <a:pt x="103" y="27"/>
                      <a:pt x="102" y="26"/>
                    </a:cubicBezTo>
                    <a:close/>
                  </a:path>
                </a:pathLst>
              </a:custGeom>
              <a:solidFill>
                <a:srgbClr val="E553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4" name="Freeform 1056"/>
              <p:cNvSpPr/>
              <p:nvPr/>
            </p:nvSpPr>
            <p:spPr bwMode="auto">
              <a:xfrm>
                <a:off x="11195050" y="2435225"/>
                <a:ext cx="376238" cy="14288"/>
              </a:xfrm>
              <a:custGeom>
                <a:avLst/>
                <a:gdLst>
                  <a:gd name="T0" fmla="*/ 376238 w 100"/>
                  <a:gd name="T1" fmla="*/ 7144 h 4"/>
                  <a:gd name="T2" fmla="*/ 364951 w 100"/>
                  <a:gd name="T3" fmla="*/ 14288 h 4"/>
                  <a:gd name="T4" fmla="*/ 11287 w 100"/>
                  <a:gd name="T5" fmla="*/ 14288 h 4"/>
                  <a:gd name="T6" fmla="*/ 0 w 100"/>
                  <a:gd name="T7" fmla="*/ 7144 h 4"/>
                  <a:gd name="T8" fmla="*/ 11287 w 100"/>
                  <a:gd name="T9" fmla="*/ 0 h 4"/>
                  <a:gd name="T10" fmla="*/ 364951 w 100"/>
                  <a:gd name="T11" fmla="*/ 0 h 4"/>
                  <a:gd name="T12" fmla="*/ 376238 w 100"/>
                  <a:gd name="T13" fmla="*/ 7144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0" h="4">
                    <a:moveTo>
                      <a:pt x="100" y="2"/>
                    </a:moveTo>
                    <a:cubicBezTo>
                      <a:pt x="100" y="3"/>
                      <a:pt x="98" y="4"/>
                      <a:pt x="97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8" y="0"/>
                      <a:pt x="100" y="1"/>
                      <a:pt x="100" y="2"/>
                    </a:cubicBez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5" name="Oval 1057"/>
              <p:cNvSpPr>
                <a:spLocks noChangeArrowheads="1"/>
              </p:cNvSpPr>
              <p:nvPr/>
            </p:nvSpPr>
            <p:spPr bwMode="auto">
              <a:xfrm>
                <a:off x="11247438" y="2408238"/>
                <a:ext cx="71438" cy="68263"/>
              </a:xfrm>
              <a:prstGeom prst="ellipse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536" name="Oval 1059"/>
              <p:cNvSpPr>
                <a:spLocks noChangeArrowheads="1"/>
              </p:cNvSpPr>
              <p:nvPr/>
            </p:nvSpPr>
            <p:spPr bwMode="auto">
              <a:xfrm>
                <a:off x="11266488" y="2424113"/>
                <a:ext cx="33338" cy="365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537" name="Freeform 1060"/>
              <p:cNvSpPr/>
              <p:nvPr/>
            </p:nvSpPr>
            <p:spPr bwMode="auto">
              <a:xfrm>
                <a:off x="11277600" y="2424113"/>
                <a:ext cx="7938" cy="14288"/>
              </a:xfrm>
              <a:custGeom>
                <a:avLst/>
                <a:gdLst>
                  <a:gd name="T0" fmla="*/ 0 w 2"/>
                  <a:gd name="T1" fmla="*/ 3572 h 4"/>
                  <a:gd name="T2" fmla="*/ 3969 w 2"/>
                  <a:gd name="T3" fmla="*/ 14288 h 4"/>
                  <a:gd name="T4" fmla="*/ 7938 w 2"/>
                  <a:gd name="T5" fmla="*/ 14288 h 4"/>
                  <a:gd name="T6" fmla="*/ 7938 w 2"/>
                  <a:gd name="T7" fmla="*/ 3572 h 4"/>
                  <a:gd name="T8" fmla="*/ 0 w 2"/>
                  <a:gd name="T9" fmla="*/ 357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8" name="Freeform 1061"/>
              <p:cNvSpPr/>
              <p:nvPr/>
            </p:nvSpPr>
            <p:spPr bwMode="auto">
              <a:xfrm>
                <a:off x="11266488" y="2435225"/>
                <a:ext cx="11113" cy="6350"/>
              </a:xfrm>
              <a:custGeom>
                <a:avLst/>
                <a:gdLst>
                  <a:gd name="T0" fmla="*/ 0 w 3"/>
                  <a:gd name="T1" fmla="*/ 6350 h 2"/>
                  <a:gd name="T2" fmla="*/ 11113 w 3"/>
                  <a:gd name="T3" fmla="*/ 6350 h 2"/>
                  <a:gd name="T4" fmla="*/ 11113 w 3"/>
                  <a:gd name="T5" fmla="*/ 3175 h 2"/>
                  <a:gd name="T6" fmla="*/ 3704 w 3"/>
                  <a:gd name="T7" fmla="*/ 0 h 2"/>
                  <a:gd name="T8" fmla="*/ 0 w 3"/>
                  <a:gd name="T9" fmla="*/ 635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9" name="Freeform 1062"/>
              <p:cNvSpPr/>
              <p:nvPr/>
            </p:nvSpPr>
            <p:spPr bwMode="auto">
              <a:xfrm>
                <a:off x="11269663" y="2446338"/>
                <a:ext cx="11113" cy="11113"/>
              </a:xfrm>
              <a:custGeom>
                <a:avLst/>
                <a:gdLst>
                  <a:gd name="T0" fmla="*/ 7409 w 3"/>
                  <a:gd name="T1" fmla="*/ 11113 h 3"/>
                  <a:gd name="T2" fmla="*/ 11113 w 3"/>
                  <a:gd name="T3" fmla="*/ 0 h 3"/>
                  <a:gd name="T4" fmla="*/ 7409 w 3"/>
                  <a:gd name="T5" fmla="*/ 0 h 3"/>
                  <a:gd name="T6" fmla="*/ 0 w 3"/>
                  <a:gd name="T7" fmla="*/ 7409 h 3"/>
                  <a:gd name="T8" fmla="*/ 7409 w 3"/>
                  <a:gd name="T9" fmla="*/ 1111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40" name="Freeform 1063"/>
              <p:cNvSpPr/>
              <p:nvPr/>
            </p:nvSpPr>
            <p:spPr bwMode="auto">
              <a:xfrm>
                <a:off x="11280775" y="2446338"/>
                <a:ext cx="15875" cy="11113"/>
              </a:xfrm>
              <a:custGeom>
                <a:avLst/>
                <a:gdLst>
                  <a:gd name="T0" fmla="*/ 15875 w 4"/>
                  <a:gd name="T1" fmla="*/ 7409 h 3"/>
                  <a:gd name="T2" fmla="*/ 7938 w 4"/>
                  <a:gd name="T3" fmla="*/ 0 h 3"/>
                  <a:gd name="T4" fmla="*/ 0 w 4"/>
                  <a:gd name="T5" fmla="*/ 0 h 3"/>
                  <a:gd name="T6" fmla="*/ 7938 w 4"/>
                  <a:gd name="T7" fmla="*/ 11113 h 3"/>
                  <a:gd name="T8" fmla="*/ 15875 w 4"/>
                  <a:gd name="T9" fmla="*/ 7409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41" name="Freeform 1064"/>
              <p:cNvSpPr/>
              <p:nvPr/>
            </p:nvSpPr>
            <p:spPr bwMode="auto">
              <a:xfrm>
                <a:off x="11285538" y="2435225"/>
                <a:ext cx="14288" cy="6350"/>
              </a:xfrm>
              <a:custGeom>
                <a:avLst/>
                <a:gdLst>
                  <a:gd name="T0" fmla="*/ 10716 w 4"/>
                  <a:gd name="T1" fmla="*/ 0 h 2"/>
                  <a:gd name="T2" fmla="*/ 0 w 4"/>
                  <a:gd name="T3" fmla="*/ 3175 h 2"/>
                  <a:gd name="T4" fmla="*/ 3572 w 4"/>
                  <a:gd name="T5" fmla="*/ 6350 h 2"/>
                  <a:gd name="T6" fmla="*/ 14288 w 4"/>
                  <a:gd name="T7" fmla="*/ 6350 h 2"/>
                  <a:gd name="T8" fmla="*/ 10716 w 4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42" name="Freeform 1065"/>
              <p:cNvSpPr/>
              <p:nvPr/>
            </p:nvSpPr>
            <p:spPr bwMode="auto">
              <a:xfrm>
                <a:off x="11552238" y="2424113"/>
                <a:ext cx="22225" cy="25400"/>
              </a:xfrm>
              <a:custGeom>
                <a:avLst/>
                <a:gdLst>
                  <a:gd name="T0" fmla="*/ 22225 w 6"/>
                  <a:gd name="T1" fmla="*/ 21771 h 7"/>
                  <a:gd name="T2" fmla="*/ 18521 w 6"/>
                  <a:gd name="T3" fmla="*/ 25400 h 7"/>
                  <a:gd name="T4" fmla="*/ 3704 w 6"/>
                  <a:gd name="T5" fmla="*/ 25400 h 7"/>
                  <a:gd name="T6" fmla="*/ 0 w 6"/>
                  <a:gd name="T7" fmla="*/ 21771 h 7"/>
                  <a:gd name="T8" fmla="*/ 0 w 6"/>
                  <a:gd name="T9" fmla="*/ 7257 h 7"/>
                  <a:gd name="T10" fmla="*/ 3704 w 6"/>
                  <a:gd name="T11" fmla="*/ 0 h 7"/>
                  <a:gd name="T12" fmla="*/ 18521 w 6"/>
                  <a:gd name="T13" fmla="*/ 0 h 7"/>
                  <a:gd name="T14" fmla="*/ 22225 w 6"/>
                  <a:gd name="T15" fmla="*/ 7257 h 7"/>
                  <a:gd name="T16" fmla="*/ 22225 w 6"/>
                  <a:gd name="T17" fmla="*/ 21771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6" y="6"/>
                    </a:moveTo>
                    <a:cubicBezTo>
                      <a:pt x="6" y="7"/>
                      <a:pt x="6" y="7"/>
                      <a:pt x="5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6" y="2"/>
                    </a:cubicBez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43" name="Freeform 1066"/>
              <p:cNvSpPr/>
              <p:nvPr/>
            </p:nvSpPr>
            <p:spPr bwMode="auto">
              <a:xfrm>
                <a:off x="11179175" y="2424113"/>
                <a:ext cx="23813" cy="25400"/>
              </a:xfrm>
              <a:custGeom>
                <a:avLst/>
                <a:gdLst>
                  <a:gd name="T0" fmla="*/ 23813 w 6"/>
                  <a:gd name="T1" fmla="*/ 18143 h 7"/>
                  <a:gd name="T2" fmla="*/ 19844 w 6"/>
                  <a:gd name="T3" fmla="*/ 25400 h 7"/>
                  <a:gd name="T4" fmla="*/ 3969 w 6"/>
                  <a:gd name="T5" fmla="*/ 25400 h 7"/>
                  <a:gd name="T6" fmla="*/ 0 w 6"/>
                  <a:gd name="T7" fmla="*/ 18143 h 7"/>
                  <a:gd name="T8" fmla="*/ 0 w 6"/>
                  <a:gd name="T9" fmla="*/ 3629 h 7"/>
                  <a:gd name="T10" fmla="*/ 3969 w 6"/>
                  <a:gd name="T11" fmla="*/ 0 h 7"/>
                  <a:gd name="T12" fmla="*/ 19844 w 6"/>
                  <a:gd name="T13" fmla="*/ 0 h 7"/>
                  <a:gd name="T14" fmla="*/ 23813 w 6"/>
                  <a:gd name="T15" fmla="*/ 3629 h 7"/>
                  <a:gd name="T16" fmla="*/ 23813 w 6"/>
                  <a:gd name="T17" fmla="*/ 18143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6" y="5"/>
                    </a:moveTo>
                    <a:cubicBezTo>
                      <a:pt x="6" y="6"/>
                      <a:pt x="6" y="7"/>
                      <a:pt x="5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1"/>
                    </a:cubicBez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44" name="Freeform 1067"/>
              <p:cNvSpPr/>
              <p:nvPr/>
            </p:nvSpPr>
            <p:spPr bwMode="auto">
              <a:xfrm>
                <a:off x="11555413" y="2393950"/>
                <a:ext cx="7938" cy="25400"/>
              </a:xfrm>
              <a:custGeom>
                <a:avLst/>
                <a:gdLst>
                  <a:gd name="T0" fmla="*/ 0 w 2"/>
                  <a:gd name="T1" fmla="*/ 21771 h 7"/>
                  <a:gd name="T2" fmla="*/ 3969 w 2"/>
                  <a:gd name="T3" fmla="*/ 25400 h 7"/>
                  <a:gd name="T4" fmla="*/ 7938 w 2"/>
                  <a:gd name="T5" fmla="*/ 21771 h 7"/>
                  <a:gd name="T6" fmla="*/ 7938 w 2"/>
                  <a:gd name="T7" fmla="*/ 3629 h 7"/>
                  <a:gd name="T8" fmla="*/ 3969 w 2"/>
                  <a:gd name="T9" fmla="*/ 0 h 7"/>
                  <a:gd name="T10" fmla="*/ 0 w 2"/>
                  <a:gd name="T11" fmla="*/ 3629 h 7"/>
                  <a:gd name="T12" fmla="*/ 0 w 2"/>
                  <a:gd name="T13" fmla="*/ 21771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7">
                    <a:moveTo>
                      <a:pt x="0" y="6"/>
                    </a:moveTo>
                    <a:cubicBezTo>
                      <a:pt x="0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6A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45" name="Freeform 1068"/>
              <p:cNvSpPr/>
              <p:nvPr/>
            </p:nvSpPr>
            <p:spPr bwMode="auto">
              <a:xfrm>
                <a:off x="11191875" y="2389188"/>
                <a:ext cx="6350" cy="26988"/>
              </a:xfrm>
              <a:custGeom>
                <a:avLst/>
                <a:gdLst>
                  <a:gd name="T0" fmla="*/ 0 w 2"/>
                  <a:gd name="T1" fmla="*/ 23133 h 7"/>
                  <a:gd name="T2" fmla="*/ 3175 w 2"/>
                  <a:gd name="T3" fmla="*/ 26988 h 7"/>
                  <a:gd name="T4" fmla="*/ 6350 w 2"/>
                  <a:gd name="T5" fmla="*/ 23133 h 7"/>
                  <a:gd name="T6" fmla="*/ 6350 w 2"/>
                  <a:gd name="T7" fmla="*/ 3855 h 7"/>
                  <a:gd name="T8" fmla="*/ 3175 w 2"/>
                  <a:gd name="T9" fmla="*/ 0 h 7"/>
                  <a:gd name="T10" fmla="*/ 0 w 2"/>
                  <a:gd name="T11" fmla="*/ 3855 h 7"/>
                  <a:gd name="T12" fmla="*/ 0 w 2"/>
                  <a:gd name="T13" fmla="*/ 23133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7">
                    <a:moveTo>
                      <a:pt x="0" y="6"/>
                    </a:moveTo>
                    <a:cubicBezTo>
                      <a:pt x="0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6A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46" name="Oval 1069"/>
              <p:cNvSpPr>
                <a:spLocks noChangeArrowheads="1"/>
              </p:cNvSpPr>
              <p:nvPr/>
            </p:nvSpPr>
            <p:spPr bwMode="auto">
              <a:xfrm>
                <a:off x="11466513" y="2405063"/>
                <a:ext cx="66675" cy="71438"/>
              </a:xfrm>
              <a:prstGeom prst="ellipse">
                <a:avLst/>
              </a:pr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547" name="Oval 1070"/>
              <p:cNvSpPr>
                <a:spLocks noChangeArrowheads="1"/>
              </p:cNvSpPr>
              <p:nvPr/>
            </p:nvSpPr>
            <p:spPr bwMode="auto">
              <a:xfrm>
                <a:off x="11480800" y="2424113"/>
                <a:ext cx="38100" cy="333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548" name="Freeform 1071"/>
              <p:cNvSpPr/>
              <p:nvPr/>
            </p:nvSpPr>
            <p:spPr bwMode="auto">
              <a:xfrm>
                <a:off x="11496675" y="2424113"/>
                <a:ext cx="6350" cy="1111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11113 h 3"/>
                  <a:gd name="T4" fmla="*/ 3175 w 2"/>
                  <a:gd name="T5" fmla="*/ 11113 h 3"/>
                  <a:gd name="T6" fmla="*/ 6350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49" name="Freeform 1072"/>
              <p:cNvSpPr/>
              <p:nvPr/>
            </p:nvSpPr>
            <p:spPr bwMode="auto">
              <a:xfrm>
                <a:off x="11480800" y="2430463"/>
                <a:ext cx="15875" cy="11113"/>
              </a:xfrm>
              <a:custGeom>
                <a:avLst/>
                <a:gdLst>
                  <a:gd name="T0" fmla="*/ 0 w 4"/>
                  <a:gd name="T1" fmla="*/ 11113 h 3"/>
                  <a:gd name="T2" fmla="*/ 15875 w 4"/>
                  <a:gd name="T3" fmla="*/ 11113 h 3"/>
                  <a:gd name="T4" fmla="*/ 15875 w 4"/>
                  <a:gd name="T5" fmla="*/ 7409 h 3"/>
                  <a:gd name="T6" fmla="*/ 3969 w 4"/>
                  <a:gd name="T7" fmla="*/ 0 h 3"/>
                  <a:gd name="T8" fmla="*/ 0 w 4"/>
                  <a:gd name="T9" fmla="*/ 1111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0" name="Freeform 1073"/>
              <p:cNvSpPr/>
              <p:nvPr/>
            </p:nvSpPr>
            <p:spPr bwMode="auto">
              <a:xfrm>
                <a:off x="11483975" y="2441575"/>
                <a:ext cx="15875" cy="15875"/>
              </a:xfrm>
              <a:custGeom>
                <a:avLst/>
                <a:gdLst>
                  <a:gd name="T0" fmla="*/ 7938 w 4"/>
                  <a:gd name="T1" fmla="*/ 15875 h 4"/>
                  <a:gd name="T2" fmla="*/ 15875 w 4"/>
                  <a:gd name="T3" fmla="*/ 3969 h 4"/>
                  <a:gd name="T4" fmla="*/ 11906 w 4"/>
                  <a:gd name="T5" fmla="*/ 0 h 4"/>
                  <a:gd name="T6" fmla="*/ 0 w 4"/>
                  <a:gd name="T7" fmla="*/ 7938 h 4"/>
                  <a:gd name="T8" fmla="*/ 7938 w 4"/>
                  <a:gd name="T9" fmla="*/ 15875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1" name="Freeform 1074"/>
              <p:cNvSpPr/>
              <p:nvPr/>
            </p:nvSpPr>
            <p:spPr bwMode="auto">
              <a:xfrm>
                <a:off x="11499850" y="2441575"/>
                <a:ext cx="11113" cy="15875"/>
              </a:xfrm>
              <a:custGeom>
                <a:avLst/>
                <a:gdLst>
                  <a:gd name="T0" fmla="*/ 11113 w 3"/>
                  <a:gd name="T1" fmla="*/ 7938 h 4"/>
                  <a:gd name="T2" fmla="*/ 3704 w 3"/>
                  <a:gd name="T3" fmla="*/ 0 h 4"/>
                  <a:gd name="T4" fmla="*/ 0 w 3"/>
                  <a:gd name="T5" fmla="*/ 3969 h 4"/>
                  <a:gd name="T6" fmla="*/ 3704 w 3"/>
                  <a:gd name="T7" fmla="*/ 15875 h 4"/>
                  <a:gd name="T8" fmla="*/ 11113 w 3"/>
                  <a:gd name="T9" fmla="*/ 7938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3" y="4"/>
                      <a:pt x="3" y="2"/>
                    </a:cubicBez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2" name="Freeform 1075"/>
              <p:cNvSpPr/>
              <p:nvPr/>
            </p:nvSpPr>
            <p:spPr bwMode="auto">
              <a:xfrm>
                <a:off x="11503025" y="2430463"/>
                <a:ext cx="15875" cy="11113"/>
              </a:xfrm>
              <a:custGeom>
                <a:avLst/>
                <a:gdLst>
                  <a:gd name="T0" fmla="*/ 11906 w 4"/>
                  <a:gd name="T1" fmla="*/ 0 h 3"/>
                  <a:gd name="T2" fmla="*/ 0 w 4"/>
                  <a:gd name="T3" fmla="*/ 7409 h 3"/>
                  <a:gd name="T4" fmla="*/ 0 w 4"/>
                  <a:gd name="T5" fmla="*/ 11113 h 3"/>
                  <a:gd name="T6" fmla="*/ 11906 w 4"/>
                  <a:gd name="T7" fmla="*/ 7409 h 3"/>
                  <a:gd name="T8" fmla="*/ 11906 w 4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15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3" name="Freeform 1076"/>
              <p:cNvSpPr/>
              <p:nvPr/>
            </p:nvSpPr>
            <p:spPr bwMode="auto">
              <a:xfrm>
                <a:off x="11293475" y="2287588"/>
                <a:ext cx="55563" cy="68263"/>
              </a:xfrm>
              <a:custGeom>
                <a:avLst/>
                <a:gdLst>
                  <a:gd name="T0" fmla="*/ 55563 w 15"/>
                  <a:gd name="T1" fmla="*/ 60678 h 18"/>
                  <a:gd name="T2" fmla="*/ 40746 w 15"/>
                  <a:gd name="T3" fmla="*/ 68263 h 18"/>
                  <a:gd name="T4" fmla="*/ 14817 w 15"/>
                  <a:gd name="T5" fmla="*/ 68263 h 18"/>
                  <a:gd name="T6" fmla="*/ 0 w 15"/>
                  <a:gd name="T7" fmla="*/ 60678 h 18"/>
                  <a:gd name="T8" fmla="*/ 0 w 15"/>
                  <a:gd name="T9" fmla="*/ 7585 h 18"/>
                  <a:gd name="T10" fmla="*/ 14817 w 15"/>
                  <a:gd name="T11" fmla="*/ 0 h 18"/>
                  <a:gd name="T12" fmla="*/ 40746 w 15"/>
                  <a:gd name="T13" fmla="*/ 0 h 18"/>
                  <a:gd name="T14" fmla="*/ 55563 w 15"/>
                  <a:gd name="T15" fmla="*/ 7585 h 18"/>
                  <a:gd name="T16" fmla="*/ 55563 w 15"/>
                  <a:gd name="T17" fmla="*/ 60678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" h="18">
                    <a:moveTo>
                      <a:pt x="15" y="16"/>
                    </a:moveTo>
                    <a:cubicBezTo>
                      <a:pt x="15" y="17"/>
                      <a:pt x="13" y="18"/>
                      <a:pt x="11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2" y="18"/>
                      <a:pt x="0" y="17"/>
                      <a:pt x="0" y="1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5" y="1"/>
                      <a:pt x="15" y="2"/>
                    </a:cubicBezTo>
                    <a:lnTo>
                      <a:pt x="15" y="16"/>
                    </a:ln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4" name="Freeform 1077"/>
              <p:cNvSpPr/>
              <p:nvPr/>
            </p:nvSpPr>
            <p:spPr bwMode="auto">
              <a:xfrm>
                <a:off x="11360150" y="2287588"/>
                <a:ext cx="52388" cy="68263"/>
              </a:xfrm>
              <a:custGeom>
                <a:avLst/>
                <a:gdLst>
                  <a:gd name="T0" fmla="*/ 52388 w 14"/>
                  <a:gd name="T1" fmla="*/ 60678 h 18"/>
                  <a:gd name="T2" fmla="*/ 41162 w 14"/>
                  <a:gd name="T3" fmla="*/ 68263 h 18"/>
                  <a:gd name="T4" fmla="*/ 11226 w 14"/>
                  <a:gd name="T5" fmla="*/ 68263 h 18"/>
                  <a:gd name="T6" fmla="*/ 0 w 14"/>
                  <a:gd name="T7" fmla="*/ 60678 h 18"/>
                  <a:gd name="T8" fmla="*/ 0 w 14"/>
                  <a:gd name="T9" fmla="*/ 7585 h 18"/>
                  <a:gd name="T10" fmla="*/ 11226 w 14"/>
                  <a:gd name="T11" fmla="*/ 0 h 18"/>
                  <a:gd name="T12" fmla="*/ 41162 w 14"/>
                  <a:gd name="T13" fmla="*/ 0 h 18"/>
                  <a:gd name="T14" fmla="*/ 52388 w 14"/>
                  <a:gd name="T15" fmla="*/ 7585 h 18"/>
                  <a:gd name="T16" fmla="*/ 52388 w 14"/>
                  <a:gd name="T17" fmla="*/ 60678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4" y="16"/>
                    </a:moveTo>
                    <a:cubicBezTo>
                      <a:pt x="14" y="17"/>
                      <a:pt x="13" y="18"/>
                      <a:pt x="11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17"/>
                      <a:pt x="0" y="1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4" y="1"/>
                      <a:pt x="14" y="2"/>
                    </a:cubicBezTo>
                    <a:lnTo>
                      <a:pt x="14" y="16"/>
                    </a:ln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5" name="Freeform 1078"/>
              <p:cNvSpPr/>
              <p:nvPr/>
            </p:nvSpPr>
            <p:spPr bwMode="auto">
              <a:xfrm>
                <a:off x="11428413" y="2287588"/>
                <a:ext cx="55563" cy="68263"/>
              </a:xfrm>
              <a:custGeom>
                <a:avLst/>
                <a:gdLst>
                  <a:gd name="T0" fmla="*/ 55563 w 15"/>
                  <a:gd name="T1" fmla="*/ 60678 h 18"/>
                  <a:gd name="T2" fmla="*/ 44450 w 15"/>
                  <a:gd name="T3" fmla="*/ 68263 h 18"/>
                  <a:gd name="T4" fmla="*/ 14817 w 15"/>
                  <a:gd name="T5" fmla="*/ 68263 h 18"/>
                  <a:gd name="T6" fmla="*/ 0 w 15"/>
                  <a:gd name="T7" fmla="*/ 60678 h 18"/>
                  <a:gd name="T8" fmla="*/ 0 w 15"/>
                  <a:gd name="T9" fmla="*/ 7585 h 18"/>
                  <a:gd name="T10" fmla="*/ 14817 w 15"/>
                  <a:gd name="T11" fmla="*/ 0 h 18"/>
                  <a:gd name="T12" fmla="*/ 44450 w 15"/>
                  <a:gd name="T13" fmla="*/ 0 h 18"/>
                  <a:gd name="T14" fmla="*/ 55563 w 15"/>
                  <a:gd name="T15" fmla="*/ 7585 h 18"/>
                  <a:gd name="T16" fmla="*/ 55563 w 15"/>
                  <a:gd name="T17" fmla="*/ 60678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" h="18">
                    <a:moveTo>
                      <a:pt x="15" y="16"/>
                    </a:moveTo>
                    <a:cubicBezTo>
                      <a:pt x="15" y="17"/>
                      <a:pt x="13" y="18"/>
                      <a:pt x="12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2" y="18"/>
                      <a:pt x="0" y="17"/>
                      <a:pt x="0" y="1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5" y="1"/>
                      <a:pt x="15" y="2"/>
                    </a:cubicBezTo>
                    <a:lnTo>
                      <a:pt x="15" y="16"/>
                    </a:ln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6" name="Freeform 1079"/>
              <p:cNvSpPr/>
              <p:nvPr/>
            </p:nvSpPr>
            <p:spPr bwMode="auto">
              <a:xfrm>
                <a:off x="11496675" y="2287588"/>
                <a:ext cx="52388" cy="68263"/>
              </a:xfrm>
              <a:custGeom>
                <a:avLst/>
                <a:gdLst>
                  <a:gd name="T0" fmla="*/ 52388 w 14"/>
                  <a:gd name="T1" fmla="*/ 60678 h 18"/>
                  <a:gd name="T2" fmla="*/ 41162 w 14"/>
                  <a:gd name="T3" fmla="*/ 68263 h 18"/>
                  <a:gd name="T4" fmla="*/ 11226 w 14"/>
                  <a:gd name="T5" fmla="*/ 68263 h 18"/>
                  <a:gd name="T6" fmla="*/ 0 w 14"/>
                  <a:gd name="T7" fmla="*/ 60678 h 18"/>
                  <a:gd name="T8" fmla="*/ 0 w 14"/>
                  <a:gd name="T9" fmla="*/ 7585 h 18"/>
                  <a:gd name="T10" fmla="*/ 11226 w 14"/>
                  <a:gd name="T11" fmla="*/ 0 h 18"/>
                  <a:gd name="T12" fmla="*/ 41162 w 14"/>
                  <a:gd name="T13" fmla="*/ 0 h 18"/>
                  <a:gd name="T14" fmla="*/ 52388 w 14"/>
                  <a:gd name="T15" fmla="*/ 7585 h 18"/>
                  <a:gd name="T16" fmla="*/ 52388 w 14"/>
                  <a:gd name="T17" fmla="*/ 60678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4" y="16"/>
                    </a:moveTo>
                    <a:cubicBezTo>
                      <a:pt x="14" y="17"/>
                      <a:pt x="13" y="18"/>
                      <a:pt x="11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17"/>
                      <a:pt x="0" y="1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4" y="1"/>
                      <a:pt x="14" y="2"/>
                    </a:cubicBezTo>
                    <a:lnTo>
                      <a:pt x="14" y="16"/>
                    </a:ln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7" name="Freeform 1080"/>
              <p:cNvSpPr/>
              <p:nvPr/>
            </p:nvSpPr>
            <p:spPr bwMode="auto">
              <a:xfrm>
                <a:off x="11293475" y="2284413"/>
                <a:ext cx="55563" cy="41275"/>
              </a:xfrm>
              <a:custGeom>
                <a:avLst/>
                <a:gdLst>
                  <a:gd name="T0" fmla="*/ 40746 w 15"/>
                  <a:gd name="T1" fmla="*/ 0 h 11"/>
                  <a:gd name="T2" fmla="*/ 11113 w 15"/>
                  <a:gd name="T3" fmla="*/ 0 h 11"/>
                  <a:gd name="T4" fmla="*/ 0 w 15"/>
                  <a:gd name="T5" fmla="*/ 11257 h 11"/>
                  <a:gd name="T6" fmla="*/ 0 w 15"/>
                  <a:gd name="T7" fmla="*/ 41275 h 11"/>
                  <a:gd name="T8" fmla="*/ 55563 w 15"/>
                  <a:gd name="T9" fmla="*/ 33770 h 11"/>
                  <a:gd name="T10" fmla="*/ 55563 w 15"/>
                  <a:gd name="T11" fmla="*/ 11257 h 11"/>
                  <a:gd name="T12" fmla="*/ 40746 w 15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1">
                    <a:moveTo>
                      <a:pt x="1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4" y="10"/>
                      <a:pt x="9" y="10"/>
                      <a:pt x="15" y="9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3" y="0"/>
                      <a:pt x="11" y="0"/>
                    </a:cubicBezTo>
                    <a:close/>
                  </a:path>
                </a:pathLst>
              </a:custGeom>
              <a:solidFill>
                <a:srgbClr val="66C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8" name="Freeform 1081"/>
              <p:cNvSpPr/>
              <p:nvPr/>
            </p:nvSpPr>
            <p:spPr bwMode="auto">
              <a:xfrm>
                <a:off x="11360150" y="2284413"/>
                <a:ext cx="52388" cy="33338"/>
              </a:xfrm>
              <a:custGeom>
                <a:avLst/>
                <a:gdLst>
                  <a:gd name="T0" fmla="*/ 41162 w 14"/>
                  <a:gd name="T1" fmla="*/ 0 h 9"/>
                  <a:gd name="T2" fmla="*/ 11226 w 14"/>
                  <a:gd name="T3" fmla="*/ 0 h 9"/>
                  <a:gd name="T4" fmla="*/ 0 w 14"/>
                  <a:gd name="T5" fmla="*/ 11113 h 9"/>
                  <a:gd name="T6" fmla="*/ 0 w 14"/>
                  <a:gd name="T7" fmla="*/ 33338 h 9"/>
                  <a:gd name="T8" fmla="*/ 52388 w 14"/>
                  <a:gd name="T9" fmla="*/ 29634 h 9"/>
                  <a:gd name="T10" fmla="*/ 52388 w 14"/>
                  <a:gd name="T11" fmla="*/ 11113 h 9"/>
                  <a:gd name="T12" fmla="*/ 41162 w 14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" y="9"/>
                      <a:pt x="9" y="9"/>
                      <a:pt x="14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"/>
                      <a:pt x="13" y="0"/>
                      <a:pt x="11" y="0"/>
                    </a:cubicBezTo>
                    <a:close/>
                  </a:path>
                </a:pathLst>
              </a:custGeom>
              <a:solidFill>
                <a:srgbClr val="66C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59" name="Freeform 1082"/>
              <p:cNvSpPr/>
              <p:nvPr/>
            </p:nvSpPr>
            <p:spPr bwMode="auto">
              <a:xfrm>
                <a:off x="11428413" y="2284413"/>
                <a:ext cx="55563" cy="30163"/>
              </a:xfrm>
              <a:custGeom>
                <a:avLst/>
                <a:gdLst>
                  <a:gd name="T0" fmla="*/ 40746 w 15"/>
                  <a:gd name="T1" fmla="*/ 0 h 8"/>
                  <a:gd name="T2" fmla="*/ 14817 w 15"/>
                  <a:gd name="T3" fmla="*/ 0 h 8"/>
                  <a:gd name="T4" fmla="*/ 0 w 15"/>
                  <a:gd name="T5" fmla="*/ 11311 h 8"/>
                  <a:gd name="T6" fmla="*/ 0 w 15"/>
                  <a:gd name="T7" fmla="*/ 30163 h 8"/>
                  <a:gd name="T8" fmla="*/ 55563 w 15"/>
                  <a:gd name="T9" fmla="*/ 30163 h 8"/>
                  <a:gd name="T10" fmla="*/ 55563 w 15"/>
                  <a:gd name="T11" fmla="*/ 11311 h 8"/>
                  <a:gd name="T12" fmla="*/ 40746 w 15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8"/>
                      <a:pt x="15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3" y="0"/>
                      <a:pt x="11" y="0"/>
                    </a:cubicBezTo>
                    <a:close/>
                  </a:path>
                </a:pathLst>
              </a:custGeom>
              <a:solidFill>
                <a:srgbClr val="66C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60" name="Freeform 1083"/>
              <p:cNvSpPr/>
              <p:nvPr/>
            </p:nvSpPr>
            <p:spPr bwMode="auto">
              <a:xfrm>
                <a:off x="11491913" y="2284413"/>
                <a:ext cx="57150" cy="33338"/>
              </a:xfrm>
              <a:custGeom>
                <a:avLst/>
                <a:gdLst>
                  <a:gd name="T0" fmla="*/ 57150 w 15"/>
                  <a:gd name="T1" fmla="*/ 11113 h 9"/>
                  <a:gd name="T2" fmla="*/ 45720 w 15"/>
                  <a:gd name="T3" fmla="*/ 0 h 9"/>
                  <a:gd name="T4" fmla="*/ 15240 w 15"/>
                  <a:gd name="T5" fmla="*/ 0 h 9"/>
                  <a:gd name="T6" fmla="*/ 0 w 15"/>
                  <a:gd name="T7" fmla="*/ 11113 h 9"/>
                  <a:gd name="T8" fmla="*/ 0 w 15"/>
                  <a:gd name="T9" fmla="*/ 29634 h 9"/>
                  <a:gd name="T10" fmla="*/ 57150 w 15"/>
                  <a:gd name="T11" fmla="*/ 33338 h 9"/>
                  <a:gd name="T12" fmla="*/ 57150 w 15"/>
                  <a:gd name="T13" fmla="*/ 11113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9">
                    <a:moveTo>
                      <a:pt x="15" y="3"/>
                    </a:moveTo>
                    <a:cubicBezTo>
                      <a:pt x="15" y="1"/>
                      <a:pt x="13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8"/>
                      <a:pt x="10" y="8"/>
                      <a:pt x="15" y="9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66C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61" name="Freeform 1084"/>
              <p:cNvSpPr/>
              <p:nvPr/>
            </p:nvSpPr>
            <p:spPr bwMode="auto">
              <a:xfrm>
                <a:off x="11195050" y="2287588"/>
                <a:ext cx="79375" cy="98425"/>
              </a:xfrm>
              <a:custGeom>
                <a:avLst/>
                <a:gdLst>
                  <a:gd name="T0" fmla="*/ 3780 w 21"/>
                  <a:gd name="T1" fmla="*/ 71926 h 26"/>
                  <a:gd name="T2" fmla="*/ 71815 w 21"/>
                  <a:gd name="T3" fmla="*/ 0 h 26"/>
                  <a:gd name="T4" fmla="*/ 79375 w 21"/>
                  <a:gd name="T5" fmla="*/ 11357 h 26"/>
                  <a:gd name="T6" fmla="*/ 79375 w 21"/>
                  <a:gd name="T7" fmla="*/ 71926 h 26"/>
                  <a:gd name="T8" fmla="*/ 7560 w 21"/>
                  <a:gd name="T9" fmla="*/ 98425 h 26"/>
                  <a:gd name="T10" fmla="*/ 3780 w 21"/>
                  <a:gd name="T11" fmla="*/ 71926 h 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" h="26">
                    <a:moveTo>
                      <a:pt x="1" y="19"/>
                    </a:moveTo>
                    <a:cubicBezTo>
                      <a:pt x="1" y="19"/>
                      <a:pt x="3" y="3"/>
                      <a:pt x="19" y="0"/>
                    </a:cubicBezTo>
                    <a:cubicBezTo>
                      <a:pt x="19" y="0"/>
                      <a:pt x="21" y="0"/>
                      <a:pt x="21" y="3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0" y="22"/>
                      <a:pt x="1" y="19"/>
                    </a:cubicBez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62" name="Freeform 1085"/>
              <p:cNvSpPr/>
              <p:nvPr/>
            </p:nvSpPr>
            <p:spPr bwMode="auto">
              <a:xfrm>
                <a:off x="11198225" y="2287588"/>
                <a:ext cx="76200" cy="98425"/>
              </a:xfrm>
              <a:custGeom>
                <a:avLst/>
                <a:gdLst>
                  <a:gd name="T0" fmla="*/ 76200 w 20"/>
                  <a:gd name="T1" fmla="*/ 22713 h 26"/>
                  <a:gd name="T2" fmla="*/ 76200 w 20"/>
                  <a:gd name="T3" fmla="*/ 11357 h 26"/>
                  <a:gd name="T4" fmla="*/ 68580 w 20"/>
                  <a:gd name="T5" fmla="*/ 0 h 26"/>
                  <a:gd name="T6" fmla="*/ 0 w 20"/>
                  <a:gd name="T7" fmla="*/ 71926 h 26"/>
                  <a:gd name="T8" fmla="*/ 3810 w 20"/>
                  <a:gd name="T9" fmla="*/ 98425 h 26"/>
                  <a:gd name="T10" fmla="*/ 76200 w 20"/>
                  <a:gd name="T11" fmla="*/ 22713 h 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" h="26">
                    <a:moveTo>
                      <a:pt x="20" y="6"/>
                    </a:moveTo>
                    <a:cubicBezTo>
                      <a:pt x="20" y="3"/>
                      <a:pt x="20" y="3"/>
                      <a:pt x="20" y="3"/>
                    </a:cubicBezTo>
                    <a:cubicBezTo>
                      <a:pt x="20" y="0"/>
                      <a:pt x="18" y="0"/>
                      <a:pt x="18" y="0"/>
                    </a:cubicBezTo>
                    <a:cubicBezTo>
                      <a:pt x="2" y="3"/>
                      <a:pt x="0" y="19"/>
                      <a:pt x="0" y="19"/>
                    </a:cubicBezTo>
                    <a:cubicBezTo>
                      <a:pt x="0" y="22"/>
                      <a:pt x="1" y="25"/>
                      <a:pt x="1" y="26"/>
                    </a:cubicBezTo>
                    <a:cubicBezTo>
                      <a:pt x="7" y="18"/>
                      <a:pt x="15" y="11"/>
                      <a:pt x="20" y="6"/>
                    </a:cubicBezTo>
                    <a:close/>
                  </a:path>
                </a:pathLst>
              </a:custGeom>
              <a:solidFill>
                <a:srgbClr val="66C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9" name="组合 6187"/>
            <p:cNvGrpSpPr/>
            <p:nvPr/>
          </p:nvGrpSpPr>
          <p:grpSpPr bwMode="auto">
            <a:xfrm>
              <a:off x="8921750" y="2611438"/>
              <a:ext cx="373063" cy="381000"/>
              <a:chOff x="8921750" y="2611438"/>
              <a:chExt cx="373063" cy="381000"/>
            </a:xfrm>
          </p:grpSpPr>
          <p:sp>
            <p:nvSpPr>
              <p:cNvPr id="15511" name="Oval 1086"/>
              <p:cNvSpPr>
                <a:spLocks noChangeArrowheads="1"/>
              </p:cNvSpPr>
              <p:nvPr/>
            </p:nvSpPr>
            <p:spPr bwMode="auto">
              <a:xfrm>
                <a:off x="8921750" y="2611438"/>
                <a:ext cx="373063" cy="381000"/>
              </a:xfrm>
              <a:prstGeom prst="ellipse">
                <a:avLst/>
              </a:prstGeom>
              <a:solidFill>
                <a:srgbClr val="F1E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512" name="Freeform 1087"/>
              <p:cNvSpPr/>
              <p:nvPr/>
            </p:nvSpPr>
            <p:spPr bwMode="auto">
              <a:xfrm>
                <a:off x="9017000" y="2660650"/>
                <a:ext cx="277813" cy="327025"/>
              </a:xfrm>
              <a:custGeom>
                <a:avLst/>
                <a:gdLst>
                  <a:gd name="T0" fmla="*/ 255288 w 74"/>
                  <a:gd name="T1" fmla="*/ 56384 h 87"/>
                  <a:gd name="T2" fmla="*/ 247779 w 74"/>
                  <a:gd name="T3" fmla="*/ 52625 h 87"/>
                  <a:gd name="T4" fmla="*/ 240271 w 74"/>
                  <a:gd name="T5" fmla="*/ 48866 h 87"/>
                  <a:gd name="T6" fmla="*/ 232762 w 74"/>
                  <a:gd name="T7" fmla="*/ 45107 h 87"/>
                  <a:gd name="T8" fmla="*/ 221500 w 74"/>
                  <a:gd name="T9" fmla="*/ 41348 h 87"/>
                  <a:gd name="T10" fmla="*/ 213991 w 74"/>
                  <a:gd name="T11" fmla="*/ 37589 h 87"/>
                  <a:gd name="T12" fmla="*/ 206483 w 74"/>
                  <a:gd name="T13" fmla="*/ 33830 h 87"/>
                  <a:gd name="T14" fmla="*/ 198974 w 74"/>
                  <a:gd name="T15" fmla="*/ 30071 h 87"/>
                  <a:gd name="T16" fmla="*/ 191466 w 74"/>
                  <a:gd name="T17" fmla="*/ 26312 h 87"/>
                  <a:gd name="T18" fmla="*/ 183957 w 74"/>
                  <a:gd name="T19" fmla="*/ 22553 h 87"/>
                  <a:gd name="T20" fmla="*/ 176449 w 74"/>
                  <a:gd name="T21" fmla="*/ 18795 h 87"/>
                  <a:gd name="T22" fmla="*/ 165186 w 74"/>
                  <a:gd name="T23" fmla="*/ 15036 h 87"/>
                  <a:gd name="T24" fmla="*/ 157678 w 74"/>
                  <a:gd name="T25" fmla="*/ 11277 h 87"/>
                  <a:gd name="T26" fmla="*/ 150169 w 74"/>
                  <a:gd name="T27" fmla="*/ 7518 h 87"/>
                  <a:gd name="T28" fmla="*/ 142661 w 74"/>
                  <a:gd name="T29" fmla="*/ 3759 h 87"/>
                  <a:gd name="T30" fmla="*/ 127644 w 74"/>
                  <a:gd name="T31" fmla="*/ 0 h 87"/>
                  <a:gd name="T32" fmla="*/ 71330 w 74"/>
                  <a:gd name="T33" fmla="*/ 15036 h 87"/>
                  <a:gd name="T34" fmla="*/ 71330 w 74"/>
                  <a:gd name="T35" fmla="*/ 18795 h 87"/>
                  <a:gd name="T36" fmla="*/ 75085 w 74"/>
                  <a:gd name="T37" fmla="*/ 18795 h 87"/>
                  <a:gd name="T38" fmla="*/ 71330 w 74"/>
                  <a:gd name="T39" fmla="*/ 37589 h 87"/>
                  <a:gd name="T40" fmla="*/ 67576 w 74"/>
                  <a:gd name="T41" fmla="*/ 33830 h 87"/>
                  <a:gd name="T42" fmla="*/ 63822 w 74"/>
                  <a:gd name="T43" fmla="*/ 33830 h 87"/>
                  <a:gd name="T44" fmla="*/ 60068 w 74"/>
                  <a:gd name="T45" fmla="*/ 30071 h 87"/>
                  <a:gd name="T46" fmla="*/ 56313 w 74"/>
                  <a:gd name="T47" fmla="*/ 30071 h 87"/>
                  <a:gd name="T48" fmla="*/ 48805 w 74"/>
                  <a:gd name="T49" fmla="*/ 26312 h 87"/>
                  <a:gd name="T50" fmla="*/ 48805 w 74"/>
                  <a:gd name="T51" fmla="*/ 26312 h 87"/>
                  <a:gd name="T52" fmla="*/ 41297 w 74"/>
                  <a:gd name="T53" fmla="*/ 22553 h 87"/>
                  <a:gd name="T54" fmla="*/ 37542 w 74"/>
                  <a:gd name="T55" fmla="*/ 22553 h 87"/>
                  <a:gd name="T56" fmla="*/ 33788 w 74"/>
                  <a:gd name="T57" fmla="*/ 18795 h 87"/>
                  <a:gd name="T58" fmla="*/ 30034 w 74"/>
                  <a:gd name="T59" fmla="*/ 18795 h 87"/>
                  <a:gd name="T60" fmla="*/ 26280 w 74"/>
                  <a:gd name="T61" fmla="*/ 15036 h 87"/>
                  <a:gd name="T62" fmla="*/ 22525 w 74"/>
                  <a:gd name="T63" fmla="*/ 15036 h 87"/>
                  <a:gd name="T64" fmla="*/ 18771 w 74"/>
                  <a:gd name="T65" fmla="*/ 11277 h 87"/>
                  <a:gd name="T66" fmla="*/ 15017 w 74"/>
                  <a:gd name="T67" fmla="*/ 11277 h 87"/>
                  <a:gd name="T68" fmla="*/ 11263 w 74"/>
                  <a:gd name="T69" fmla="*/ 7518 h 87"/>
                  <a:gd name="T70" fmla="*/ 7508 w 74"/>
                  <a:gd name="T71" fmla="*/ 7518 h 87"/>
                  <a:gd name="T72" fmla="*/ 3754 w 74"/>
                  <a:gd name="T73" fmla="*/ 3759 h 87"/>
                  <a:gd name="T74" fmla="*/ 67576 w 74"/>
                  <a:gd name="T75" fmla="*/ 71419 h 87"/>
                  <a:gd name="T76" fmla="*/ 63822 w 74"/>
                  <a:gd name="T77" fmla="*/ 71419 h 87"/>
                  <a:gd name="T78" fmla="*/ 60068 w 74"/>
                  <a:gd name="T79" fmla="*/ 67660 h 87"/>
                  <a:gd name="T80" fmla="*/ 30034 w 74"/>
                  <a:gd name="T81" fmla="*/ 105249 h 87"/>
                  <a:gd name="T82" fmla="*/ 48805 w 74"/>
                  <a:gd name="T83" fmla="*/ 289436 h 87"/>
                  <a:gd name="T84" fmla="*/ 52559 w 74"/>
                  <a:gd name="T85" fmla="*/ 289436 h 87"/>
                  <a:gd name="T86" fmla="*/ 56313 w 74"/>
                  <a:gd name="T87" fmla="*/ 293195 h 87"/>
                  <a:gd name="T88" fmla="*/ 60068 w 74"/>
                  <a:gd name="T89" fmla="*/ 293195 h 87"/>
                  <a:gd name="T90" fmla="*/ 63822 w 74"/>
                  <a:gd name="T91" fmla="*/ 296954 h 87"/>
                  <a:gd name="T92" fmla="*/ 67576 w 74"/>
                  <a:gd name="T93" fmla="*/ 296954 h 87"/>
                  <a:gd name="T94" fmla="*/ 71330 w 74"/>
                  <a:gd name="T95" fmla="*/ 300713 h 87"/>
                  <a:gd name="T96" fmla="*/ 75085 w 74"/>
                  <a:gd name="T97" fmla="*/ 300713 h 87"/>
                  <a:gd name="T98" fmla="*/ 78839 w 74"/>
                  <a:gd name="T99" fmla="*/ 304472 h 87"/>
                  <a:gd name="T100" fmla="*/ 82593 w 74"/>
                  <a:gd name="T101" fmla="*/ 304472 h 87"/>
                  <a:gd name="T102" fmla="*/ 86347 w 74"/>
                  <a:gd name="T103" fmla="*/ 308230 h 87"/>
                  <a:gd name="T104" fmla="*/ 90102 w 74"/>
                  <a:gd name="T105" fmla="*/ 308230 h 87"/>
                  <a:gd name="T106" fmla="*/ 97610 w 74"/>
                  <a:gd name="T107" fmla="*/ 311989 h 87"/>
                  <a:gd name="T108" fmla="*/ 101364 w 74"/>
                  <a:gd name="T109" fmla="*/ 315748 h 87"/>
                  <a:gd name="T110" fmla="*/ 105118 w 74"/>
                  <a:gd name="T111" fmla="*/ 315748 h 87"/>
                  <a:gd name="T112" fmla="*/ 108873 w 74"/>
                  <a:gd name="T113" fmla="*/ 319507 h 87"/>
                  <a:gd name="T114" fmla="*/ 112627 w 74"/>
                  <a:gd name="T115" fmla="*/ 319507 h 87"/>
                  <a:gd name="T116" fmla="*/ 116381 w 74"/>
                  <a:gd name="T117" fmla="*/ 323266 h 87"/>
                  <a:gd name="T118" fmla="*/ 120135 w 74"/>
                  <a:gd name="T119" fmla="*/ 323266 h 87"/>
                  <a:gd name="T120" fmla="*/ 123890 w 74"/>
                  <a:gd name="T121" fmla="*/ 327025 h 8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74" h="87">
                    <a:moveTo>
                      <a:pt x="74" y="37"/>
                    </a:moveTo>
                    <a:cubicBezTo>
                      <a:pt x="74" y="30"/>
                      <a:pt x="72" y="22"/>
                      <a:pt x="69" y="16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2"/>
                      <a:pt x="23" y="3"/>
                      <a:pt x="21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8"/>
                      <a:pt x="14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25" y="82"/>
                      <a:pt x="25" y="82"/>
                      <a:pt x="25" y="82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57" y="83"/>
                      <a:pt x="74" y="62"/>
                      <a:pt x="74" y="37"/>
                    </a:cubicBezTo>
                    <a:close/>
                  </a:path>
                </a:pathLst>
              </a:custGeom>
              <a:solidFill>
                <a:srgbClr val="DDD8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3" name="Freeform 1088"/>
              <p:cNvSpPr/>
              <p:nvPr/>
            </p:nvSpPr>
            <p:spPr bwMode="auto">
              <a:xfrm>
                <a:off x="9042400" y="2724150"/>
                <a:ext cx="109538" cy="230188"/>
              </a:xfrm>
              <a:custGeom>
                <a:avLst/>
                <a:gdLst>
                  <a:gd name="T0" fmla="*/ 87313 w 69"/>
                  <a:gd name="T1" fmla="*/ 222250 h 145"/>
                  <a:gd name="T2" fmla="*/ 87313 w 69"/>
                  <a:gd name="T3" fmla="*/ 214313 h 145"/>
                  <a:gd name="T4" fmla="*/ 26988 w 69"/>
                  <a:gd name="T5" fmla="*/ 214313 h 145"/>
                  <a:gd name="T6" fmla="*/ 15875 w 69"/>
                  <a:gd name="T7" fmla="*/ 15875 h 145"/>
                  <a:gd name="T8" fmla="*/ 93663 w 69"/>
                  <a:gd name="T9" fmla="*/ 15875 h 145"/>
                  <a:gd name="T10" fmla="*/ 79375 w 69"/>
                  <a:gd name="T11" fmla="*/ 222250 h 145"/>
                  <a:gd name="T12" fmla="*/ 87313 w 69"/>
                  <a:gd name="T13" fmla="*/ 222250 h 145"/>
                  <a:gd name="T14" fmla="*/ 87313 w 69"/>
                  <a:gd name="T15" fmla="*/ 214313 h 145"/>
                  <a:gd name="T16" fmla="*/ 87313 w 69"/>
                  <a:gd name="T17" fmla="*/ 222250 h 145"/>
                  <a:gd name="T18" fmla="*/ 93663 w 69"/>
                  <a:gd name="T19" fmla="*/ 222250 h 145"/>
                  <a:gd name="T20" fmla="*/ 109538 w 69"/>
                  <a:gd name="T21" fmla="*/ 0 h 145"/>
                  <a:gd name="T22" fmla="*/ 0 w 69"/>
                  <a:gd name="T23" fmla="*/ 0 h 145"/>
                  <a:gd name="T24" fmla="*/ 15875 w 69"/>
                  <a:gd name="T25" fmla="*/ 230188 h 145"/>
                  <a:gd name="T26" fmla="*/ 93663 w 69"/>
                  <a:gd name="T27" fmla="*/ 230188 h 145"/>
                  <a:gd name="T28" fmla="*/ 93663 w 69"/>
                  <a:gd name="T29" fmla="*/ 222250 h 145"/>
                  <a:gd name="T30" fmla="*/ 87313 w 69"/>
                  <a:gd name="T31" fmla="*/ 222250 h 14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9" h="145">
                    <a:moveTo>
                      <a:pt x="55" y="140"/>
                    </a:moveTo>
                    <a:lnTo>
                      <a:pt x="55" y="135"/>
                    </a:lnTo>
                    <a:lnTo>
                      <a:pt x="17" y="135"/>
                    </a:lnTo>
                    <a:lnTo>
                      <a:pt x="10" y="10"/>
                    </a:lnTo>
                    <a:lnTo>
                      <a:pt x="59" y="10"/>
                    </a:lnTo>
                    <a:lnTo>
                      <a:pt x="50" y="140"/>
                    </a:lnTo>
                    <a:lnTo>
                      <a:pt x="55" y="140"/>
                    </a:lnTo>
                    <a:lnTo>
                      <a:pt x="55" y="135"/>
                    </a:lnTo>
                    <a:lnTo>
                      <a:pt x="55" y="140"/>
                    </a:lnTo>
                    <a:lnTo>
                      <a:pt x="59" y="140"/>
                    </a:lnTo>
                    <a:lnTo>
                      <a:pt x="69" y="0"/>
                    </a:lnTo>
                    <a:lnTo>
                      <a:pt x="0" y="0"/>
                    </a:lnTo>
                    <a:lnTo>
                      <a:pt x="10" y="145"/>
                    </a:lnTo>
                    <a:lnTo>
                      <a:pt x="59" y="145"/>
                    </a:lnTo>
                    <a:lnTo>
                      <a:pt x="59" y="140"/>
                    </a:lnTo>
                    <a:lnTo>
                      <a:pt x="55" y="140"/>
                    </a:lnTo>
                    <a:close/>
                  </a:path>
                </a:pathLst>
              </a:custGeom>
              <a:solidFill>
                <a:srgbClr val="54B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4" name="Freeform 1089"/>
              <p:cNvSpPr/>
              <p:nvPr/>
            </p:nvSpPr>
            <p:spPr bwMode="auto">
              <a:xfrm>
                <a:off x="9050338" y="2732088"/>
                <a:ext cx="93663" cy="214313"/>
              </a:xfrm>
              <a:custGeom>
                <a:avLst/>
                <a:gdLst>
                  <a:gd name="T0" fmla="*/ 79375 w 59"/>
                  <a:gd name="T1" fmla="*/ 214313 h 135"/>
                  <a:gd name="T2" fmla="*/ 11113 w 59"/>
                  <a:gd name="T3" fmla="*/ 214313 h 135"/>
                  <a:gd name="T4" fmla="*/ 0 w 59"/>
                  <a:gd name="T5" fmla="*/ 0 h 135"/>
                  <a:gd name="T6" fmla="*/ 93663 w 59"/>
                  <a:gd name="T7" fmla="*/ 0 h 135"/>
                  <a:gd name="T8" fmla="*/ 79375 w 59"/>
                  <a:gd name="T9" fmla="*/ 214313 h 1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135">
                    <a:moveTo>
                      <a:pt x="50" y="135"/>
                    </a:moveTo>
                    <a:lnTo>
                      <a:pt x="7" y="135"/>
                    </a:lnTo>
                    <a:lnTo>
                      <a:pt x="0" y="0"/>
                    </a:lnTo>
                    <a:lnTo>
                      <a:pt x="59" y="0"/>
                    </a:lnTo>
                    <a:lnTo>
                      <a:pt x="50" y="1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5" name="Freeform 1090"/>
              <p:cNvSpPr/>
              <p:nvPr/>
            </p:nvSpPr>
            <p:spPr bwMode="auto">
              <a:xfrm>
                <a:off x="9110663" y="2709863"/>
                <a:ext cx="25400" cy="104775"/>
              </a:xfrm>
              <a:custGeom>
                <a:avLst/>
                <a:gdLst>
                  <a:gd name="T0" fmla="*/ 3175 w 16"/>
                  <a:gd name="T1" fmla="*/ 104775 h 66"/>
                  <a:gd name="T2" fmla="*/ 0 w 16"/>
                  <a:gd name="T3" fmla="*/ 104775 h 66"/>
                  <a:gd name="T4" fmla="*/ 22225 w 16"/>
                  <a:gd name="T5" fmla="*/ 0 h 66"/>
                  <a:gd name="T6" fmla="*/ 25400 w 16"/>
                  <a:gd name="T7" fmla="*/ 0 h 66"/>
                  <a:gd name="T8" fmla="*/ 14288 w 16"/>
                  <a:gd name="T9" fmla="*/ 49213 h 66"/>
                  <a:gd name="T10" fmla="*/ 3175 w 16"/>
                  <a:gd name="T11" fmla="*/ 104775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" h="66">
                    <a:moveTo>
                      <a:pt x="2" y="66"/>
                    </a:moveTo>
                    <a:lnTo>
                      <a:pt x="0" y="66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9" y="31"/>
                    </a:lnTo>
                    <a:lnTo>
                      <a:pt x="2" y="66"/>
                    </a:ln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6" name="Freeform 1091"/>
              <p:cNvSpPr/>
              <p:nvPr/>
            </p:nvSpPr>
            <p:spPr bwMode="auto">
              <a:xfrm>
                <a:off x="9020175" y="2660650"/>
                <a:ext cx="101600" cy="188913"/>
              </a:xfrm>
              <a:custGeom>
                <a:avLst/>
                <a:gdLst>
                  <a:gd name="T0" fmla="*/ 93663 w 64"/>
                  <a:gd name="T1" fmla="*/ 188913 h 119"/>
                  <a:gd name="T2" fmla="*/ 60325 w 64"/>
                  <a:gd name="T3" fmla="*/ 49213 h 119"/>
                  <a:gd name="T4" fmla="*/ 0 w 64"/>
                  <a:gd name="T5" fmla="*/ 11113 h 119"/>
                  <a:gd name="T6" fmla="*/ 0 w 64"/>
                  <a:gd name="T7" fmla="*/ 0 h 119"/>
                  <a:gd name="T8" fmla="*/ 68263 w 64"/>
                  <a:gd name="T9" fmla="*/ 49213 h 119"/>
                  <a:gd name="T10" fmla="*/ 68263 w 64"/>
                  <a:gd name="T11" fmla="*/ 49213 h 119"/>
                  <a:gd name="T12" fmla="*/ 101600 w 64"/>
                  <a:gd name="T13" fmla="*/ 184150 h 119"/>
                  <a:gd name="T14" fmla="*/ 93663 w 64"/>
                  <a:gd name="T15" fmla="*/ 188913 h 1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4" h="119">
                    <a:moveTo>
                      <a:pt x="59" y="119"/>
                    </a:moveTo>
                    <a:lnTo>
                      <a:pt x="38" y="31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43" y="31"/>
                    </a:lnTo>
                    <a:lnTo>
                      <a:pt x="64" y="116"/>
                    </a:lnTo>
                    <a:lnTo>
                      <a:pt x="59" y="119"/>
                    </a:lnTo>
                    <a:close/>
                  </a:path>
                </a:pathLst>
              </a:custGeom>
              <a:solidFill>
                <a:srgbClr val="DC3F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7" name="Picture 1093"/>
              <p:cNvSpPr>
                <a:spLocks noChangeAspect="1" noChangeArrowheads="1"/>
              </p:cNvSpPr>
              <p:nvPr/>
            </p:nvSpPr>
            <p:spPr bwMode="auto">
              <a:xfrm>
                <a:off x="9031288" y="2662238"/>
                <a:ext cx="33338" cy="46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8" name="Picture 1094"/>
              <p:cNvSpPr>
                <a:spLocks noChangeAspect="1" noChangeArrowheads="1"/>
              </p:cNvSpPr>
              <p:nvPr/>
            </p:nvSpPr>
            <p:spPr bwMode="auto">
              <a:xfrm>
                <a:off x="9048750" y="2674938"/>
                <a:ext cx="46038" cy="46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9" name="Picture 1095"/>
              <p:cNvSpPr>
                <a:spLocks noChangeAspect="1" noChangeArrowheads="1"/>
              </p:cNvSpPr>
              <p:nvPr/>
            </p:nvSpPr>
            <p:spPr bwMode="auto">
              <a:xfrm>
                <a:off x="9074150" y="2700338"/>
                <a:ext cx="33338" cy="55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0" name="Picture 1096"/>
              <p:cNvSpPr>
                <a:spLocks noChangeAspect="1" noChangeArrowheads="1"/>
              </p:cNvSpPr>
              <p:nvPr/>
            </p:nvSpPr>
            <p:spPr bwMode="auto">
              <a:xfrm>
                <a:off x="9082088" y="2735263"/>
                <a:ext cx="33338" cy="57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1" name="Picture 1097"/>
              <p:cNvSpPr>
                <a:spLocks noChangeAspect="1" noChangeArrowheads="1"/>
              </p:cNvSpPr>
              <p:nvPr/>
            </p:nvSpPr>
            <p:spPr bwMode="auto">
              <a:xfrm>
                <a:off x="9091613" y="2773363"/>
                <a:ext cx="33338" cy="57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2" name="Freeform 1098"/>
              <p:cNvSpPr/>
              <p:nvPr/>
            </p:nvSpPr>
            <p:spPr bwMode="auto">
              <a:xfrm>
                <a:off x="9053513" y="2811463"/>
                <a:ext cx="87313" cy="134938"/>
              </a:xfrm>
              <a:custGeom>
                <a:avLst/>
                <a:gdLst>
                  <a:gd name="T0" fmla="*/ 0 w 55"/>
                  <a:gd name="T1" fmla="*/ 0 h 85"/>
                  <a:gd name="T2" fmla="*/ 7938 w 55"/>
                  <a:gd name="T3" fmla="*/ 134938 h 85"/>
                  <a:gd name="T4" fmla="*/ 76200 w 55"/>
                  <a:gd name="T5" fmla="*/ 134938 h 85"/>
                  <a:gd name="T6" fmla="*/ 87313 w 55"/>
                  <a:gd name="T7" fmla="*/ 0 h 85"/>
                  <a:gd name="T8" fmla="*/ 0 w 55"/>
                  <a:gd name="T9" fmla="*/ 0 h 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85">
                    <a:moveTo>
                      <a:pt x="0" y="0"/>
                    </a:moveTo>
                    <a:lnTo>
                      <a:pt x="5" y="85"/>
                    </a:lnTo>
                    <a:lnTo>
                      <a:pt x="48" y="85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A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3" name="Freeform 1100"/>
              <p:cNvSpPr/>
              <p:nvPr/>
            </p:nvSpPr>
            <p:spPr bwMode="auto">
              <a:xfrm>
                <a:off x="9144000" y="2660650"/>
                <a:ext cx="52388" cy="57150"/>
              </a:xfrm>
              <a:custGeom>
                <a:avLst/>
                <a:gdLst>
                  <a:gd name="T0" fmla="*/ 0 w 33"/>
                  <a:gd name="T1" fmla="*/ 0 h 36"/>
                  <a:gd name="T2" fmla="*/ 0 w 33"/>
                  <a:gd name="T3" fmla="*/ 0 h 36"/>
                  <a:gd name="T4" fmla="*/ 52388 w 33"/>
                  <a:gd name="T5" fmla="*/ 57150 h 36"/>
                  <a:gd name="T6" fmla="*/ 52388 w 33"/>
                  <a:gd name="T7" fmla="*/ 57150 h 36"/>
                  <a:gd name="T8" fmla="*/ 52388 w 33"/>
                  <a:gd name="T9" fmla="*/ 57150 h 36"/>
                  <a:gd name="T10" fmla="*/ 4763 w 33"/>
                  <a:gd name="T11" fmla="*/ 0 h 36"/>
                  <a:gd name="T12" fmla="*/ 0 w 33"/>
                  <a:gd name="T13" fmla="*/ 0 h 36"/>
                  <a:gd name="T14" fmla="*/ 0 w 33"/>
                  <a:gd name="T15" fmla="*/ 0 h 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3" h="36">
                    <a:moveTo>
                      <a:pt x="0" y="0"/>
                    </a:moveTo>
                    <a:lnTo>
                      <a:pt x="0" y="0"/>
                    </a:lnTo>
                    <a:lnTo>
                      <a:pt x="33" y="36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4" name="Picture 1101"/>
              <p:cNvSpPr>
                <a:spLocks noChangeAspect="1" noChangeArrowheads="1"/>
              </p:cNvSpPr>
              <p:nvPr/>
            </p:nvSpPr>
            <p:spPr bwMode="auto">
              <a:xfrm>
                <a:off x="9110663" y="2646363"/>
                <a:ext cx="77788" cy="114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5" name="Freeform 1102"/>
              <p:cNvSpPr/>
              <p:nvPr/>
            </p:nvSpPr>
            <p:spPr bwMode="auto">
              <a:xfrm>
                <a:off x="9088438" y="2663825"/>
                <a:ext cx="63500" cy="79375"/>
              </a:xfrm>
              <a:custGeom>
                <a:avLst/>
                <a:gdLst>
                  <a:gd name="T0" fmla="*/ 63500 w 17"/>
                  <a:gd name="T1" fmla="*/ 0 h 21"/>
                  <a:gd name="T2" fmla="*/ 41088 w 17"/>
                  <a:gd name="T3" fmla="*/ 79375 h 21"/>
                  <a:gd name="T4" fmla="*/ 0 w 17"/>
                  <a:gd name="T5" fmla="*/ 49137 h 21"/>
                  <a:gd name="T6" fmla="*/ 63500 w 17"/>
                  <a:gd name="T7" fmla="*/ 0 h 2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21">
                    <a:moveTo>
                      <a:pt x="17" y="0"/>
                    </a:move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6" y="14"/>
                      <a:pt x="0" y="13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6" name="Freeform 1103"/>
              <p:cNvSpPr/>
              <p:nvPr/>
            </p:nvSpPr>
            <p:spPr bwMode="auto">
              <a:xfrm>
                <a:off x="9151938" y="2660650"/>
                <a:ext cx="41275" cy="82550"/>
              </a:xfrm>
              <a:custGeom>
                <a:avLst/>
                <a:gdLst>
                  <a:gd name="T0" fmla="*/ 18761 w 11"/>
                  <a:gd name="T1" fmla="*/ 82550 h 22"/>
                  <a:gd name="T2" fmla="*/ 41275 w 11"/>
                  <a:gd name="T3" fmla="*/ 52532 h 22"/>
                  <a:gd name="T4" fmla="*/ 7505 w 11"/>
                  <a:gd name="T5" fmla="*/ 3752 h 22"/>
                  <a:gd name="T6" fmla="*/ 0 w 11"/>
                  <a:gd name="T7" fmla="*/ 3752 h 22"/>
                  <a:gd name="T8" fmla="*/ 18761 w 11"/>
                  <a:gd name="T9" fmla="*/ 8255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22">
                    <a:moveTo>
                      <a:pt x="5" y="22"/>
                    </a:move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1"/>
                      <a:pt x="7" y="9"/>
                      <a:pt x="2" y="1"/>
                    </a:cubicBezTo>
                    <a:cubicBezTo>
                      <a:pt x="1" y="0"/>
                      <a:pt x="0" y="1"/>
                      <a:pt x="0" y="1"/>
                    </a:cubicBezTo>
                    <a:lnTo>
                      <a:pt x="5" y="22"/>
                    </a:ln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7" name="Picture 1104"/>
              <p:cNvSpPr>
                <a:spLocks noChangeAspect="1" noChangeArrowheads="1"/>
              </p:cNvSpPr>
              <p:nvPr/>
            </p:nvSpPr>
            <p:spPr bwMode="auto">
              <a:xfrm>
                <a:off x="9074150" y="2646363"/>
                <a:ext cx="90488" cy="79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8" name="Freeform 1105"/>
              <p:cNvSpPr/>
              <p:nvPr/>
            </p:nvSpPr>
            <p:spPr bwMode="auto">
              <a:xfrm>
                <a:off x="9151938" y="2663825"/>
                <a:ext cx="22225" cy="87313"/>
              </a:xfrm>
              <a:custGeom>
                <a:avLst/>
                <a:gdLst>
                  <a:gd name="T0" fmla="*/ 0 w 14"/>
                  <a:gd name="T1" fmla="*/ 0 h 55"/>
                  <a:gd name="T2" fmla="*/ 0 w 14"/>
                  <a:gd name="T3" fmla="*/ 0 h 55"/>
                  <a:gd name="T4" fmla="*/ 19050 w 14"/>
                  <a:gd name="T5" fmla="*/ 87313 h 55"/>
                  <a:gd name="T6" fmla="*/ 22225 w 14"/>
                  <a:gd name="T7" fmla="*/ 87313 h 55"/>
                  <a:gd name="T8" fmla="*/ 22225 w 14"/>
                  <a:gd name="T9" fmla="*/ 87313 h 55"/>
                  <a:gd name="T10" fmla="*/ 0 w 14"/>
                  <a:gd name="T11" fmla="*/ 0 h 55"/>
                  <a:gd name="T12" fmla="*/ 0 w 14"/>
                  <a:gd name="T13" fmla="*/ 0 h 55"/>
                  <a:gd name="T14" fmla="*/ 0 w 14"/>
                  <a:gd name="T15" fmla="*/ 0 h 5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" h="55">
                    <a:moveTo>
                      <a:pt x="0" y="0"/>
                    </a:moveTo>
                    <a:lnTo>
                      <a:pt x="0" y="0"/>
                    </a:lnTo>
                    <a:lnTo>
                      <a:pt x="12" y="55"/>
                    </a:lnTo>
                    <a:lnTo>
                      <a:pt x="14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29" name="Freeform 1106"/>
              <p:cNvSpPr/>
              <p:nvPr/>
            </p:nvSpPr>
            <p:spPr bwMode="auto">
              <a:xfrm>
                <a:off x="9124950" y="2663825"/>
                <a:ext cx="26988" cy="87313"/>
              </a:xfrm>
              <a:custGeom>
                <a:avLst/>
                <a:gdLst>
                  <a:gd name="T0" fmla="*/ 26988 w 17"/>
                  <a:gd name="T1" fmla="*/ 0 h 55"/>
                  <a:gd name="T2" fmla="*/ 26988 w 17"/>
                  <a:gd name="T3" fmla="*/ 0 h 55"/>
                  <a:gd name="T4" fmla="*/ 0 w 17"/>
                  <a:gd name="T5" fmla="*/ 87313 h 55"/>
                  <a:gd name="T6" fmla="*/ 0 w 17"/>
                  <a:gd name="T7" fmla="*/ 87313 h 55"/>
                  <a:gd name="T8" fmla="*/ 0 w 17"/>
                  <a:gd name="T9" fmla="*/ 87313 h 55"/>
                  <a:gd name="T10" fmla="*/ 26988 w 17"/>
                  <a:gd name="T11" fmla="*/ 0 h 55"/>
                  <a:gd name="T12" fmla="*/ 26988 w 17"/>
                  <a:gd name="T13" fmla="*/ 0 h 55"/>
                  <a:gd name="T14" fmla="*/ 26988 w 17"/>
                  <a:gd name="T15" fmla="*/ 0 h 5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7" h="55">
                    <a:moveTo>
                      <a:pt x="17" y="0"/>
                    </a:moveTo>
                    <a:lnTo>
                      <a:pt x="17" y="0"/>
                    </a:lnTo>
                    <a:lnTo>
                      <a:pt x="0" y="5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30" name="Freeform 1107"/>
              <p:cNvSpPr/>
              <p:nvPr/>
            </p:nvSpPr>
            <p:spPr bwMode="auto">
              <a:xfrm>
                <a:off x="9083675" y="2660650"/>
                <a:ext cx="68263" cy="57150"/>
              </a:xfrm>
              <a:custGeom>
                <a:avLst/>
                <a:gdLst>
                  <a:gd name="T0" fmla="*/ 65088 w 43"/>
                  <a:gd name="T1" fmla="*/ 0 h 36"/>
                  <a:gd name="T2" fmla="*/ 65088 w 43"/>
                  <a:gd name="T3" fmla="*/ 0 h 36"/>
                  <a:gd name="T4" fmla="*/ 0 w 43"/>
                  <a:gd name="T5" fmla="*/ 57150 h 36"/>
                  <a:gd name="T6" fmla="*/ 0 w 43"/>
                  <a:gd name="T7" fmla="*/ 57150 h 36"/>
                  <a:gd name="T8" fmla="*/ 0 w 43"/>
                  <a:gd name="T9" fmla="*/ 57150 h 36"/>
                  <a:gd name="T10" fmla="*/ 68263 w 43"/>
                  <a:gd name="T11" fmla="*/ 3175 h 36"/>
                  <a:gd name="T12" fmla="*/ 68263 w 43"/>
                  <a:gd name="T13" fmla="*/ 0 h 36"/>
                  <a:gd name="T14" fmla="*/ 65088 w 43"/>
                  <a:gd name="T15" fmla="*/ 0 h 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3" h="36">
                    <a:moveTo>
                      <a:pt x="41" y="0"/>
                    </a:moveTo>
                    <a:lnTo>
                      <a:pt x="41" y="0"/>
                    </a:lnTo>
                    <a:lnTo>
                      <a:pt x="0" y="36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90" name="组合 6186"/>
            <p:cNvGrpSpPr/>
            <p:nvPr/>
          </p:nvGrpSpPr>
          <p:grpSpPr bwMode="auto">
            <a:xfrm>
              <a:off x="9013825" y="2043113"/>
              <a:ext cx="679450" cy="654050"/>
              <a:chOff x="9013825" y="2043113"/>
              <a:chExt cx="679451" cy="654050"/>
            </a:xfrm>
          </p:grpSpPr>
          <p:sp>
            <p:nvSpPr>
              <p:cNvPr id="15500" name="Picture 1092"/>
              <p:cNvSpPr>
                <a:spLocks noChangeAspect="1" noChangeArrowheads="1"/>
              </p:cNvSpPr>
              <p:nvPr/>
            </p:nvSpPr>
            <p:spPr bwMode="auto">
              <a:xfrm>
                <a:off x="9013825" y="2652713"/>
                <a:ext cx="34925" cy="44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1" name="Freeform 1099"/>
              <p:cNvSpPr/>
              <p:nvPr/>
            </p:nvSpPr>
            <p:spPr bwMode="auto">
              <a:xfrm>
                <a:off x="9083675" y="2663825"/>
                <a:ext cx="71438" cy="7938"/>
              </a:xfrm>
              <a:custGeom>
                <a:avLst/>
                <a:gdLst>
                  <a:gd name="T0" fmla="*/ 71438 w 45"/>
                  <a:gd name="T1" fmla="*/ 0 h 5"/>
                  <a:gd name="T2" fmla="*/ 71438 w 45"/>
                  <a:gd name="T3" fmla="*/ 0 h 5"/>
                  <a:gd name="T4" fmla="*/ 4763 w 45"/>
                  <a:gd name="T5" fmla="*/ 7938 h 5"/>
                  <a:gd name="T6" fmla="*/ 0 w 45"/>
                  <a:gd name="T7" fmla="*/ 7938 h 5"/>
                  <a:gd name="T8" fmla="*/ 0 w 45"/>
                  <a:gd name="T9" fmla="*/ 7938 h 5"/>
                  <a:gd name="T10" fmla="*/ 71438 w 45"/>
                  <a:gd name="T11" fmla="*/ 0 h 5"/>
                  <a:gd name="T12" fmla="*/ 71438 w 45"/>
                  <a:gd name="T13" fmla="*/ 0 h 5"/>
                  <a:gd name="T14" fmla="*/ 71438 w 45"/>
                  <a:gd name="T15" fmla="*/ 0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5" h="5">
                    <a:moveTo>
                      <a:pt x="45" y="0"/>
                    </a:moveTo>
                    <a:lnTo>
                      <a:pt x="45" y="0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2" name="Freeform 1108"/>
              <p:cNvSpPr/>
              <p:nvPr/>
            </p:nvSpPr>
            <p:spPr bwMode="auto">
              <a:xfrm>
                <a:off x="9144000" y="2657475"/>
                <a:ext cx="15875" cy="11113"/>
              </a:xfrm>
              <a:custGeom>
                <a:avLst/>
                <a:gdLst>
                  <a:gd name="T0" fmla="*/ 15875 w 4"/>
                  <a:gd name="T1" fmla="*/ 7409 h 3"/>
                  <a:gd name="T2" fmla="*/ 3969 w 4"/>
                  <a:gd name="T3" fmla="*/ 7409 h 3"/>
                  <a:gd name="T4" fmla="*/ 0 w 4"/>
                  <a:gd name="T5" fmla="*/ 0 h 3"/>
                  <a:gd name="T6" fmla="*/ 11906 w 4"/>
                  <a:gd name="T7" fmla="*/ 0 h 3"/>
                  <a:gd name="T8" fmla="*/ 15875 w 4"/>
                  <a:gd name="T9" fmla="*/ 7409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3"/>
                      <a:pt x="2" y="3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5D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3" name="Oval 1109"/>
              <p:cNvSpPr>
                <a:spLocks noChangeArrowheads="1"/>
              </p:cNvSpPr>
              <p:nvPr/>
            </p:nvSpPr>
            <p:spPr bwMode="auto">
              <a:xfrm>
                <a:off x="9215438" y="2043113"/>
                <a:ext cx="477838" cy="485775"/>
              </a:xfrm>
              <a:prstGeom prst="ellipse">
                <a:avLst/>
              </a:prstGeom>
              <a:solidFill>
                <a:srgbClr val="E553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504" name="Freeform 1110"/>
              <p:cNvSpPr/>
              <p:nvPr/>
            </p:nvSpPr>
            <p:spPr bwMode="auto">
              <a:xfrm>
                <a:off x="9291638" y="2125663"/>
                <a:ext cx="398463" cy="384175"/>
              </a:xfrm>
              <a:custGeom>
                <a:avLst/>
                <a:gdLst>
                  <a:gd name="T0" fmla="*/ 379668 w 106"/>
                  <a:gd name="T1" fmla="*/ 90394 h 102"/>
                  <a:gd name="T2" fmla="*/ 368390 w 106"/>
                  <a:gd name="T3" fmla="*/ 86628 h 102"/>
                  <a:gd name="T4" fmla="*/ 357113 w 106"/>
                  <a:gd name="T5" fmla="*/ 82861 h 102"/>
                  <a:gd name="T6" fmla="*/ 345836 w 106"/>
                  <a:gd name="T7" fmla="*/ 75328 h 102"/>
                  <a:gd name="T8" fmla="*/ 334559 w 106"/>
                  <a:gd name="T9" fmla="*/ 71562 h 102"/>
                  <a:gd name="T10" fmla="*/ 323281 w 106"/>
                  <a:gd name="T11" fmla="*/ 64029 h 102"/>
                  <a:gd name="T12" fmla="*/ 312004 w 106"/>
                  <a:gd name="T13" fmla="*/ 60263 h 102"/>
                  <a:gd name="T14" fmla="*/ 296968 w 106"/>
                  <a:gd name="T15" fmla="*/ 52730 h 102"/>
                  <a:gd name="T16" fmla="*/ 285690 w 106"/>
                  <a:gd name="T17" fmla="*/ 48963 h 102"/>
                  <a:gd name="T18" fmla="*/ 274413 w 106"/>
                  <a:gd name="T19" fmla="*/ 41431 h 102"/>
                  <a:gd name="T20" fmla="*/ 263136 w 106"/>
                  <a:gd name="T21" fmla="*/ 37664 h 102"/>
                  <a:gd name="T22" fmla="*/ 251859 w 106"/>
                  <a:gd name="T23" fmla="*/ 30131 h 102"/>
                  <a:gd name="T24" fmla="*/ 240581 w 106"/>
                  <a:gd name="T25" fmla="*/ 26365 h 102"/>
                  <a:gd name="T26" fmla="*/ 229304 w 106"/>
                  <a:gd name="T27" fmla="*/ 18832 h 102"/>
                  <a:gd name="T28" fmla="*/ 218027 w 106"/>
                  <a:gd name="T29" fmla="*/ 15066 h 102"/>
                  <a:gd name="T30" fmla="*/ 206750 w 106"/>
                  <a:gd name="T31" fmla="*/ 7533 h 102"/>
                  <a:gd name="T32" fmla="*/ 191713 w 106"/>
                  <a:gd name="T33" fmla="*/ 3766 h 102"/>
                  <a:gd name="T34" fmla="*/ 161641 w 106"/>
                  <a:gd name="T35" fmla="*/ 15066 h 102"/>
                  <a:gd name="T36" fmla="*/ 150363 w 106"/>
                  <a:gd name="T37" fmla="*/ 7533 h 102"/>
                  <a:gd name="T38" fmla="*/ 135327 w 106"/>
                  <a:gd name="T39" fmla="*/ 3766 h 102"/>
                  <a:gd name="T40" fmla="*/ 109013 w 106"/>
                  <a:gd name="T41" fmla="*/ 33898 h 102"/>
                  <a:gd name="T42" fmla="*/ 93977 w 106"/>
                  <a:gd name="T43" fmla="*/ 30131 h 102"/>
                  <a:gd name="T44" fmla="*/ 82700 w 106"/>
                  <a:gd name="T45" fmla="*/ 22599 h 102"/>
                  <a:gd name="T46" fmla="*/ 3759 w 106"/>
                  <a:gd name="T47" fmla="*/ 131825 h 102"/>
                  <a:gd name="T48" fmla="*/ 22555 w 106"/>
                  <a:gd name="T49" fmla="*/ 214686 h 102"/>
                  <a:gd name="T50" fmla="*/ 33832 w 106"/>
                  <a:gd name="T51" fmla="*/ 222219 h 102"/>
                  <a:gd name="T52" fmla="*/ 33832 w 106"/>
                  <a:gd name="T53" fmla="*/ 263650 h 102"/>
                  <a:gd name="T54" fmla="*/ 48868 w 106"/>
                  <a:gd name="T55" fmla="*/ 271182 h 102"/>
                  <a:gd name="T56" fmla="*/ 60145 w 106"/>
                  <a:gd name="T57" fmla="*/ 278715 h 102"/>
                  <a:gd name="T58" fmla="*/ 71423 w 106"/>
                  <a:gd name="T59" fmla="*/ 282482 h 102"/>
                  <a:gd name="T60" fmla="*/ 82700 w 106"/>
                  <a:gd name="T61" fmla="*/ 286248 h 102"/>
                  <a:gd name="T62" fmla="*/ 93977 w 106"/>
                  <a:gd name="T63" fmla="*/ 308847 h 102"/>
                  <a:gd name="T64" fmla="*/ 101495 w 106"/>
                  <a:gd name="T65" fmla="*/ 308847 h 102"/>
                  <a:gd name="T66" fmla="*/ 105254 w 106"/>
                  <a:gd name="T67" fmla="*/ 312613 h 102"/>
                  <a:gd name="T68" fmla="*/ 112773 w 106"/>
                  <a:gd name="T69" fmla="*/ 316379 h 102"/>
                  <a:gd name="T70" fmla="*/ 116532 w 106"/>
                  <a:gd name="T71" fmla="*/ 320146 h 102"/>
                  <a:gd name="T72" fmla="*/ 124050 w 106"/>
                  <a:gd name="T73" fmla="*/ 320146 h 102"/>
                  <a:gd name="T74" fmla="*/ 127809 w 106"/>
                  <a:gd name="T75" fmla="*/ 323912 h 102"/>
                  <a:gd name="T76" fmla="*/ 135327 w 106"/>
                  <a:gd name="T77" fmla="*/ 327679 h 102"/>
                  <a:gd name="T78" fmla="*/ 142845 w 106"/>
                  <a:gd name="T79" fmla="*/ 331445 h 102"/>
                  <a:gd name="T80" fmla="*/ 146604 w 106"/>
                  <a:gd name="T81" fmla="*/ 331445 h 102"/>
                  <a:gd name="T82" fmla="*/ 154122 w 106"/>
                  <a:gd name="T83" fmla="*/ 335212 h 102"/>
                  <a:gd name="T84" fmla="*/ 157882 w 106"/>
                  <a:gd name="T85" fmla="*/ 338978 h 102"/>
                  <a:gd name="T86" fmla="*/ 165400 w 106"/>
                  <a:gd name="T87" fmla="*/ 342744 h 102"/>
                  <a:gd name="T88" fmla="*/ 169159 w 106"/>
                  <a:gd name="T89" fmla="*/ 342744 h 102"/>
                  <a:gd name="T90" fmla="*/ 176677 w 106"/>
                  <a:gd name="T91" fmla="*/ 346511 h 102"/>
                  <a:gd name="T92" fmla="*/ 180436 w 106"/>
                  <a:gd name="T93" fmla="*/ 350277 h 102"/>
                  <a:gd name="T94" fmla="*/ 187954 w 106"/>
                  <a:gd name="T95" fmla="*/ 354044 h 102"/>
                  <a:gd name="T96" fmla="*/ 195472 w 106"/>
                  <a:gd name="T97" fmla="*/ 354044 h 102"/>
                  <a:gd name="T98" fmla="*/ 199232 w 106"/>
                  <a:gd name="T99" fmla="*/ 357810 h 102"/>
                  <a:gd name="T100" fmla="*/ 206750 w 106"/>
                  <a:gd name="T101" fmla="*/ 361576 h 102"/>
                  <a:gd name="T102" fmla="*/ 210509 w 106"/>
                  <a:gd name="T103" fmla="*/ 365343 h 102"/>
                  <a:gd name="T104" fmla="*/ 218027 w 106"/>
                  <a:gd name="T105" fmla="*/ 365343 h 102"/>
                  <a:gd name="T106" fmla="*/ 221786 w 106"/>
                  <a:gd name="T107" fmla="*/ 369109 h 102"/>
                  <a:gd name="T108" fmla="*/ 229304 w 106"/>
                  <a:gd name="T109" fmla="*/ 372876 h 102"/>
                  <a:gd name="T110" fmla="*/ 233063 w 106"/>
                  <a:gd name="T111" fmla="*/ 376642 h 102"/>
                  <a:gd name="T112" fmla="*/ 240581 w 106"/>
                  <a:gd name="T113" fmla="*/ 376642 h 102"/>
                  <a:gd name="T114" fmla="*/ 248100 w 106"/>
                  <a:gd name="T115" fmla="*/ 380409 h 102"/>
                  <a:gd name="T116" fmla="*/ 251859 w 106"/>
                  <a:gd name="T117" fmla="*/ 384175 h 10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06" h="102">
                    <a:moveTo>
                      <a:pt x="106" y="43"/>
                    </a:moveTo>
                    <a:cubicBezTo>
                      <a:pt x="106" y="37"/>
                      <a:pt x="105" y="31"/>
                      <a:pt x="103" y="25"/>
                    </a:cubicBezTo>
                    <a:cubicBezTo>
                      <a:pt x="103" y="25"/>
                      <a:pt x="103" y="25"/>
                      <a:pt x="103" y="25"/>
                    </a:cubicBezTo>
                    <a:cubicBezTo>
                      <a:pt x="103" y="25"/>
                      <a:pt x="103" y="25"/>
                      <a:pt x="103" y="25"/>
                    </a:cubicBezTo>
                    <a:cubicBezTo>
                      <a:pt x="103" y="25"/>
                      <a:pt x="103" y="25"/>
                      <a:pt x="103" y="25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1" y="24"/>
                      <a:pt x="101" y="24"/>
                      <a:pt x="101" y="24"/>
                    </a:cubicBezTo>
                    <a:cubicBezTo>
                      <a:pt x="101" y="24"/>
                      <a:pt x="101" y="24"/>
                      <a:pt x="101" y="24"/>
                    </a:cubicBezTo>
                    <a:cubicBezTo>
                      <a:pt x="101" y="24"/>
                      <a:pt x="101" y="24"/>
                      <a:pt x="101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3" y="21"/>
                      <a:pt x="93" y="21"/>
                      <a:pt x="93" y="21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0"/>
                      <a:pt x="72" y="10"/>
                      <a:pt x="72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0" y="0"/>
                      <a:pt x="47" y="3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4" y="0"/>
                      <a:pt x="34" y="0"/>
                    </a:cubicBezTo>
                    <a:cubicBezTo>
                      <a:pt x="32" y="0"/>
                      <a:pt x="30" y="6"/>
                      <a:pt x="30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5"/>
                      <a:pt x="19" y="5"/>
                      <a:pt x="19" y="6"/>
                    </a:cubicBezTo>
                    <a:cubicBezTo>
                      <a:pt x="16" y="7"/>
                      <a:pt x="17" y="17"/>
                      <a:pt x="18" y="20"/>
                    </a:cubicBezTo>
                    <a:cubicBezTo>
                      <a:pt x="15" y="19"/>
                      <a:pt x="8" y="16"/>
                      <a:pt x="7" y="18"/>
                    </a:cubicBezTo>
                    <a:cubicBezTo>
                      <a:pt x="5" y="21"/>
                      <a:pt x="9" y="29"/>
                      <a:pt x="11" y="31"/>
                    </a:cubicBezTo>
                    <a:cubicBezTo>
                      <a:pt x="8" y="32"/>
                      <a:pt x="1" y="33"/>
                      <a:pt x="1" y="35"/>
                    </a:cubicBezTo>
                    <a:cubicBezTo>
                      <a:pt x="0" y="38"/>
                      <a:pt x="6" y="43"/>
                      <a:pt x="9" y="45"/>
                    </a:cubicBezTo>
                    <a:cubicBezTo>
                      <a:pt x="7" y="47"/>
                      <a:pt x="1" y="52"/>
                      <a:pt x="2" y="54"/>
                    </a:cubicBezTo>
                    <a:cubicBezTo>
                      <a:pt x="2" y="55"/>
                      <a:pt x="3" y="56"/>
                      <a:pt x="4" y="5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63"/>
                      <a:pt x="8" y="68"/>
                      <a:pt x="9" y="70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4"/>
                      <a:pt x="16" y="74"/>
                      <a:pt x="16" y="74"/>
                    </a:cubicBezTo>
                    <a:cubicBezTo>
                      <a:pt x="16" y="74"/>
                      <a:pt x="16" y="74"/>
                      <a:pt x="16" y="74"/>
                    </a:cubicBezTo>
                    <a:cubicBezTo>
                      <a:pt x="16" y="74"/>
                      <a:pt x="16" y="74"/>
                      <a:pt x="16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2" y="79"/>
                      <a:pt x="23" y="81"/>
                      <a:pt x="24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5" y="82"/>
                      <a:pt x="25" y="82"/>
                      <a:pt x="25" y="82"/>
                    </a:cubicBezTo>
                    <a:cubicBezTo>
                      <a:pt x="25" y="82"/>
                      <a:pt x="25" y="82"/>
                      <a:pt x="25" y="82"/>
                    </a:cubicBezTo>
                    <a:cubicBezTo>
                      <a:pt x="25" y="82"/>
                      <a:pt x="25" y="82"/>
                      <a:pt x="25" y="82"/>
                    </a:cubicBezTo>
                    <a:cubicBezTo>
                      <a:pt x="25" y="82"/>
                      <a:pt x="25" y="82"/>
                      <a:pt x="25" y="82"/>
                    </a:cubicBezTo>
                    <a:cubicBezTo>
                      <a:pt x="25" y="82"/>
                      <a:pt x="25" y="82"/>
                      <a:pt x="25" y="82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7" y="87"/>
                      <a:pt x="37" y="87"/>
                      <a:pt x="37" y="87"/>
                    </a:cubicBezTo>
                    <a:cubicBezTo>
                      <a:pt x="37" y="87"/>
                      <a:pt x="37" y="87"/>
                      <a:pt x="37" y="87"/>
                    </a:cubicBezTo>
                    <a:cubicBezTo>
                      <a:pt x="37" y="87"/>
                      <a:pt x="37" y="87"/>
                      <a:pt x="37" y="87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3"/>
                      <a:pt x="48" y="93"/>
                      <a:pt x="48" y="93"/>
                    </a:cubicBezTo>
                    <a:cubicBezTo>
                      <a:pt x="48" y="93"/>
                      <a:pt x="48" y="93"/>
                      <a:pt x="48" y="93"/>
                    </a:cubicBezTo>
                    <a:cubicBezTo>
                      <a:pt x="48" y="93"/>
                      <a:pt x="48" y="93"/>
                      <a:pt x="48" y="93"/>
                    </a:cubicBezTo>
                    <a:cubicBezTo>
                      <a:pt x="48" y="93"/>
                      <a:pt x="48" y="93"/>
                      <a:pt x="48" y="93"/>
                    </a:cubicBezTo>
                    <a:cubicBezTo>
                      <a:pt x="48" y="93"/>
                      <a:pt x="48" y="93"/>
                      <a:pt x="48" y="93"/>
                    </a:cubicBezTo>
                    <a:cubicBezTo>
                      <a:pt x="49" y="93"/>
                      <a:pt x="49" y="93"/>
                      <a:pt x="49" y="93"/>
                    </a:cubicBezTo>
                    <a:cubicBezTo>
                      <a:pt x="49" y="93"/>
                      <a:pt x="49" y="93"/>
                      <a:pt x="49" y="93"/>
                    </a:cubicBezTo>
                    <a:cubicBezTo>
                      <a:pt x="49" y="93"/>
                      <a:pt x="49" y="93"/>
                      <a:pt x="49" y="93"/>
                    </a:cubicBezTo>
                    <a:cubicBezTo>
                      <a:pt x="49" y="93"/>
                      <a:pt x="49" y="93"/>
                      <a:pt x="49" y="93"/>
                    </a:cubicBezTo>
                    <a:cubicBezTo>
                      <a:pt x="49" y="93"/>
                      <a:pt x="49" y="93"/>
                      <a:pt x="49" y="93"/>
                    </a:cubicBezTo>
                    <a:cubicBezTo>
                      <a:pt x="50" y="93"/>
                      <a:pt x="50" y="93"/>
                      <a:pt x="50" y="93"/>
                    </a:cubicBezTo>
                    <a:cubicBezTo>
                      <a:pt x="50" y="94"/>
                      <a:pt x="50" y="94"/>
                      <a:pt x="50" y="94"/>
                    </a:cubicBezTo>
                    <a:cubicBezTo>
                      <a:pt x="50" y="94"/>
                      <a:pt x="50" y="94"/>
                      <a:pt x="50" y="94"/>
                    </a:cubicBezTo>
                    <a:cubicBezTo>
                      <a:pt x="50" y="94"/>
                      <a:pt x="50" y="94"/>
                      <a:pt x="50" y="94"/>
                    </a:cubicBezTo>
                    <a:cubicBezTo>
                      <a:pt x="50" y="94"/>
                      <a:pt x="50" y="94"/>
                      <a:pt x="50" y="94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54" y="95"/>
                      <a:pt x="54" y="95"/>
                      <a:pt x="54" y="95"/>
                    </a:cubicBezTo>
                    <a:cubicBezTo>
                      <a:pt x="54" y="95"/>
                      <a:pt x="54" y="95"/>
                      <a:pt x="54" y="95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8" y="97"/>
                      <a:pt x="58" y="97"/>
                      <a:pt x="58" y="97"/>
                    </a:cubicBezTo>
                    <a:cubicBezTo>
                      <a:pt x="58" y="97"/>
                      <a:pt x="58" y="97"/>
                      <a:pt x="58" y="97"/>
                    </a:cubicBezTo>
                    <a:cubicBezTo>
                      <a:pt x="58" y="97"/>
                      <a:pt x="58" y="97"/>
                      <a:pt x="58" y="97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9" y="98"/>
                      <a:pt x="59" y="98"/>
                      <a:pt x="59" y="98"/>
                    </a:cubicBezTo>
                    <a:cubicBezTo>
                      <a:pt x="59" y="98"/>
                      <a:pt x="59" y="98"/>
                      <a:pt x="59" y="98"/>
                    </a:cubicBezTo>
                    <a:cubicBezTo>
                      <a:pt x="59" y="98"/>
                      <a:pt x="59" y="98"/>
                      <a:pt x="59" y="98"/>
                    </a:cubicBezTo>
                    <a:cubicBezTo>
                      <a:pt x="59" y="98"/>
                      <a:pt x="59" y="98"/>
                      <a:pt x="59" y="98"/>
                    </a:cubicBezTo>
                    <a:cubicBezTo>
                      <a:pt x="59" y="98"/>
                      <a:pt x="59" y="98"/>
                      <a:pt x="59" y="98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60" y="99"/>
                      <a:pt x="60" y="99"/>
                      <a:pt x="60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3" y="100"/>
                      <a:pt x="63" y="100"/>
                      <a:pt x="63" y="100"/>
                    </a:cubicBezTo>
                    <a:cubicBezTo>
                      <a:pt x="63" y="100"/>
                      <a:pt x="63" y="100"/>
                      <a:pt x="63" y="100"/>
                    </a:cubicBezTo>
                    <a:cubicBezTo>
                      <a:pt x="63" y="100"/>
                      <a:pt x="63" y="100"/>
                      <a:pt x="63" y="100"/>
                    </a:cubicBezTo>
                    <a:cubicBezTo>
                      <a:pt x="63" y="100"/>
                      <a:pt x="63" y="100"/>
                      <a:pt x="63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101"/>
                      <a:pt x="64" y="101"/>
                      <a:pt x="64" y="101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67" y="102"/>
                      <a:pt x="67" y="102"/>
                      <a:pt x="67" y="102"/>
                    </a:cubicBezTo>
                    <a:cubicBezTo>
                      <a:pt x="67" y="102"/>
                      <a:pt x="67" y="102"/>
                      <a:pt x="67" y="102"/>
                    </a:cubicBezTo>
                    <a:cubicBezTo>
                      <a:pt x="67" y="102"/>
                      <a:pt x="67" y="102"/>
                      <a:pt x="67" y="102"/>
                    </a:cubicBezTo>
                    <a:cubicBezTo>
                      <a:pt x="67" y="102"/>
                      <a:pt x="67" y="102"/>
                      <a:pt x="67" y="102"/>
                    </a:cubicBezTo>
                    <a:cubicBezTo>
                      <a:pt x="67" y="102"/>
                      <a:pt x="67" y="102"/>
                      <a:pt x="67" y="102"/>
                    </a:cubicBezTo>
                    <a:cubicBezTo>
                      <a:pt x="90" y="92"/>
                      <a:pt x="106" y="69"/>
                      <a:pt x="106" y="43"/>
                    </a:cubicBezTo>
                    <a:close/>
                  </a:path>
                </a:pathLst>
              </a:custGeom>
              <a:solidFill>
                <a:srgbClr val="CD32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5" name="Freeform 1111"/>
              <p:cNvSpPr/>
              <p:nvPr/>
            </p:nvSpPr>
            <p:spPr bwMode="auto">
              <a:xfrm>
                <a:off x="9336088" y="2155825"/>
                <a:ext cx="117475" cy="230188"/>
              </a:xfrm>
              <a:custGeom>
                <a:avLst/>
                <a:gdLst>
                  <a:gd name="T0" fmla="*/ 0 w 31"/>
                  <a:gd name="T1" fmla="*/ 116981 h 61"/>
                  <a:gd name="T2" fmla="*/ 117475 w 31"/>
                  <a:gd name="T3" fmla="*/ 230188 h 61"/>
                  <a:gd name="T4" fmla="*/ 117475 w 31"/>
                  <a:gd name="T5" fmla="*/ 0 h 61"/>
                  <a:gd name="T6" fmla="*/ 0 w 31"/>
                  <a:gd name="T7" fmla="*/ 116981 h 6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61">
                    <a:moveTo>
                      <a:pt x="0" y="31"/>
                    </a:moveTo>
                    <a:cubicBezTo>
                      <a:pt x="0" y="48"/>
                      <a:pt x="14" y="61"/>
                      <a:pt x="31" y="61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lose/>
                  </a:path>
                </a:pathLst>
              </a:custGeom>
              <a:solidFill>
                <a:srgbClr val="FDC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6" name="Freeform 1112"/>
              <p:cNvSpPr/>
              <p:nvPr/>
            </p:nvSpPr>
            <p:spPr bwMode="auto">
              <a:xfrm>
                <a:off x="9453563" y="2155825"/>
                <a:ext cx="115888" cy="230188"/>
              </a:xfrm>
              <a:custGeom>
                <a:avLst/>
                <a:gdLst>
                  <a:gd name="T0" fmla="*/ 0 w 31"/>
                  <a:gd name="T1" fmla="*/ 0 h 61"/>
                  <a:gd name="T2" fmla="*/ 0 w 31"/>
                  <a:gd name="T3" fmla="*/ 230188 h 61"/>
                  <a:gd name="T4" fmla="*/ 115888 w 31"/>
                  <a:gd name="T5" fmla="*/ 116981 h 61"/>
                  <a:gd name="T6" fmla="*/ 0 w 31"/>
                  <a:gd name="T7" fmla="*/ 0 h 6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" h="61">
                    <a:moveTo>
                      <a:pt x="0" y="0"/>
                    </a:moveTo>
                    <a:cubicBezTo>
                      <a:pt x="0" y="61"/>
                      <a:pt x="0" y="61"/>
                      <a:pt x="0" y="61"/>
                    </a:cubicBezTo>
                    <a:cubicBezTo>
                      <a:pt x="17" y="61"/>
                      <a:pt x="31" y="48"/>
                      <a:pt x="31" y="31"/>
                    </a:cubicBezTo>
                    <a:cubicBezTo>
                      <a:pt x="31" y="14"/>
                      <a:pt x="17" y="0"/>
                      <a:pt x="0" y="0"/>
                    </a:cubicBezTo>
                    <a:close/>
                  </a:path>
                </a:pathLst>
              </a:custGeom>
              <a:solidFill>
                <a:srgbClr val="F5A8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7" name="Freeform 1113"/>
              <p:cNvSpPr/>
              <p:nvPr/>
            </p:nvSpPr>
            <p:spPr bwMode="auto">
              <a:xfrm>
                <a:off x="9453563" y="2103438"/>
                <a:ext cx="168275" cy="342900"/>
              </a:xfrm>
              <a:custGeom>
                <a:avLst/>
                <a:gdLst>
                  <a:gd name="T0" fmla="*/ 149578 w 45"/>
                  <a:gd name="T1" fmla="*/ 184638 h 91"/>
                  <a:gd name="T2" fmla="*/ 168275 w 45"/>
                  <a:gd name="T3" fmla="*/ 173334 h 91"/>
                  <a:gd name="T4" fmla="*/ 149578 w 45"/>
                  <a:gd name="T5" fmla="*/ 158262 h 91"/>
                  <a:gd name="T6" fmla="*/ 164536 w 45"/>
                  <a:gd name="T7" fmla="*/ 139421 h 91"/>
                  <a:gd name="T8" fmla="*/ 142099 w 45"/>
                  <a:gd name="T9" fmla="*/ 131885 h 91"/>
                  <a:gd name="T10" fmla="*/ 157057 w 45"/>
                  <a:gd name="T11" fmla="*/ 109276 h 91"/>
                  <a:gd name="T12" fmla="*/ 134620 w 45"/>
                  <a:gd name="T13" fmla="*/ 105508 h 91"/>
                  <a:gd name="T14" fmla="*/ 145838 w 45"/>
                  <a:gd name="T15" fmla="*/ 82899 h 91"/>
                  <a:gd name="T16" fmla="*/ 119662 w 45"/>
                  <a:gd name="T17" fmla="*/ 82899 h 91"/>
                  <a:gd name="T18" fmla="*/ 123402 w 45"/>
                  <a:gd name="T19" fmla="*/ 56522 h 91"/>
                  <a:gd name="T20" fmla="*/ 100965 w 45"/>
                  <a:gd name="T21" fmla="*/ 60290 h 91"/>
                  <a:gd name="T22" fmla="*/ 100965 w 45"/>
                  <a:gd name="T23" fmla="*/ 33913 h 91"/>
                  <a:gd name="T24" fmla="*/ 78528 w 45"/>
                  <a:gd name="T25" fmla="*/ 45218 h 91"/>
                  <a:gd name="T26" fmla="*/ 74789 w 45"/>
                  <a:gd name="T27" fmla="*/ 18841 h 91"/>
                  <a:gd name="T28" fmla="*/ 52352 w 45"/>
                  <a:gd name="T29" fmla="*/ 30145 h 91"/>
                  <a:gd name="T30" fmla="*/ 48613 w 45"/>
                  <a:gd name="T31" fmla="*/ 7536 h 91"/>
                  <a:gd name="T32" fmla="*/ 26176 w 45"/>
                  <a:gd name="T33" fmla="*/ 22609 h 91"/>
                  <a:gd name="T34" fmla="*/ 14958 w 45"/>
                  <a:gd name="T35" fmla="*/ 0 h 91"/>
                  <a:gd name="T36" fmla="*/ 0 w 45"/>
                  <a:gd name="T37" fmla="*/ 22609 h 91"/>
                  <a:gd name="T38" fmla="*/ 0 w 45"/>
                  <a:gd name="T39" fmla="*/ 45218 h 91"/>
                  <a:gd name="T40" fmla="*/ 123402 w 45"/>
                  <a:gd name="T41" fmla="*/ 169566 h 91"/>
                  <a:gd name="T42" fmla="*/ 0 w 45"/>
                  <a:gd name="T43" fmla="*/ 297682 h 91"/>
                  <a:gd name="T44" fmla="*/ 0 w 45"/>
                  <a:gd name="T45" fmla="*/ 324059 h 91"/>
                  <a:gd name="T46" fmla="*/ 14958 w 45"/>
                  <a:gd name="T47" fmla="*/ 342900 h 91"/>
                  <a:gd name="T48" fmla="*/ 26176 w 45"/>
                  <a:gd name="T49" fmla="*/ 320291 h 91"/>
                  <a:gd name="T50" fmla="*/ 48613 w 45"/>
                  <a:gd name="T51" fmla="*/ 339132 h 91"/>
                  <a:gd name="T52" fmla="*/ 52352 w 45"/>
                  <a:gd name="T53" fmla="*/ 312755 h 91"/>
                  <a:gd name="T54" fmla="*/ 74789 w 45"/>
                  <a:gd name="T55" fmla="*/ 327827 h 91"/>
                  <a:gd name="T56" fmla="*/ 78528 w 45"/>
                  <a:gd name="T57" fmla="*/ 301451 h 91"/>
                  <a:gd name="T58" fmla="*/ 100965 w 45"/>
                  <a:gd name="T59" fmla="*/ 308987 h 91"/>
                  <a:gd name="T60" fmla="*/ 100965 w 45"/>
                  <a:gd name="T61" fmla="*/ 282610 h 91"/>
                  <a:gd name="T62" fmla="*/ 123402 w 45"/>
                  <a:gd name="T63" fmla="*/ 290146 h 91"/>
                  <a:gd name="T64" fmla="*/ 119662 w 45"/>
                  <a:gd name="T65" fmla="*/ 263769 h 91"/>
                  <a:gd name="T66" fmla="*/ 145838 w 45"/>
                  <a:gd name="T67" fmla="*/ 263769 h 91"/>
                  <a:gd name="T68" fmla="*/ 134620 w 45"/>
                  <a:gd name="T69" fmla="*/ 241160 h 91"/>
                  <a:gd name="T70" fmla="*/ 157057 w 45"/>
                  <a:gd name="T71" fmla="*/ 233624 h 91"/>
                  <a:gd name="T72" fmla="*/ 142099 w 45"/>
                  <a:gd name="T73" fmla="*/ 214784 h 91"/>
                  <a:gd name="T74" fmla="*/ 164536 w 45"/>
                  <a:gd name="T75" fmla="*/ 203479 h 91"/>
                  <a:gd name="T76" fmla="*/ 149578 w 45"/>
                  <a:gd name="T77" fmla="*/ 184638 h 9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45" h="91">
                    <a:moveTo>
                      <a:pt x="40" y="49"/>
                    </a:moveTo>
                    <a:cubicBezTo>
                      <a:pt x="45" y="46"/>
                      <a:pt x="45" y="46"/>
                      <a:pt x="45" y="46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8" y="12"/>
                      <a:pt x="33" y="27"/>
                      <a:pt x="33" y="45"/>
                    </a:cubicBezTo>
                    <a:cubicBezTo>
                      <a:pt x="33" y="64"/>
                      <a:pt x="18" y="79"/>
                      <a:pt x="0" y="7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" y="91"/>
                      <a:pt x="4" y="91"/>
                      <a:pt x="4" y="91"/>
                    </a:cubicBezTo>
                    <a:cubicBezTo>
                      <a:pt x="7" y="85"/>
                      <a:pt x="7" y="85"/>
                      <a:pt x="7" y="85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20" y="87"/>
                      <a:pt x="20" y="87"/>
                      <a:pt x="20" y="87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44" y="54"/>
                      <a:pt x="44" y="54"/>
                      <a:pt x="44" y="54"/>
                    </a:cubicBezTo>
                    <a:lnTo>
                      <a:pt x="40" y="49"/>
                    </a:lnTo>
                    <a:close/>
                  </a:path>
                </a:pathLst>
              </a:custGeom>
              <a:solidFill>
                <a:srgbClr val="FDCD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8" name="Freeform 1114"/>
              <p:cNvSpPr/>
              <p:nvPr/>
            </p:nvSpPr>
            <p:spPr bwMode="auto">
              <a:xfrm>
                <a:off x="9283700" y="2103438"/>
                <a:ext cx="169863" cy="342900"/>
              </a:xfrm>
              <a:custGeom>
                <a:avLst/>
                <a:gdLst>
                  <a:gd name="T0" fmla="*/ 169863 w 45"/>
                  <a:gd name="T1" fmla="*/ 297682 h 91"/>
                  <a:gd name="T2" fmla="*/ 45297 w 45"/>
                  <a:gd name="T3" fmla="*/ 169566 h 91"/>
                  <a:gd name="T4" fmla="*/ 169863 w 45"/>
                  <a:gd name="T5" fmla="*/ 45218 h 91"/>
                  <a:gd name="T6" fmla="*/ 169863 w 45"/>
                  <a:gd name="T7" fmla="*/ 22609 h 91"/>
                  <a:gd name="T8" fmla="*/ 154764 w 45"/>
                  <a:gd name="T9" fmla="*/ 0 h 91"/>
                  <a:gd name="T10" fmla="*/ 143440 w 45"/>
                  <a:gd name="T11" fmla="*/ 22609 h 91"/>
                  <a:gd name="T12" fmla="*/ 124566 w 45"/>
                  <a:gd name="T13" fmla="*/ 7536 h 91"/>
                  <a:gd name="T14" fmla="*/ 117017 w 45"/>
                  <a:gd name="T15" fmla="*/ 30145 h 91"/>
                  <a:gd name="T16" fmla="*/ 94368 w 45"/>
                  <a:gd name="T17" fmla="*/ 18841 h 91"/>
                  <a:gd name="T18" fmla="*/ 90594 w 45"/>
                  <a:gd name="T19" fmla="*/ 45218 h 91"/>
                  <a:gd name="T20" fmla="*/ 67945 w 45"/>
                  <a:gd name="T21" fmla="*/ 33913 h 91"/>
                  <a:gd name="T22" fmla="*/ 71720 w 45"/>
                  <a:gd name="T23" fmla="*/ 60290 h 91"/>
                  <a:gd name="T24" fmla="*/ 45297 w 45"/>
                  <a:gd name="T25" fmla="*/ 56522 h 91"/>
                  <a:gd name="T26" fmla="*/ 52846 w 45"/>
                  <a:gd name="T27" fmla="*/ 82899 h 91"/>
                  <a:gd name="T28" fmla="*/ 26423 w 45"/>
                  <a:gd name="T29" fmla="*/ 82899 h 91"/>
                  <a:gd name="T30" fmla="*/ 37747 w 45"/>
                  <a:gd name="T31" fmla="*/ 105508 h 91"/>
                  <a:gd name="T32" fmla="*/ 11324 w 45"/>
                  <a:gd name="T33" fmla="*/ 109276 h 91"/>
                  <a:gd name="T34" fmla="*/ 26423 w 45"/>
                  <a:gd name="T35" fmla="*/ 131885 h 91"/>
                  <a:gd name="T36" fmla="*/ 3775 w 45"/>
                  <a:gd name="T37" fmla="*/ 139421 h 91"/>
                  <a:gd name="T38" fmla="*/ 22648 w 45"/>
                  <a:gd name="T39" fmla="*/ 158262 h 91"/>
                  <a:gd name="T40" fmla="*/ 0 w 45"/>
                  <a:gd name="T41" fmla="*/ 173334 h 91"/>
                  <a:gd name="T42" fmla="*/ 22648 w 45"/>
                  <a:gd name="T43" fmla="*/ 184638 h 91"/>
                  <a:gd name="T44" fmla="*/ 3775 w 45"/>
                  <a:gd name="T45" fmla="*/ 203479 h 91"/>
                  <a:gd name="T46" fmla="*/ 26423 w 45"/>
                  <a:gd name="T47" fmla="*/ 214784 h 91"/>
                  <a:gd name="T48" fmla="*/ 11324 w 45"/>
                  <a:gd name="T49" fmla="*/ 233624 h 91"/>
                  <a:gd name="T50" fmla="*/ 37747 w 45"/>
                  <a:gd name="T51" fmla="*/ 241160 h 91"/>
                  <a:gd name="T52" fmla="*/ 26423 w 45"/>
                  <a:gd name="T53" fmla="*/ 263769 h 91"/>
                  <a:gd name="T54" fmla="*/ 52846 w 45"/>
                  <a:gd name="T55" fmla="*/ 263769 h 91"/>
                  <a:gd name="T56" fmla="*/ 45297 w 45"/>
                  <a:gd name="T57" fmla="*/ 290146 h 91"/>
                  <a:gd name="T58" fmla="*/ 71720 w 45"/>
                  <a:gd name="T59" fmla="*/ 282610 h 91"/>
                  <a:gd name="T60" fmla="*/ 67945 w 45"/>
                  <a:gd name="T61" fmla="*/ 308987 h 91"/>
                  <a:gd name="T62" fmla="*/ 90594 w 45"/>
                  <a:gd name="T63" fmla="*/ 301451 h 91"/>
                  <a:gd name="T64" fmla="*/ 94368 w 45"/>
                  <a:gd name="T65" fmla="*/ 327827 h 91"/>
                  <a:gd name="T66" fmla="*/ 117017 w 45"/>
                  <a:gd name="T67" fmla="*/ 312755 h 91"/>
                  <a:gd name="T68" fmla="*/ 124566 w 45"/>
                  <a:gd name="T69" fmla="*/ 339132 h 91"/>
                  <a:gd name="T70" fmla="*/ 143440 w 45"/>
                  <a:gd name="T71" fmla="*/ 320291 h 91"/>
                  <a:gd name="T72" fmla="*/ 154764 w 45"/>
                  <a:gd name="T73" fmla="*/ 342900 h 91"/>
                  <a:gd name="T74" fmla="*/ 169863 w 45"/>
                  <a:gd name="T75" fmla="*/ 324059 h 91"/>
                  <a:gd name="T76" fmla="*/ 169863 w 45"/>
                  <a:gd name="T77" fmla="*/ 297682 h 9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45" h="91">
                    <a:moveTo>
                      <a:pt x="45" y="79"/>
                    </a:moveTo>
                    <a:cubicBezTo>
                      <a:pt x="27" y="79"/>
                      <a:pt x="12" y="64"/>
                      <a:pt x="12" y="45"/>
                    </a:cubicBezTo>
                    <a:cubicBezTo>
                      <a:pt x="12" y="27"/>
                      <a:pt x="27" y="12"/>
                      <a:pt x="45" y="12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8" y="85"/>
                      <a:pt x="38" y="85"/>
                      <a:pt x="38" y="85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5" y="86"/>
                      <a:pt x="45" y="86"/>
                      <a:pt x="45" y="86"/>
                    </a:cubicBezTo>
                    <a:lnTo>
                      <a:pt x="45" y="79"/>
                    </a:lnTo>
                    <a:close/>
                  </a:path>
                </a:pathLst>
              </a:custGeom>
              <a:solidFill>
                <a:srgbClr val="F5A8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09" name="Freeform 1115"/>
              <p:cNvSpPr>
                <a:spLocks noEditPoints="1"/>
              </p:cNvSpPr>
              <p:nvPr/>
            </p:nvSpPr>
            <p:spPr bwMode="auto">
              <a:xfrm>
                <a:off x="9453563" y="2224088"/>
                <a:ext cx="112713" cy="90488"/>
              </a:xfrm>
              <a:custGeom>
                <a:avLst/>
                <a:gdLst>
                  <a:gd name="T0" fmla="*/ 108956 w 30"/>
                  <a:gd name="T1" fmla="*/ 11311 h 24"/>
                  <a:gd name="T2" fmla="*/ 41328 w 30"/>
                  <a:gd name="T3" fmla="*/ 3770 h 24"/>
                  <a:gd name="T4" fmla="*/ 11271 w 30"/>
                  <a:gd name="T5" fmla="*/ 11311 h 24"/>
                  <a:gd name="T6" fmla="*/ 3757 w 30"/>
                  <a:gd name="T7" fmla="*/ 11311 h 24"/>
                  <a:gd name="T8" fmla="*/ 0 w 30"/>
                  <a:gd name="T9" fmla="*/ 11311 h 24"/>
                  <a:gd name="T10" fmla="*/ 0 w 30"/>
                  <a:gd name="T11" fmla="*/ 30163 h 24"/>
                  <a:gd name="T12" fmla="*/ 3757 w 30"/>
                  <a:gd name="T13" fmla="*/ 30163 h 24"/>
                  <a:gd name="T14" fmla="*/ 7514 w 30"/>
                  <a:gd name="T15" fmla="*/ 30163 h 24"/>
                  <a:gd name="T16" fmla="*/ 45085 w 30"/>
                  <a:gd name="T17" fmla="*/ 82947 h 24"/>
                  <a:gd name="T18" fmla="*/ 97685 w 30"/>
                  <a:gd name="T19" fmla="*/ 64096 h 24"/>
                  <a:gd name="T20" fmla="*/ 101442 w 30"/>
                  <a:gd name="T21" fmla="*/ 30163 h 24"/>
                  <a:gd name="T22" fmla="*/ 108956 w 30"/>
                  <a:gd name="T23" fmla="*/ 26392 h 24"/>
                  <a:gd name="T24" fmla="*/ 108956 w 30"/>
                  <a:gd name="T25" fmla="*/ 11311 h 24"/>
                  <a:gd name="T26" fmla="*/ 78899 w 30"/>
                  <a:gd name="T27" fmla="*/ 71636 h 24"/>
                  <a:gd name="T28" fmla="*/ 41328 w 30"/>
                  <a:gd name="T29" fmla="*/ 75407 h 24"/>
                  <a:gd name="T30" fmla="*/ 18786 w 30"/>
                  <a:gd name="T31" fmla="*/ 45244 h 24"/>
                  <a:gd name="T32" fmla="*/ 22543 w 30"/>
                  <a:gd name="T33" fmla="*/ 26392 h 24"/>
                  <a:gd name="T34" fmla="*/ 37571 w 30"/>
                  <a:gd name="T35" fmla="*/ 18852 h 24"/>
                  <a:gd name="T36" fmla="*/ 60114 w 30"/>
                  <a:gd name="T37" fmla="*/ 15081 h 24"/>
                  <a:gd name="T38" fmla="*/ 82656 w 30"/>
                  <a:gd name="T39" fmla="*/ 22622 h 24"/>
                  <a:gd name="T40" fmla="*/ 78899 w 30"/>
                  <a:gd name="T41" fmla="*/ 71636 h 2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0" h="24">
                    <a:moveTo>
                      <a:pt x="29" y="3"/>
                    </a:moveTo>
                    <a:cubicBezTo>
                      <a:pt x="29" y="3"/>
                      <a:pt x="25" y="0"/>
                      <a:pt x="11" y="1"/>
                    </a:cubicBezTo>
                    <a:cubicBezTo>
                      <a:pt x="11" y="1"/>
                      <a:pt x="6" y="2"/>
                      <a:pt x="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21"/>
                      <a:pt x="12" y="22"/>
                    </a:cubicBezTo>
                    <a:cubicBezTo>
                      <a:pt x="12" y="22"/>
                      <a:pt x="23" y="24"/>
                      <a:pt x="26" y="17"/>
                    </a:cubicBezTo>
                    <a:cubicBezTo>
                      <a:pt x="27" y="15"/>
                      <a:pt x="27" y="11"/>
                      <a:pt x="27" y="8"/>
                    </a:cubicBezTo>
                    <a:cubicBezTo>
                      <a:pt x="28" y="7"/>
                      <a:pt x="28" y="7"/>
                      <a:pt x="29" y="7"/>
                    </a:cubicBezTo>
                    <a:cubicBezTo>
                      <a:pt x="30" y="6"/>
                      <a:pt x="30" y="5"/>
                      <a:pt x="29" y="3"/>
                    </a:cubicBezTo>
                    <a:close/>
                    <a:moveTo>
                      <a:pt x="21" y="19"/>
                    </a:moveTo>
                    <a:cubicBezTo>
                      <a:pt x="18" y="21"/>
                      <a:pt x="14" y="21"/>
                      <a:pt x="11" y="20"/>
                    </a:cubicBezTo>
                    <a:cubicBezTo>
                      <a:pt x="8" y="18"/>
                      <a:pt x="6" y="15"/>
                      <a:pt x="5" y="12"/>
                    </a:cubicBezTo>
                    <a:cubicBezTo>
                      <a:pt x="5" y="11"/>
                      <a:pt x="5" y="8"/>
                      <a:pt x="6" y="7"/>
                    </a:cubicBezTo>
                    <a:cubicBezTo>
                      <a:pt x="7" y="6"/>
                      <a:pt x="9" y="5"/>
                      <a:pt x="10" y="5"/>
                    </a:cubicBezTo>
                    <a:cubicBezTo>
                      <a:pt x="12" y="4"/>
                      <a:pt x="14" y="4"/>
                      <a:pt x="16" y="4"/>
                    </a:cubicBezTo>
                    <a:cubicBezTo>
                      <a:pt x="18" y="4"/>
                      <a:pt x="20" y="5"/>
                      <a:pt x="22" y="6"/>
                    </a:cubicBezTo>
                    <a:cubicBezTo>
                      <a:pt x="26" y="8"/>
                      <a:pt x="25" y="17"/>
                      <a:pt x="21" y="19"/>
                    </a:cubicBezTo>
                    <a:close/>
                  </a:path>
                </a:pathLst>
              </a:custGeom>
              <a:solidFill>
                <a:srgbClr val="CD32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10" name="Freeform 1116"/>
              <p:cNvSpPr>
                <a:spLocks noEditPoints="1"/>
              </p:cNvSpPr>
              <p:nvPr/>
            </p:nvSpPr>
            <p:spPr bwMode="auto">
              <a:xfrm>
                <a:off x="9339263" y="2224088"/>
                <a:ext cx="114300" cy="93663"/>
              </a:xfrm>
              <a:custGeom>
                <a:avLst/>
                <a:gdLst>
                  <a:gd name="T0" fmla="*/ 114300 w 30"/>
                  <a:gd name="T1" fmla="*/ 11240 h 25"/>
                  <a:gd name="T2" fmla="*/ 102870 w 30"/>
                  <a:gd name="T3" fmla="*/ 11240 h 25"/>
                  <a:gd name="T4" fmla="*/ 72390 w 30"/>
                  <a:gd name="T5" fmla="*/ 3747 h 25"/>
                  <a:gd name="T6" fmla="*/ 3810 w 30"/>
                  <a:gd name="T7" fmla="*/ 11240 h 25"/>
                  <a:gd name="T8" fmla="*/ 7620 w 30"/>
                  <a:gd name="T9" fmla="*/ 26226 h 25"/>
                  <a:gd name="T10" fmla="*/ 11430 w 30"/>
                  <a:gd name="T11" fmla="*/ 29972 h 25"/>
                  <a:gd name="T12" fmla="*/ 19050 w 30"/>
                  <a:gd name="T13" fmla="*/ 67437 h 25"/>
                  <a:gd name="T14" fmla="*/ 68580 w 30"/>
                  <a:gd name="T15" fmla="*/ 82423 h 25"/>
                  <a:gd name="T16" fmla="*/ 110490 w 30"/>
                  <a:gd name="T17" fmla="*/ 29972 h 25"/>
                  <a:gd name="T18" fmla="*/ 114300 w 30"/>
                  <a:gd name="T19" fmla="*/ 29972 h 25"/>
                  <a:gd name="T20" fmla="*/ 114300 w 30"/>
                  <a:gd name="T21" fmla="*/ 29972 h 25"/>
                  <a:gd name="T22" fmla="*/ 114300 w 30"/>
                  <a:gd name="T23" fmla="*/ 11240 h 25"/>
                  <a:gd name="T24" fmla="*/ 95250 w 30"/>
                  <a:gd name="T25" fmla="*/ 44958 h 25"/>
                  <a:gd name="T26" fmla="*/ 72390 w 30"/>
                  <a:gd name="T27" fmla="*/ 74930 h 25"/>
                  <a:gd name="T28" fmla="*/ 34290 w 30"/>
                  <a:gd name="T29" fmla="*/ 71184 h 25"/>
                  <a:gd name="T30" fmla="*/ 30480 w 30"/>
                  <a:gd name="T31" fmla="*/ 22479 h 25"/>
                  <a:gd name="T32" fmla="*/ 53340 w 30"/>
                  <a:gd name="T33" fmla="*/ 14986 h 25"/>
                  <a:gd name="T34" fmla="*/ 76200 w 30"/>
                  <a:gd name="T35" fmla="*/ 18733 h 25"/>
                  <a:gd name="T36" fmla="*/ 95250 w 30"/>
                  <a:gd name="T37" fmla="*/ 26226 h 25"/>
                  <a:gd name="T38" fmla="*/ 95250 w 30"/>
                  <a:gd name="T39" fmla="*/ 44958 h 2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0" h="25">
                    <a:moveTo>
                      <a:pt x="30" y="3"/>
                    </a:moveTo>
                    <a:cubicBezTo>
                      <a:pt x="27" y="3"/>
                      <a:pt x="27" y="3"/>
                      <a:pt x="27" y="3"/>
                    </a:cubicBezTo>
                    <a:cubicBezTo>
                      <a:pt x="24" y="2"/>
                      <a:pt x="19" y="1"/>
                      <a:pt x="19" y="1"/>
                    </a:cubicBezTo>
                    <a:cubicBezTo>
                      <a:pt x="5" y="0"/>
                      <a:pt x="1" y="3"/>
                      <a:pt x="1" y="3"/>
                    </a:cubicBezTo>
                    <a:cubicBezTo>
                      <a:pt x="0" y="5"/>
                      <a:pt x="0" y="6"/>
                      <a:pt x="2" y="7"/>
                    </a:cubicBezTo>
                    <a:cubicBezTo>
                      <a:pt x="2" y="7"/>
                      <a:pt x="3" y="7"/>
                      <a:pt x="3" y="8"/>
                    </a:cubicBezTo>
                    <a:cubicBezTo>
                      <a:pt x="3" y="11"/>
                      <a:pt x="4" y="16"/>
                      <a:pt x="5" y="18"/>
                    </a:cubicBezTo>
                    <a:cubicBezTo>
                      <a:pt x="8" y="25"/>
                      <a:pt x="18" y="22"/>
                      <a:pt x="18" y="22"/>
                    </a:cubicBezTo>
                    <a:cubicBezTo>
                      <a:pt x="29" y="21"/>
                      <a:pt x="29" y="8"/>
                      <a:pt x="29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3"/>
                      <a:pt x="30" y="3"/>
                      <a:pt x="30" y="3"/>
                    </a:cubicBezTo>
                    <a:close/>
                    <a:moveTo>
                      <a:pt x="25" y="12"/>
                    </a:moveTo>
                    <a:cubicBezTo>
                      <a:pt x="25" y="15"/>
                      <a:pt x="22" y="18"/>
                      <a:pt x="19" y="20"/>
                    </a:cubicBezTo>
                    <a:cubicBezTo>
                      <a:pt x="16" y="21"/>
                      <a:pt x="12" y="21"/>
                      <a:pt x="9" y="19"/>
                    </a:cubicBezTo>
                    <a:cubicBezTo>
                      <a:pt x="6" y="17"/>
                      <a:pt x="4" y="8"/>
                      <a:pt x="8" y="6"/>
                    </a:cubicBezTo>
                    <a:cubicBezTo>
                      <a:pt x="10" y="5"/>
                      <a:pt x="13" y="4"/>
                      <a:pt x="14" y="4"/>
                    </a:cubicBezTo>
                    <a:cubicBezTo>
                      <a:pt x="16" y="4"/>
                      <a:pt x="18" y="4"/>
                      <a:pt x="20" y="5"/>
                    </a:cubicBezTo>
                    <a:cubicBezTo>
                      <a:pt x="21" y="5"/>
                      <a:pt x="24" y="6"/>
                      <a:pt x="25" y="7"/>
                    </a:cubicBezTo>
                    <a:cubicBezTo>
                      <a:pt x="26" y="8"/>
                      <a:pt x="25" y="11"/>
                      <a:pt x="25" y="12"/>
                    </a:cubicBezTo>
                    <a:close/>
                  </a:path>
                </a:pathLst>
              </a:custGeom>
              <a:solidFill>
                <a:srgbClr val="E553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91" name="图片 6191"/>
            <p:cNvSpPr>
              <a:spLocks noChangeAspect="1"/>
            </p:cNvSpPr>
            <p:nvPr/>
          </p:nvSpPr>
          <p:spPr bwMode="auto">
            <a:xfrm>
              <a:off x="9777413" y="1581150"/>
              <a:ext cx="574675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2" name="图片 6196"/>
            <p:cNvSpPr>
              <a:spLocks noChangeAspect="1"/>
            </p:cNvSpPr>
            <p:nvPr/>
          </p:nvSpPr>
          <p:spPr bwMode="auto">
            <a:xfrm>
              <a:off x="9320213" y="2293938"/>
              <a:ext cx="2598737" cy="185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93" name="组合 6190"/>
          <p:cNvGrpSpPr/>
          <p:nvPr/>
        </p:nvGrpSpPr>
        <p:grpSpPr bwMode="auto">
          <a:xfrm>
            <a:off x="9324975" y="2878138"/>
            <a:ext cx="1689100" cy="1514475"/>
            <a:chOff x="9324975" y="2878138"/>
            <a:chExt cx="1689101" cy="1514475"/>
          </a:xfrm>
        </p:grpSpPr>
        <p:sp>
          <p:nvSpPr>
            <p:cNvPr id="15450" name="Freeform 418"/>
            <p:cNvSpPr/>
            <p:nvPr/>
          </p:nvSpPr>
          <p:spPr bwMode="auto">
            <a:xfrm>
              <a:off x="10991851" y="4379913"/>
              <a:ext cx="22225" cy="12700"/>
            </a:xfrm>
            <a:custGeom>
              <a:avLst/>
              <a:gdLst>
                <a:gd name="T0" fmla="*/ 22225 w 6"/>
                <a:gd name="T1" fmla="*/ 8467 h 3"/>
                <a:gd name="T2" fmla="*/ 18521 w 6"/>
                <a:gd name="T3" fmla="*/ 12700 h 3"/>
                <a:gd name="T4" fmla="*/ 3704 w 6"/>
                <a:gd name="T5" fmla="*/ 12700 h 3"/>
                <a:gd name="T6" fmla="*/ 0 w 6"/>
                <a:gd name="T7" fmla="*/ 8467 h 3"/>
                <a:gd name="T8" fmla="*/ 0 w 6"/>
                <a:gd name="T9" fmla="*/ 4233 h 3"/>
                <a:gd name="T10" fmla="*/ 3704 w 6"/>
                <a:gd name="T11" fmla="*/ 0 h 3"/>
                <a:gd name="T12" fmla="*/ 18521 w 6"/>
                <a:gd name="T13" fmla="*/ 0 h 3"/>
                <a:gd name="T14" fmla="*/ 22225 w 6"/>
                <a:gd name="T15" fmla="*/ 4233 h 3"/>
                <a:gd name="T16" fmla="*/ 22225 w 6"/>
                <a:gd name="T17" fmla="*/ 8467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3">
                  <a:moveTo>
                    <a:pt x="6" y="2"/>
                  </a:moveTo>
                  <a:cubicBezTo>
                    <a:pt x="6" y="3"/>
                    <a:pt x="6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1" name="Freeform 419"/>
            <p:cNvSpPr/>
            <p:nvPr/>
          </p:nvSpPr>
          <p:spPr bwMode="auto">
            <a:xfrm>
              <a:off x="10991851" y="4379913"/>
              <a:ext cx="0" cy="12700"/>
            </a:xfrm>
            <a:custGeom>
              <a:avLst/>
              <a:gdLst>
                <a:gd name="T0" fmla="*/ 0 h 8"/>
                <a:gd name="T1" fmla="*/ 12700 h 8"/>
                <a:gd name="T2" fmla="*/ 0 h 8"/>
                <a:gd name="T3" fmla="*/ 0 h 8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2" name="Freeform 420"/>
            <p:cNvSpPr/>
            <p:nvPr/>
          </p:nvSpPr>
          <p:spPr bwMode="auto">
            <a:xfrm>
              <a:off x="10991851" y="4379913"/>
              <a:ext cx="0" cy="12700"/>
            </a:xfrm>
            <a:custGeom>
              <a:avLst/>
              <a:gdLst>
                <a:gd name="T0" fmla="*/ 0 h 8"/>
                <a:gd name="T1" fmla="*/ 12700 h 8"/>
                <a:gd name="T2" fmla="*/ 12700 h 8"/>
                <a:gd name="T3" fmla="*/ 12700 h 8"/>
                <a:gd name="T4" fmla="*/ 0 h 8"/>
                <a:gd name="T5" fmla="*/ 0 h 8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6">
                  <a:pos x="0" y="T0"/>
                </a:cxn>
                <a:cxn ang="T7">
                  <a:pos x="0" y="T1"/>
                </a:cxn>
                <a:cxn ang="T8">
                  <a:pos x="0" y="T2"/>
                </a:cxn>
                <a:cxn ang="T9">
                  <a:pos x="0" y="T3"/>
                </a:cxn>
                <a:cxn ang="T10">
                  <a:pos x="0" y="T4"/>
                </a:cxn>
                <a:cxn ang="T11">
                  <a:pos x="0" y="T5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3" name="Freeform 421"/>
            <p:cNvSpPr/>
            <p:nvPr/>
          </p:nvSpPr>
          <p:spPr bwMode="auto">
            <a:xfrm>
              <a:off x="10991851" y="4379913"/>
              <a:ext cx="3175" cy="12700"/>
            </a:xfrm>
            <a:custGeom>
              <a:avLst/>
              <a:gdLst>
                <a:gd name="T0" fmla="*/ 3175 w 2"/>
                <a:gd name="T1" fmla="*/ 0 h 8"/>
                <a:gd name="T2" fmla="*/ 0 w 2"/>
                <a:gd name="T3" fmla="*/ 12700 h 8"/>
                <a:gd name="T4" fmla="*/ 0 w 2"/>
                <a:gd name="T5" fmla="*/ 12700 h 8"/>
                <a:gd name="T6" fmla="*/ 0 w 2"/>
                <a:gd name="T7" fmla="*/ 0 h 8"/>
                <a:gd name="T8" fmla="*/ 3175 w 2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8">
                  <a:moveTo>
                    <a:pt x="2" y="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4" name="Freeform 422"/>
            <p:cNvSpPr/>
            <p:nvPr/>
          </p:nvSpPr>
          <p:spPr bwMode="auto">
            <a:xfrm>
              <a:off x="10991851" y="4379913"/>
              <a:ext cx="3175" cy="12700"/>
            </a:xfrm>
            <a:custGeom>
              <a:avLst/>
              <a:gdLst>
                <a:gd name="T0" fmla="*/ 3175 w 2"/>
                <a:gd name="T1" fmla="*/ 0 h 8"/>
                <a:gd name="T2" fmla="*/ 3175 w 2"/>
                <a:gd name="T3" fmla="*/ 12700 h 8"/>
                <a:gd name="T4" fmla="*/ 0 w 2"/>
                <a:gd name="T5" fmla="*/ 12700 h 8"/>
                <a:gd name="T6" fmla="*/ 3175 w 2"/>
                <a:gd name="T7" fmla="*/ 0 h 8"/>
                <a:gd name="T8" fmla="*/ 3175 w 2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8">
                  <a:moveTo>
                    <a:pt x="2" y="0"/>
                  </a:moveTo>
                  <a:lnTo>
                    <a:pt x="2" y="8"/>
                  </a:lnTo>
                  <a:lnTo>
                    <a:pt x="0" y="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5" name="Rectangle 423"/>
            <p:cNvSpPr>
              <a:spLocks noChangeArrowheads="1"/>
            </p:cNvSpPr>
            <p:nvPr/>
          </p:nvSpPr>
          <p:spPr bwMode="auto">
            <a:xfrm>
              <a:off x="10995026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56" name="Rectangle 424"/>
            <p:cNvSpPr>
              <a:spLocks noChangeArrowheads="1"/>
            </p:cNvSpPr>
            <p:nvPr/>
          </p:nvSpPr>
          <p:spPr bwMode="auto">
            <a:xfrm>
              <a:off x="10995026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57" name="Rectangle 425"/>
            <p:cNvSpPr>
              <a:spLocks noChangeArrowheads="1"/>
            </p:cNvSpPr>
            <p:nvPr/>
          </p:nvSpPr>
          <p:spPr bwMode="auto">
            <a:xfrm>
              <a:off x="10995026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58" name="Rectangle 426"/>
            <p:cNvSpPr>
              <a:spLocks noChangeArrowheads="1"/>
            </p:cNvSpPr>
            <p:nvPr/>
          </p:nvSpPr>
          <p:spPr bwMode="auto">
            <a:xfrm>
              <a:off x="10995026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59" name="Rectangle 427"/>
            <p:cNvSpPr>
              <a:spLocks noChangeArrowheads="1"/>
            </p:cNvSpPr>
            <p:nvPr/>
          </p:nvSpPr>
          <p:spPr bwMode="auto">
            <a:xfrm>
              <a:off x="10995026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60" name="Rectangle 428"/>
            <p:cNvSpPr>
              <a:spLocks noChangeArrowheads="1"/>
            </p:cNvSpPr>
            <p:nvPr/>
          </p:nvSpPr>
          <p:spPr bwMode="auto">
            <a:xfrm>
              <a:off x="10995026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61" name="Rectangle 429"/>
            <p:cNvSpPr>
              <a:spLocks noChangeArrowheads="1"/>
            </p:cNvSpPr>
            <p:nvPr/>
          </p:nvSpPr>
          <p:spPr bwMode="auto">
            <a:xfrm>
              <a:off x="10995026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62" name="Rectangle 430"/>
            <p:cNvSpPr>
              <a:spLocks noChangeArrowheads="1"/>
            </p:cNvSpPr>
            <p:nvPr/>
          </p:nvSpPr>
          <p:spPr bwMode="auto">
            <a:xfrm>
              <a:off x="10995026" y="4379913"/>
              <a:ext cx="4763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63" name="Rectangle 431"/>
            <p:cNvSpPr>
              <a:spLocks noChangeArrowheads="1"/>
            </p:cNvSpPr>
            <p:nvPr/>
          </p:nvSpPr>
          <p:spPr bwMode="auto">
            <a:xfrm>
              <a:off x="10999788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64" name="Rectangle 432"/>
            <p:cNvSpPr>
              <a:spLocks noChangeArrowheads="1"/>
            </p:cNvSpPr>
            <p:nvPr/>
          </p:nvSpPr>
          <p:spPr bwMode="auto">
            <a:xfrm>
              <a:off x="10999788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65" name="Rectangle 433"/>
            <p:cNvSpPr>
              <a:spLocks noChangeArrowheads="1"/>
            </p:cNvSpPr>
            <p:nvPr/>
          </p:nvSpPr>
          <p:spPr bwMode="auto">
            <a:xfrm>
              <a:off x="10999788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66" name="Rectangle 434"/>
            <p:cNvSpPr>
              <a:spLocks noChangeArrowheads="1"/>
            </p:cNvSpPr>
            <p:nvPr/>
          </p:nvSpPr>
          <p:spPr bwMode="auto">
            <a:xfrm>
              <a:off x="10999788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67" name="Rectangle 435"/>
            <p:cNvSpPr>
              <a:spLocks noChangeArrowheads="1"/>
            </p:cNvSpPr>
            <p:nvPr/>
          </p:nvSpPr>
          <p:spPr bwMode="auto">
            <a:xfrm>
              <a:off x="10999788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68" name="Rectangle 436"/>
            <p:cNvSpPr>
              <a:spLocks noChangeArrowheads="1"/>
            </p:cNvSpPr>
            <p:nvPr/>
          </p:nvSpPr>
          <p:spPr bwMode="auto">
            <a:xfrm>
              <a:off x="10999788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69" name="Rectangle 437"/>
            <p:cNvSpPr>
              <a:spLocks noChangeArrowheads="1"/>
            </p:cNvSpPr>
            <p:nvPr/>
          </p:nvSpPr>
          <p:spPr bwMode="auto">
            <a:xfrm>
              <a:off x="10999788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70" name="Rectangle 438"/>
            <p:cNvSpPr>
              <a:spLocks noChangeArrowheads="1"/>
            </p:cNvSpPr>
            <p:nvPr/>
          </p:nvSpPr>
          <p:spPr bwMode="auto">
            <a:xfrm>
              <a:off x="10999788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71" name="Rectangle 439"/>
            <p:cNvSpPr>
              <a:spLocks noChangeArrowheads="1"/>
            </p:cNvSpPr>
            <p:nvPr/>
          </p:nvSpPr>
          <p:spPr bwMode="auto">
            <a:xfrm>
              <a:off x="10999788" y="4379913"/>
              <a:ext cx="3175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72" name="Rectangle 440"/>
            <p:cNvSpPr>
              <a:spLocks noChangeArrowheads="1"/>
            </p:cNvSpPr>
            <p:nvPr/>
          </p:nvSpPr>
          <p:spPr bwMode="auto">
            <a:xfrm>
              <a:off x="11002963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73" name="Rectangle 441"/>
            <p:cNvSpPr>
              <a:spLocks noChangeArrowheads="1"/>
            </p:cNvSpPr>
            <p:nvPr/>
          </p:nvSpPr>
          <p:spPr bwMode="auto">
            <a:xfrm>
              <a:off x="11002963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74" name="Rectangle 442"/>
            <p:cNvSpPr>
              <a:spLocks noChangeArrowheads="1"/>
            </p:cNvSpPr>
            <p:nvPr/>
          </p:nvSpPr>
          <p:spPr bwMode="auto">
            <a:xfrm>
              <a:off x="11002963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75" name="Rectangle 443"/>
            <p:cNvSpPr>
              <a:spLocks noChangeArrowheads="1"/>
            </p:cNvSpPr>
            <p:nvPr/>
          </p:nvSpPr>
          <p:spPr bwMode="auto">
            <a:xfrm>
              <a:off x="11002963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76" name="Rectangle 444"/>
            <p:cNvSpPr>
              <a:spLocks noChangeArrowheads="1"/>
            </p:cNvSpPr>
            <p:nvPr/>
          </p:nvSpPr>
          <p:spPr bwMode="auto">
            <a:xfrm>
              <a:off x="11002963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77" name="Rectangle 445"/>
            <p:cNvSpPr>
              <a:spLocks noChangeArrowheads="1"/>
            </p:cNvSpPr>
            <p:nvPr/>
          </p:nvSpPr>
          <p:spPr bwMode="auto">
            <a:xfrm>
              <a:off x="11002963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78" name="Rectangle 446"/>
            <p:cNvSpPr>
              <a:spLocks noChangeArrowheads="1"/>
            </p:cNvSpPr>
            <p:nvPr/>
          </p:nvSpPr>
          <p:spPr bwMode="auto">
            <a:xfrm>
              <a:off x="11002963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79" name="Rectangle 447"/>
            <p:cNvSpPr>
              <a:spLocks noChangeArrowheads="1"/>
            </p:cNvSpPr>
            <p:nvPr/>
          </p:nvSpPr>
          <p:spPr bwMode="auto">
            <a:xfrm>
              <a:off x="11002963" y="4379913"/>
              <a:ext cx="3175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80" name="Rectangle 448"/>
            <p:cNvSpPr>
              <a:spLocks noChangeArrowheads="1"/>
            </p:cNvSpPr>
            <p:nvPr/>
          </p:nvSpPr>
          <p:spPr bwMode="auto">
            <a:xfrm>
              <a:off x="11006138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81" name="Rectangle 449"/>
            <p:cNvSpPr>
              <a:spLocks noChangeArrowheads="1"/>
            </p:cNvSpPr>
            <p:nvPr/>
          </p:nvSpPr>
          <p:spPr bwMode="auto">
            <a:xfrm>
              <a:off x="11006138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82" name="Rectangle 450"/>
            <p:cNvSpPr>
              <a:spLocks noChangeArrowheads="1"/>
            </p:cNvSpPr>
            <p:nvPr/>
          </p:nvSpPr>
          <p:spPr bwMode="auto">
            <a:xfrm>
              <a:off x="11006138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83" name="Rectangle 451"/>
            <p:cNvSpPr>
              <a:spLocks noChangeArrowheads="1"/>
            </p:cNvSpPr>
            <p:nvPr/>
          </p:nvSpPr>
          <p:spPr bwMode="auto">
            <a:xfrm>
              <a:off x="11006138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84" name="Rectangle 452"/>
            <p:cNvSpPr>
              <a:spLocks noChangeArrowheads="1"/>
            </p:cNvSpPr>
            <p:nvPr/>
          </p:nvSpPr>
          <p:spPr bwMode="auto">
            <a:xfrm>
              <a:off x="11006138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85" name="Rectangle 453"/>
            <p:cNvSpPr>
              <a:spLocks noChangeArrowheads="1"/>
            </p:cNvSpPr>
            <p:nvPr/>
          </p:nvSpPr>
          <p:spPr bwMode="auto">
            <a:xfrm>
              <a:off x="11006138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86" name="Rectangle 454"/>
            <p:cNvSpPr>
              <a:spLocks noChangeArrowheads="1"/>
            </p:cNvSpPr>
            <p:nvPr/>
          </p:nvSpPr>
          <p:spPr bwMode="auto">
            <a:xfrm>
              <a:off x="11006138" y="4379913"/>
              <a:ext cx="1588" cy="12700"/>
            </a:xfrm>
            <a:prstGeom prst="rect">
              <a:avLst/>
            </a:pr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87" name="Freeform 1117"/>
            <p:cNvSpPr/>
            <p:nvPr/>
          </p:nvSpPr>
          <p:spPr bwMode="auto">
            <a:xfrm>
              <a:off x="9445625" y="3209925"/>
              <a:ext cx="1263650" cy="560388"/>
            </a:xfrm>
            <a:custGeom>
              <a:avLst/>
              <a:gdLst>
                <a:gd name="T0" fmla="*/ 0 w 336"/>
                <a:gd name="T1" fmla="*/ 507734 h 149"/>
                <a:gd name="T2" fmla="*/ 913890 w 336"/>
                <a:gd name="T3" fmla="*/ 270792 h 149"/>
                <a:gd name="T4" fmla="*/ 1237324 w 336"/>
                <a:gd name="T5" fmla="*/ 0 h 149"/>
                <a:gd name="T6" fmla="*/ 0 w 336"/>
                <a:gd name="T7" fmla="*/ 507734 h 1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6" h="149">
                  <a:moveTo>
                    <a:pt x="0" y="135"/>
                  </a:moveTo>
                  <a:cubicBezTo>
                    <a:pt x="14" y="149"/>
                    <a:pt x="154" y="108"/>
                    <a:pt x="243" y="72"/>
                  </a:cubicBezTo>
                  <a:cubicBezTo>
                    <a:pt x="334" y="35"/>
                    <a:pt x="336" y="18"/>
                    <a:pt x="329" y="0"/>
                  </a:cubicBezTo>
                  <a:lnTo>
                    <a:pt x="0" y="135"/>
                  </a:lnTo>
                  <a:close/>
                </a:path>
              </a:pathLst>
            </a:custGeom>
            <a:solidFill>
              <a:srgbClr val="F1E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8" name="Freeform 1118"/>
            <p:cNvSpPr/>
            <p:nvPr/>
          </p:nvSpPr>
          <p:spPr bwMode="auto">
            <a:xfrm>
              <a:off x="9415463" y="3100388"/>
              <a:ext cx="1268413" cy="617538"/>
            </a:xfrm>
            <a:custGeom>
              <a:avLst/>
              <a:gdLst>
                <a:gd name="T0" fmla="*/ 1268413 w 337"/>
                <a:gd name="T1" fmla="*/ 109199 h 164"/>
                <a:gd name="T2" fmla="*/ 850627 w 337"/>
                <a:gd name="T3" fmla="*/ 139323 h 164"/>
                <a:gd name="T4" fmla="*/ 26347 w 337"/>
                <a:gd name="T5" fmla="*/ 613773 h 164"/>
                <a:gd name="T6" fmla="*/ 30111 w 337"/>
                <a:gd name="T7" fmla="*/ 617538 h 164"/>
                <a:gd name="T8" fmla="*/ 1268413 w 337"/>
                <a:gd name="T9" fmla="*/ 109199 h 1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7" h="164">
                  <a:moveTo>
                    <a:pt x="337" y="29"/>
                  </a:moveTo>
                  <a:cubicBezTo>
                    <a:pt x="330" y="12"/>
                    <a:pt x="317" y="0"/>
                    <a:pt x="226" y="37"/>
                  </a:cubicBezTo>
                  <a:cubicBezTo>
                    <a:pt x="135" y="75"/>
                    <a:pt x="0" y="146"/>
                    <a:pt x="7" y="163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337" y="29"/>
                    <a:pt x="337" y="29"/>
                    <a:pt x="337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9" name="Freeform 1119"/>
            <p:cNvSpPr/>
            <p:nvPr/>
          </p:nvSpPr>
          <p:spPr bwMode="auto">
            <a:xfrm>
              <a:off x="9934575" y="2973388"/>
              <a:ext cx="120650" cy="85725"/>
            </a:xfrm>
            <a:custGeom>
              <a:avLst/>
              <a:gdLst>
                <a:gd name="T0" fmla="*/ 113109 w 32"/>
                <a:gd name="T1" fmla="*/ 18636 h 23"/>
                <a:gd name="T2" fmla="*/ 98028 w 32"/>
                <a:gd name="T3" fmla="*/ 55908 h 23"/>
                <a:gd name="T4" fmla="*/ 41473 w 32"/>
                <a:gd name="T5" fmla="*/ 78271 h 23"/>
                <a:gd name="T6" fmla="*/ 7541 w 32"/>
                <a:gd name="T7" fmla="*/ 63362 h 23"/>
                <a:gd name="T8" fmla="*/ 22622 w 32"/>
                <a:gd name="T9" fmla="*/ 26090 h 23"/>
                <a:gd name="T10" fmla="*/ 79177 w 32"/>
                <a:gd name="T11" fmla="*/ 3727 h 23"/>
                <a:gd name="T12" fmla="*/ 113109 w 32"/>
                <a:gd name="T13" fmla="*/ 18636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23">
                  <a:moveTo>
                    <a:pt x="30" y="5"/>
                  </a:moveTo>
                  <a:cubicBezTo>
                    <a:pt x="32" y="9"/>
                    <a:pt x="30" y="14"/>
                    <a:pt x="26" y="15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7" y="23"/>
                    <a:pt x="3" y="21"/>
                    <a:pt x="2" y="17"/>
                  </a:cubicBezTo>
                  <a:cubicBezTo>
                    <a:pt x="0" y="13"/>
                    <a:pt x="2" y="9"/>
                    <a:pt x="6" y="7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4" y="0"/>
                    <a:pt x="29" y="1"/>
                    <a:pt x="30" y="5"/>
                  </a:cubicBezTo>
                  <a:close/>
                </a:path>
              </a:pathLst>
            </a:custGeom>
            <a:solidFill>
              <a:srgbClr val="F1E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0" name="Freeform 1120"/>
            <p:cNvSpPr/>
            <p:nvPr/>
          </p:nvSpPr>
          <p:spPr bwMode="auto">
            <a:xfrm>
              <a:off x="10017125" y="3044825"/>
              <a:ext cx="120650" cy="90488"/>
            </a:xfrm>
            <a:custGeom>
              <a:avLst/>
              <a:gdLst>
                <a:gd name="T0" fmla="*/ 116880 w 32"/>
                <a:gd name="T1" fmla="*/ 22622 h 24"/>
                <a:gd name="T2" fmla="*/ 101798 w 32"/>
                <a:gd name="T3" fmla="*/ 60325 h 24"/>
                <a:gd name="T4" fmla="*/ 45244 w 32"/>
                <a:gd name="T5" fmla="*/ 82947 h 24"/>
                <a:gd name="T6" fmla="*/ 7541 w 32"/>
                <a:gd name="T7" fmla="*/ 67866 h 24"/>
                <a:gd name="T8" fmla="*/ 22622 w 32"/>
                <a:gd name="T9" fmla="*/ 30163 h 24"/>
                <a:gd name="T10" fmla="*/ 79177 w 32"/>
                <a:gd name="T11" fmla="*/ 7541 h 24"/>
                <a:gd name="T12" fmla="*/ 116880 w 32"/>
                <a:gd name="T13" fmla="*/ 22622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24">
                  <a:moveTo>
                    <a:pt x="31" y="6"/>
                  </a:moveTo>
                  <a:cubicBezTo>
                    <a:pt x="32" y="10"/>
                    <a:pt x="31" y="14"/>
                    <a:pt x="27" y="16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8" y="24"/>
                    <a:pt x="4" y="22"/>
                    <a:pt x="2" y="18"/>
                  </a:cubicBezTo>
                  <a:cubicBezTo>
                    <a:pt x="0" y="14"/>
                    <a:pt x="2" y="9"/>
                    <a:pt x="6" y="8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5" y="0"/>
                    <a:pt x="29" y="2"/>
                    <a:pt x="31" y="6"/>
                  </a:cubicBezTo>
                  <a:close/>
                </a:path>
              </a:pathLst>
            </a:custGeom>
            <a:solidFill>
              <a:srgbClr val="F1E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1" name="Freeform 1121"/>
            <p:cNvSpPr/>
            <p:nvPr/>
          </p:nvSpPr>
          <p:spPr bwMode="auto">
            <a:xfrm>
              <a:off x="9742488" y="2878138"/>
              <a:ext cx="485775" cy="482600"/>
            </a:xfrm>
            <a:custGeom>
              <a:avLst/>
              <a:gdLst>
                <a:gd name="T0" fmla="*/ 478244 w 129"/>
                <a:gd name="T1" fmla="*/ 380802 h 128"/>
                <a:gd name="T2" fmla="*/ 482009 w 129"/>
                <a:gd name="T3" fmla="*/ 365720 h 128"/>
                <a:gd name="T4" fmla="*/ 229708 w 129"/>
                <a:gd name="T5" fmla="*/ 109339 h 128"/>
                <a:gd name="T6" fmla="*/ 207113 w 129"/>
                <a:gd name="T7" fmla="*/ 90488 h 128"/>
                <a:gd name="T8" fmla="*/ 75314 w 129"/>
                <a:gd name="T9" fmla="*/ 3770 h 128"/>
                <a:gd name="T10" fmla="*/ 48954 w 129"/>
                <a:gd name="T11" fmla="*/ 3770 h 128"/>
                <a:gd name="T12" fmla="*/ 11297 w 129"/>
                <a:gd name="T13" fmla="*/ 18852 h 128"/>
                <a:gd name="T14" fmla="*/ 3766 w 129"/>
                <a:gd name="T15" fmla="*/ 37703 h 128"/>
                <a:gd name="T16" fmla="*/ 165691 w 129"/>
                <a:gd name="T17" fmla="*/ 312936 h 128"/>
                <a:gd name="T18" fmla="*/ 180753 w 129"/>
                <a:gd name="T19" fmla="*/ 339328 h 128"/>
                <a:gd name="T20" fmla="*/ 241005 w 129"/>
                <a:gd name="T21" fmla="*/ 471289 h 128"/>
                <a:gd name="T22" fmla="*/ 259833 w 129"/>
                <a:gd name="T23" fmla="*/ 478830 h 128"/>
                <a:gd name="T24" fmla="*/ 478244 w 129"/>
                <a:gd name="T25" fmla="*/ 380802 h 12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9" h="128">
                  <a:moveTo>
                    <a:pt x="127" y="101"/>
                  </a:moveTo>
                  <a:cubicBezTo>
                    <a:pt x="129" y="100"/>
                    <a:pt x="129" y="98"/>
                    <a:pt x="128" y="97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59" y="27"/>
                    <a:pt x="56" y="25"/>
                    <a:pt x="55" y="24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5" y="0"/>
                    <a:pt x="13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8"/>
                    <a:pt x="1" y="10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5" y="85"/>
                    <a:pt x="47" y="88"/>
                    <a:pt x="48" y="90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5" y="127"/>
                    <a:pt x="67" y="128"/>
                    <a:pt x="69" y="127"/>
                  </a:cubicBezTo>
                  <a:lnTo>
                    <a:pt x="127" y="101"/>
                  </a:lnTo>
                  <a:close/>
                </a:path>
              </a:pathLst>
            </a:custGeom>
            <a:solidFill>
              <a:srgbClr val="CD3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2" name="Freeform 1122"/>
            <p:cNvSpPr/>
            <p:nvPr/>
          </p:nvSpPr>
          <p:spPr bwMode="auto">
            <a:xfrm>
              <a:off x="9324975" y="3379788"/>
              <a:ext cx="349250" cy="241300"/>
            </a:xfrm>
            <a:custGeom>
              <a:avLst/>
              <a:gdLst>
                <a:gd name="T0" fmla="*/ 341739 w 93"/>
                <a:gd name="T1" fmla="*/ 180975 h 64"/>
                <a:gd name="T2" fmla="*/ 341739 w 93"/>
                <a:gd name="T3" fmla="*/ 165894 h 64"/>
                <a:gd name="T4" fmla="*/ 75108 w 93"/>
                <a:gd name="T5" fmla="*/ 3770 h 64"/>
                <a:gd name="T6" fmla="*/ 48820 w 93"/>
                <a:gd name="T7" fmla="*/ 0 h 64"/>
                <a:gd name="T8" fmla="*/ 7511 w 93"/>
                <a:gd name="T9" fmla="*/ 15081 h 64"/>
                <a:gd name="T10" fmla="*/ 3755 w 93"/>
                <a:gd name="T11" fmla="*/ 33933 h 64"/>
                <a:gd name="T12" fmla="*/ 191524 w 93"/>
                <a:gd name="T13" fmla="*/ 233759 h 64"/>
                <a:gd name="T14" fmla="*/ 214056 w 93"/>
                <a:gd name="T15" fmla="*/ 237530 h 64"/>
                <a:gd name="T16" fmla="*/ 341739 w 93"/>
                <a:gd name="T17" fmla="*/ 180975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3" h="64">
                  <a:moveTo>
                    <a:pt x="91" y="48"/>
                  </a:moveTo>
                  <a:cubicBezTo>
                    <a:pt x="93" y="47"/>
                    <a:pt x="93" y="45"/>
                    <a:pt x="91" y="44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5" y="0"/>
                    <a:pt x="13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5"/>
                    <a:pt x="0" y="7"/>
                    <a:pt x="1" y="9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3"/>
                    <a:pt x="55" y="64"/>
                    <a:pt x="57" y="63"/>
                  </a:cubicBezTo>
                  <a:lnTo>
                    <a:pt x="91" y="48"/>
                  </a:lnTo>
                  <a:close/>
                </a:path>
              </a:pathLst>
            </a:custGeom>
            <a:solidFill>
              <a:srgbClr val="CD3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3" name="Freeform 1123"/>
            <p:cNvSpPr/>
            <p:nvPr/>
          </p:nvSpPr>
          <p:spPr bwMode="auto">
            <a:xfrm>
              <a:off x="10269538" y="3676650"/>
              <a:ext cx="120650" cy="90488"/>
            </a:xfrm>
            <a:custGeom>
              <a:avLst/>
              <a:gdLst>
                <a:gd name="T0" fmla="*/ 113109 w 32"/>
                <a:gd name="T1" fmla="*/ 22622 h 24"/>
                <a:gd name="T2" fmla="*/ 75406 w 32"/>
                <a:gd name="T3" fmla="*/ 7541 h 24"/>
                <a:gd name="T4" fmla="*/ 18852 w 32"/>
                <a:gd name="T5" fmla="*/ 30163 h 24"/>
                <a:gd name="T6" fmla="*/ 3770 w 32"/>
                <a:gd name="T7" fmla="*/ 67866 h 24"/>
                <a:gd name="T8" fmla="*/ 41473 w 32"/>
                <a:gd name="T9" fmla="*/ 82947 h 24"/>
                <a:gd name="T10" fmla="*/ 98028 w 32"/>
                <a:gd name="T11" fmla="*/ 60325 h 24"/>
                <a:gd name="T12" fmla="*/ 113109 w 32"/>
                <a:gd name="T13" fmla="*/ 22622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24">
                  <a:moveTo>
                    <a:pt x="30" y="6"/>
                  </a:moveTo>
                  <a:cubicBezTo>
                    <a:pt x="29" y="2"/>
                    <a:pt x="24" y="0"/>
                    <a:pt x="20" y="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2" y="9"/>
                    <a:pt x="0" y="14"/>
                    <a:pt x="1" y="18"/>
                  </a:cubicBezTo>
                  <a:cubicBezTo>
                    <a:pt x="3" y="22"/>
                    <a:pt x="7" y="24"/>
                    <a:pt x="11" y="22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30" y="15"/>
                    <a:pt x="32" y="10"/>
                    <a:pt x="3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4" name="Freeform 1124"/>
            <p:cNvSpPr/>
            <p:nvPr/>
          </p:nvSpPr>
          <p:spPr bwMode="auto">
            <a:xfrm>
              <a:off x="10258425" y="3786188"/>
              <a:ext cx="120650" cy="90488"/>
            </a:xfrm>
            <a:custGeom>
              <a:avLst/>
              <a:gdLst>
                <a:gd name="T0" fmla="*/ 113109 w 32"/>
                <a:gd name="T1" fmla="*/ 22622 h 24"/>
                <a:gd name="T2" fmla="*/ 75406 w 32"/>
                <a:gd name="T3" fmla="*/ 7541 h 24"/>
                <a:gd name="T4" fmla="*/ 18852 w 32"/>
                <a:gd name="T5" fmla="*/ 30163 h 24"/>
                <a:gd name="T6" fmla="*/ 3770 w 32"/>
                <a:gd name="T7" fmla="*/ 67866 h 24"/>
                <a:gd name="T8" fmla="*/ 41473 w 32"/>
                <a:gd name="T9" fmla="*/ 82947 h 24"/>
                <a:gd name="T10" fmla="*/ 98028 w 32"/>
                <a:gd name="T11" fmla="*/ 60325 h 24"/>
                <a:gd name="T12" fmla="*/ 113109 w 32"/>
                <a:gd name="T13" fmla="*/ 22622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24">
                  <a:moveTo>
                    <a:pt x="30" y="6"/>
                  </a:moveTo>
                  <a:cubicBezTo>
                    <a:pt x="28" y="2"/>
                    <a:pt x="24" y="0"/>
                    <a:pt x="20" y="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" y="10"/>
                    <a:pt x="0" y="14"/>
                    <a:pt x="1" y="18"/>
                  </a:cubicBezTo>
                  <a:cubicBezTo>
                    <a:pt x="3" y="22"/>
                    <a:pt x="7" y="24"/>
                    <a:pt x="11" y="22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30" y="15"/>
                    <a:pt x="32" y="10"/>
                    <a:pt x="3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5" name="Freeform 1125"/>
            <p:cNvSpPr/>
            <p:nvPr/>
          </p:nvSpPr>
          <p:spPr bwMode="auto">
            <a:xfrm>
              <a:off x="10077450" y="3495675"/>
              <a:ext cx="252413" cy="598488"/>
            </a:xfrm>
            <a:custGeom>
              <a:avLst/>
              <a:gdLst>
                <a:gd name="T0" fmla="*/ 237344 w 67"/>
                <a:gd name="T1" fmla="*/ 3764 h 159"/>
                <a:gd name="T2" fmla="*/ 252413 w 67"/>
                <a:gd name="T3" fmla="*/ 15056 h 159"/>
                <a:gd name="T4" fmla="*/ 241111 w 67"/>
                <a:gd name="T5" fmla="*/ 376408 h 159"/>
                <a:gd name="T6" fmla="*/ 237344 w 67"/>
                <a:gd name="T7" fmla="*/ 406520 h 159"/>
                <a:gd name="T8" fmla="*/ 199670 w 67"/>
                <a:gd name="T9" fmla="*/ 557083 h 159"/>
                <a:gd name="T10" fmla="*/ 184601 w 67"/>
                <a:gd name="T11" fmla="*/ 579668 h 159"/>
                <a:gd name="T12" fmla="*/ 146927 w 67"/>
                <a:gd name="T13" fmla="*/ 594724 h 159"/>
                <a:gd name="T14" fmla="*/ 128090 w 67"/>
                <a:gd name="T15" fmla="*/ 583432 h 159"/>
                <a:gd name="T16" fmla="*/ 60278 w 67"/>
                <a:gd name="T17" fmla="*/ 271013 h 159"/>
                <a:gd name="T18" fmla="*/ 48976 w 67"/>
                <a:gd name="T19" fmla="*/ 244665 h 159"/>
                <a:gd name="T20" fmla="*/ 3767 w 67"/>
                <a:gd name="T21" fmla="*/ 105394 h 159"/>
                <a:gd name="T22" fmla="*/ 15069 w 67"/>
                <a:gd name="T23" fmla="*/ 82810 h 159"/>
                <a:gd name="T24" fmla="*/ 237344 w 67"/>
                <a:gd name="T25" fmla="*/ 3764 h 15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7" h="159">
                  <a:moveTo>
                    <a:pt x="63" y="1"/>
                  </a:moveTo>
                  <a:cubicBezTo>
                    <a:pt x="65" y="0"/>
                    <a:pt x="67" y="1"/>
                    <a:pt x="67" y="4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4" y="102"/>
                    <a:pt x="64" y="106"/>
                    <a:pt x="63" y="108"/>
                  </a:cubicBezTo>
                  <a:cubicBezTo>
                    <a:pt x="53" y="148"/>
                    <a:pt x="53" y="148"/>
                    <a:pt x="53" y="148"/>
                  </a:cubicBezTo>
                  <a:cubicBezTo>
                    <a:pt x="53" y="151"/>
                    <a:pt x="51" y="153"/>
                    <a:pt x="49" y="154"/>
                  </a:cubicBezTo>
                  <a:cubicBezTo>
                    <a:pt x="39" y="158"/>
                    <a:pt x="39" y="158"/>
                    <a:pt x="39" y="158"/>
                  </a:cubicBezTo>
                  <a:cubicBezTo>
                    <a:pt x="37" y="159"/>
                    <a:pt x="35" y="157"/>
                    <a:pt x="34" y="155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0"/>
                    <a:pt x="14" y="67"/>
                    <a:pt x="13" y="65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5"/>
                    <a:pt x="1" y="23"/>
                    <a:pt x="4" y="22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E55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6" name="Freeform 1126"/>
            <p:cNvSpPr/>
            <p:nvPr/>
          </p:nvSpPr>
          <p:spPr bwMode="auto">
            <a:xfrm>
              <a:off x="9566275" y="3668713"/>
              <a:ext cx="157163" cy="358775"/>
            </a:xfrm>
            <a:custGeom>
              <a:avLst/>
              <a:gdLst>
                <a:gd name="T0" fmla="*/ 145937 w 42"/>
                <a:gd name="T1" fmla="*/ 0 h 95"/>
                <a:gd name="T2" fmla="*/ 157163 w 42"/>
                <a:gd name="T3" fmla="*/ 11330 h 95"/>
                <a:gd name="T4" fmla="*/ 71098 w 42"/>
                <a:gd name="T5" fmla="*/ 317233 h 95"/>
                <a:gd name="T6" fmla="*/ 52388 w 42"/>
                <a:gd name="T7" fmla="*/ 336116 h 95"/>
                <a:gd name="T8" fmla="*/ 14968 w 42"/>
                <a:gd name="T9" fmla="*/ 354998 h 95"/>
                <a:gd name="T10" fmla="*/ 0 w 42"/>
                <a:gd name="T11" fmla="*/ 347445 h 95"/>
                <a:gd name="T12" fmla="*/ 0 w 42"/>
                <a:gd name="T13" fmla="*/ 67978 h 95"/>
                <a:gd name="T14" fmla="*/ 14968 w 42"/>
                <a:gd name="T15" fmla="*/ 49096 h 95"/>
                <a:gd name="T16" fmla="*/ 145937 w 42"/>
                <a:gd name="T17" fmla="*/ 0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2" h="95">
                  <a:moveTo>
                    <a:pt x="39" y="0"/>
                  </a:moveTo>
                  <a:cubicBezTo>
                    <a:pt x="41" y="0"/>
                    <a:pt x="42" y="1"/>
                    <a:pt x="42" y="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8" y="86"/>
                    <a:pt x="16" y="89"/>
                    <a:pt x="14" y="89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2" y="95"/>
                    <a:pt x="0" y="94"/>
                    <a:pt x="0" y="9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6"/>
                    <a:pt x="2" y="14"/>
                    <a:pt x="4" y="13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E55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7" name="Freeform 1127"/>
            <p:cNvSpPr/>
            <p:nvPr/>
          </p:nvSpPr>
          <p:spPr bwMode="auto">
            <a:xfrm>
              <a:off x="9369425" y="3594100"/>
              <a:ext cx="358775" cy="169863"/>
            </a:xfrm>
            <a:custGeom>
              <a:avLst/>
              <a:gdLst>
                <a:gd name="T0" fmla="*/ 354998 w 95"/>
                <a:gd name="T1" fmla="*/ 11324 h 45"/>
                <a:gd name="T2" fmla="*/ 347445 w 95"/>
                <a:gd name="T3" fmla="*/ 33973 h 45"/>
                <a:gd name="T4" fmla="*/ 22659 w 95"/>
                <a:gd name="T5" fmla="*/ 166088 h 45"/>
                <a:gd name="T6" fmla="*/ 3777 w 95"/>
                <a:gd name="T7" fmla="*/ 158539 h 45"/>
                <a:gd name="T8" fmla="*/ 11330 w 95"/>
                <a:gd name="T9" fmla="*/ 135890 h 45"/>
                <a:gd name="T10" fmla="*/ 336116 w 95"/>
                <a:gd name="T11" fmla="*/ 3775 h 45"/>
                <a:gd name="T12" fmla="*/ 354998 w 95"/>
                <a:gd name="T13" fmla="*/ 11324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5" h="45">
                  <a:moveTo>
                    <a:pt x="94" y="3"/>
                  </a:moveTo>
                  <a:cubicBezTo>
                    <a:pt x="95" y="6"/>
                    <a:pt x="94" y="8"/>
                    <a:pt x="92" y="9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4" y="45"/>
                    <a:pt x="1" y="44"/>
                    <a:pt x="1" y="42"/>
                  </a:cubicBezTo>
                  <a:cubicBezTo>
                    <a:pt x="0" y="39"/>
                    <a:pt x="1" y="37"/>
                    <a:pt x="3" y="36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1" y="0"/>
                    <a:pt x="93" y="1"/>
                    <a:pt x="94" y="3"/>
                  </a:cubicBezTo>
                  <a:close/>
                </a:path>
              </a:pathLst>
            </a:custGeom>
            <a:solidFill>
              <a:srgbClr val="CD3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8" name="Freeform 1128"/>
            <p:cNvSpPr/>
            <p:nvPr/>
          </p:nvSpPr>
          <p:spPr bwMode="auto">
            <a:xfrm>
              <a:off x="10555288" y="3240088"/>
              <a:ext cx="63500" cy="104775"/>
            </a:xfrm>
            <a:custGeom>
              <a:avLst/>
              <a:gdLst>
                <a:gd name="T0" fmla="*/ 0 w 17"/>
                <a:gd name="T1" fmla="*/ 22452 h 28"/>
                <a:gd name="T2" fmla="*/ 11206 w 17"/>
                <a:gd name="T3" fmla="*/ 78581 h 28"/>
                <a:gd name="T4" fmla="*/ 33618 w 17"/>
                <a:gd name="T5" fmla="*/ 97291 h 28"/>
                <a:gd name="T6" fmla="*/ 63500 w 17"/>
                <a:gd name="T7" fmla="*/ 52388 h 28"/>
                <a:gd name="T8" fmla="*/ 52294 w 17"/>
                <a:gd name="T9" fmla="*/ 0 h 28"/>
                <a:gd name="T10" fmla="*/ 0 w 17"/>
                <a:gd name="T11" fmla="*/ 22452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" h="28">
                  <a:moveTo>
                    <a:pt x="0" y="6"/>
                  </a:moveTo>
                  <a:cubicBezTo>
                    <a:pt x="2" y="11"/>
                    <a:pt x="3" y="16"/>
                    <a:pt x="3" y="21"/>
                  </a:cubicBezTo>
                  <a:cubicBezTo>
                    <a:pt x="3" y="25"/>
                    <a:pt x="5" y="28"/>
                    <a:pt x="9" y="26"/>
                  </a:cubicBezTo>
                  <a:cubicBezTo>
                    <a:pt x="12" y="24"/>
                    <a:pt x="17" y="19"/>
                    <a:pt x="17" y="14"/>
                  </a:cubicBezTo>
                  <a:cubicBezTo>
                    <a:pt x="17" y="9"/>
                    <a:pt x="16" y="5"/>
                    <a:pt x="14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2967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99" name="Freeform 1129"/>
            <p:cNvSpPr/>
            <p:nvPr/>
          </p:nvSpPr>
          <p:spPr bwMode="auto">
            <a:xfrm>
              <a:off x="10510838" y="3179763"/>
              <a:ext cx="96838" cy="82550"/>
            </a:xfrm>
            <a:custGeom>
              <a:avLst/>
              <a:gdLst>
                <a:gd name="T0" fmla="*/ 63317 w 26"/>
                <a:gd name="T1" fmla="*/ 15009 h 22"/>
                <a:gd name="T2" fmla="*/ 14898 w 26"/>
                <a:gd name="T3" fmla="*/ 7505 h 22"/>
                <a:gd name="T4" fmla="*/ 11174 w 26"/>
                <a:gd name="T5" fmla="*/ 37523 h 22"/>
                <a:gd name="T6" fmla="*/ 44694 w 26"/>
                <a:gd name="T7" fmla="*/ 82550 h 22"/>
                <a:gd name="T8" fmla="*/ 96838 w 26"/>
                <a:gd name="T9" fmla="*/ 60036 h 22"/>
                <a:gd name="T10" fmla="*/ 63317 w 26"/>
                <a:gd name="T11" fmla="*/ 15009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22">
                  <a:moveTo>
                    <a:pt x="17" y="4"/>
                  </a:moveTo>
                  <a:cubicBezTo>
                    <a:pt x="14" y="1"/>
                    <a:pt x="7" y="0"/>
                    <a:pt x="4" y="2"/>
                  </a:cubicBezTo>
                  <a:cubicBezTo>
                    <a:pt x="0" y="4"/>
                    <a:pt x="0" y="7"/>
                    <a:pt x="3" y="10"/>
                  </a:cubicBezTo>
                  <a:cubicBezTo>
                    <a:pt x="7" y="13"/>
                    <a:pt x="10" y="18"/>
                    <a:pt x="12" y="22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4" y="12"/>
                    <a:pt x="21" y="7"/>
                    <a:pt x="17" y="4"/>
                  </a:cubicBezTo>
                  <a:close/>
                </a:path>
              </a:pathLst>
            </a:custGeom>
            <a:solidFill>
              <a:srgbClr val="15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772150" y="1520825"/>
            <a:ext cx="2729600" cy="5045075"/>
            <a:chOff x="5772150" y="1520825"/>
            <a:chExt cx="2729600" cy="5045075"/>
          </a:xfrm>
        </p:grpSpPr>
        <p:grpSp>
          <p:nvGrpSpPr>
            <p:cNvPr id="2" name="组合 1"/>
            <p:cNvGrpSpPr/>
            <p:nvPr/>
          </p:nvGrpSpPr>
          <p:grpSpPr>
            <a:xfrm>
              <a:off x="5772150" y="1520825"/>
              <a:ext cx="2729600" cy="5045075"/>
              <a:chOff x="5772150" y="1520825"/>
              <a:chExt cx="2729600" cy="5045075"/>
            </a:xfrm>
          </p:grpSpPr>
          <p:sp>
            <p:nvSpPr>
              <p:cNvPr id="15408" name="Oval 426"/>
              <p:cNvSpPr>
                <a:spLocks noChangeArrowheads="1"/>
              </p:cNvSpPr>
              <p:nvPr/>
            </p:nvSpPr>
            <p:spPr bwMode="auto">
              <a:xfrm>
                <a:off x="5969568" y="6096016"/>
                <a:ext cx="2465557" cy="469884"/>
              </a:xfrm>
              <a:prstGeom prst="ellipse">
                <a:avLst/>
              </a:prstGeom>
              <a:solidFill>
                <a:srgbClr val="EFEFF0">
                  <a:alpha val="5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409" name="AutoShape 424"/>
              <p:cNvSpPr>
                <a:spLocks noChangeAspect="1" noChangeArrowheads="1" noTextEdit="1"/>
              </p:cNvSpPr>
              <p:nvPr/>
            </p:nvSpPr>
            <p:spPr bwMode="auto">
              <a:xfrm>
                <a:off x="5772150" y="1520825"/>
                <a:ext cx="2729600" cy="50024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0" name="Freeform 427"/>
              <p:cNvSpPr/>
              <p:nvPr/>
            </p:nvSpPr>
            <p:spPr bwMode="auto">
              <a:xfrm>
                <a:off x="6364307" y="4486613"/>
                <a:ext cx="1612209" cy="1892667"/>
              </a:xfrm>
              <a:custGeom>
                <a:avLst/>
                <a:gdLst>
                  <a:gd name="T0" fmla="*/ 688347 w 335"/>
                  <a:gd name="T1" fmla="*/ 489930 h 394"/>
                  <a:gd name="T2" fmla="*/ 630583 w 335"/>
                  <a:gd name="T3" fmla="*/ 1738770 h 394"/>
                  <a:gd name="T4" fmla="*/ 0 w 335"/>
                  <a:gd name="T5" fmla="*/ 1738770 h 394"/>
                  <a:gd name="T6" fmla="*/ 515056 w 335"/>
                  <a:gd name="T7" fmla="*/ 1618689 h 394"/>
                  <a:gd name="T8" fmla="*/ 452480 w 335"/>
                  <a:gd name="T9" fmla="*/ 1119153 h 394"/>
                  <a:gd name="T10" fmla="*/ 216613 w 335"/>
                  <a:gd name="T11" fmla="*/ 283391 h 394"/>
                  <a:gd name="T12" fmla="*/ 226240 w 335"/>
                  <a:gd name="T13" fmla="*/ 0 h 394"/>
                  <a:gd name="T14" fmla="*/ 1314116 w 335"/>
                  <a:gd name="T15" fmla="*/ 0 h 394"/>
                  <a:gd name="T16" fmla="*/ 1333371 w 335"/>
                  <a:gd name="T17" fmla="*/ 244965 h 394"/>
                  <a:gd name="T18" fmla="*/ 1169708 w 335"/>
                  <a:gd name="T19" fmla="*/ 903007 h 394"/>
                  <a:gd name="T20" fmla="*/ 1111944 w 335"/>
                  <a:gd name="T21" fmla="*/ 1633099 h 394"/>
                  <a:gd name="T22" fmla="*/ 1439270 w 335"/>
                  <a:gd name="T23" fmla="*/ 1589869 h 394"/>
                  <a:gd name="T24" fmla="*/ 1612560 w 335"/>
                  <a:gd name="T25" fmla="*/ 1863654 h 394"/>
                  <a:gd name="T26" fmla="*/ 1506661 w 335"/>
                  <a:gd name="T27" fmla="*/ 1892473 h 394"/>
                  <a:gd name="T28" fmla="*/ 1020486 w 335"/>
                  <a:gd name="T29" fmla="*/ 1729163 h 394"/>
                  <a:gd name="T30" fmla="*/ 885705 w 335"/>
                  <a:gd name="T31" fmla="*/ 489930 h 394"/>
                  <a:gd name="T32" fmla="*/ 688347 w 335"/>
                  <a:gd name="T33" fmla="*/ 489930 h 39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35" h="394">
                    <a:moveTo>
                      <a:pt x="143" y="102"/>
                    </a:moveTo>
                    <a:cubicBezTo>
                      <a:pt x="122" y="153"/>
                      <a:pt x="131" y="362"/>
                      <a:pt x="131" y="362"/>
                    </a:cubicBezTo>
                    <a:cubicBezTo>
                      <a:pt x="0" y="362"/>
                      <a:pt x="0" y="362"/>
                      <a:pt x="0" y="362"/>
                    </a:cubicBezTo>
                    <a:cubicBezTo>
                      <a:pt x="79" y="296"/>
                      <a:pt x="107" y="337"/>
                      <a:pt x="107" y="337"/>
                    </a:cubicBezTo>
                    <a:cubicBezTo>
                      <a:pt x="107" y="337"/>
                      <a:pt x="127" y="318"/>
                      <a:pt x="94" y="233"/>
                    </a:cubicBezTo>
                    <a:cubicBezTo>
                      <a:pt x="62" y="149"/>
                      <a:pt x="45" y="59"/>
                      <a:pt x="45" y="59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73" y="0"/>
                      <a:pt x="273" y="0"/>
                      <a:pt x="273" y="0"/>
                    </a:cubicBezTo>
                    <a:cubicBezTo>
                      <a:pt x="277" y="51"/>
                      <a:pt x="277" y="51"/>
                      <a:pt x="277" y="51"/>
                    </a:cubicBezTo>
                    <a:cubicBezTo>
                      <a:pt x="277" y="51"/>
                      <a:pt x="269" y="115"/>
                      <a:pt x="243" y="188"/>
                    </a:cubicBezTo>
                    <a:cubicBezTo>
                      <a:pt x="227" y="235"/>
                      <a:pt x="221" y="294"/>
                      <a:pt x="231" y="340"/>
                    </a:cubicBezTo>
                    <a:cubicBezTo>
                      <a:pt x="231" y="340"/>
                      <a:pt x="273" y="325"/>
                      <a:pt x="299" y="331"/>
                    </a:cubicBezTo>
                    <a:cubicBezTo>
                      <a:pt x="316" y="335"/>
                      <a:pt x="331" y="356"/>
                      <a:pt x="335" y="388"/>
                    </a:cubicBezTo>
                    <a:cubicBezTo>
                      <a:pt x="335" y="388"/>
                      <a:pt x="328" y="394"/>
                      <a:pt x="313" y="394"/>
                    </a:cubicBezTo>
                    <a:cubicBezTo>
                      <a:pt x="286" y="394"/>
                      <a:pt x="272" y="362"/>
                      <a:pt x="212" y="360"/>
                    </a:cubicBezTo>
                    <a:cubicBezTo>
                      <a:pt x="212" y="360"/>
                      <a:pt x="228" y="269"/>
                      <a:pt x="184" y="102"/>
                    </a:cubicBezTo>
                    <a:lnTo>
                      <a:pt x="143" y="102"/>
                    </a:lnTo>
                    <a:close/>
                  </a:path>
                </a:pathLst>
              </a:custGeom>
              <a:solidFill>
                <a:srgbClr val="9F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1" name="Freeform 428"/>
              <p:cNvSpPr/>
              <p:nvPr/>
            </p:nvSpPr>
            <p:spPr bwMode="auto">
              <a:xfrm>
                <a:off x="6589408" y="4486613"/>
                <a:ext cx="563766" cy="288059"/>
              </a:xfrm>
              <a:custGeom>
                <a:avLst/>
                <a:gdLst>
                  <a:gd name="T0" fmla="*/ 563889 w 278"/>
                  <a:gd name="T1" fmla="*/ 123731 h 142"/>
                  <a:gd name="T2" fmla="*/ 501009 w 278"/>
                  <a:gd name="T3" fmla="*/ 288029 h 142"/>
                  <a:gd name="T4" fmla="*/ 0 w 278"/>
                  <a:gd name="T5" fmla="*/ 0 h 142"/>
                  <a:gd name="T6" fmla="*/ 563889 w 278"/>
                  <a:gd name="T7" fmla="*/ 123731 h 1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78" h="142">
                    <a:moveTo>
                      <a:pt x="278" y="61"/>
                    </a:moveTo>
                    <a:lnTo>
                      <a:pt x="247" y="142"/>
                    </a:lnTo>
                    <a:lnTo>
                      <a:pt x="0" y="0"/>
                    </a:lnTo>
                    <a:lnTo>
                      <a:pt x="278" y="6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2" name="Freeform 429"/>
              <p:cNvSpPr/>
              <p:nvPr/>
            </p:nvSpPr>
            <p:spPr bwMode="auto">
              <a:xfrm>
                <a:off x="7153174" y="4486613"/>
                <a:ext cx="525236" cy="288059"/>
              </a:xfrm>
              <a:custGeom>
                <a:avLst/>
                <a:gdLst>
                  <a:gd name="T0" fmla="*/ 525350 w 259"/>
                  <a:gd name="T1" fmla="*/ 0 h 142"/>
                  <a:gd name="T2" fmla="*/ 77078 w 259"/>
                  <a:gd name="T3" fmla="*/ 288029 h 142"/>
                  <a:gd name="T4" fmla="*/ 0 w 259"/>
                  <a:gd name="T5" fmla="*/ 123731 h 142"/>
                  <a:gd name="T6" fmla="*/ 525350 w 259"/>
                  <a:gd name="T7" fmla="*/ 0 h 1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9" h="142">
                    <a:moveTo>
                      <a:pt x="259" y="0"/>
                    </a:moveTo>
                    <a:lnTo>
                      <a:pt x="38" y="142"/>
                    </a:lnTo>
                    <a:lnTo>
                      <a:pt x="0" y="61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3" name="Freeform 431"/>
              <p:cNvSpPr/>
              <p:nvPr/>
            </p:nvSpPr>
            <p:spPr bwMode="auto">
              <a:xfrm>
                <a:off x="6508291" y="3054433"/>
                <a:ext cx="1170119" cy="1594466"/>
              </a:xfrm>
              <a:custGeom>
                <a:avLst/>
                <a:gdLst>
                  <a:gd name="T0" fmla="*/ 1170374 w 243"/>
                  <a:gd name="T1" fmla="*/ 1431030 h 332"/>
                  <a:gd name="T2" fmla="*/ 1155925 w 243"/>
                  <a:gd name="T3" fmla="*/ 206491 h 332"/>
                  <a:gd name="T4" fmla="*/ 520166 w 243"/>
                  <a:gd name="T5" fmla="*/ 0 h 332"/>
                  <a:gd name="T6" fmla="*/ 0 w 243"/>
                  <a:gd name="T7" fmla="*/ 192085 h 332"/>
                  <a:gd name="T8" fmla="*/ 81878 w 243"/>
                  <a:gd name="T9" fmla="*/ 1431030 h 332"/>
                  <a:gd name="T10" fmla="*/ 611677 w 243"/>
                  <a:gd name="T11" fmla="*/ 1594302 h 332"/>
                  <a:gd name="T12" fmla="*/ 1170374 w 243"/>
                  <a:gd name="T13" fmla="*/ 1431030 h 3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3" h="332">
                    <a:moveTo>
                      <a:pt x="243" y="298"/>
                    </a:moveTo>
                    <a:cubicBezTo>
                      <a:pt x="240" y="43"/>
                      <a:pt x="240" y="43"/>
                      <a:pt x="240" y="43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7" y="298"/>
                      <a:pt x="17" y="298"/>
                      <a:pt x="17" y="298"/>
                    </a:cubicBezTo>
                    <a:cubicBezTo>
                      <a:pt x="17" y="298"/>
                      <a:pt x="74" y="332"/>
                      <a:pt x="127" y="332"/>
                    </a:cubicBezTo>
                    <a:cubicBezTo>
                      <a:pt x="180" y="332"/>
                      <a:pt x="243" y="298"/>
                      <a:pt x="243" y="298"/>
                    </a:cubicBezTo>
                    <a:close/>
                  </a:path>
                </a:pathLst>
              </a:custGeom>
              <a:solidFill>
                <a:srgbClr val="036E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4" name="Freeform 432"/>
              <p:cNvSpPr/>
              <p:nvPr/>
            </p:nvSpPr>
            <p:spPr bwMode="auto">
              <a:xfrm>
                <a:off x="6865207" y="2971262"/>
                <a:ext cx="269716" cy="235315"/>
              </a:xfrm>
              <a:custGeom>
                <a:avLst/>
                <a:gdLst>
                  <a:gd name="T0" fmla="*/ 57809 w 56"/>
                  <a:gd name="T1" fmla="*/ 0 h 49"/>
                  <a:gd name="T2" fmla="*/ 62626 w 56"/>
                  <a:gd name="T3" fmla="*/ 177669 h 49"/>
                  <a:gd name="T4" fmla="*/ 269775 w 56"/>
                  <a:gd name="T5" fmla="*/ 177669 h 49"/>
                  <a:gd name="T6" fmla="*/ 264958 w 56"/>
                  <a:gd name="T7" fmla="*/ 0 h 49"/>
                  <a:gd name="T8" fmla="*/ 57809 w 56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49">
                    <a:moveTo>
                      <a:pt x="12" y="0"/>
                    </a:moveTo>
                    <a:cubicBezTo>
                      <a:pt x="0" y="28"/>
                      <a:pt x="13" y="37"/>
                      <a:pt x="13" y="37"/>
                    </a:cubicBezTo>
                    <a:cubicBezTo>
                      <a:pt x="13" y="37"/>
                      <a:pt x="26" y="49"/>
                      <a:pt x="56" y="37"/>
                    </a:cubicBezTo>
                    <a:cubicBezTo>
                      <a:pt x="56" y="37"/>
                      <a:pt x="43" y="28"/>
                      <a:pt x="55" y="0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5" name="Freeform 433"/>
              <p:cNvSpPr/>
              <p:nvPr/>
            </p:nvSpPr>
            <p:spPr bwMode="auto">
              <a:xfrm>
                <a:off x="6859122" y="3030090"/>
                <a:ext cx="160207" cy="235315"/>
              </a:xfrm>
              <a:custGeom>
                <a:avLst/>
                <a:gdLst>
                  <a:gd name="T0" fmla="*/ 160242 w 79"/>
                  <a:gd name="T1" fmla="*/ 18255 h 116"/>
                  <a:gd name="T2" fmla="*/ 38539 w 79"/>
                  <a:gd name="T3" fmla="*/ 235291 h 116"/>
                  <a:gd name="T4" fmla="*/ 0 w 79"/>
                  <a:gd name="T5" fmla="*/ 0 h 116"/>
                  <a:gd name="T6" fmla="*/ 160242 w 79"/>
                  <a:gd name="T7" fmla="*/ 18255 h 11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9" h="116">
                    <a:moveTo>
                      <a:pt x="79" y="9"/>
                    </a:moveTo>
                    <a:lnTo>
                      <a:pt x="19" y="116"/>
                    </a:lnTo>
                    <a:lnTo>
                      <a:pt x="0" y="0"/>
                    </a:lnTo>
                    <a:lnTo>
                      <a:pt x="79" y="9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6" name="Freeform 434"/>
              <p:cNvSpPr/>
              <p:nvPr/>
            </p:nvSpPr>
            <p:spPr bwMode="auto">
              <a:xfrm>
                <a:off x="7027442" y="3024005"/>
                <a:ext cx="154123" cy="237344"/>
              </a:xfrm>
              <a:custGeom>
                <a:avLst/>
                <a:gdLst>
                  <a:gd name="T0" fmla="*/ 0 w 76"/>
                  <a:gd name="T1" fmla="*/ 34482 h 117"/>
                  <a:gd name="T2" fmla="*/ 139958 w 76"/>
                  <a:gd name="T3" fmla="*/ 237320 h 117"/>
                  <a:gd name="T4" fmla="*/ 154157 w 76"/>
                  <a:gd name="T5" fmla="*/ 0 h 117"/>
                  <a:gd name="T6" fmla="*/ 0 w 76"/>
                  <a:gd name="T7" fmla="*/ 34482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6" h="117">
                    <a:moveTo>
                      <a:pt x="0" y="17"/>
                    </a:moveTo>
                    <a:lnTo>
                      <a:pt x="69" y="117"/>
                    </a:lnTo>
                    <a:lnTo>
                      <a:pt x="76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7" name="Freeform 438"/>
              <p:cNvSpPr>
                <a:spLocks noEditPoints="1"/>
              </p:cNvSpPr>
              <p:nvPr/>
            </p:nvSpPr>
            <p:spPr bwMode="auto">
              <a:xfrm>
                <a:off x="6291301" y="4740186"/>
                <a:ext cx="34475" cy="34487"/>
              </a:xfrm>
              <a:custGeom>
                <a:avLst/>
                <a:gdLst>
                  <a:gd name="T0" fmla="*/ 0 w 7"/>
                  <a:gd name="T1" fmla="*/ 14778 h 7"/>
                  <a:gd name="T2" fmla="*/ 14778 w 7"/>
                  <a:gd name="T3" fmla="*/ 34483 h 7"/>
                  <a:gd name="T4" fmla="*/ 34483 w 7"/>
                  <a:gd name="T5" fmla="*/ 14778 h 7"/>
                  <a:gd name="T6" fmla="*/ 14778 w 7"/>
                  <a:gd name="T7" fmla="*/ 0 h 7"/>
                  <a:gd name="T8" fmla="*/ 0 w 7"/>
                  <a:gd name="T9" fmla="*/ 14778 h 7"/>
                  <a:gd name="T10" fmla="*/ 14778 w 7"/>
                  <a:gd name="T11" fmla="*/ 24631 h 7"/>
                  <a:gd name="T12" fmla="*/ 14778 w 7"/>
                  <a:gd name="T13" fmla="*/ 19705 h 7"/>
                  <a:gd name="T14" fmla="*/ 19705 w 7"/>
                  <a:gd name="T15" fmla="*/ 24631 h 7"/>
                  <a:gd name="T16" fmla="*/ 14778 w 7"/>
                  <a:gd name="T17" fmla="*/ 29557 h 7"/>
                  <a:gd name="T18" fmla="*/ 14778 w 7"/>
                  <a:gd name="T19" fmla="*/ 24631 h 7"/>
                  <a:gd name="T20" fmla="*/ 14778 w 7"/>
                  <a:gd name="T21" fmla="*/ 4926 h 7"/>
                  <a:gd name="T22" fmla="*/ 14778 w 7"/>
                  <a:gd name="T23" fmla="*/ 0 h 7"/>
                  <a:gd name="T24" fmla="*/ 19705 w 7"/>
                  <a:gd name="T25" fmla="*/ 4926 h 7"/>
                  <a:gd name="T26" fmla="*/ 14778 w 7"/>
                  <a:gd name="T27" fmla="*/ 9852 h 7"/>
                  <a:gd name="T28" fmla="*/ 14778 w 7"/>
                  <a:gd name="T29" fmla="*/ 4926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0" y="3"/>
                    </a:moveTo>
                    <a:cubicBezTo>
                      <a:pt x="0" y="5"/>
                      <a:pt x="2" y="7"/>
                      <a:pt x="3" y="7"/>
                    </a:cubicBezTo>
                    <a:cubicBezTo>
                      <a:pt x="5" y="7"/>
                      <a:pt x="7" y="5"/>
                      <a:pt x="7" y="3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6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9" name="Freeform 441"/>
              <p:cNvSpPr>
                <a:spLocks noEditPoints="1"/>
              </p:cNvSpPr>
              <p:nvPr/>
            </p:nvSpPr>
            <p:spPr bwMode="auto">
              <a:xfrm>
                <a:off x="7972460" y="4792929"/>
                <a:ext cx="32447" cy="34487"/>
              </a:xfrm>
              <a:custGeom>
                <a:avLst/>
                <a:gdLst>
                  <a:gd name="T0" fmla="*/ 13909 w 7"/>
                  <a:gd name="T1" fmla="*/ 0 h 7"/>
                  <a:gd name="T2" fmla="*/ 0 w 7"/>
                  <a:gd name="T3" fmla="*/ 14778 h 7"/>
                  <a:gd name="T4" fmla="*/ 13909 w 7"/>
                  <a:gd name="T5" fmla="*/ 34483 h 7"/>
                  <a:gd name="T6" fmla="*/ 32454 w 7"/>
                  <a:gd name="T7" fmla="*/ 14778 h 7"/>
                  <a:gd name="T8" fmla="*/ 13909 w 7"/>
                  <a:gd name="T9" fmla="*/ 0 h 7"/>
                  <a:gd name="T10" fmla="*/ 13909 w 7"/>
                  <a:gd name="T11" fmla="*/ 29557 h 7"/>
                  <a:gd name="T12" fmla="*/ 13909 w 7"/>
                  <a:gd name="T13" fmla="*/ 24631 h 7"/>
                  <a:gd name="T14" fmla="*/ 13909 w 7"/>
                  <a:gd name="T15" fmla="*/ 19705 h 7"/>
                  <a:gd name="T16" fmla="*/ 18545 w 7"/>
                  <a:gd name="T17" fmla="*/ 24631 h 7"/>
                  <a:gd name="T18" fmla="*/ 13909 w 7"/>
                  <a:gd name="T19" fmla="*/ 29557 h 7"/>
                  <a:gd name="T20" fmla="*/ 13909 w 7"/>
                  <a:gd name="T21" fmla="*/ 9852 h 7"/>
                  <a:gd name="T22" fmla="*/ 13909 w 7"/>
                  <a:gd name="T23" fmla="*/ 4926 h 7"/>
                  <a:gd name="T24" fmla="*/ 13909 w 7"/>
                  <a:gd name="T25" fmla="*/ 0 h 7"/>
                  <a:gd name="T26" fmla="*/ 18545 w 7"/>
                  <a:gd name="T27" fmla="*/ 4926 h 7"/>
                  <a:gd name="T28" fmla="*/ 13909 w 7"/>
                  <a:gd name="T29" fmla="*/ 9852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2" y="7"/>
                      <a:pt x="3" y="7"/>
                    </a:cubicBezTo>
                    <a:cubicBezTo>
                      <a:pt x="5" y="7"/>
                      <a:pt x="7" y="5"/>
                      <a:pt x="7" y="3"/>
                    </a:cubicBezTo>
                    <a:cubicBezTo>
                      <a:pt x="7" y="1"/>
                      <a:pt x="5" y="0"/>
                      <a:pt x="3" y="0"/>
                    </a:cubicBezTo>
                    <a:close/>
                    <a:moveTo>
                      <a:pt x="3" y="6"/>
                    </a:moveTo>
                    <a:cubicBezTo>
                      <a:pt x="3" y="6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6"/>
                      <a:pt x="3" y="6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0" name="Oval 442"/>
              <p:cNvSpPr>
                <a:spLocks noChangeArrowheads="1"/>
              </p:cNvSpPr>
              <p:nvPr/>
            </p:nvSpPr>
            <p:spPr bwMode="auto">
              <a:xfrm>
                <a:off x="6392698" y="1640512"/>
                <a:ext cx="1358716" cy="1428122"/>
              </a:xfrm>
              <a:prstGeom prst="ellipse">
                <a:avLst/>
              </a:prstGeom>
              <a:solidFill>
                <a:srgbClr val="F8C0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421" name="Freeform 443"/>
              <p:cNvSpPr/>
              <p:nvPr/>
            </p:nvSpPr>
            <p:spPr bwMode="auto">
              <a:xfrm>
                <a:off x="6392698" y="1640512"/>
                <a:ext cx="703694" cy="1428122"/>
              </a:xfrm>
              <a:custGeom>
                <a:avLst/>
                <a:gdLst>
                  <a:gd name="T0" fmla="*/ 48209 w 146"/>
                  <a:gd name="T1" fmla="*/ 716391 h 297"/>
                  <a:gd name="T2" fmla="*/ 703847 w 146"/>
                  <a:gd name="T3" fmla="*/ 4808 h 297"/>
                  <a:gd name="T4" fmla="*/ 679743 w 146"/>
                  <a:gd name="T5" fmla="*/ 0 h 297"/>
                  <a:gd name="T6" fmla="*/ 0 w 146"/>
                  <a:gd name="T7" fmla="*/ 716391 h 297"/>
                  <a:gd name="T8" fmla="*/ 679743 w 146"/>
                  <a:gd name="T9" fmla="*/ 1427975 h 297"/>
                  <a:gd name="T10" fmla="*/ 703847 w 146"/>
                  <a:gd name="T11" fmla="*/ 1423167 h 297"/>
                  <a:gd name="T12" fmla="*/ 48209 w 146"/>
                  <a:gd name="T13" fmla="*/ 716391 h 2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6" h="297">
                    <a:moveTo>
                      <a:pt x="10" y="149"/>
                    </a:moveTo>
                    <a:cubicBezTo>
                      <a:pt x="10" y="69"/>
                      <a:pt x="70" y="3"/>
                      <a:pt x="146" y="1"/>
                    </a:cubicBezTo>
                    <a:cubicBezTo>
                      <a:pt x="144" y="1"/>
                      <a:pt x="142" y="0"/>
                      <a:pt x="141" y="0"/>
                    </a:cubicBezTo>
                    <a:cubicBezTo>
                      <a:pt x="63" y="0"/>
                      <a:pt x="0" y="67"/>
                      <a:pt x="0" y="149"/>
                    </a:cubicBezTo>
                    <a:cubicBezTo>
                      <a:pt x="0" y="230"/>
                      <a:pt x="63" y="297"/>
                      <a:pt x="141" y="297"/>
                    </a:cubicBezTo>
                    <a:cubicBezTo>
                      <a:pt x="142" y="297"/>
                      <a:pt x="144" y="297"/>
                      <a:pt x="146" y="296"/>
                    </a:cubicBezTo>
                    <a:cubicBezTo>
                      <a:pt x="70" y="294"/>
                      <a:pt x="10" y="229"/>
                      <a:pt x="10" y="149"/>
                    </a:cubicBezTo>
                    <a:close/>
                  </a:path>
                </a:pathLst>
              </a:custGeom>
              <a:solidFill>
                <a:srgbClr val="EEB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2" name="Rectangle 444"/>
              <p:cNvSpPr>
                <a:spLocks noChangeArrowheads="1"/>
              </p:cNvSpPr>
              <p:nvPr/>
            </p:nvSpPr>
            <p:spPr bwMode="auto">
              <a:xfrm>
                <a:off x="7072057" y="2664945"/>
                <a:ext cx="2029" cy="2029"/>
              </a:xfrm>
              <a:prstGeom prst="rect">
                <a:avLst/>
              </a:prstGeom>
              <a:solidFill>
                <a:srgbClr val="F4AF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423" name="Freeform 445"/>
              <p:cNvSpPr/>
              <p:nvPr/>
            </p:nvSpPr>
            <p:spPr bwMode="auto">
              <a:xfrm>
                <a:off x="7211983" y="2145628"/>
                <a:ext cx="336637" cy="115630"/>
              </a:xfrm>
              <a:custGeom>
                <a:avLst/>
                <a:gdLst>
                  <a:gd name="T0" fmla="*/ 0 w 70"/>
                  <a:gd name="T1" fmla="*/ 115618 h 24"/>
                  <a:gd name="T2" fmla="*/ 0 w 70"/>
                  <a:gd name="T3" fmla="*/ 110801 h 24"/>
                  <a:gd name="T4" fmla="*/ 0 w 70"/>
                  <a:gd name="T5" fmla="*/ 110801 h 24"/>
                  <a:gd name="T6" fmla="*/ 9620 w 70"/>
                  <a:gd name="T7" fmla="*/ 101166 h 24"/>
                  <a:gd name="T8" fmla="*/ 38481 w 70"/>
                  <a:gd name="T9" fmla="*/ 67444 h 24"/>
                  <a:gd name="T10" fmla="*/ 91393 w 70"/>
                  <a:gd name="T11" fmla="*/ 28905 h 24"/>
                  <a:gd name="T12" fmla="*/ 163545 w 70"/>
                  <a:gd name="T13" fmla="*/ 4817 h 24"/>
                  <a:gd name="T14" fmla="*/ 235697 w 70"/>
                  <a:gd name="T15" fmla="*/ 4817 h 24"/>
                  <a:gd name="T16" fmla="*/ 274178 w 70"/>
                  <a:gd name="T17" fmla="*/ 14452 h 24"/>
                  <a:gd name="T18" fmla="*/ 298229 w 70"/>
                  <a:gd name="T19" fmla="*/ 33722 h 24"/>
                  <a:gd name="T20" fmla="*/ 327090 w 70"/>
                  <a:gd name="T21" fmla="*/ 67444 h 24"/>
                  <a:gd name="T22" fmla="*/ 336710 w 70"/>
                  <a:gd name="T23" fmla="*/ 77079 h 24"/>
                  <a:gd name="T24" fmla="*/ 336710 w 70"/>
                  <a:gd name="T25" fmla="*/ 77079 h 24"/>
                  <a:gd name="T26" fmla="*/ 322280 w 70"/>
                  <a:gd name="T27" fmla="*/ 72261 h 24"/>
                  <a:gd name="T28" fmla="*/ 283798 w 70"/>
                  <a:gd name="T29" fmla="*/ 48174 h 24"/>
                  <a:gd name="T30" fmla="*/ 264558 w 70"/>
                  <a:gd name="T31" fmla="*/ 33722 h 24"/>
                  <a:gd name="T32" fmla="*/ 235697 w 70"/>
                  <a:gd name="T33" fmla="*/ 28905 h 24"/>
                  <a:gd name="T34" fmla="*/ 168355 w 70"/>
                  <a:gd name="T35" fmla="*/ 43357 h 24"/>
                  <a:gd name="T36" fmla="*/ 105823 w 70"/>
                  <a:gd name="T37" fmla="*/ 67444 h 24"/>
                  <a:gd name="T38" fmla="*/ 52912 w 70"/>
                  <a:gd name="T39" fmla="*/ 91531 h 24"/>
                  <a:gd name="T40" fmla="*/ 14430 w 70"/>
                  <a:gd name="T41" fmla="*/ 110801 h 24"/>
                  <a:gd name="T42" fmla="*/ 4810 w 70"/>
                  <a:gd name="T43" fmla="*/ 115618 h 24"/>
                  <a:gd name="T44" fmla="*/ 0 w 70"/>
                  <a:gd name="T45" fmla="*/ 115618 h 24"/>
                  <a:gd name="T46" fmla="*/ 0 w 70"/>
                  <a:gd name="T47" fmla="*/ 115618 h 2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0" h="24">
                    <a:moveTo>
                      <a:pt x="0" y="24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1" y="22"/>
                      <a:pt x="2" y="21"/>
                    </a:cubicBezTo>
                    <a:cubicBezTo>
                      <a:pt x="3" y="19"/>
                      <a:pt x="5" y="16"/>
                      <a:pt x="8" y="14"/>
                    </a:cubicBezTo>
                    <a:cubicBezTo>
                      <a:pt x="11" y="11"/>
                      <a:pt x="15" y="8"/>
                      <a:pt x="19" y="6"/>
                    </a:cubicBezTo>
                    <a:cubicBezTo>
                      <a:pt x="23" y="4"/>
                      <a:pt x="28" y="2"/>
                      <a:pt x="34" y="1"/>
                    </a:cubicBezTo>
                    <a:cubicBezTo>
                      <a:pt x="39" y="1"/>
                      <a:pt x="44" y="0"/>
                      <a:pt x="49" y="1"/>
                    </a:cubicBezTo>
                    <a:cubicBezTo>
                      <a:pt x="52" y="1"/>
                      <a:pt x="54" y="1"/>
                      <a:pt x="57" y="3"/>
                    </a:cubicBezTo>
                    <a:cubicBezTo>
                      <a:pt x="59" y="4"/>
                      <a:pt x="60" y="6"/>
                      <a:pt x="62" y="7"/>
                    </a:cubicBezTo>
                    <a:cubicBezTo>
                      <a:pt x="64" y="10"/>
                      <a:pt x="66" y="12"/>
                      <a:pt x="68" y="14"/>
                    </a:cubicBezTo>
                    <a:cubicBezTo>
                      <a:pt x="69" y="15"/>
                      <a:pt x="70" y="16"/>
                      <a:pt x="7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6"/>
                      <a:pt x="69" y="16"/>
                      <a:pt x="67" y="15"/>
                    </a:cubicBezTo>
                    <a:cubicBezTo>
                      <a:pt x="65" y="14"/>
                      <a:pt x="62" y="12"/>
                      <a:pt x="59" y="10"/>
                    </a:cubicBezTo>
                    <a:cubicBezTo>
                      <a:pt x="58" y="9"/>
                      <a:pt x="56" y="8"/>
                      <a:pt x="55" y="7"/>
                    </a:cubicBezTo>
                    <a:cubicBezTo>
                      <a:pt x="53" y="7"/>
                      <a:pt x="51" y="7"/>
                      <a:pt x="49" y="6"/>
                    </a:cubicBezTo>
                    <a:cubicBezTo>
                      <a:pt x="44" y="6"/>
                      <a:pt x="40" y="7"/>
                      <a:pt x="35" y="9"/>
                    </a:cubicBezTo>
                    <a:cubicBezTo>
                      <a:pt x="31" y="10"/>
                      <a:pt x="27" y="12"/>
                      <a:pt x="22" y="14"/>
                    </a:cubicBezTo>
                    <a:cubicBezTo>
                      <a:pt x="18" y="15"/>
                      <a:pt x="15" y="17"/>
                      <a:pt x="11" y="19"/>
                    </a:cubicBezTo>
                    <a:cubicBezTo>
                      <a:pt x="8" y="20"/>
                      <a:pt x="5" y="22"/>
                      <a:pt x="3" y="23"/>
                    </a:cubicBezTo>
                    <a:cubicBezTo>
                      <a:pt x="2" y="23"/>
                      <a:pt x="2" y="24"/>
                      <a:pt x="1" y="24"/>
                    </a:cubicBezTo>
                    <a:cubicBezTo>
                      <a:pt x="1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4" name="Oval 446"/>
              <p:cNvSpPr>
                <a:spLocks noChangeArrowheads="1"/>
              </p:cNvSpPr>
              <p:nvPr/>
            </p:nvSpPr>
            <p:spPr bwMode="auto">
              <a:xfrm>
                <a:off x="7268765" y="2279515"/>
                <a:ext cx="206849" cy="2069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425" name="Oval 447"/>
              <p:cNvSpPr>
                <a:spLocks noChangeArrowheads="1"/>
              </p:cNvSpPr>
              <p:nvPr/>
            </p:nvSpPr>
            <p:spPr bwMode="auto">
              <a:xfrm>
                <a:off x="7268765" y="2279515"/>
                <a:ext cx="192654" cy="192716"/>
              </a:xfrm>
              <a:prstGeom prst="ellipse">
                <a:avLst/>
              </a:prstGeom>
              <a:solidFill>
                <a:srgbClr val="00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426" name="Oval 448"/>
              <p:cNvSpPr>
                <a:spLocks noChangeArrowheads="1"/>
              </p:cNvSpPr>
              <p:nvPr/>
            </p:nvSpPr>
            <p:spPr bwMode="auto">
              <a:xfrm>
                <a:off x="7370162" y="2299801"/>
                <a:ext cx="48670" cy="4665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427" name="Freeform 449"/>
              <p:cNvSpPr/>
              <p:nvPr/>
            </p:nvSpPr>
            <p:spPr bwMode="auto">
              <a:xfrm>
                <a:off x="6609688" y="2145628"/>
                <a:ext cx="342721" cy="115630"/>
              </a:xfrm>
              <a:custGeom>
                <a:avLst/>
                <a:gdLst>
                  <a:gd name="T0" fmla="*/ 342796 w 71"/>
                  <a:gd name="T1" fmla="*/ 115618 h 24"/>
                  <a:gd name="T2" fmla="*/ 337968 w 71"/>
                  <a:gd name="T3" fmla="*/ 115618 h 24"/>
                  <a:gd name="T4" fmla="*/ 333140 w 71"/>
                  <a:gd name="T5" fmla="*/ 115618 h 24"/>
                  <a:gd name="T6" fmla="*/ 323484 w 71"/>
                  <a:gd name="T7" fmla="*/ 110801 h 24"/>
                  <a:gd name="T8" fmla="*/ 284859 w 71"/>
                  <a:gd name="T9" fmla="*/ 91531 h 24"/>
                  <a:gd name="T10" fmla="*/ 231749 w 71"/>
                  <a:gd name="T11" fmla="*/ 67444 h 24"/>
                  <a:gd name="T12" fmla="*/ 168984 w 71"/>
                  <a:gd name="T13" fmla="*/ 43357 h 24"/>
                  <a:gd name="T14" fmla="*/ 106218 w 71"/>
                  <a:gd name="T15" fmla="*/ 28905 h 24"/>
                  <a:gd name="T16" fmla="*/ 77250 w 71"/>
                  <a:gd name="T17" fmla="*/ 33722 h 24"/>
                  <a:gd name="T18" fmla="*/ 53109 w 71"/>
                  <a:gd name="T19" fmla="*/ 48174 h 24"/>
                  <a:gd name="T20" fmla="*/ 19312 w 71"/>
                  <a:gd name="T21" fmla="*/ 72261 h 24"/>
                  <a:gd name="T22" fmla="*/ 4828 w 71"/>
                  <a:gd name="T23" fmla="*/ 77079 h 24"/>
                  <a:gd name="T24" fmla="*/ 0 w 71"/>
                  <a:gd name="T25" fmla="*/ 77079 h 24"/>
                  <a:gd name="T26" fmla="*/ 14484 w 71"/>
                  <a:gd name="T27" fmla="*/ 67444 h 24"/>
                  <a:gd name="T28" fmla="*/ 43453 w 71"/>
                  <a:gd name="T29" fmla="*/ 33722 h 24"/>
                  <a:gd name="T30" fmla="*/ 67594 w 71"/>
                  <a:gd name="T31" fmla="*/ 14452 h 24"/>
                  <a:gd name="T32" fmla="*/ 101390 w 71"/>
                  <a:gd name="T33" fmla="*/ 4817 h 24"/>
                  <a:gd name="T34" fmla="*/ 178640 w 71"/>
                  <a:gd name="T35" fmla="*/ 4817 h 24"/>
                  <a:gd name="T36" fmla="*/ 251062 w 71"/>
                  <a:gd name="T37" fmla="*/ 28905 h 24"/>
                  <a:gd name="T38" fmla="*/ 304171 w 71"/>
                  <a:gd name="T39" fmla="*/ 67444 h 24"/>
                  <a:gd name="T40" fmla="*/ 333140 w 71"/>
                  <a:gd name="T41" fmla="*/ 101166 h 24"/>
                  <a:gd name="T42" fmla="*/ 337968 w 71"/>
                  <a:gd name="T43" fmla="*/ 110801 h 24"/>
                  <a:gd name="T44" fmla="*/ 337968 w 71"/>
                  <a:gd name="T45" fmla="*/ 110801 h 24"/>
                  <a:gd name="T46" fmla="*/ 337968 w 71"/>
                  <a:gd name="T47" fmla="*/ 115618 h 24"/>
                  <a:gd name="T48" fmla="*/ 342796 w 71"/>
                  <a:gd name="T49" fmla="*/ 115618 h 2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71" h="24">
                    <a:moveTo>
                      <a:pt x="71" y="24"/>
                    </a:moveTo>
                    <a:cubicBezTo>
                      <a:pt x="71" y="24"/>
                      <a:pt x="71" y="24"/>
                      <a:pt x="70" y="24"/>
                    </a:cubicBezTo>
                    <a:cubicBezTo>
                      <a:pt x="70" y="24"/>
                      <a:pt x="70" y="24"/>
                      <a:pt x="69" y="24"/>
                    </a:cubicBezTo>
                    <a:cubicBezTo>
                      <a:pt x="69" y="24"/>
                      <a:pt x="68" y="23"/>
                      <a:pt x="67" y="23"/>
                    </a:cubicBezTo>
                    <a:cubicBezTo>
                      <a:pt x="65" y="22"/>
                      <a:pt x="62" y="20"/>
                      <a:pt x="59" y="19"/>
                    </a:cubicBezTo>
                    <a:cubicBezTo>
                      <a:pt x="56" y="17"/>
                      <a:pt x="52" y="15"/>
                      <a:pt x="48" y="14"/>
                    </a:cubicBezTo>
                    <a:cubicBezTo>
                      <a:pt x="44" y="12"/>
                      <a:pt x="40" y="10"/>
                      <a:pt x="35" y="9"/>
                    </a:cubicBezTo>
                    <a:cubicBezTo>
                      <a:pt x="31" y="7"/>
                      <a:pt x="26" y="6"/>
                      <a:pt x="22" y="6"/>
                    </a:cubicBezTo>
                    <a:cubicBezTo>
                      <a:pt x="20" y="7"/>
                      <a:pt x="17" y="7"/>
                      <a:pt x="16" y="7"/>
                    </a:cubicBezTo>
                    <a:cubicBezTo>
                      <a:pt x="14" y="8"/>
                      <a:pt x="13" y="9"/>
                      <a:pt x="11" y="10"/>
                    </a:cubicBezTo>
                    <a:cubicBezTo>
                      <a:pt x="9" y="12"/>
                      <a:pt x="6" y="14"/>
                      <a:pt x="4" y="15"/>
                    </a:cubicBezTo>
                    <a:cubicBezTo>
                      <a:pt x="2" y="16"/>
                      <a:pt x="1" y="16"/>
                      <a:pt x="1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5"/>
                      <a:pt x="3" y="14"/>
                    </a:cubicBezTo>
                    <a:cubicBezTo>
                      <a:pt x="5" y="12"/>
                      <a:pt x="7" y="10"/>
                      <a:pt x="9" y="7"/>
                    </a:cubicBezTo>
                    <a:cubicBezTo>
                      <a:pt x="10" y="6"/>
                      <a:pt x="12" y="4"/>
                      <a:pt x="14" y="3"/>
                    </a:cubicBezTo>
                    <a:cubicBezTo>
                      <a:pt x="17" y="1"/>
                      <a:pt x="19" y="1"/>
                      <a:pt x="21" y="1"/>
                    </a:cubicBezTo>
                    <a:cubicBezTo>
                      <a:pt x="26" y="0"/>
                      <a:pt x="32" y="1"/>
                      <a:pt x="37" y="1"/>
                    </a:cubicBezTo>
                    <a:cubicBezTo>
                      <a:pt x="42" y="2"/>
                      <a:pt x="47" y="4"/>
                      <a:pt x="52" y="6"/>
                    </a:cubicBezTo>
                    <a:cubicBezTo>
                      <a:pt x="56" y="8"/>
                      <a:pt x="60" y="11"/>
                      <a:pt x="63" y="14"/>
                    </a:cubicBezTo>
                    <a:cubicBezTo>
                      <a:pt x="66" y="16"/>
                      <a:pt x="68" y="19"/>
                      <a:pt x="69" y="21"/>
                    </a:cubicBezTo>
                    <a:cubicBezTo>
                      <a:pt x="70" y="22"/>
                      <a:pt x="70" y="22"/>
                      <a:pt x="70" y="23"/>
                    </a:cubicBezTo>
                    <a:cubicBezTo>
                      <a:pt x="70" y="23"/>
                      <a:pt x="71" y="23"/>
                      <a:pt x="70" y="23"/>
                    </a:cubicBezTo>
                    <a:cubicBezTo>
                      <a:pt x="70" y="24"/>
                      <a:pt x="70" y="24"/>
                      <a:pt x="70" y="24"/>
                    </a:cubicBezTo>
                    <a:lnTo>
                      <a:pt x="71" y="2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8" name="Oval 450"/>
              <p:cNvSpPr>
                <a:spLocks noChangeArrowheads="1"/>
              </p:cNvSpPr>
              <p:nvPr/>
            </p:nvSpPr>
            <p:spPr bwMode="auto">
              <a:xfrm>
                <a:off x="6662414" y="2279515"/>
                <a:ext cx="206849" cy="21300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429" name="Oval 451"/>
              <p:cNvSpPr>
                <a:spLocks noChangeArrowheads="1"/>
              </p:cNvSpPr>
              <p:nvPr/>
            </p:nvSpPr>
            <p:spPr bwMode="auto">
              <a:xfrm>
                <a:off x="6676609" y="2279515"/>
                <a:ext cx="192654" cy="192716"/>
              </a:xfrm>
              <a:prstGeom prst="ellipse">
                <a:avLst/>
              </a:prstGeom>
              <a:solidFill>
                <a:srgbClr val="00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430" name="Oval 452"/>
              <p:cNvSpPr>
                <a:spLocks noChangeArrowheads="1"/>
              </p:cNvSpPr>
              <p:nvPr/>
            </p:nvSpPr>
            <p:spPr bwMode="auto">
              <a:xfrm>
                <a:off x="6792202" y="2299801"/>
                <a:ext cx="48670" cy="4665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431" name="Freeform 453"/>
              <p:cNvSpPr/>
              <p:nvPr/>
            </p:nvSpPr>
            <p:spPr bwMode="auto">
              <a:xfrm>
                <a:off x="6960519" y="2766375"/>
                <a:ext cx="216990" cy="60857"/>
              </a:xfrm>
              <a:custGeom>
                <a:avLst/>
                <a:gdLst>
                  <a:gd name="T0" fmla="*/ 0 w 45"/>
                  <a:gd name="T1" fmla="*/ 0 h 13"/>
                  <a:gd name="T2" fmla="*/ 9646 w 45"/>
                  <a:gd name="T3" fmla="*/ 4681 h 13"/>
                  <a:gd name="T4" fmla="*/ 19292 w 45"/>
                  <a:gd name="T5" fmla="*/ 9362 h 13"/>
                  <a:gd name="T6" fmla="*/ 28938 w 45"/>
                  <a:gd name="T7" fmla="*/ 14043 h 13"/>
                  <a:gd name="T8" fmla="*/ 48230 w 45"/>
                  <a:gd name="T9" fmla="*/ 23404 h 13"/>
                  <a:gd name="T10" fmla="*/ 62700 w 45"/>
                  <a:gd name="T11" fmla="*/ 28085 h 13"/>
                  <a:gd name="T12" fmla="*/ 81992 w 45"/>
                  <a:gd name="T13" fmla="*/ 32766 h 13"/>
                  <a:gd name="T14" fmla="*/ 106107 w 45"/>
                  <a:gd name="T15" fmla="*/ 37447 h 13"/>
                  <a:gd name="T16" fmla="*/ 125399 w 45"/>
                  <a:gd name="T17" fmla="*/ 37447 h 13"/>
                  <a:gd name="T18" fmla="*/ 144691 w 45"/>
                  <a:gd name="T19" fmla="*/ 42128 h 13"/>
                  <a:gd name="T20" fmla="*/ 163984 w 45"/>
                  <a:gd name="T21" fmla="*/ 46808 h 13"/>
                  <a:gd name="T22" fmla="*/ 183276 w 45"/>
                  <a:gd name="T23" fmla="*/ 46808 h 13"/>
                  <a:gd name="T24" fmla="*/ 217037 w 45"/>
                  <a:gd name="T25" fmla="*/ 56170 h 13"/>
                  <a:gd name="T26" fmla="*/ 183276 w 45"/>
                  <a:gd name="T27" fmla="*/ 60851 h 13"/>
                  <a:gd name="T28" fmla="*/ 144691 w 45"/>
                  <a:gd name="T29" fmla="*/ 60851 h 13"/>
                  <a:gd name="T30" fmla="*/ 120576 w 45"/>
                  <a:gd name="T31" fmla="*/ 56170 h 13"/>
                  <a:gd name="T32" fmla="*/ 101284 w 45"/>
                  <a:gd name="T33" fmla="*/ 56170 h 13"/>
                  <a:gd name="T34" fmla="*/ 57877 w 45"/>
                  <a:gd name="T35" fmla="*/ 42128 h 13"/>
                  <a:gd name="T36" fmla="*/ 38584 w 45"/>
                  <a:gd name="T37" fmla="*/ 32766 h 13"/>
                  <a:gd name="T38" fmla="*/ 24115 w 45"/>
                  <a:gd name="T39" fmla="*/ 23404 h 13"/>
                  <a:gd name="T40" fmla="*/ 14469 w 45"/>
                  <a:gd name="T41" fmla="*/ 14043 h 13"/>
                  <a:gd name="T42" fmla="*/ 4823 w 45"/>
                  <a:gd name="T43" fmla="*/ 4681 h 13"/>
                  <a:gd name="T44" fmla="*/ 0 w 45"/>
                  <a:gd name="T45" fmla="*/ 0 h 1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5" h="13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4" y="2"/>
                      <a:pt x="5" y="3"/>
                      <a:pt x="6" y="3"/>
                    </a:cubicBezTo>
                    <a:cubicBezTo>
                      <a:pt x="7" y="4"/>
                      <a:pt x="8" y="4"/>
                      <a:pt x="10" y="5"/>
                    </a:cubicBezTo>
                    <a:cubicBezTo>
                      <a:pt x="11" y="5"/>
                      <a:pt x="12" y="5"/>
                      <a:pt x="13" y="6"/>
                    </a:cubicBezTo>
                    <a:cubicBezTo>
                      <a:pt x="15" y="6"/>
                      <a:pt x="16" y="6"/>
                      <a:pt x="17" y="7"/>
                    </a:cubicBezTo>
                    <a:cubicBezTo>
                      <a:pt x="19" y="7"/>
                      <a:pt x="20" y="7"/>
                      <a:pt x="22" y="8"/>
                    </a:cubicBezTo>
                    <a:cubicBezTo>
                      <a:pt x="23" y="8"/>
                      <a:pt x="25" y="8"/>
                      <a:pt x="26" y="8"/>
                    </a:cubicBezTo>
                    <a:cubicBezTo>
                      <a:pt x="27" y="9"/>
                      <a:pt x="29" y="9"/>
                      <a:pt x="30" y="9"/>
                    </a:cubicBezTo>
                    <a:cubicBezTo>
                      <a:pt x="31" y="9"/>
                      <a:pt x="33" y="10"/>
                      <a:pt x="34" y="10"/>
                    </a:cubicBezTo>
                    <a:cubicBezTo>
                      <a:pt x="35" y="10"/>
                      <a:pt x="37" y="10"/>
                      <a:pt x="38" y="10"/>
                    </a:cubicBezTo>
                    <a:cubicBezTo>
                      <a:pt x="42" y="11"/>
                      <a:pt x="45" y="12"/>
                      <a:pt x="45" y="12"/>
                    </a:cubicBezTo>
                    <a:cubicBezTo>
                      <a:pt x="45" y="12"/>
                      <a:pt x="42" y="12"/>
                      <a:pt x="38" y="13"/>
                    </a:cubicBezTo>
                    <a:cubicBezTo>
                      <a:pt x="35" y="13"/>
                      <a:pt x="33" y="13"/>
                      <a:pt x="30" y="13"/>
                    </a:cubicBezTo>
                    <a:cubicBezTo>
                      <a:pt x="28" y="13"/>
                      <a:pt x="27" y="13"/>
                      <a:pt x="25" y="12"/>
                    </a:cubicBezTo>
                    <a:cubicBezTo>
                      <a:pt x="24" y="12"/>
                      <a:pt x="22" y="12"/>
                      <a:pt x="21" y="12"/>
                    </a:cubicBezTo>
                    <a:cubicBezTo>
                      <a:pt x="18" y="11"/>
                      <a:pt x="15" y="10"/>
                      <a:pt x="12" y="9"/>
                    </a:cubicBezTo>
                    <a:cubicBezTo>
                      <a:pt x="11" y="9"/>
                      <a:pt x="10" y="8"/>
                      <a:pt x="8" y="7"/>
                    </a:cubicBezTo>
                    <a:cubicBezTo>
                      <a:pt x="7" y="7"/>
                      <a:pt x="6" y="6"/>
                      <a:pt x="5" y="5"/>
                    </a:cubicBezTo>
                    <a:cubicBezTo>
                      <a:pt x="4" y="5"/>
                      <a:pt x="3" y="4"/>
                      <a:pt x="3" y="3"/>
                    </a:cubicBezTo>
                    <a:cubicBezTo>
                      <a:pt x="2" y="3"/>
                      <a:pt x="1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18B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2" name="Freeform 454"/>
              <p:cNvSpPr/>
              <p:nvPr/>
            </p:nvSpPr>
            <p:spPr bwMode="auto">
              <a:xfrm flipH="1">
                <a:off x="6398324" y="1586182"/>
                <a:ext cx="1338371" cy="736001"/>
              </a:xfrm>
              <a:custGeom>
                <a:avLst/>
                <a:gdLst>
                  <a:gd name="T0" fmla="*/ 566712 w 10162"/>
                  <a:gd name="T1" fmla="*/ 221 h 10000"/>
                  <a:gd name="T2" fmla="*/ 86680 w 10162"/>
                  <a:gd name="T3" fmla="*/ 52324 h 10000"/>
                  <a:gd name="T4" fmla="*/ 9221 w 10162"/>
                  <a:gd name="T5" fmla="*/ 437507 h 10000"/>
                  <a:gd name="T6" fmla="*/ 2503 w 10162"/>
                  <a:gd name="T7" fmla="*/ 602060 h 10000"/>
                  <a:gd name="T8" fmla="*/ 61124 w 10162"/>
                  <a:gd name="T9" fmla="*/ 503005 h 10000"/>
                  <a:gd name="T10" fmla="*/ 124619 w 10162"/>
                  <a:gd name="T11" fmla="*/ 367374 h 10000"/>
                  <a:gd name="T12" fmla="*/ 702791 w 10162"/>
                  <a:gd name="T13" fmla="*/ 319612 h 10000"/>
                  <a:gd name="T14" fmla="*/ 1151866 w 10162"/>
                  <a:gd name="T15" fmla="*/ 372231 h 10000"/>
                  <a:gd name="T16" fmla="*/ 1243420 w 10162"/>
                  <a:gd name="T17" fmla="*/ 503078 h 10000"/>
                  <a:gd name="T18" fmla="*/ 1337213 w 10162"/>
                  <a:gd name="T19" fmla="*/ 735925 h 10000"/>
                  <a:gd name="T20" fmla="*/ 1319824 w 10162"/>
                  <a:gd name="T21" fmla="*/ 127757 h 10000"/>
                  <a:gd name="T22" fmla="*/ 566712 w 10162"/>
                  <a:gd name="T23" fmla="*/ 221 h 100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162" h="10000">
                    <a:moveTo>
                      <a:pt x="4302" y="3"/>
                    </a:moveTo>
                    <a:cubicBezTo>
                      <a:pt x="2280" y="-30"/>
                      <a:pt x="1528" y="281"/>
                      <a:pt x="658" y="711"/>
                    </a:cubicBezTo>
                    <a:cubicBezTo>
                      <a:pt x="496" y="2134"/>
                      <a:pt x="177" y="4398"/>
                      <a:pt x="70" y="5945"/>
                    </a:cubicBezTo>
                    <a:cubicBezTo>
                      <a:pt x="88" y="8113"/>
                      <a:pt x="-47" y="8033"/>
                      <a:pt x="19" y="8181"/>
                    </a:cubicBezTo>
                    <a:cubicBezTo>
                      <a:pt x="85" y="8329"/>
                      <a:pt x="310" y="7366"/>
                      <a:pt x="464" y="6835"/>
                    </a:cubicBezTo>
                    <a:cubicBezTo>
                      <a:pt x="618" y="6304"/>
                      <a:pt x="596" y="5517"/>
                      <a:pt x="946" y="4992"/>
                    </a:cubicBezTo>
                    <a:cubicBezTo>
                      <a:pt x="1296" y="4467"/>
                      <a:pt x="4033" y="4333"/>
                      <a:pt x="5335" y="4343"/>
                    </a:cubicBezTo>
                    <a:cubicBezTo>
                      <a:pt x="6635" y="4354"/>
                      <a:pt x="8225" y="4437"/>
                      <a:pt x="8744" y="5058"/>
                    </a:cubicBezTo>
                    <a:cubicBezTo>
                      <a:pt x="9274" y="5693"/>
                      <a:pt x="9205" y="6012"/>
                      <a:pt x="9439" y="6836"/>
                    </a:cubicBezTo>
                    <a:cubicBezTo>
                      <a:pt x="9673" y="7660"/>
                      <a:pt x="9913" y="8945"/>
                      <a:pt x="10151" y="10000"/>
                    </a:cubicBezTo>
                    <a:cubicBezTo>
                      <a:pt x="10200" y="7759"/>
                      <a:pt x="10085" y="6060"/>
                      <a:pt x="10019" y="1736"/>
                    </a:cubicBezTo>
                    <a:cubicBezTo>
                      <a:pt x="8797" y="639"/>
                      <a:pt x="8838" y="464"/>
                      <a:pt x="4302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3" name="Freeform 457"/>
              <p:cNvSpPr/>
              <p:nvPr/>
            </p:nvSpPr>
            <p:spPr bwMode="auto">
              <a:xfrm>
                <a:off x="6581297" y="4711786"/>
                <a:ext cx="332582" cy="1243522"/>
              </a:xfrm>
              <a:custGeom>
                <a:avLst/>
                <a:gdLst>
                  <a:gd name="T0" fmla="*/ 327833 w 69"/>
                  <a:gd name="T1" fmla="*/ 1243394 h 259"/>
                  <a:gd name="T2" fmla="*/ 236233 w 69"/>
                  <a:gd name="T3" fmla="*/ 830530 h 259"/>
                  <a:gd name="T4" fmla="*/ 4821 w 69"/>
                  <a:gd name="T5" fmla="*/ 0 h 259"/>
                  <a:gd name="T6" fmla="*/ 0 w 69"/>
                  <a:gd name="T7" fmla="*/ 57609 h 259"/>
                  <a:gd name="T8" fmla="*/ 236233 w 69"/>
                  <a:gd name="T9" fmla="*/ 892939 h 259"/>
                  <a:gd name="T10" fmla="*/ 327833 w 69"/>
                  <a:gd name="T11" fmla="*/ 1243394 h 2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9" h="259">
                    <a:moveTo>
                      <a:pt x="68" y="259"/>
                    </a:moveTo>
                    <a:cubicBezTo>
                      <a:pt x="69" y="244"/>
                      <a:pt x="66" y="217"/>
                      <a:pt x="49" y="173"/>
                    </a:cubicBezTo>
                    <a:cubicBezTo>
                      <a:pt x="19" y="96"/>
                      <a:pt x="3" y="13"/>
                      <a:pt x="1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7" y="102"/>
                      <a:pt x="49" y="186"/>
                    </a:cubicBezTo>
                    <a:cubicBezTo>
                      <a:pt x="62" y="220"/>
                      <a:pt x="67" y="243"/>
                      <a:pt x="68" y="259"/>
                    </a:cubicBez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4" name="Freeform 458"/>
              <p:cNvSpPr/>
              <p:nvPr/>
            </p:nvSpPr>
            <p:spPr bwMode="auto">
              <a:xfrm>
                <a:off x="7451279" y="4691500"/>
                <a:ext cx="245381" cy="1154264"/>
              </a:xfrm>
              <a:custGeom>
                <a:avLst/>
                <a:gdLst>
                  <a:gd name="T0" fmla="*/ 0 w 51"/>
                  <a:gd name="T1" fmla="*/ 1154145 h 240"/>
                  <a:gd name="T2" fmla="*/ 81811 w 51"/>
                  <a:gd name="T3" fmla="*/ 697296 h 240"/>
                  <a:gd name="T4" fmla="*/ 245434 w 51"/>
                  <a:gd name="T5" fmla="*/ 38472 h 240"/>
                  <a:gd name="T6" fmla="*/ 240622 w 51"/>
                  <a:gd name="T7" fmla="*/ 0 h 240"/>
                  <a:gd name="T8" fmla="*/ 81811 w 51"/>
                  <a:gd name="T9" fmla="*/ 634780 h 240"/>
                  <a:gd name="T10" fmla="*/ 0 w 51"/>
                  <a:gd name="T11" fmla="*/ 1154145 h 2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" h="240">
                    <a:moveTo>
                      <a:pt x="0" y="240"/>
                    </a:moveTo>
                    <a:cubicBezTo>
                      <a:pt x="1" y="208"/>
                      <a:pt x="7" y="174"/>
                      <a:pt x="17" y="145"/>
                    </a:cubicBezTo>
                    <a:cubicBezTo>
                      <a:pt x="43" y="72"/>
                      <a:pt x="51" y="8"/>
                      <a:pt x="51" y="8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16"/>
                      <a:pt x="39" y="71"/>
                      <a:pt x="17" y="132"/>
                    </a:cubicBezTo>
                    <a:cubicBezTo>
                      <a:pt x="6" y="165"/>
                      <a:pt x="0" y="204"/>
                      <a:pt x="0" y="240"/>
                    </a:cubicBez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5" name="Freeform 459"/>
              <p:cNvSpPr/>
              <p:nvPr/>
            </p:nvSpPr>
            <p:spPr bwMode="auto">
              <a:xfrm>
                <a:off x="7384359" y="6154107"/>
                <a:ext cx="592157" cy="225173"/>
              </a:xfrm>
              <a:custGeom>
                <a:avLst/>
                <a:gdLst>
                  <a:gd name="T0" fmla="*/ 486349 w 123"/>
                  <a:gd name="T1" fmla="*/ 162874 h 47"/>
                  <a:gd name="T2" fmla="*/ 9631 w 123"/>
                  <a:gd name="T3" fmla="*/ 0 h 47"/>
                  <a:gd name="T4" fmla="*/ 0 w 123"/>
                  <a:gd name="T5" fmla="*/ 62276 h 47"/>
                  <a:gd name="T6" fmla="*/ 486349 w 123"/>
                  <a:gd name="T7" fmla="*/ 225150 h 47"/>
                  <a:gd name="T8" fmla="*/ 592286 w 123"/>
                  <a:gd name="T9" fmla="*/ 196407 h 47"/>
                  <a:gd name="T10" fmla="*/ 582655 w 123"/>
                  <a:gd name="T11" fmla="*/ 143713 h 47"/>
                  <a:gd name="T12" fmla="*/ 486349 w 123"/>
                  <a:gd name="T13" fmla="*/ 162874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3" h="47">
                    <a:moveTo>
                      <a:pt x="101" y="34"/>
                    </a:moveTo>
                    <a:cubicBezTo>
                      <a:pt x="74" y="34"/>
                      <a:pt x="60" y="3"/>
                      <a:pt x="2" y="0"/>
                    </a:cubicBezTo>
                    <a:cubicBezTo>
                      <a:pt x="1" y="8"/>
                      <a:pt x="0" y="13"/>
                      <a:pt x="0" y="13"/>
                    </a:cubicBezTo>
                    <a:cubicBezTo>
                      <a:pt x="60" y="15"/>
                      <a:pt x="74" y="47"/>
                      <a:pt x="101" y="47"/>
                    </a:cubicBezTo>
                    <a:cubicBezTo>
                      <a:pt x="116" y="47"/>
                      <a:pt x="123" y="41"/>
                      <a:pt x="123" y="41"/>
                    </a:cubicBezTo>
                    <a:cubicBezTo>
                      <a:pt x="122" y="37"/>
                      <a:pt x="121" y="34"/>
                      <a:pt x="121" y="30"/>
                    </a:cubicBezTo>
                    <a:cubicBezTo>
                      <a:pt x="118" y="32"/>
                      <a:pt x="111" y="34"/>
                      <a:pt x="101" y="34"/>
                    </a:cubicBez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6" name="Freeform 460"/>
              <p:cNvSpPr/>
              <p:nvPr/>
            </p:nvSpPr>
            <p:spPr bwMode="auto">
              <a:xfrm>
                <a:off x="6364307" y="6162221"/>
                <a:ext cx="630689" cy="62886"/>
              </a:xfrm>
              <a:custGeom>
                <a:avLst/>
                <a:gdLst>
                  <a:gd name="T0" fmla="*/ 81863 w 131"/>
                  <a:gd name="T1" fmla="*/ 0 h 13"/>
                  <a:gd name="T2" fmla="*/ 0 w 131"/>
                  <a:gd name="T3" fmla="*/ 62880 h 13"/>
                  <a:gd name="T4" fmla="*/ 630826 w 131"/>
                  <a:gd name="T5" fmla="*/ 62880 h 13"/>
                  <a:gd name="T6" fmla="*/ 626011 w 131"/>
                  <a:gd name="T7" fmla="*/ 0 h 13"/>
                  <a:gd name="T8" fmla="*/ 81863 w 131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1" h="13">
                    <a:moveTo>
                      <a:pt x="17" y="0"/>
                    </a:moveTo>
                    <a:cubicBezTo>
                      <a:pt x="12" y="4"/>
                      <a:pt x="6" y="8"/>
                      <a:pt x="0" y="13"/>
                    </a:cubicBezTo>
                    <a:cubicBezTo>
                      <a:pt x="131" y="13"/>
                      <a:pt x="131" y="13"/>
                      <a:pt x="131" y="13"/>
                    </a:cubicBezTo>
                    <a:cubicBezTo>
                      <a:pt x="131" y="13"/>
                      <a:pt x="131" y="9"/>
                      <a:pt x="130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7" name="Freeform 461"/>
              <p:cNvSpPr/>
              <p:nvPr/>
            </p:nvSpPr>
            <p:spPr bwMode="auto">
              <a:xfrm>
                <a:off x="6984855" y="4912614"/>
                <a:ext cx="413699" cy="1052835"/>
              </a:xfrm>
              <a:custGeom>
                <a:avLst/>
                <a:gdLst>
                  <a:gd name="T0" fmla="*/ 264633 w 86"/>
                  <a:gd name="T1" fmla="*/ 0 h 219"/>
                  <a:gd name="T2" fmla="*/ 67361 w 86"/>
                  <a:gd name="T3" fmla="*/ 0 h 219"/>
                  <a:gd name="T4" fmla="*/ 0 w 86"/>
                  <a:gd name="T5" fmla="*/ 812378 h 219"/>
                  <a:gd name="T6" fmla="*/ 67361 w 86"/>
                  <a:gd name="T7" fmla="*/ 62491 h 219"/>
                  <a:gd name="T8" fmla="*/ 264633 w 86"/>
                  <a:gd name="T9" fmla="*/ 62491 h 219"/>
                  <a:gd name="T10" fmla="*/ 413789 w 86"/>
                  <a:gd name="T11" fmla="*/ 1052727 h 219"/>
                  <a:gd name="T12" fmla="*/ 264633 w 86"/>
                  <a:gd name="T13" fmla="*/ 0 h 2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" h="219">
                    <a:moveTo>
                      <a:pt x="55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2" y="28"/>
                      <a:pt x="0" y="106"/>
                      <a:pt x="0" y="169"/>
                    </a:cubicBezTo>
                    <a:cubicBezTo>
                      <a:pt x="0" y="109"/>
                      <a:pt x="3" y="39"/>
                      <a:pt x="14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79" y="106"/>
                      <a:pt x="85" y="176"/>
                      <a:pt x="86" y="219"/>
                    </a:cubicBezTo>
                    <a:cubicBezTo>
                      <a:pt x="86" y="177"/>
                      <a:pt x="82" y="103"/>
                      <a:pt x="55" y="0"/>
                    </a:cubicBez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8" name="等腰三角形 1275"/>
              <p:cNvSpPr>
                <a:spLocks noChangeArrowheads="1"/>
              </p:cNvSpPr>
              <p:nvPr/>
            </p:nvSpPr>
            <p:spPr bwMode="auto">
              <a:xfrm rot="10800000">
                <a:off x="7054934" y="1896114"/>
                <a:ext cx="76833" cy="69985"/>
              </a:xfrm>
              <a:prstGeom prst="triangle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5398" name="组合 12"/>
            <p:cNvGrpSpPr/>
            <p:nvPr/>
          </p:nvGrpSpPr>
          <p:grpSpPr bwMode="auto">
            <a:xfrm>
              <a:off x="6105525" y="3268663"/>
              <a:ext cx="592138" cy="1566862"/>
              <a:chOff x="5472965" y="3193521"/>
              <a:chExt cx="764854" cy="2022504"/>
            </a:xfrm>
          </p:grpSpPr>
          <p:sp>
            <p:nvSpPr>
              <p:cNvPr id="15405" name="Freeform 6"/>
              <p:cNvSpPr/>
              <p:nvPr/>
            </p:nvSpPr>
            <p:spPr bwMode="auto">
              <a:xfrm flipH="1">
                <a:off x="5988581" y="4849312"/>
                <a:ext cx="249238" cy="366713"/>
              </a:xfrm>
              <a:custGeom>
                <a:avLst/>
                <a:gdLst>
                  <a:gd name="T0" fmla="*/ 144463 w 157"/>
                  <a:gd name="T1" fmla="*/ 0 h 231"/>
                  <a:gd name="T2" fmla="*/ 211138 w 157"/>
                  <a:gd name="T3" fmla="*/ 87313 h 231"/>
                  <a:gd name="T4" fmla="*/ 249238 w 157"/>
                  <a:gd name="T5" fmla="*/ 215900 h 231"/>
                  <a:gd name="T6" fmla="*/ 60325 w 157"/>
                  <a:gd name="T7" fmla="*/ 366713 h 231"/>
                  <a:gd name="T8" fmla="*/ 0 w 157"/>
                  <a:gd name="T9" fmla="*/ 144463 h 231"/>
                  <a:gd name="T10" fmla="*/ 139700 w 157"/>
                  <a:gd name="T11" fmla="*/ 109538 h 231"/>
                  <a:gd name="T12" fmla="*/ 144463 w 157"/>
                  <a:gd name="T13" fmla="*/ 0 h 2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7" h="231">
                    <a:moveTo>
                      <a:pt x="91" y="0"/>
                    </a:moveTo>
                    <a:lnTo>
                      <a:pt x="133" y="55"/>
                    </a:lnTo>
                    <a:lnTo>
                      <a:pt x="157" y="136"/>
                    </a:lnTo>
                    <a:lnTo>
                      <a:pt x="38" y="231"/>
                    </a:lnTo>
                    <a:lnTo>
                      <a:pt x="0" y="91"/>
                    </a:lnTo>
                    <a:lnTo>
                      <a:pt x="88" y="69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F4A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6" name="任意多边形 855"/>
              <p:cNvSpPr/>
              <p:nvPr/>
            </p:nvSpPr>
            <p:spPr bwMode="auto">
              <a:xfrm flipH="1">
                <a:off x="5472965" y="3193521"/>
                <a:ext cx="566718" cy="1839145"/>
              </a:xfrm>
              <a:custGeom>
                <a:avLst/>
                <a:gdLst>
                  <a:gd name="T0" fmla="*/ 30743 w 566718"/>
                  <a:gd name="T1" fmla="*/ 0 h 1839146"/>
                  <a:gd name="T2" fmla="*/ 158731 w 566718"/>
                  <a:gd name="T3" fmla="*/ 273871 h 1839146"/>
                  <a:gd name="T4" fmla="*/ 566718 w 566718"/>
                  <a:gd name="T5" fmla="*/ 1285107 h 1839146"/>
                  <a:gd name="T6" fmla="*/ 57131 w 566718"/>
                  <a:gd name="T7" fmla="*/ 1839145 h 1839146"/>
                  <a:gd name="T8" fmla="*/ 19031 w 566718"/>
                  <a:gd name="T9" fmla="*/ 1710557 h 1839146"/>
                  <a:gd name="T10" fmla="*/ 369868 w 566718"/>
                  <a:gd name="T11" fmla="*/ 1269232 h 1839146"/>
                  <a:gd name="T12" fmla="*/ 0 w 566718"/>
                  <a:gd name="T13" fmla="*/ 721855 h 1839146"/>
                  <a:gd name="T14" fmla="*/ 30743 w 566718"/>
                  <a:gd name="T15" fmla="*/ 0 h 183914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66718" h="1839146">
                    <a:moveTo>
                      <a:pt x="30743" y="0"/>
                    </a:moveTo>
                    <a:lnTo>
                      <a:pt x="158731" y="273871"/>
                    </a:lnTo>
                    <a:lnTo>
                      <a:pt x="566718" y="1285108"/>
                    </a:lnTo>
                    <a:lnTo>
                      <a:pt x="57131" y="1839146"/>
                    </a:lnTo>
                    <a:lnTo>
                      <a:pt x="19031" y="1710558"/>
                    </a:lnTo>
                    <a:lnTo>
                      <a:pt x="369868" y="1269233"/>
                    </a:lnTo>
                    <a:lnTo>
                      <a:pt x="0" y="721855"/>
                    </a:lnTo>
                    <a:cubicBezTo>
                      <a:pt x="0" y="524275"/>
                      <a:pt x="30743" y="197580"/>
                      <a:pt x="30743" y="0"/>
                    </a:cubicBez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870" name="任意多边形 869"/>
          <p:cNvSpPr/>
          <p:nvPr/>
        </p:nvSpPr>
        <p:spPr bwMode="auto">
          <a:xfrm>
            <a:off x="2443163" y="131763"/>
            <a:ext cx="2019300" cy="1976437"/>
          </a:xfrm>
          <a:custGeom>
            <a:avLst/>
            <a:gdLst>
              <a:gd name="T0" fmla="*/ 52015 w 2019932"/>
              <a:gd name="T1" fmla="*/ 1083654 h 1976586"/>
              <a:gd name="T2" fmla="*/ 1976586 w 2019932"/>
              <a:gd name="T3" fmla="*/ 1083654 h 1976586"/>
              <a:gd name="T4" fmla="*/ 1976586 w 2019932"/>
              <a:gd name="T5" fmla="*/ 1291716 h 1976586"/>
              <a:gd name="T6" fmla="*/ 936278 w 2019932"/>
              <a:gd name="T7" fmla="*/ 1291716 h 1976586"/>
              <a:gd name="T8" fmla="*/ 589508 w 2019932"/>
              <a:gd name="T9" fmla="*/ 1690501 h 1976586"/>
              <a:gd name="T10" fmla="*/ 1439093 w 2019932"/>
              <a:gd name="T11" fmla="*/ 1664493 h 1976586"/>
              <a:gd name="T12" fmla="*/ 1335063 w 2019932"/>
              <a:gd name="T13" fmla="*/ 1439093 h 1976586"/>
              <a:gd name="T14" fmla="*/ 1612478 w 2019932"/>
              <a:gd name="T15" fmla="*/ 1439093 h 1976586"/>
              <a:gd name="T16" fmla="*/ 1837878 w 2019932"/>
              <a:gd name="T17" fmla="*/ 1976586 h 1976586"/>
              <a:gd name="T18" fmla="*/ 1534455 w 2019932"/>
              <a:gd name="T19" fmla="*/ 1976586 h 1976586"/>
              <a:gd name="T20" fmla="*/ 1525786 w 2019932"/>
              <a:gd name="T21" fmla="*/ 1915901 h 1976586"/>
              <a:gd name="T22" fmla="*/ 1508447 w 2019932"/>
              <a:gd name="T23" fmla="*/ 1855217 h 1976586"/>
              <a:gd name="T24" fmla="*/ 433462 w 2019932"/>
              <a:gd name="T25" fmla="*/ 1915901 h 1976586"/>
              <a:gd name="T26" fmla="*/ 251408 w 2019932"/>
              <a:gd name="T27" fmla="*/ 1915901 h 1976586"/>
              <a:gd name="T28" fmla="*/ 251408 w 2019932"/>
              <a:gd name="T29" fmla="*/ 1690501 h 1976586"/>
              <a:gd name="T30" fmla="*/ 554831 w 2019932"/>
              <a:gd name="T31" fmla="*/ 1291716 h 1976586"/>
              <a:gd name="T32" fmla="*/ 52015 w 2019932"/>
              <a:gd name="T33" fmla="*/ 1291716 h 1976586"/>
              <a:gd name="T34" fmla="*/ 52015 w 2019932"/>
              <a:gd name="T35" fmla="*/ 1083654 h 1976586"/>
              <a:gd name="T36" fmla="*/ 1014301 w 2019932"/>
              <a:gd name="T37" fmla="*/ 303423 h 1976586"/>
              <a:gd name="T38" fmla="*/ 511485 w 2019932"/>
              <a:gd name="T39" fmla="*/ 658862 h 1976586"/>
              <a:gd name="T40" fmla="*/ 1517116 w 2019932"/>
              <a:gd name="T41" fmla="*/ 658862 h 1976586"/>
              <a:gd name="T42" fmla="*/ 1014301 w 2019932"/>
              <a:gd name="T43" fmla="*/ 303423 h 1976586"/>
              <a:gd name="T44" fmla="*/ 832247 w 2019932"/>
              <a:gd name="T45" fmla="*/ 0 h 1976586"/>
              <a:gd name="T46" fmla="*/ 1196355 w 2019932"/>
              <a:gd name="T47" fmla="*/ 0 h 1976586"/>
              <a:gd name="T48" fmla="*/ 2019932 w 2019932"/>
              <a:gd name="T49" fmla="*/ 658862 h 1976586"/>
              <a:gd name="T50" fmla="*/ 2019932 w 2019932"/>
              <a:gd name="T51" fmla="*/ 849585 h 1976586"/>
              <a:gd name="T52" fmla="*/ 1586470 w 2019932"/>
              <a:gd name="T53" fmla="*/ 693539 h 1976586"/>
              <a:gd name="T54" fmla="*/ 1586470 w 2019932"/>
              <a:gd name="T55" fmla="*/ 875593 h 1976586"/>
              <a:gd name="T56" fmla="*/ 424792 w 2019932"/>
              <a:gd name="T57" fmla="*/ 875593 h 1976586"/>
              <a:gd name="T58" fmla="*/ 424792 w 2019932"/>
              <a:gd name="T59" fmla="*/ 702208 h 1976586"/>
              <a:gd name="T60" fmla="*/ 0 w 2019932"/>
              <a:gd name="T61" fmla="*/ 849585 h 1976586"/>
              <a:gd name="T62" fmla="*/ 0 w 2019932"/>
              <a:gd name="T63" fmla="*/ 658862 h 1976586"/>
              <a:gd name="T64" fmla="*/ 832247 w 2019932"/>
              <a:gd name="T65" fmla="*/ 0 h 1976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9932" h="1976586">
                <a:moveTo>
                  <a:pt x="52015" y="1083654"/>
                </a:moveTo>
                <a:lnTo>
                  <a:pt x="1976586" y="1083654"/>
                </a:lnTo>
                <a:lnTo>
                  <a:pt x="1976586" y="1291716"/>
                </a:lnTo>
                <a:lnTo>
                  <a:pt x="936278" y="1291716"/>
                </a:lnTo>
                <a:cubicBezTo>
                  <a:pt x="849585" y="1447762"/>
                  <a:pt x="733995" y="1580691"/>
                  <a:pt x="589508" y="1690501"/>
                </a:cubicBezTo>
                <a:cubicBezTo>
                  <a:pt x="907380" y="1702060"/>
                  <a:pt x="1190575" y="1693391"/>
                  <a:pt x="1439093" y="1664493"/>
                </a:cubicBezTo>
                <a:cubicBezTo>
                  <a:pt x="1415975" y="1589360"/>
                  <a:pt x="1381298" y="1514227"/>
                  <a:pt x="1335063" y="1439093"/>
                </a:cubicBezTo>
                <a:lnTo>
                  <a:pt x="1612478" y="1439093"/>
                </a:lnTo>
                <a:cubicBezTo>
                  <a:pt x="1728068" y="1629816"/>
                  <a:pt x="1803201" y="1808981"/>
                  <a:pt x="1837878" y="1976586"/>
                </a:cubicBezTo>
                <a:lnTo>
                  <a:pt x="1534455" y="1976586"/>
                </a:lnTo>
                <a:cubicBezTo>
                  <a:pt x="1534455" y="1965027"/>
                  <a:pt x="1531565" y="1944799"/>
                  <a:pt x="1525786" y="1915901"/>
                </a:cubicBezTo>
                <a:cubicBezTo>
                  <a:pt x="1520006" y="1892783"/>
                  <a:pt x="1514227" y="1872555"/>
                  <a:pt x="1508447" y="1855217"/>
                </a:cubicBezTo>
                <a:cubicBezTo>
                  <a:pt x="1179016" y="1895673"/>
                  <a:pt x="820688" y="1915901"/>
                  <a:pt x="433462" y="1915901"/>
                </a:cubicBezTo>
                <a:lnTo>
                  <a:pt x="251408" y="1915901"/>
                </a:lnTo>
                <a:lnTo>
                  <a:pt x="251408" y="1690501"/>
                </a:lnTo>
                <a:cubicBezTo>
                  <a:pt x="378557" y="1574911"/>
                  <a:pt x="479698" y="1441983"/>
                  <a:pt x="554831" y="1291716"/>
                </a:cubicBezTo>
                <a:lnTo>
                  <a:pt x="52015" y="1291716"/>
                </a:lnTo>
                <a:lnTo>
                  <a:pt x="52015" y="1083654"/>
                </a:lnTo>
                <a:close/>
                <a:moveTo>
                  <a:pt x="1014301" y="303423"/>
                </a:moveTo>
                <a:cubicBezTo>
                  <a:pt x="846695" y="465249"/>
                  <a:pt x="679090" y="583728"/>
                  <a:pt x="511485" y="658862"/>
                </a:cubicBezTo>
                <a:lnTo>
                  <a:pt x="1517116" y="658862"/>
                </a:lnTo>
                <a:cubicBezTo>
                  <a:pt x="1337952" y="577949"/>
                  <a:pt x="1170347" y="459469"/>
                  <a:pt x="1014301" y="303423"/>
                </a:cubicBezTo>
                <a:close/>
                <a:moveTo>
                  <a:pt x="832247" y="0"/>
                </a:moveTo>
                <a:lnTo>
                  <a:pt x="1196355" y="0"/>
                </a:lnTo>
                <a:cubicBezTo>
                  <a:pt x="1375519" y="294754"/>
                  <a:pt x="1650045" y="514374"/>
                  <a:pt x="2019932" y="658862"/>
                </a:cubicBezTo>
                <a:lnTo>
                  <a:pt x="2019932" y="849585"/>
                </a:lnTo>
                <a:cubicBezTo>
                  <a:pt x="1858106" y="803349"/>
                  <a:pt x="1713619" y="751334"/>
                  <a:pt x="1586470" y="693539"/>
                </a:cubicBezTo>
                <a:lnTo>
                  <a:pt x="1586470" y="875593"/>
                </a:lnTo>
                <a:lnTo>
                  <a:pt x="424792" y="875593"/>
                </a:lnTo>
                <a:lnTo>
                  <a:pt x="424792" y="702208"/>
                </a:lnTo>
                <a:cubicBezTo>
                  <a:pt x="303423" y="754223"/>
                  <a:pt x="161826" y="803349"/>
                  <a:pt x="0" y="849585"/>
                </a:cubicBezTo>
                <a:lnTo>
                  <a:pt x="0" y="658862"/>
                </a:lnTo>
                <a:cubicBezTo>
                  <a:pt x="375667" y="508595"/>
                  <a:pt x="653082" y="288974"/>
                  <a:pt x="832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1" name="任意多边形 870"/>
          <p:cNvSpPr/>
          <p:nvPr/>
        </p:nvSpPr>
        <p:spPr bwMode="auto">
          <a:xfrm>
            <a:off x="2451100" y="2489200"/>
            <a:ext cx="1968500" cy="2011363"/>
          </a:xfrm>
          <a:custGeom>
            <a:avLst/>
            <a:gdLst>
              <a:gd name="T0" fmla="*/ 95362 w 1968151"/>
              <a:gd name="T1" fmla="*/ 130039 h 2011263"/>
              <a:gd name="T2" fmla="*/ 901601 w 1968151"/>
              <a:gd name="T3" fmla="*/ 130039 h 2011263"/>
              <a:gd name="T4" fmla="*/ 901601 w 1968151"/>
              <a:gd name="T5" fmla="*/ 338100 h 2011263"/>
              <a:gd name="T6" fmla="*/ 95362 w 1968151"/>
              <a:gd name="T7" fmla="*/ 338100 h 2011263"/>
              <a:gd name="T8" fmla="*/ 95362 w 1968151"/>
              <a:gd name="T9" fmla="*/ 130039 h 2011263"/>
              <a:gd name="T10" fmla="*/ 1153009 w 1968151"/>
              <a:gd name="T11" fmla="*/ 0 h 2011263"/>
              <a:gd name="T12" fmla="*/ 1456432 w 1968151"/>
              <a:gd name="T13" fmla="*/ 0 h 2011263"/>
              <a:gd name="T14" fmla="*/ 1456432 w 1968151"/>
              <a:gd name="T15" fmla="*/ 182054 h 2011263"/>
              <a:gd name="T16" fmla="*/ 1456432 w 1968151"/>
              <a:gd name="T17" fmla="*/ 277416 h 2011263"/>
              <a:gd name="T18" fmla="*/ 1967917 w 1968151"/>
              <a:gd name="T19" fmla="*/ 277416 h 2011263"/>
              <a:gd name="T20" fmla="*/ 1967917 w 1968151"/>
              <a:gd name="T21" fmla="*/ 1638486 h 2011263"/>
              <a:gd name="T22" fmla="*/ 1664494 w 1968151"/>
              <a:gd name="T23" fmla="*/ 1959248 h 2011263"/>
              <a:gd name="T24" fmla="*/ 1430424 w 1968151"/>
              <a:gd name="T25" fmla="*/ 1959248 h 2011263"/>
              <a:gd name="T26" fmla="*/ 1430424 w 1968151"/>
              <a:gd name="T27" fmla="*/ 1759856 h 2011263"/>
              <a:gd name="T28" fmla="*/ 1569132 w 1968151"/>
              <a:gd name="T29" fmla="*/ 1759856 h 2011263"/>
              <a:gd name="T30" fmla="*/ 1664494 w 1968151"/>
              <a:gd name="T31" fmla="*/ 1647155 h 2011263"/>
              <a:gd name="T32" fmla="*/ 1664494 w 1968151"/>
              <a:gd name="T33" fmla="*/ 494147 h 2011263"/>
              <a:gd name="T34" fmla="*/ 1447763 w 1968151"/>
              <a:gd name="T35" fmla="*/ 494147 h 2011263"/>
              <a:gd name="T36" fmla="*/ 1335063 w 1968151"/>
              <a:gd name="T37" fmla="*/ 1421755 h 2011263"/>
              <a:gd name="T38" fmla="*/ 927609 w 1968151"/>
              <a:gd name="T39" fmla="*/ 2011263 h 2011263"/>
              <a:gd name="T40" fmla="*/ 927609 w 1968151"/>
              <a:gd name="T41" fmla="*/ 1785863 h 2011263"/>
              <a:gd name="T42" fmla="*/ 719547 w 1968151"/>
              <a:gd name="T43" fmla="*/ 1785863 h 2011263"/>
              <a:gd name="T44" fmla="*/ 719547 w 1968151"/>
              <a:gd name="T45" fmla="*/ 1751186 h 2011263"/>
              <a:gd name="T46" fmla="*/ 710878 w 1968151"/>
              <a:gd name="T47" fmla="*/ 1707840 h 2011263"/>
              <a:gd name="T48" fmla="*/ 17339 w 1968151"/>
              <a:gd name="T49" fmla="*/ 1742517 h 2011263"/>
              <a:gd name="T50" fmla="*/ 17339 w 1968151"/>
              <a:gd name="T51" fmla="*/ 1508448 h 2011263"/>
              <a:gd name="T52" fmla="*/ 260077 w 1968151"/>
              <a:gd name="T53" fmla="*/ 866924 h 2011263"/>
              <a:gd name="T54" fmla="*/ 0 w 1968151"/>
              <a:gd name="T55" fmla="*/ 866924 h 2011263"/>
              <a:gd name="T56" fmla="*/ 0 w 1968151"/>
              <a:gd name="T57" fmla="*/ 650193 h 2011263"/>
              <a:gd name="T58" fmla="*/ 970955 w 1968151"/>
              <a:gd name="T59" fmla="*/ 650193 h 2011263"/>
              <a:gd name="T60" fmla="*/ 970955 w 1968151"/>
              <a:gd name="T61" fmla="*/ 866924 h 2011263"/>
              <a:gd name="T62" fmla="*/ 572170 w 1968151"/>
              <a:gd name="T63" fmla="*/ 866924 h 2011263"/>
              <a:gd name="T64" fmla="*/ 286085 w 1968151"/>
              <a:gd name="T65" fmla="*/ 1517117 h 2011263"/>
              <a:gd name="T66" fmla="*/ 667531 w 1968151"/>
              <a:gd name="T67" fmla="*/ 1491109 h 2011263"/>
              <a:gd name="T68" fmla="*/ 563501 w 1968151"/>
              <a:gd name="T69" fmla="*/ 1083655 h 2011263"/>
              <a:gd name="T70" fmla="*/ 797570 w 1968151"/>
              <a:gd name="T71" fmla="*/ 1083655 h 2011263"/>
              <a:gd name="T72" fmla="*/ 962286 w 1968151"/>
              <a:gd name="T73" fmla="*/ 1673163 h 2011263"/>
              <a:gd name="T74" fmla="*/ 1153009 w 1968151"/>
              <a:gd name="T75" fmla="*/ 494147 h 2011263"/>
              <a:gd name="T76" fmla="*/ 979624 w 1968151"/>
              <a:gd name="T77" fmla="*/ 494147 h 2011263"/>
              <a:gd name="T78" fmla="*/ 979624 w 1968151"/>
              <a:gd name="T79" fmla="*/ 277416 h 2011263"/>
              <a:gd name="T80" fmla="*/ 1153009 w 1968151"/>
              <a:gd name="T81" fmla="*/ 277416 h 2011263"/>
              <a:gd name="T82" fmla="*/ 1153009 w 1968151"/>
              <a:gd name="T83" fmla="*/ 0 h 2011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68151" h="2011263">
                <a:moveTo>
                  <a:pt x="95362" y="130039"/>
                </a:moveTo>
                <a:lnTo>
                  <a:pt x="901601" y="130039"/>
                </a:lnTo>
                <a:lnTo>
                  <a:pt x="901601" y="338100"/>
                </a:lnTo>
                <a:lnTo>
                  <a:pt x="95362" y="338100"/>
                </a:lnTo>
                <a:lnTo>
                  <a:pt x="95362" y="130039"/>
                </a:lnTo>
                <a:close/>
                <a:moveTo>
                  <a:pt x="1153009" y="0"/>
                </a:moveTo>
                <a:lnTo>
                  <a:pt x="1456432" y="0"/>
                </a:lnTo>
                <a:lnTo>
                  <a:pt x="1456432" y="182054"/>
                </a:lnTo>
                <a:lnTo>
                  <a:pt x="1456432" y="277416"/>
                </a:lnTo>
                <a:lnTo>
                  <a:pt x="1967917" y="277416"/>
                </a:lnTo>
                <a:lnTo>
                  <a:pt x="1967917" y="1638486"/>
                </a:lnTo>
                <a:cubicBezTo>
                  <a:pt x="1973697" y="1858107"/>
                  <a:pt x="1872555" y="1965027"/>
                  <a:pt x="1664494" y="1959248"/>
                </a:cubicBezTo>
                <a:lnTo>
                  <a:pt x="1430424" y="1959248"/>
                </a:lnTo>
                <a:lnTo>
                  <a:pt x="1430424" y="1759856"/>
                </a:lnTo>
                <a:lnTo>
                  <a:pt x="1569132" y="1759856"/>
                </a:lnTo>
                <a:cubicBezTo>
                  <a:pt x="1638486" y="1765635"/>
                  <a:pt x="1670273" y="1728068"/>
                  <a:pt x="1664494" y="1647155"/>
                </a:cubicBezTo>
                <a:lnTo>
                  <a:pt x="1664494" y="494147"/>
                </a:lnTo>
                <a:lnTo>
                  <a:pt x="1447763" y="494147"/>
                </a:lnTo>
                <a:cubicBezTo>
                  <a:pt x="1441983" y="916050"/>
                  <a:pt x="1404417" y="1225253"/>
                  <a:pt x="1335063" y="1421755"/>
                </a:cubicBezTo>
                <a:cubicBezTo>
                  <a:pt x="1271488" y="1618258"/>
                  <a:pt x="1135670" y="1814761"/>
                  <a:pt x="927609" y="2011263"/>
                </a:cubicBezTo>
                <a:lnTo>
                  <a:pt x="927609" y="1785863"/>
                </a:lnTo>
                <a:lnTo>
                  <a:pt x="719547" y="1785863"/>
                </a:lnTo>
                <a:cubicBezTo>
                  <a:pt x="719547" y="1780084"/>
                  <a:pt x="719547" y="1768525"/>
                  <a:pt x="719547" y="1751186"/>
                </a:cubicBezTo>
                <a:cubicBezTo>
                  <a:pt x="713767" y="1733848"/>
                  <a:pt x="710878" y="1719399"/>
                  <a:pt x="710878" y="1707840"/>
                </a:cubicBezTo>
                <a:cubicBezTo>
                  <a:pt x="514375" y="1730958"/>
                  <a:pt x="283195" y="1742517"/>
                  <a:pt x="17339" y="1742517"/>
                </a:cubicBezTo>
                <a:lnTo>
                  <a:pt x="17339" y="1508448"/>
                </a:lnTo>
                <a:cubicBezTo>
                  <a:pt x="138708" y="1300386"/>
                  <a:pt x="219621" y="1086545"/>
                  <a:pt x="260077" y="866924"/>
                </a:cubicBezTo>
                <a:lnTo>
                  <a:pt x="0" y="866924"/>
                </a:lnTo>
                <a:lnTo>
                  <a:pt x="0" y="650193"/>
                </a:lnTo>
                <a:lnTo>
                  <a:pt x="970955" y="650193"/>
                </a:lnTo>
                <a:lnTo>
                  <a:pt x="970955" y="866924"/>
                </a:lnTo>
                <a:lnTo>
                  <a:pt x="572170" y="866924"/>
                </a:lnTo>
                <a:cubicBezTo>
                  <a:pt x="514375" y="1121222"/>
                  <a:pt x="419013" y="1337952"/>
                  <a:pt x="286085" y="1517117"/>
                </a:cubicBezTo>
                <a:cubicBezTo>
                  <a:pt x="430572" y="1517117"/>
                  <a:pt x="557721" y="1508448"/>
                  <a:pt x="667531" y="1491109"/>
                </a:cubicBezTo>
                <a:cubicBezTo>
                  <a:pt x="644413" y="1363960"/>
                  <a:pt x="609737" y="1228142"/>
                  <a:pt x="563501" y="1083655"/>
                </a:cubicBezTo>
                <a:lnTo>
                  <a:pt x="797570" y="1083655"/>
                </a:lnTo>
                <a:cubicBezTo>
                  <a:pt x="866924" y="1274378"/>
                  <a:pt x="921829" y="1470881"/>
                  <a:pt x="962286" y="1673163"/>
                </a:cubicBezTo>
                <a:cubicBezTo>
                  <a:pt x="1095214" y="1453542"/>
                  <a:pt x="1158788" y="1060537"/>
                  <a:pt x="1153009" y="494147"/>
                </a:cubicBezTo>
                <a:lnTo>
                  <a:pt x="979624" y="494147"/>
                </a:lnTo>
                <a:lnTo>
                  <a:pt x="979624" y="277416"/>
                </a:lnTo>
                <a:lnTo>
                  <a:pt x="1153009" y="277416"/>
                </a:lnTo>
                <a:lnTo>
                  <a:pt x="115300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9" name="任意多边形 868"/>
          <p:cNvSpPr/>
          <p:nvPr/>
        </p:nvSpPr>
        <p:spPr bwMode="auto">
          <a:xfrm>
            <a:off x="2468563" y="4924425"/>
            <a:ext cx="1976437" cy="1812925"/>
          </a:xfrm>
          <a:custGeom>
            <a:avLst/>
            <a:gdLst>
              <a:gd name="T0" fmla="*/ 1109662 w 1976586"/>
              <a:gd name="T1" fmla="*/ 996962 h 1812782"/>
              <a:gd name="T2" fmla="*/ 1109662 w 1976586"/>
              <a:gd name="T3" fmla="*/ 1265709 h 1812782"/>
              <a:gd name="T4" fmla="*/ 1161677 w 1976586"/>
              <a:gd name="T5" fmla="*/ 1265709 h 1812782"/>
              <a:gd name="T6" fmla="*/ 1257039 w 1976586"/>
              <a:gd name="T7" fmla="*/ 1153008 h 1812782"/>
              <a:gd name="T8" fmla="*/ 1257039 w 1976586"/>
              <a:gd name="T9" fmla="*/ 996962 h 1812782"/>
              <a:gd name="T10" fmla="*/ 1109662 w 1976586"/>
              <a:gd name="T11" fmla="*/ 996962 h 1812782"/>
              <a:gd name="T12" fmla="*/ 719546 w 1976586"/>
              <a:gd name="T13" fmla="*/ 996962 h 1812782"/>
              <a:gd name="T14" fmla="*/ 719546 w 1976586"/>
              <a:gd name="T15" fmla="*/ 1265709 h 1812782"/>
              <a:gd name="T16" fmla="*/ 875593 w 1976586"/>
              <a:gd name="T17" fmla="*/ 1265709 h 1812782"/>
              <a:gd name="T18" fmla="*/ 875593 w 1976586"/>
              <a:gd name="T19" fmla="*/ 996962 h 1812782"/>
              <a:gd name="T20" fmla="*/ 719546 w 1976586"/>
              <a:gd name="T21" fmla="*/ 996962 h 1812782"/>
              <a:gd name="T22" fmla="*/ 1109662 w 1976586"/>
              <a:gd name="T23" fmla="*/ 554831 h 1812782"/>
              <a:gd name="T24" fmla="*/ 1109662 w 1976586"/>
              <a:gd name="T25" fmla="*/ 797570 h 1812782"/>
              <a:gd name="T26" fmla="*/ 1257039 w 1976586"/>
              <a:gd name="T27" fmla="*/ 797570 h 1812782"/>
              <a:gd name="T28" fmla="*/ 1257039 w 1976586"/>
              <a:gd name="T29" fmla="*/ 554831 h 1812782"/>
              <a:gd name="T30" fmla="*/ 1109662 w 1976586"/>
              <a:gd name="T31" fmla="*/ 554831 h 1812782"/>
              <a:gd name="T32" fmla="*/ 719546 w 1976586"/>
              <a:gd name="T33" fmla="*/ 554831 h 1812782"/>
              <a:gd name="T34" fmla="*/ 719546 w 1976586"/>
              <a:gd name="T35" fmla="*/ 797570 h 1812782"/>
              <a:gd name="T36" fmla="*/ 875593 w 1976586"/>
              <a:gd name="T37" fmla="*/ 797570 h 1812782"/>
              <a:gd name="T38" fmla="*/ 875593 w 1976586"/>
              <a:gd name="T39" fmla="*/ 554831 h 1812782"/>
              <a:gd name="T40" fmla="*/ 719546 w 1976586"/>
              <a:gd name="T41" fmla="*/ 554831 h 1812782"/>
              <a:gd name="T42" fmla="*/ 69353 w 1976586"/>
              <a:gd name="T43" fmla="*/ 390116 h 1812782"/>
              <a:gd name="T44" fmla="*/ 346769 w 1976586"/>
              <a:gd name="T45" fmla="*/ 390116 h 1812782"/>
              <a:gd name="T46" fmla="*/ 346769 w 1976586"/>
              <a:gd name="T47" fmla="*/ 1612478 h 1812782"/>
              <a:gd name="T48" fmla="*/ 1499778 w 1976586"/>
              <a:gd name="T49" fmla="*/ 1612478 h 1812782"/>
              <a:gd name="T50" fmla="*/ 1638486 w 1976586"/>
              <a:gd name="T51" fmla="*/ 1465101 h 1812782"/>
              <a:gd name="T52" fmla="*/ 1638486 w 1976586"/>
              <a:gd name="T53" fmla="*/ 407454 h 1812782"/>
              <a:gd name="T54" fmla="*/ 1907232 w 1976586"/>
              <a:gd name="T55" fmla="*/ 407454 h 1812782"/>
              <a:gd name="T56" fmla="*/ 1907232 w 1976586"/>
              <a:gd name="T57" fmla="*/ 1517116 h 1812782"/>
              <a:gd name="T58" fmla="*/ 1595139 w 1976586"/>
              <a:gd name="T59" fmla="*/ 1811870 h 1812782"/>
              <a:gd name="T60" fmla="*/ 69353 w 1976586"/>
              <a:gd name="T61" fmla="*/ 1811870 h 1812782"/>
              <a:gd name="T62" fmla="*/ 69353 w 1976586"/>
              <a:gd name="T63" fmla="*/ 390116 h 1812782"/>
              <a:gd name="T64" fmla="*/ 459469 w 1976586"/>
              <a:gd name="T65" fmla="*/ 355439 h 1812782"/>
              <a:gd name="T66" fmla="*/ 1517116 w 1976586"/>
              <a:gd name="T67" fmla="*/ 355439 h 1812782"/>
              <a:gd name="T68" fmla="*/ 1517116 w 1976586"/>
              <a:gd name="T69" fmla="*/ 1153008 h 1812782"/>
              <a:gd name="T70" fmla="*/ 1248370 w 1976586"/>
              <a:gd name="T71" fmla="*/ 1465101 h 1812782"/>
              <a:gd name="T72" fmla="*/ 459469 w 1976586"/>
              <a:gd name="T73" fmla="*/ 1465101 h 1812782"/>
              <a:gd name="T74" fmla="*/ 459469 w 1976586"/>
              <a:gd name="T75" fmla="*/ 355439 h 1812782"/>
              <a:gd name="T76" fmla="*/ 0 w 1976586"/>
              <a:gd name="T77" fmla="*/ 0 h 1812782"/>
              <a:gd name="T78" fmla="*/ 1976586 w 1976586"/>
              <a:gd name="T79" fmla="*/ 0 h 1812782"/>
              <a:gd name="T80" fmla="*/ 1976586 w 1976586"/>
              <a:gd name="T81" fmla="*/ 216731 h 1812782"/>
              <a:gd name="T82" fmla="*/ 0 w 1976586"/>
              <a:gd name="T83" fmla="*/ 216731 h 1812782"/>
              <a:gd name="T84" fmla="*/ 0 w 1976586"/>
              <a:gd name="T85" fmla="*/ 0 h 1812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76586" h="1812782">
                <a:moveTo>
                  <a:pt x="1109662" y="996962"/>
                </a:moveTo>
                <a:lnTo>
                  <a:pt x="1109662" y="1265709"/>
                </a:lnTo>
                <a:lnTo>
                  <a:pt x="1161677" y="1265709"/>
                </a:lnTo>
                <a:cubicBezTo>
                  <a:pt x="1231031" y="1265709"/>
                  <a:pt x="1262819" y="1228142"/>
                  <a:pt x="1257039" y="1153008"/>
                </a:cubicBezTo>
                <a:lnTo>
                  <a:pt x="1257039" y="996962"/>
                </a:lnTo>
                <a:lnTo>
                  <a:pt x="1109662" y="996962"/>
                </a:lnTo>
                <a:close/>
                <a:moveTo>
                  <a:pt x="719546" y="996962"/>
                </a:moveTo>
                <a:lnTo>
                  <a:pt x="719546" y="1265709"/>
                </a:lnTo>
                <a:lnTo>
                  <a:pt x="875593" y="1265709"/>
                </a:lnTo>
                <a:lnTo>
                  <a:pt x="875593" y="996962"/>
                </a:lnTo>
                <a:lnTo>
                  <a:pt x="719546" y="996962"/>
                </a:lnTo>
                <a:close/>
                <a:moveTo>
                  <a:pt x="1109662" y="554831"/>
                </a:moveTo>
                <a:lnTo>
                  <a:pt x="1109662" y="797570"/>
                </a:lnTo>
                <a:lnTo>
                  <a:pt x="1257039" y="797570"/>
                </a:lnTo>
                <a:lnTo>
                  <a:pt x="1257039" y="554831"/>
                </a:lnTo>
                <a:lnTo>
                  <a:pt x="1109662" y="554831"/>
                </a:lnTo>
                <a:close/>
                <a:moveTo>
                  <a:pt x="719546" y="554831"/>
                </a:moveTo>
                <a:lnTo>
                  <a:pt x="719546" y="797570"/>
                </a:lnTo>
                <a:lnTo>
                  <a:pt x="875593" y="797570"/>
                </a:lnTo>
                <a:lnTo>
                  <a:pt x="875593" y="554831"/>
                </a:lnTo>
                <a:lnTo>
                  <a:pt x="719546" y="554831"/>
                </a:lnTo>
                <a:close/>
                <a:moveTo>
                  <a:pt x="69353" y="390116"/>
                </a:moveTo>
                <a:lnTo>
                  <a:pt x="346769" y="390116"/>
                </a:lnTo>
                <a:lnTo>
                  <a:pt x="346769" y="1612478"/>
                </a:lnTo>
                <a:lnTo>
                  <a:pt x="1499778" y="1612478"/>
                </a:lnTo>
                <a:cubicBezTo>
                  <a:pt x="1598029" y="1618258"/>
                  <a:pt x="1644265" y="1569132"/>
                  <a:pt x="1638486" y="1465101"/>
                </a:cubicBezTo>
                <a:lnTo>
                  <a:pt x="1638486" y="407454"/>
                </a:lnTo>
                <a:lnTo>
                  <a:pt x="1907232" y="407454"/>
                </a:lnTo>
                <a:lnTo>
                  <a:pt x="1907232" y="1517116"/>
                </a:lnTo>
                <a:cubicBezTo>
                  <a:pt x="1918791" y="1725178"/>
                  <a:pt x="1814760" y="1823429"/>
                  <a:pt x="1595139" y="1811870"/>
                </a:cubicBezTo>
                <a:lnTo>
                  <a:pt x="69353" y="1811870"/>
                </a:lnTo>
                <a:lnTo>
                  <a:pt x="69353" y="390116"/>
                </a:lnTo>
                <a:close/>
                <a:moveTo>
                  <a:pt x="459469" y="355439"/>
                </a:moveTo>
                <a:lnTo>
                  <a:pt x="1517116" y="355439"/>
                </a:lnTo>
                <a:lnTo>
                  <a:pt x="1517116" y="1153008"/>
                </a:lnTo>
                <a:cubicBezTo>
                  <a:pt x="1517116" y="1366850"/>
                  <a:pt x="1427534" y="1470880"/>
                  <a:pt x="1248370" y="1465101"/>
                </a:cubicBezTo>
                <a:lnTo>
                  <a:pt x="459469" y="1465101"/>
                </a:lnTo>
                <a:lnTo>
                  <a:pt x="459469" y="355439"/>
                </a:lnTo>
                <a:close/>
                <a:moveTo>
                  <a:pt x="0" y="0"/>
                </a:moveTo>
                <a:lnTo>
                  <a:pt x="1976586" y="0"/>
                </a:lnTo>
                <a:lnTo>
                  <a:pt x="1976586" y="216731"/>
                </a:lnTo>
                <a:lnTo>
                  <a:pt x="0" y="21673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1" name="任意多边形 840"/>
          <p:cNvSpPr/>
          <p:nvPr/>
        </p:nvSpPr>
        <p:spPr bwMode="auto">
          <a:xfrm>
            <a:off x="600075" y="180975"/>
            <a:ext cx="1320800" cy="1316038"/>
          </a:xfrm>
          <a:custGeom>
            <a:avLst/>
            <a:gdLst>
              <a:gd name="T0" fmla="*/ 967755 w 1320701"/>
              <a:gd name="T1" fmla="*/ 45542 h 1315143"/>
              <a:gd name="T2" fmla="*/ 1138535 w 1320701"/>
              <a:gd name="T3" fmla="*/ 45542 h 1315143"/>
              <a:gd name="T4" fmla="*/ 1229618 w 1320701"/>
              <a:gd name="T5" fmla="*/ 307405 h 1315143"/>
              <a:gd name="T6" fmla="*/ 1036067 w 1320701"/>
              <a:gd name="T7" fmla="*/ 307405 h 1315143"/>
              <a:gd name="T8" fmla="*/ 967755 w 1320701"/>
              <a:gd name="T9" fmla="*/ 45542 h 1315143"/>
              <a:gd name="T10" fmla="*/ 666043 w 1320701"/>
              <a:gd name="T11" fmla="*/ 0 h 1315143"/>
              <a:gd name="T12" fmla="*/ 882365 w 1320701"/>
              <a:gd name="T13" fmla="*/ 0 h 1315143"/>
              <a:gd name="T14" fmla="*/ 882365 w 1320701"/>
              <a:gd name="T15" fmla="*/ 364331 h 1315143"/>
              <a:gd name="T16" fmla="*/ 1320701 w 1320701"/>
              <a:gd name="T17" fmla="*/ 364331 h 1315143"/>
              <a:gd name="T18" fmla="*/ 1320701 w 1320701"/>
              <a:gd name="T19" fmla="*/ 512341 h 1315143"/>
              <a:gd name="T20" fmla="*/ 882365 w 1320701"/>
              <a:gd name="T21" fmla="*/ 512341 h 1315143"/>
              <a:gd name="T22" fmla="*/ 910828 w 1320701"/>
              <a:gd name="T23" fmla="*/ 825438 h 1315143"/>
              <a:gd name="T24" fmla="*/ 1075916 w 1320701"/>
              <a:gd name="T25" fmla="*/ 563575 h 1315143"/>
              <a:gd name="T26" fmla="*/ 1280852 w 1320701"/>
              <a:gd name="T27" fmla="*/ 563575 h 1315143"/>
              <a:gd name="T28" fmla="*/ 950677 w 1320701"/>
              <a:gd name="T29" fmla="*/ 1013296 h 1315143"/>
              <a:gd name="T30" fmla="*/ 1092994 w 1320701"/>
              <a:gd name="T31" fmla="*/ 1178384 h 1315143"/>
              <a:gd name="T32" fmla="*/ 1161306 w 1320701"/>
              <a:gd name="T33" fmla="*/ 1087301 h 1315143"/>
              <a:gd name="T34" fmla="*/ 1315008 w 1320701"/>
              <a:gd name="T35" fmla="*/ 1087301 h 1315143"/>
              <a:gd name="T36" fmla="*/ 1104379 w 1320701"/>
              <a:gd name="T37" fmla="*/ 1315008 h 1315143"/>
              <a:gd name="T38" fmla="*/ 802668 w 1320701"/>
              <a:gd name="T39" fmla="*/ 1115765 h 1315143"/>
              <a:gd name="T40" fmla="*/ 512341 w 1320701"/>
              <a:gd name="T41" fmla="*/ 1235311 h 1315143"/>
              <a:gd name="T42" fmla="*/ 512341 w 1320701"/>
              <a:gd name="T43" fmla="*/ 1104379 h 1315143"/>
              <a:gd name="T44" fmla="*/ 751433 w 1320701"/>
              <a:gd name="T45" fmla="*/ 967755 h 1315143"/>
              <a:gd name="T46" fmla="*/ 734355 w 1320701"/>
              <a:gd name="T47" fmla="*/ 899443 h 1315143"/>
              <a:gd name="T48" fmla="*/ 722970 w 1320701"/>
              <a:gd name="T49" fmla="*/ 848209 h 1315143"/>
              <a:gd name="T50" fmla="*/ 683121 w 1320701"/>
              <a:gd name="T51" fmla="*/ 512341 h 1315143"/>
              <a:gd name="T52" fmla="*/ 438336 w 1320701"/>
              <a:gd name="T53" fmla="*/ 512341 h 1315143"/>
              <a:gd name="T54" fmla="*/ 438336 w 1320701"/>
              <a:gd name="T55" fmla="*/ 711585 h 1315143"/>
              <a:gd name="T56" fmla="*/ 569268 w 1320701"/>
              <a:gd name="T57" fmla="*/ 683121 h 1315143"/>
              <a:gd name="T58" fmla="*/ 637580 w 1320701"/>
              <a:gd name="T59" fmla="*/ 666043 h 1315143"/>
              <a:gd name="T60" fmla="*/ 637580 w 1320701"/>
              <a:gd name="T61" fmla="*/ 802667 h 1315143"/>
              <a:gd name="T62" fmla="*/ 438336 w 1320701"/>
              <a:gd name="T63" fmla="*/ 859594 h 1315143"/>
              <a:gd name="T64" fmla="*/ 438336 w 1320701"/>
              <a:gd name="T65" fmla="*/ 1127150 h 1315143"/>
              <a:gd name="T66" fmla="*/ 256171 w 1320701"/>
              <a:gd name="T67" fmla="*/ 1303623 h 1315143"/>
              <a:gd name="T68" fmla="*/ 91083 w 1320701"/>
              <a:gd name="T69" fmla="*/ 1303623 h 1315143"/>
              <a:gd name="T70" fmla="*/ 91083 w 1320701"/>
              <a:gd name="T71" fmla="*/ 1172691 h 1315143"/>
              <a:gd name="T72" fmla="*/ 159395 w 1320701"/>
              <a:gd name="T73" fmla="*/ 1172691 h 1315143"/>
              <a:gd name="T74" fmla="*/ 227707 w 1320701"/>
              <a:gd name="T75" fmla="*/ 1104379 h 1315143"/>
              <a:gd name="T76" fmla="*/ 227707 w 1320701"/>
              <a:gd name="T77" fmla="*/ 899443 h 1315143"/>
              <a:gd name="T78" fmla="*/ 5693 w 1320701"/>
              <a:gd name="T79" fmla="*/ 922214 h 1315143"/>
              <a:gd name="T80" fmla="*/ 5693 w 1320701"/>
              <a:gd name="T81" fmla="*/ 751433 h 1315143"/>
              <a:gd name="T82" fmla="*/ 227707 w 1320701"/>
              <a:gd name="T83" fmla="*/ 740048 h 1315143"/>
              <a:gd name="T84" fmla="*/ 227707 w 1320701"/>
              <a:gd name="T85" fmla="*/ 512341 h 1315143"/>
              <a:gd name="T86" fmla="*/ 0 w 1320701"/>
              <a:gd name="T87" fmla="*/ 512341 h 1315143"/>
              <a:gd name="T88" fmla="*/ 0 w 1320701"/>
              <a:gd name="T89" fmla="*/ 364331 h 1315143"/>
              <a:gd name="T90" fmla="*/ 227707 w 1320701"/>
              <a:gd name="T91" fmla="*/ 364331 h 1315143"/>
              <a:gd name="T92" fmla="*/ 227707 w 1320701"/>
              <a:gd name="T93" fmla="*/ 210629 h 1315143"/>
              <a:gd name="T94" fmla="*/ 28464 w 1320701"/>
              <a:gd name="T95" fmla="*/ 210629 h 1315143"/>
              <a:gd name="T96" fmla="*/ 28464 w 1320701"/>
              <a:gd name="T97" fmla="*/ 74005 h 1315143"/>
              <a:gd name="T98" fmla="*/ 358639 w 1320701"/>
              <a:gd name="T99" fmla="*/ 74005 h 1315143"/>
              <a:gd name="T100" fmla="*/ 614809 w 1320701"/>
              <a:gd name="T101" fmla="*/ 34156 h 1315143"/>
              <a:gd name="T102" fmla="*/ 614809 w 1320701"/>
              <a:gd name="T103" fmla="*/ 182166 h 1315143"/>
              <a:gd name="T104" fmla="*/ 438336 w 1320701"/>
              <a:gd name="T105" fmla="*/ 210629 h 1315143"/>
              <a:gd name="T106" fmla="*/ 438336 w 1320701"/>
              <a:gd name="T107" fmla="*/ 364331 h 1315143"/>
              <a:gd name="T108" fmla="*/ 677429 w 1320701"/>
              <a:gd name="T109" fmla="*/ 364331 h 1315143"/>
              <a:gd name="T110" fmla="*/ 666043 w 1320701"/>
              <a:gd name="T111" fmla="*/ 0 h 1315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20701" h="1315143">
                <a:moveTo>
                  <a:pt x="967755" y="45542"/>
                </a:moveTo>
                <a:lnTo>
                  <a:pt x="1138535" y="45542"/>
                </a:lnTo>
                <a:cubicBezTo>
                  <a:pt x="1184077" y="136624"/>
                  <a:pt x="1214438" y="223912"/>
                  <a:pt x="1229618" y="307405"/>
                </a:cubicBezTo>
                <a:lnTo>
                  <a:pt x="1036067" y="307405"/>
                </a:lnTo>
                <a:cubicBezTo>
                  <a:pt x="1032272" y="246683"/>
                  <a:pt x="1009501" y="159395"/>
                  <a:pt x="967755" y="45542"/>
                </a:cubicBezTo>
                <a:close/>
                <a:moveTo>
                  <a:pt x="666043" y="0"/>
                </a:moveTo>
                <a:lnTo>
                  <a:pt x="882365" y="0"/>
                </a:lnTo>
                <a:cubicBezTo>
                  <a:pt x="878570" y="140419"/>
                  <a:pt x="878570" y="261863"/>
                  <a:pt x="882365" y="364331"/>
                </a:cubicBezTo>
                <a:lnTo>
                  <a:pt x="1320701" y="364331"/>
                </a:lnTo>
                <a:lnTo>
                  <a:pt x="1320701" y="512341"/>
                </a:lnTo>
                <a:lnTo>
                  <a:pt x="882365" y="512341"/>
                </a:lnTo>
                <a:cubicBezTo>
                  <a:pt x="886160" y="595834"/>
                  <a:pt x="895648" y="700199"/>
                  <a:pt x="910828" y="825438"/>
                </a:cubicBezTo>
                <a:cubicBezTo>
                  <a:pt x="971550" y="753331"/>
                  <a:pt x="1026579" y="666043"/>
                  <a:pt x="1075916" y="563575"/>
                </a:cubicBezTo>
                <a:lnTo>
                  <a:pt x="1280852" y="563575"/>
                </a:lnTo>
                <a:cubicBezTo>
                  <a:pt x="1189769" y="768511"/>
                  <a:pt x="1079711" y="918419"/>
                  <a:pt x="950677" y="1013296"/>
                </a:cubicBezTo>
                <a:cubicBezTo>
                  <a:pt x="984833" y="1123355"/>
                  <a:pt x="1032272" y="1178384"/>
                  <a:pt x="1092994" y="1178384"/>
                </a:cubicBezTo>
                <a:cubicBezTo>
                  <a:pt x="1138535" y="1178384"/>
                  <a:pt x="1161306" y="1148023"/>
                  <a:pt x="1161306" y="1087301"/>
                </a:cubicBezTo>
                <a:lnTo>
                  <a:pt x="1315008" y="1087301"/>
                </a:lnTo>
                <a:cubicBezTo>
                  <a:pt x="1315008" y="1242901"/>
                  <a:pt x="1244799" y="1318803"/>
                  <a:pt x="1104379" y="1315008"/>
                </a:cubicBezTo>
                <a:cubicBezTo>
                  <a:pt x="975345" y="1315008"/>
                  <a:pt x="874775" y="1248594"/>
                  <a:pt x="802668" y="1115765"/>
                </a:cubicBezTo>
                <a:cubicBezTo>
                  <a:pt x="722970" y="1157511"/>
                  <a:pt x="626194" y="1197360"/>
                  <a:pt x="512341" y="1235311"/>
                </a:cubicBezTo>
                <a:lnTo>
                  <a:pt x="512341" y="1104379"/>
                </a:lnTo>
                <a:cubicBezTo>
                  <a:pt x="626194" y="1047453"/>
                  <a:pt x="705892" y="1001911"/>
                  <a:pt x="751433" y="967755"/>
                </a:cubicBezTo>
                <a:cubicBezTo>
                  <a:pt x="747638" y="952575"/>
                  <a:pt x="741946" y="929804"/>
                  <a:pt x="734355" y="899443"/>
                </a:cubicBezTo>
                <a:cubicBezTo>
                  <a:pt x="730560" y="876672"/>
                  <a:pt x="726765" y="859594"/>
                  <a:pt x="722970" y="848209"/>
                </a:cubicBezTo>
                <a:cubicBezTo>
                  <a:pt x="703994" y="757126"/>
                  <a:pt x="690712" y="645170"/>
                  <a:pt x="683121" y="512341"/>
                </a:cubicBezTo>
                <a:lnTo>
                  <a:pt x="438336" y="512341"/>
                </a:lnTo>
                <a:lnTo>
                  <a:pt x="438336" y="711585"/>
                </a:lnTo>
                <a:cubicBezTo>
                  <a:pt x="464902" y="707790"/>
                  <a:pt x="508546" y="698302"/>
                  <a:pt x="569268" y="683121"/>
                </a:cubicBezTo>
                <a:cubicBezTo>
                  <a:pt x="599629" y="675531"/>
                  <a:pt x="622399" y="669838"/>
                  <a:pt x="637580" y="666043"/>
                </a:cubicBezTo>
                <a:lnTo>
                  <a:pt x="637580" y="802667"/>
                </a:lnTo>
                <a:cubicBezTo>
                  <a:pt x="569268" y="825438"/>
                  <a:pt x="502853" y="844414"/>
                  <a:pt x="438336" y="859594"/>
                </a:cubicBezTo>
                <a:lnTo>
                  <a:pt x="438336" y="1127150"/>
                </a:lnTo>
                <a:cubicBezTo>
                  <a:pt x="438336" y="1248594"/>
                  <a:pt x="377614" y="1307418"/>
                  <a:pt x="256171" y="1303623"/>
                </a:cubicBezTo>
                <a:lnTo>
                  <a:pt x="91083" y="1303623"/>
                </a:lnTo>
                <a:lnTo>
                  <a:pt x="91083" y="1172691"/>
                </a:lnTo>
                <a:lnTo>
                  <a:pt x="159395" y="1172691"/>
                </a:lnTo>
                <a:cubicBezTo>
                  <a:pt x="204937" y="1172691"/>
                  <a:pt x="227707" y="1149921"/>
                  <a:pt x="227707" y="1104379"/>
                </a:cubicBezTo>
                <a:lnTo>
                  <a:pt x="227707" y="899443"/>
                </a:lnTo>
                <a:cubicBezTo>
                  <a:pt x="159395" y="910828"/>
                  <a:pt x="85390" y="918419"/>
                  <a:pt x="5693" y="922214"/>
                </a:cubicBezTo>
                <a:lnTo>
                  <a:pt x="5693" y="751433"/>
                </a:lnTo>
                <a:cubicBezTo>
                  <a:pt x="92981" y="751433"/>
                  <a:pt x="166985" y="747638"/>
                  <a:pt x="227707" y="740048"/>
                </a:cubicBezTo>
                <a:lnTo>
                  <a:pt x="227707" y="512341"/>
                </a:lnTo>
                <a:lnTo>
                  <a:pt x="0" y="512341"/>
                </a:lnTo>
                <a:lnTo>
                  <a:pt x="0" y="364331"/>
                </a:lnTo>
                <a:lnTo>
                  <a:pt x="227707" y="364331"/>
                </a:lnTo>
                <a:lnTo>
                  <a:pt x="227707" y="210629"/>
                </a:lnTo>
                <a:lnTo>
                  <a:pt x="28464" y="210629"/>
                </a:lnTo>
                <a:lnTo>
                  <a:pt x="28464" y="74005"/>
                </a:lnTo>
                <a:lnTo>
                  <a:pt x="358639" y="74005"/>
                </a:lnTo>
                <a:cubicBezTo>
                  <a:pt x="434541" y="74005"/>
                  <a:pt x="519931" y="60722"/>
                  <a:pt x="614809" y="34156"/>
                </a:cubicBezTo>
                <a:lnTo>
                  <a:pt x="614809" y="182166"/>
                </a:lnTo>
                <a:cubicBezTo>
                  <a:pt x="554087" y="197346"/>
                  <a:pt x="495263" y="206834"/>
                  <a:pt x="438336" y="210629"/>
                </a:cubicBezTo>
                <a:lnTo>
                  <a:pt x="438336" y="364331"/>
                </a:lnTo>
                <a:lnTo>
                  <a:pt x="677429" y="364331"/>
                </a:lnTo>
                <a:cubicBezTo>
                  <a:pt x="669838" y="258068"/>
                  <a:pt x="666043" y="136624"/>
                  <a:pt x="666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42" name="任意多边形 841"/>
          <p:cNvSpPr/>
          <p:nvPr/>
        </p:nvSpPr>
        <p:spPr>
          <a:xfrm>
            <a:off x="-57150" y="0"/>
            <a:ext cx="2800350" cy="2114550"/>
          </a:xfrm>
          <a:custGeom>
            <a:avLst/>
            <a:gdLst>
              <a:gd name="connsiteX0" fmla="*/ 2800350 w 2800350"/>
              <a:gd name="connsiteY0" fmla="*/ 0 h 2114550"/>
              <a:gd name="connsiteX1" fmla="*/ 0 w 2800350"/>
              <a:gd name="connsiteY1" fmla="*/ 2019300 h 2114550"/>
              <a:gd name="connsiteX2" fmla="*/ 2133600 w 2800350"/>
              <a:gd name="connsiteY2" fmla="*/ 2114550 h 2114550"/>
              <a:gd name="connsiteX3" fmla="*/ 2286000 w 2800350"/>
              <a:gd name="connsiteY3" fmla="*/ 590550 h 2114550"/>
              <a:gd name="connsiteX4" fmla="*/ 2800350 w 2800350"/>
              <a:gd name="connsiteY4" fmla="*/ 0 h 211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0" h="2114550">
                <a:moveTo>
                  <a:pt x="2800350" y="0"/>
                </a:moveTo>
                <a:lnTo>
                  <a:pt x="0" y="2019300"/>
                </a:lnTo>
                <a:lnTo>
                  <a:pt x="2133600" y="2114550"/>
                </a:lnTo>
                <a:lnTo>
                  <a:pt x="2286000" y="590550"/>
                </a:lnTo>
                <a:lnTo>
                  <a:pt x="2800350" y="0"/>
                </a:lnTo>
                <a:close/>
              </a:path>
            </a:pathLst>
          </a:custGeom>
          <a:solidFill>
            <a:srgbClr val="FFDA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43" name="直接连接符 842"/>
          <p:cNvCxnSpPr/>
          <p:nvPr/>
        </p:nvCxnSpPr>
        <p:spPr>
          <a:xfrm flipH="1">
            <a:off x="-282575" y="-3175"/>
            <a:ext cx="3038475" cy="2190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6718550" y="2981647"/>
            <a:ext cx="2373063" cy="872022"/>
            <a:chOff x="6718550" y="2981647"/>
            <a:chExt cx="2373063" cy="872022"/>
          </a:xfrm>
        </p:grpSpPr>
        <p:grpSp>
          <p:nvGrpSpPr>
            <p:cNvPr id="4" name="组合 3"/>
            <p:cNvGrpSpPr/>
            <p:nvPr/>
          </p:nvGrpSpPr>
          <p:grpSpPr>
            <a:xfrm>
              <a:off x="7658729" y="3261719"/>
              <a:ext cx="1432884" cy="591950"/>
              <a:chOff x="7658729" y="3261719"/>
              <a:chExt cx="1432884" cy="591950"/>
            </a:xfrm>
          </p:grpSpPr>
          <p:sp>
            <p:nvSpPr>
              <p:cNvPr id="15407" name="Freeform 435"/>
              <p:cNvSpPr/>
              <p:nvPr/>
            </p:nvSpPr>
            <p:spPr bwMode="auto">
              <a:xfrm rot="16200000" flipH="1">
                <a:off x="7836431" y="3084017"/>
                <a:ext cx="591950" cy="947353"/>
              </a:xfrm>
              <a:custGeom>
                <a:avLst/>
                <a:gdLst>
                  <a:gd name="T0" fmla="*/ 0 w 10000"/>
                  <a:gd name="T1" fmla="*/ 0 h 10051"/>
                  <a:gd name="T2" fmla="*/ 270079 w 10000"/>
                  <a:gd name="T3" fmla="*/ 8296 h 10051"/>
                  <a:gd name="T4" fmla="*/ 591889 w 10000"/>
                  <a:gd name="T5" fmla="*/ 450446 h 10051"/>
                  <a:gd name="T6" fmla="*/ 388220 w 10000"/>
                  <a:gd name="T7" fmla="*/ 947559 h 10051"/>
                  <a:gd name="T8" fmla="*/ 294702 w 10000"/>
                  <a:gd name="T9" fmla="*/ 834429 h 10051"/>
                  <a:gd name="T10" fmla="*/ 484165 w 10000"/>
                  <a:gd name="T11" fmla="*/ 470338 h 10051"/>
                  <a:gd name="T12" fmla="*/ 0 w 10000"/>
                  <a:gd name="T13" fmla="*/ 0 h 100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000" h="10051">
                    <a:moveTo>
                      <a:pt x="0" y="0"/>
                    </a:moveTo>
                    <a:cubicBezTo>
                      <a:pt x="417" y="30"/>
                      <a:pt x="3699" y="142"/>
                      <a:pt x="4563" y="88"/>
                    </a:cubicBezTo>
                    <a:lnTo>
                      <a:pt x="10000" y="4778"/>
                    </a:lnTo>
                    <a:cubicBezTo>
                      <a:pt x="9633" y="5792"/>
                      <a:pt x="7375" y="9380"/>
                      <a:pt x="6559" y="10051"/>
                    </a:cubicBezTo>
                    <a:cubicBezTo>
                      <a:pt x="6193" y="9989"/>
                      <a:pt x="5614" y="9517"/>
                      <a:pt x="4979" y="8851"/>
                    </a:cubicBezTo>
                    <a:cubicBezTo>
                      <a:pt x="5481" y="8119"/>
                      <a:pt x="6892" y="6434"/>
                      <a:pt x="8180" y="498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8" name="Freeform 440"/>
              <p:cNvSpPr/>
              <p:nvPr/>
            </p:nvSpPr>
            <p:spPr bwMode="auto">
              <a:xfrm rot="14406370">
                <a:off x="8453010" y="3545544"/>
                <a:ext cx="225173" cy="143984"/>
              </a:xfrm>
              <a:custGeom>
                <a:avLst/>
                <a:gdLst>
                  <a:gd name="T0" fmla="*/ 38539 w 111"/>
                  <a:gd name="T1" fmla="*/ 144015 h 71"/>
                  <a:gd name="T2" fmla="*/ 0 w 111"/>
                  <a:gd name="T3" fmla="*/ 0 h 71"/>
                  <a:gd name="T4" fmla="*/ 158214 w 111"/>
                  <a:gd name="T5" fmla="*/ 18255 h 71"/>
                  <a:gd name="T6" fmla="*/ 154157 w 111"/>
                  <a:gd name="T7" fmla="*/ 70993 h 71"/>
                  <a:gd name="T8" fmla="*/ 172412 w 111"/>
                  <a:gd name="T9" fmla="*/ 18255 h 71"/>
                  <a:gd name="T10" fmla="*/ 225150 w 111"/>
                  <a:gd name="T11" fmla="*/ 18255 h 71"/>
                  <a:gd name="T12" fmla="*/ 176469 w 111"/>
                  <a:gd name="T13" fmla="*/ 144015 h 71"/>
                  <a:gd name="T14" fmla="*/ 38539 w 111"/>
                  <a:gd name="T15" fmla="*/ 144015 h 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1" h="71">
                    <a:moveTo>
                      <a:pt x="19" y="71"/>
                    </a:moveTo>
                    <a:lnTo>
                      <a:pt x="0" y="0"/>
                    </a:lnTo>
                    <a:lnTo>
                      <a:pt x="78" y="9"/>
                    </a:lnTo>
                    <a:lnTo>
                      <a:pt x="76" y="35"/>
                    </a:lnTo>
                    <a:lnTo>
                      <a:pt x="85" y="9"/>
                    </a:lnTo>
                    <a:lnTo>
                      <a:pt x="111" y="9"/>
                    </a:lnTo>
                    <a:lnTo>
                      <a:pt x="87" y="71"/>
                    </a:lnTo>
                    <a:lnTo>
                      <a:pt x="19" y="71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7" name="Freeform 1151"/>
              <p:cNvSpPr/>
              <p:nvPr/>
            </p:nvSpPr>
            <p:spPr bwMode="auto">
              <a:xfrm>
                <a:off x="8562975" y="3305175"/>
                <a:ext cx="528638" cy="377825"/>
              </a:xfrm>
              <a:custGeom>
                <a:avLst/>
                <a:gdLst>
                  <a:gd name="T0" fmla="*/ 0 w 96"/>
                  <a:gd name="T1" fmla="*/ 255588 h 68"/>
                  <a:gd name="T2" fmla="*/ 88106 w 96"/>
                  <a:gd name="T3" fmla="*/ 105569 h 68"/>
                  <a:gd name="T4" fmla="*/ 291852 w 96"/>
                  <a:gd name="T5" fmla="*/ 16669 h 68"/>
                  <a:gd name="T6" fmla="*/ 176212 w 96"/>
                  <a:gd name="T7" fmla="*/ 116681 h 68"/>
                  <a:gd name="T8" fmla="*/ 451544 w 96"/>
                  <a:gd name="T9" fmla="*/ 83344 h 68"/>
                  <a:gd name="T10" fmla="*/ 379958 w 96"/>
                  <a:gd name="T11" fmla="*/ 122238 h 68"/>
                  <a:gd name="T12" fmla="*/ 506610 w 96"/>
                  <a:gd name="T13" fmla="*/ 144463 h 68"/>
                  <a:gd name="T14" fmla="*/ 440531 w 96"/>
                  <a:gd name="T15" fmla="*/ 177800 h 68"/>
                  <a:gd name="T16" fmla="*/ 523130 w 96"/>
                  <a:gd name="T17" fmla="*/ 183356 h 68"/>
                  <a:gd name="T18" fmla="*/ 407491 w 96"/>
                  <a:gd name="T19" fmla="*/ 233363 h 68"/>
                  <a:gd name="T20" fmla="*/ 446037 w 96"/>
                  <a:gd name="T21" fmla="*/ 266700 h 68"/>
                  <a:gd name="T22" fmla="*/ 121146 w 96"/>
                  <a:gd name="T23" fmla="*/ 338931 h 68"/>
                  <a:gd name="T24" fmla="*/ 0 w 96"/>
                  <a:gd name="T25" fmla="*/ 255588 h 6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6" h="68">
                    <a:moveTo>
                      <a:pt x="0" y="46"/>
                    </a:moveTo>
                    <a:cubicBezTo>
                      <a:pt x="0" y="46"/>
                      <a:pt x="2" y="26"/>
                      <a:pt x="16" y="19"/>
                    </a:cubicBezTo>
                    <a:cubicBezTo>
                      <a:pt x="29" y="12"/>
                      <a:pt x="49" y="0"/>
                      <a:pt x="53" y="3"/>
                    </a:cubicBezTo>
                    <a:cubicBezTo>
                      <a:pt x="57" y="6"/>
                      <a:pt x="32" y="21"/>
                      <a:pt x="32" y="21"/>
                    </a:cubicBezTo>
                    <a:cubicBezTo>
                      <a:pt x="32" y="21"/>
                      <a:pt x="81" y="10"/>
                      <a:pt x="82" y="15"/>
                    </a:cubicBezTo>
                    <a:cubicBezTo>
                      <a:pt x="83" y="20"/>
                      <a:pt x="69" y="22"/>
                      <a:pt x="69" y="22"/>
                    </a:cubicBezTo>
                    <a:cubicBezTo>
                      <a:pt x="69" y="22"/>
                      <a:pt x="91" y="23"/>
                      <a:pt x="92" y="26"/>
                    </a:cubicBezTo>
                    <a:cubicBezTo>
                      <a:pt x="93" y="30"/>
                      <a:pt x="80" y="32"/>
                      <a:pt x="80" y="32"/>
                    </a:cubicBezTo>
                    <a:cubicBezTo>
                      <a:pt x="80" y="32"/>
                      <a:pt x="93" y="28"/>
                      <a:pt x="95" y="33"/>
                    </a:cubicBezTo>
                    <a:cubicBezTo>
                      <a:pt x="96" y="38"/>
                      <a:pt x="74" y="42"/>
                      <a:pt x="74" y="42"/>
                    </a:cubicBezTo>
                    <a:cubicBezTo>
                      <a:pt x="74" y="42"/>
                      <a:pt x="82" y="44"/>
                      <a:pt x="81" y="48"/>
                    </a:cubicBezTo>
                    <a:cubicBezTo>
                      <a:pt x="80" y="53"/>
                      <a:pt x="31" y="54"/>
                      <a:pt x="22" y="61"/>
                    </a:cubicBezTo>
                    <a:cubicBezTo>
                      <a:pt x="13" y="67"/>
                      <a:pt x="10" y="68"/>
                      <a:pt x="0" y="46"/>
                    </a:cubicBezTo>
                    <a:close/>
                  </a:path>
                </a:pathLst>
              </a:custGeom>
              <a:solidFill>
                <a:srgbClr val="F9C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45" name="Freeform 435"/>
            <p:cNvSpPr/>
            <p:nvPr/>
          </p:nvSpPr>
          <p:spPr bwMode="auto">
            <a:xfrm rot="16200000" flipH="1">
              <a:off x="6896252" y="2803945"/>
              <a:ext cx="591950" cy="947353"/>
            </a:xfrm>
            <a:custGeom>
              <a:avLst/>
              <a:gdLst>
                <a:gd name="T0" fmla="*/ 0 w 10000"/>
                <a:gd name="T1" fmla="*/ 0 h 10051"/>
                <a:gd name="T2" fmla="*/ 270079 w 10000"/>
                <a:gd name="T3" fmla="*/ 8296 h 10051"/>
                <a:gd name="T4" fmla="*/ 591889 w 10000"/>
                <a:gd name="T5" fmla="*/ 450446 h 10051"/>
                <a:gd name="T6" fmla="*/ 388220 w 10000"/>
                <a:gd name="T7" fmla="*/ 947559 h 10051"/>
                <a:gd name="T8" fmla="*/ 294702 w 10000"/>
                <a:gd name="T9" fmla="*/ 834429 h 10051"/>
                <a:gd name="T10" fmla="*/ 484165 w 10000"/>
                <a:gd name="T11" fmla="*/ 470338 h 10051"/>
                <a:gd name="T12" fmla="*/ 0 w 10000"/>
                <a:gd name="T13" fmla="*/ 0 h 100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000" h="10051">
                  <a:moveTo>
                    <a:pt x="0" y="0"/>
                  </a:moveTo>
                  <a:cubicBezTo>
                    <a:pt x="417" y="30"/>
                    <a:pt x="3699" y="142"/>
                    <a:pt x="4563" y="88"/>
                  </a:cubicBezTo>
                  <a:lnTo>
                    <a:pt x="10000" y="4778"/>
                  </a:lnTo>
                  <a:cubicBezTo>
                    <a:pt x="9633" y="5792"/>
                    <a:pt x="7375" y="9380"/>
                    <a:pt x="6559" y="10051"/>
                  </a:cubicBezTo>
                  <a:cubicBezTo>
                    <a:pt x="6193" y="9989"/>
                    <a:pt x="5614" y="9517"/>
                    <a:pt x="4979" y="8851"/>
                  </a:cubicBezTo>
                  <a:cubicBezTo>
                    <a:pt x="5481" y="8119"/>
                    <a:pt x="6892" y="6434"/>
                    <a:pt x="8180" y="498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FEFEF">
                <a:alpha val="0"/>
              </a:srgb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2" presetClass="emp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" grpId="0" animBg="1"/>
      <p:bldP spid="871" grpId="0" animBg="1"/>
      <p:bldP spid="869" grpId="0" animBg="1"/>
      <p:bldP spid="8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3E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 bwMode="auto">
          <a:xfrm>
            <a:off x="7654925" y="3286125"/>
            <a:ext cx="1406525" cy="568325"/>
            <a:chOff x="7655548" y="3285763"/>
            <a:chExt cx="1405109" cy="568119"/>
          </a:xfrm>
        </p:grpSpPr>
        <p:sp>
          <p:nvSpPr>
            <p:cNvPr id="16457" name="Freeform 439"/>
            <p:cNvSpPr/>
            <p:nvPr/>
          </p:nvSpPr>
          <p:spPr bwMode="auto">
            <a:xfrm rot="3756480" flipV="1">
              <a:off x="8656240" y="3244659"/>
              <a:ext cx="342715" cy="466118"/>
            </a:xfrm>
            <a:custGeom>
              <a:avLst/>
              <a:gdLst>
                <a:gd name="T0" fmla="*/ 50287 w 9221"/>
                <a:gd name="T1" fmla="*/ 24005 h 10000"/>
                <a:gd name="T2" fmla="*/ 13046 w 9221"/>
                <a:gd name="T3" fmla="*/ 214274 h 10000"/>
                <a:gd name="T4" fmla="*/ 93214 w 9221"/>
                <a:gd name="T5" fmla="*/ 258276 h 10000"/>
                <a:gd name="T6" fmla="*/ 64745 w 9221"/>
                <a:gd name="T7" fmla="*/ 167989 h 10000"/>
                <a:gd name="T8" fmla="*/ 35829 w 9221"/>
                <a:gd name="T9" fmla="*/ 407993 h 10000"/>
                <a:gd name="T10" fmla="*/ 45492 w 9221"/>
                <a:gd name="T11" fmla="*/ 451202 h 10000"/>
                <a:gd name="T12" fmla="*/ 286482 w 9221"/>
                <a:gd name="T13" fmla="*/ 451202 h 10000"/>
                <a:gd name="T14" fmla="*/ 310603 w 9221"/>
                <a:gd name="T15" fmla="*/ 412794 h 10000"/>
                <a:gd name="T16" fmla="*/ 310603 w 9221"/>
                <a:gd name="T17" fmla="*/ 48010 h 10000"/>
                <a:gd name="T18" fmla="*/ 257566 w 9221"/>
                <a:gd name="T19" fmla="*/ 0 h 10000"/>
                <a:gd name="T20" fmla="*/ 117782 w 9221"/>
                <a:gd name="T21" fmla="*/ 0 h 10000"/>
                <a:gd name="T22" fmla="*/ 50287 w 9221"/>
                <a:gd name="T23" fmla="*/ 24005 h 100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221" h="10000">
                  <a:moveTo>
                    <a:pt x="1353" y="515"/>
                  </a:moveTo>
                  <a:cubicBezTo>
                    <a:pt x="-722" y="4427"/>
                    <a:pt x="158" y="3760"/>
                    <a:pt x="351" y="4597"/>
                  </a:cubicBezTo>
                  <a:cubicBezTo>
                    <a:pt x="544" y="5436"/>
                    <a:pt x="2276" y="5706"/>
                    <a:pt x="2508" y="5541"/>
                  </a:cubicBezTo>
                  <a:cubicBezTo>
                    <a:pt x="2740" y="5376"/>
                    <a:pt x="2000" y="3068"/>
                    <a:pt x="1742" y="3604"/>
                  </a:cubicBezTo>
                  <a:cubicBezTo>
                    <a:pt x="1484" y="4139"/>
                    <a:pt x="3558" y="6591"/>
                    <a:pt x="964" y="8753"/>
                  </a:cubicBezTo>
                  <a:cubicBezTo>
                    <a:pt x="1051" y="9062"/>
                    <a:pt x="1137" y="9371"/>
                    <a:pt x="1224" y="9680"/>
                  </a:cubicBezTo>
                  <a:cubicBezTo>
                    <a:pt x="1224" y="9680"/>
                    <a:pt x="6152" y="10400"/>
                    <a:pt x="7708" y="9680"/>
                  </a:cubicBezTo>
                  <a:lnTo>
                    <a:pt x="8357" y="8856"/>
                  </a:lnTo>
                  <a:cubicBezTo>
                    <a:pt x="8357" y="8856"/>
                    <a:pt x="10302" y="4839"/>
                    <a:pt x="8357" y="1030"/>
                  </a:cubicBezTo>
                  <a:lnTo>
                    <a:pt x="6930" y="0"/>
                  </a:lnTo>
                  <a:lnTo>
                    <a:pt x="3169" y="0"/>
                  </a:lnTo>
                  <a:lnTo>
                    <a:pt x="1353" y="515"/>
                  </a:lnTo>
                  <a:close/>
                </a:path>
              </a:pathLst>
            </a:custGeom>
            <a:solidFill>
              <a:srgbClr val="F9C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58" name="组合 52"/>
            <p:cNvGrpSpPr/>
            <p:nvPr/>
          </p:nvGrpSpPr>
          <p:grpSpPr bwMode="auto">
            <a:xfrm>
              <a:off x="7655548" y="3285763"/>
              <a:ext cx="982206" cy="568119"/>
              <a:chOff x="7655548" y="3285763"/>
              <a:chExt cx="982206" cy="568119"/>
            </a:xfrm>
          </p:grpSpPr>
          <p:sp>
            <p:nvSpPr>
              <p:cNvPr id="16459" name="Freeform 435"/>
              <p:cNvSpPr/>
              <p:nvPr/>
            </p:nvSpPr>
            <p:spPr bwMode="auto">
              <a:xfrm rot="16200000" flipH="1">
                <a:off x="7823198" y="3118113"/>
                <a:ext cx="568119" cy="903419"/>
              </a:xfrm>
              <a:custGeom>
                <a:avLst/>
                <a:gdLst>
                  <a:gd name="T0" fmla="*/ 0 w 10000"/>
                  <a:gd name="T1" fmla="*/ 5454 h 10436"/>
                  <a:gd name="T2" fmla="*/ 315306 w 10000"/>
                  <a:gd name="T3" fmla="*/ 1904 h 10436"/>
                  <a:gd name="T4" fmla="*/ 568119 w 10000"/>
                  <a:gd name="T5" fmla="*/ 453614 h 10436"/>
                  <a:gd name="T6" fmla="*/ 360642 w 10000"/>
                  <a:gd name="T7" fmla="*/ 903419 h 10436"/>
                  <a:gd name="T8" fmla="*/ 273265 w 10000"/>
                  <a:gd name="T9" fmla="*/ 885240 h 10436"/>
                  <a:gd name="T10" fmla="*/ 270481 w 10000"/>
                  <a:gd name="T11" fmla="*/ 825595 h 10436"/>
                  <a:gd name="T12" fmla="*/ 449666 w 10000"/>
                  <a:gd name="T13" fmla="*/ 463483 h 10436"/>
                  <a:gd name="T14" fmla="*/ 0 w 10000"/>
                  <a:gd name="T15" fmla="*/ 5454 h 104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000" h="10436">
                    <a:moveTo>
                      <a:pt x="0" y="63"/>
                    </a:moveTo>
                    <a:cubicBezTo>
                      <a:pt x="434" y="97"/>
                      <a:pt x="4651" y="-56"/>
                      <a:pt x="5550" y="22"/>
                    </a:cubicBezTo>
                    <a:cubicBezTo>
                      <a:pt x="6715" y="1078"/>
                      <a:pt x="9052" y="4357"/>
                      <a:pt x="10000" y="5240"/>
                    </a:cubicBezTo>
                    <a:cubicBezTo>
                      <a:pt x="9078" y="7122"/>
                      <a:pt x="6947" y="9624"/>
                      <a:pt x="6348" y="10436"/>
                    </a:cubicBezTo>
                    <a:cubicBezTo>
                      <a:pt x="5203" y="10203"/>
                      <a:pt x="5187" y="10385"/>
                      <a:pt x="4810" y="10226"/>
                    </a:cubicBezTo>
                    <a:cubicBezTo>
                      <a:pt x="4436" y="10067"/>
                      <a:pt x="4673" y="9776"/>
                      <a:pt x="4761" y="9537"/>
                    </a:cubicBezTo>
                    <a:cubicBezTo>
                      <a:pt x="5264" y="8826"/>
                      <a:pt x="7400" y="5936"/>
                      <a:pt x="7915" y="5354"/>
                    </a:cubicBezTo>
                    <a:cubicBezTo>
                      <a:pt x="6116" y="4160"/>
                      <a:pt x="960" y="809"/>
                      <a:pt x="0" y="63"/>
                    </a:cubicBez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60" name="Freeform 440"/>
              <p:cNvSpPr/>
              <p:nvPr/>
            </p:nvSpPr>
            <p:spPr bwMode="auto">
              <a:xfrm rot="-7193630">
                <a:off x="8453172" y="3545767"/>
                <a:ext cx="225150" cy="144015"/>
              </a:xfrm>
              <a:custGeom>
                <a:avLst/>
                <a:gdLst>
                  <a:gd name="T0" fmla="*/ 38539 w 111"/>
                  <a:gd name="T1" fmla="*/ 144015 h 71"/>
                  <a:gd name="T2" fmla="*/ 0 w 111"/>
                  <a:gd name="T3" fmla="*/ 0 h 71"/>
                  <a:gd name="T4" fmla="*/ 158214 w 111"/>
                  <a:gd name="T5" fmla="*/ 18255 h 71"/>
                  <a:gd name="T6" fmla="*/ 154157 w 111"/>
                  <a:gd name="T7" fmla="*/ 70993 h 71"/>
                  <a:gd name="T8" fmla="*/ 172412 w 111"/>
                  <a:gd name="T9" fmla="*/ 18255 h 71"/>
                  <a:gd name="T10" fmla="*/ 225150 w 111"/>
                  <a:gd name="T11" fmla="*/ 18255 h 71"/>
                  <a:gd name="T12" fmla="*/ 176469 w 111"/>
                  <a:gd name="T13" fmla="*/ 144015 h 71"/>
                  <a:gd name="T14" fmla="*/ 38539 w 111"/>
                  <a:gd name="T15" fmla="*/ 144015 h 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1" h="71">
                    <a:moveTo>
                      <a:pt x="19" y="71"/>
                    </a:moveTo>
                    <a:lnTo>
                      <a:pt x="0" y="0"/>
                    </a:lnTo>
                    <a:lnTo>
                      <a:pt x="78" y="9"/>
                    </a:lnTo>
                    <a:lnTo>
                      <a:pt x="76" y="35"/>
                    </a:lnTo>
                    <a:lnTo>
                      <a:pt x="85" y="9"/>
                    </a:lnTo>
                    <a:lnTo>
                      <a:pt x="111" y="9"/>
                    </a:lnTo>
                    <a:lnTo>
                      <a:pt x="87" y="71"/>
                    </a:lnTo>
                    <a:lnTo>
                      <a:pt x="19" y="71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 bwMode="auto">
          <a:xfrm>
            <a:off x="5772150" y="1520825"/>
            <a:ext cx="2730500" cy="5045075"/>
            <a:chOff x="5771692" y="1521279"/>
            <a:chExt cx="2730194" cy="5044557"/>
          </a:xfrm>
        </p:grpSpPr>
        <p:sp>
          <p:nvSpPr>
            <p:cNvPr id="16426" name="Oval 426"/>
            <p:cNvSpPr>
              <a:spLocks noChangeArrowheads="1"/>
            </p:cNvSpPr>
            <p:nvPr/>
          </p:nvSpPr>
          <p:spPr bwMode="auto">
            <a:xfrm>
              <a:off x="5969153" y="6096000"/>
              <a:ext cx="2466094" cy="469836"/>
            </a:xfrm>
            <a:prstGeom prst="ellipse">
              <a:avLst/>
            </a:prstGeom>
            <a:solidFill>
              <a:srgbClr val="EFEFF0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27" name="AutoShape 424"/>
            <p:cNvSpPr>
              <a:spLocks noChangeAspect="1" noChangeArrowheads="1" noTextEdit="1"/>
            </p:cNvSpPr>
            <p:nvPr/>
          </p:nvSpPr>
          <p:spPr bwMode="auto">
            <a:xfrm>
              <a:off x="5771692" y="1521279"/>
              <a:ext cx="2730194" cy="500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8" name="Freeform 427"/>
            <p:cNvSpPr/>
            <p:nvPr/>
          </p:nvSpPr>
          <p:spPr bwMode="auto">
            <a:xfrm>
              <a:off x="6363978" y="4486762"/>
              <a:ext cx="1612560" cy="1892473"/>
            </a:xfrm>
            <a:custGeom>
              <a:avLst/>
              <a:gdLst>
                <a:gd name="T0" fmla="*/ 688347 w 335"/>
                <a:gd name="T1" fmla="*/ 489930 h 394"/>
                <a:gd name="T2" fmla="*/ 630583 w 335"/>
                <a:gd name="T3" fmla="*/ 1738770 h 394"/>
                <a:gd name="T4" fmla="*/ 0 w 335"/>
                <a:gd name="T5" fmla="*/ 1738770 h 394"/>
                <a:gd name="T6" fmla="*/ 515056 w 335"/>
                <a:gd name="T7" fmla="*/ 1618689 h 394"/>
                <a:gd name="T8" fmla="*/ 452480 w 335"/>
                <a:gd name="T9" fmla="*/ 1119153 h 394"/>
                <a:gd name="T10" fmla="*/ 216613 w 335"/>
                <a:gd name="T11" fmla="*/ 283391 h 394"/>
                <a:gd name="T12" fmla="*/ 226240 w 335"/>
                <a:gd name="T13" fmla="*/ 0 h 394"/>
                <a:gd name="T14" fmla="*/ 1314116 w 335"/>
                <a:gd name="T15" fmla="*/ 0 h 394"/>
                <a:gd name="T16" fmla="*/ 1333371 w 335"/>
                <a:gd name="T17" fmla="*/ 244965 h 394"/>
                <a:gd name="T18" fmla="*/ 1169708 w 335"/>
                <a:gd name="T19" fmla="*/ 903007 h 394"/>
                <a:gd name="T20" fmla="*/ 1111944 w 335"/>
                <a:gd name="T21" fmla="*/ 1633099 h 394"/>
                <a:gd name="T22" fmla="*/ 1439270 w 335"/>
                <a:gd name="T23" fmla="*/ 1589869 h 394"/>
                <a:gd name="T24" fmla="*/ 1612560 w 335"/>
                <a:gd name="T25" fmla="*/ 1863654 h 394"/>
                <a:gd name="T26" fmla="*/ 1506661 w 335"/>
                <a:gd name="T27" fmla="*/ 1892473 h 394"/>
                <a:gd name="T28" fmla="*/ 1020486 w 335"/>
                <a:gd name="T29" fmla="*/ 1729163 h 394"/>
                <a:gd name="T30" fmla="*/ 885705 w 335"/>
                <a:gd name="T31" fmla="*/ 489930 h 394"/>
                <a:gd name="T32" fmla="*/ 688347 w 335"/>
                <a:gd name="T33" fmla="*/ 489930 h 3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35" h="394">
                  <a:moveTo>
                    <a:pt x="143" y="102"/>
                  </a:moveTo>
                  <a:cubicBezTo>
                    <a:pt x="122" y="153"/>
                    <a:pt x="131" y="362"/>
                    <a:pt x="131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79" y="296"/>
                    <a:pt x="107" y="337"/>
                    <a:pt x="107" y="337"/>
                  </a:cubicBezTo>
                  <a:cubicBezTo>
                    <a:pt x="107" y="337"/>
                    <a:pt x="127" y="318"/>
                    <a:pt x="94" y="233"/>
                  </a:cubicBezTo>
                  <a:cubicBezTo>
                    <a:pt x="62" y="149"/>
                    <a:pt x="45" y="59"/>
                    <a:pt x="45" y="5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7" y="51"/>
                    <a:pt x="277" y="51"/>
                    <a:pt x="277" y="51"/>
                  </a:cubicBezTo>
                  <a:cubicBezTo>
                    <a:pt x="277" y="51"/>
                    <a:pt x="269" y="115"/>
                    <a:pt x="243" y="188"/>
                  </a:cubicBezTo>
                  <a:cubicBezTo>
                    <a:pt x="227" y="235"/>
                    <a:pt x="221" y="294"/>
                    <a:pt x="231" y="340"/>
                  </a:cubicBezTo>
                  <a:cubicBezTo>
                    <a:pt x="231" y="340"/>
                    <a:pt x="273" y="325"/>
                    <a:pt x="299" y="331"/>
                  </a:cubicBezTo>
                  <a:cubicBezTo>
                    <a:pt x="316" y="335"/>
                    <a:pt x="331" y="356"/>
                    <a:pt x="335" y="388"/>
                  </a:cubicBezTo>
                  <a:cubicBezTo>
                    <a:pt x="335" y="388"/>
                    <a:pt x="328" y="394"/>
                    <a:pt x="313" y="394"/>
                  </a:cubicBezTo>
                  <a:cubicBezTo>
                    <a:pt x="286" y="394"/>
                    <a:pt x="272" y="362"/>
                    <a:pt x="212" y="360"/>
                  </a:cubicBezTo>
                  <a:cubicBezTo>
                    <a:pt x="212" y="360"/>
                    <a:pt x="228" y="269"/>
                    <a:pt x="184" y="102"/>
                  </a:cubicBezTo>
                  <a:lnTo>
                    <a:pt x="143" y="102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9" name="Freeform 428"/>
            <p:cNvSpPr/>
            <p:nvPr/>
          </p:nvSpPr>
          <p:spPr bwMode="auto">
            <a:xfrm>
              <a:off x="6589128" y="4486762"/>
              <a:ext cx="563889" cy="288029"/>
            </a:xfrm>
            <a:custGeom>
              <a:avLst/>
              <a:gdLst>
                <a:gd name="T0" fmla="*/ 563889 w 278"/>
                <a:gd name="T1" fmla="*/ 123731 h 142"/>
                <a:gd name="T2" fmla="*/ 501009 w 278"/>
                <a:gd name="T3" fmla="*/ 288029 h 142"/>
                <a:gd name="T4" fmla="*/ 0 w 278"/>
                <a:gd name="T5" fmla="*/ 0 h 142"/>
                <a:gd name="T6" fmla="*/ 563889 w 278"/>
                <a:gd name="T7" fmla="*/ 123731 h 1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8" h="142">
                  <a:moveTo>
                    <a:pt x="278" y="61"/>
                  </a:moveTo>
                  <a:lnTo>
                    <a:pt x="247" y="142"/>
                  </a:lnTo>
                  <a:lnTo>
                    <a:pt x="0" y="0"/>
                  </a:lnTo>
                  <a:lnTo>
                    <a:pt x="278" y="6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0" name="Freeform 429"/>
            <p:cNvSpPr/>
            <p:nvPr/>
          </p:nvSpPr>
          <p:spPr bwMode="auto">
            <a:xfrm>
              <a:off x="7153017" y="4486762"/>
              <a:ext cx="525350" cy="288029"/>
            </a:xfrm>
            <a:custGeom>
              <a:avLst/>
              <a:gdLst>
                <a:gd name="T0" fmla="*/ 525350 w 259"/>
                <a:gd name="T1" fmla="*/ 0 h 142"/>
                <a:gd name="T2" fmla="*/ 77078 w 259"/>
                <a:gd name="T3" fmla="*/ 288029 h 142"/>
                <a:gd name="T4" fmla="*/ 0 w 259"/>
                <a:gd name="T5" fmla="*/ 123731 h 142"/>
                <a:gd name="T6" fmla="*/ 525350 w 259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9" h="142">
                  <a:moveTo>
                    <a:pt x="259" y="0"/>
                  </a:moveTo>
                  <a:lnTo>
                    <a:pt x="38" y="142"/>
                  </a:lnTo>
                  <a:lnTo>
                    <a:pt x="0" y="61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1" name="任意多边形 12"/>
            <p:cNvSpPr/>
            <p:nvPr/>
          </p:nvSpPr>
          <p:spPr bwMode="auto">
            <a:xfrm>
              <a:off x="6147978" y="3261624"/>
              <a:ext cx="392416" cy="1910728"/>
            </a:xfrm>
            <a:custGeom>
              <a:avLst/>
              <a:gdLst>
                <a:gd name="T0" fmla="*/ 258092 w 392416"/>
                <a:gd name="T1" fmla="*/ 1896774 h 1910728"/>
                <a:gd name="T2" fmla="*/ 261261 w 392416"/>
                <a:gd name="T3" fmla="*/ 1896774 h 1910728"/>
                <a:gd name="T4" fmla="*/ 264177 w 392416"/>
                <a:gd name="T5" fmla="*/ 1910728 h 1910728"/>
                <a:gd name="T6" fmla="*/ 258092 w 392416"/>
                <a:gd name="T7" fmla="*/ 1896774 h 1910728"/>
                <a:gd name="T8" fmla="*/ 370160 w 392416"/>
                <a:gd name="T9" fmla="*/ 0 h 1910728"/>
                <a:gd name="T10" fmla="*/ 368931 w 392416"/>
                <a:gd name="T11" fmla="*/ 137573 h 1910728"/>
                <a:gd name="T12" fmla="*/ 391903 w 392416"/>
                <a:gd name="T13" fmla="*/ 477611 h 1910728"/>
                <a:gd name="T14" fmla="*/ 98081 w 392416"/>
                <a:gd name="T15" fmla="*/ 879458 h 1910728"/>
                <a:gd name="T16" fmla="*/ 0 w 392416"/>
                <a:gd name="T17" fmla="*/ 857233 h 1910728"/>
                <a:gd name="T18" fmla="*/ 254554 w 392416"/>
                <a:gd name="T19" fmla="*/ 244764 h 1910728"/>
                <a:gd name="T20" fmla="*/ 283466 w 392416"/>
                <a:gd name="T21" fmla="*/ 182475 h 1910728"/>
                <a:gd name="T22" fmla="*/ 312336 w 392416"/>
                <a:gd name="T23" fmla="*/ 119994 h 1910728"/>
                <a:gd name="T24" fmla="*/ 370160 w 392416"/>
                <a:gd name="T25" fmla="*/ 0 h 191072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92416" h="1910728">
                  <a:moveTo>
                    <a:pt x="258092" y="1896774"/>
                  </a:moveTo>
                  <a:lnTo>
                    <a:pt x="261261" y="1896774"/>
                  </a:lnTo>
                  <a:lnTo>
                    <a:pt x="264177" y="1910728"/>
                  </a:lnTo>
                  <a:lnTo>
                    <a:pt x="258092" y="1896774"/>
                  </a:lnTo>
                  <a:close/>
                  <a:moveTo>
                    <a:pt x="370160" y="0"/>
                  </a:moveTo>
                  <a:cubicBezTo>
                    <a:pt x="360537" y="43183"/>
                    <a:pt x="370644" y="91215"/>
                    <a:pt x="368931" y="137573"/>
                  </a:cubicBezTo>
                  <a:cubicBezTo>
                    <a:pt x="370835" y="194553"/>
                    <a:pt x="396322" y="428765"/>
                    <a:pt x="391903" y="477611"/>
                  </a:cubicBezTo>
                  <a:cubicBezTo>
                    <a:pt x="320039" y="604697"/>
                    <a:pt x="162472" y="802694"/>
                    <a:pt x="98081" y="879458"/>
                  </a:cubicBezTo>
                  <a:lnTo>
                    <a:pt x="0" y="857233"/>
                  </a:lnTo>
                  <a:lnTo>
                    <a:pt x="254554" y="244764"/>
                  </a:lnTo>
                  <a:lnTo>
                    <a:pt x="283466" y="182475"/>
                  </a:lnTo>
                  <a:cubicBezTo>
                    <a:pt x="293089" y="163176"/>
                    <a:pt x="302712" y="139292"/>
                    <a:pt x="312336" y="119994"/>
                  </a:cubicBezTo>
                  <a:cubicBezTo>
                    <a:pt x="331625" y="81588"/>
                    <a:pt x="350871" y="43183"/>
                    <a:pt x="370160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2" name="Freeform 431"/>
            <p:cNvSpPr/>
            <p:nvPr/>
          </p:nvSpPr>
          <p:spPr bwMode="auto">
            <a:xfrm>
              <a:off x="6507993" y="3054730"/>
              <a:ext cx="1170374" cy="1594302"/>
            </a:xfrm>
            <a:custGeom>
              <a:avLst/>
              <a:gdLst>
                <a:gd name="T0" fmla="*/ 1170374 w 243"/>
                <a:gd name="T1" fmla="*/ 1431030 h 332"/>
                <a:gd name="T2" fmla="*/ 1155925 w 243"/>
                <a:gd name="T3" fmla="*/ 206491 h 332"/>
                <a:gd name="T4" fmla="*/ 520166 w 243"/>
                <a:gd name="T5" fmla="*/ 0 h 332"/>
                <a:gd name="T6" fmla="*/ 0 w 243"/>
                <a:gd name="T7" fmla="*/ 192085 h 332"/>
                <a:gd name="T8" fmla="*/ 81878 w 243"/>
                <a:gd name="T9" fmla="*/ 1431030 h 332"/>
                <a:gd name="T10" fmla="*/ 611677 w 243"/>
                <a:gd name="T11" fmla="*/ 1594302 h 332"/>
                <a:gd name="T12" fmla="*/ 1170374 w 243"/>
                <a:gd name="T13" fmla="*/ 1431030 h 3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3" h="332">
                  <a:moveTo>
                    <a:pt x="243" y="298"/>
                  </a:moveTo>
                  <a:cubicBezTo>
                    <a:pt x="240" y="43"/>
                    <a:pt x="240" y="43"/>
                    <a:pt x="240" y="43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7" y="298"/>
                    <a:pt x="17" y="298"/>
                    <a:pt x="17" y="298"/>
                  </a:cubicBezTo>
                  <a:cubicBezTo>
                    <a:pt x="17" y="298"/>
                    <a:pt x="74" y="332"/>
                    <a:pt x="127" y="332"/>
                  </a:cubicBezTo>
                  <a:cubicBezTo>
                    <a:pt x="180" y="332"/>
                    <a:pt x="243" y="298"/>
                    <a:pt x="243" y="298"/>
                  </a:cubicBez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3" name="Freeform 432"/>
            <p:cNvSpPr/>
            <p:nvPr/>
          </p:nvSpPr>
          <p:spPr bwMode="auto">
            <a:xfrm>
              <a:off x="6864987" y="2971567"/>
              <a:ext cx="269775" cy="235291"/>
            </a:xfrm>
            <a:custGeom>
              <a:avLst/>
              <a:gdLst>
                <a:gd name="T0" fmla="*/ 57809 w 56"/>
                <a:gd name="T1" fmla="*/ 0 h 49"/>
                <a:gd name="T2" fmla="*/ 62626 w 56"/>
                <a:gd name="T3" fmla="*/ 177669 h 49"/>
                <a:gd name="T4" fmla="*/ 269775 w 56"/>
                <a:gd name="T5" fmla="*/ 177669 h 49"/>
                <a:gd name="T6" fmla="*/ 264958 w 56"/>
                <a:gd name="T7" fmla="*/ 0 h 49"/>
                <a:gd name="T8" fmla="*/ 57809 w 56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49">
                  <a:moveTo>
                    <a:pt x="12" y="0"/>
                  </a:moveTo>
                  <a:cubicBezTo>
                    <a:pt x="0" y="28"/>
                    <a:pt x="13" y="37"/>
                    <a:pt x="13" y="37"/>
                  </a:cubicBezTo>
                  <a:cubicBezTo>
                    <a:pt x="13" y="37"/>
                    <a:pt x="26" y="49"/>
                    <a:pt x="56" y="37"/>
                  </a:cubicBezTo>
                  <a:cubicBezTo>
                    <a:pt x="56" y="37"/>
                    <a:pt x="43" y="28"/>
                    <a:pt x="55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4" name="Freeform 433"/>
            <p:cNvSpPr/>
            <p:nvPr/>
          </p:nvSpPr>
          <p:spPr bwMode="auto">
            <a:xfrm>
              <a:off x="6858901" y="3030389"/>
              <a:ext cx="160242" cy="235291"/>
            </a:xfrm>
            <a:custGeom>
              <a:avLst/>
              <a:gdLst>
                <a:gd name="T0" fmla="*/ 160242 w 79"/>
                <a:gd name="T1" fmla="*/ 18255 h 116"/>
                <a:gd name="T2" fmla="*/ 38539 w 79"/>
                <a:gd name="T3" fmla="*/ 235291 h 116"/>
                <a:gd name="T4" fmla="*/ 0 w 79"/>
                <a:gd name="T5" fmla="*/ 0 h 116"/>
                <a:gd name="T6" fmla="*/ 160242 w 79"/>
                <a:gd name="T7" fmla="*/ 18255 h 1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" h="116">
                  <a:moveTo>
                    <a:pt x="79" y="9"/>
                  </a:moveTo>
                  <a:lnTo>
                    <a:pt x="19" y="116"/>
                  </a:lnTo>
                  <a:lnTo>
                    <a:pt x="0" y="0"/>
                  </a:lnTo>
                  <a:lnTo>
                    <a:pt x="79" y="9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5" name="Freeform 434"/>
            <p:cNvSpPr/>
            <p:nvPr/>
          </p:nvSpPr>
          <p:spPr bwMode="auto">
            <a:xfrm>
              <a:off x="7027257" y="3024305"/>
              <a:ext cx="154157" cy="237320"/>
            </a:xfrm>
            <a:custGeom>
              <a:avLst/>
              <a:gdLst>
                <a:gd name="T0" fmla="*/ 0 w 76"/>
                <a:gd name="T1" fmla="*/ 34482 h 117"/>
                <a:gd name="T2" fmla="*/ 139958 w 76"/>
                <a:gd name="T3" fmla="*/ 237320 h 117"/>
                <a:gd name="T4" fmla="*/ 154157 w 76"/>
                <a:gd name="T5" fmla="*/ 0 h 117"/>
                <a:gd name="T6" fmla="*/ 0 w 76"/>
                <a:gd name="T7" fmla="*/ 34482 h 11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" h="117">
                  <a:moveTo>
                    <a:pt x="0" y="17"/>
                  </a:moveTo>
                  <a:lnTo>
                    <a:pt x="69" y="117"/>
                  </a:lnTo>
                  <a:lnTo>
                    <a:pt x="7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6" name="Freeform 438"/>
            <p:cNvSpPr>
              <a:spLocks noEditPoints="1"/>
            </p:cNvSpPr>
            <p:nvPr/>
          </p:nvSpPr>
          <p:spPr bwMode="auto">
            <a:xfrm>
              <a:off x="6290956" y="4740309"/>
              <a:ext cx="34483" cy="34483"/>
            </a:xfrm>
            <a:custGeom>
              <a:avLst/>
              <a:gdLst>
                <a:gd name="T0" fmla="*/ 0 w 7"/>
                <a:gd name="T1" fmla="*/ 14778 h 7"/>
                <a:gd name="T2" fmla="*/ 14778 w 7"/>
                <a:gd name="T3" fmla="*/ 34483 h 7"/>
                <a:gd name="T4" fmla="*/ 34483 w 7"/>
                <a:gd name="T5" fmla="*/ 14778 h 7"/>
                <a:gd name="T6" fmla="*/ 14778 w 7"/>
                <a:gd name="T7" fmla="*/ 0 h 7"/>
                <a:gd name="T8" fmla="*/ 0 w 7"/>
                <a:gd name="T9" fmla="*/ 14778 h 7"/>
                <a:gd name="T10" fmla="*/ 14778 w 7"/>
                <a:gd name="T11" fmla="*/ 24631 h 7"/>
                <a:gd name="T12" fmla="*/ 14778 w 7"/>
                <a:gd name="T13" fmla="*/ 19705 h 7"/>
                <a:gd name="T14" fmla="*/ 19705 w 7"/>
                <a:gd name="T15" fmla="*/ 24631 h 7"/>
                <a:gd name="T16" fmla="*/ 14778 w 7"/>
                <a:gd name="T17" fmla="*/ 29557 h 7"/>
                <a:gd name="T18" fmla="*/ 14778 w 7"/>
                <a:gd name="T19" fmla="*/ 24631 h 7"/>
                <a:gd name="T20" fmla="*/ 14778 w 7"/>
                <a:gd name="T21" fmla="*/ 4926 h 7"/>
                <a:gd name="T22" fmla="*/ 14778 w 7"/>
                <a:gd name="T23" fmla="*/ 0 h 7"/>
                <a:gd name="T24" fmla="*/ 19705 w 7"/>
                <a:gd name="T25" fmla="*/ 4926 h 7"/>
                <a:gd name="T26" fmla="*/ 14778 w 7"/>
                <a:gd name="T27" fmla="*/ 9852 h 7"/>
                <a:gd name="T28" fmla="*/ 14778 w 7"/>
                <a:gd name="T29" fmla="*/ 4926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2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lose/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lose/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7" name="Oval 442"/>
            <p:cNvSpPr>
              <a:spLocks noChangeArrowheads="1"/>
            </p:cNvSpPr>
            <p:nvPr/>
          </p:nvSpPr>
          <p:spPr bwMode="auto">
            <a:xfrm>
              <a:off x="6392375" y="1640954"/>
              <a:ext cx="1359012" cy="1427975"/>
            </a:xfrm>
            <a:prstGeom prst="ellipse">
              <a:avLst/>
            </a:prstGeom>
            <a:solidFill>
              <a:srgbClr val="F8C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38" name="Freeform 443"/>
            <p:cNvSpPr/>
            <p:nvPr/>
          </p:nvSpPr>
          <p:spPr bwMode="auto">
            <a:xfrm>
              <a:off x="6392375" y="1640954"/>
              <a:ext cx="703847" cy="1427975"/>
            </a:xfrm>
            <a:custGeom>
              <a:avLst/>
              <a:gdLst>
                <a:gd name="T0" fmla="*/ 48209 w 146"/>
                <a:gd name="T1" fmla="*/ 716391 h 297"/>
                <a:gd name="T2" fmla="*/ 703847 w 146"/>
                <a:gd name="T3" fmla="*/ 4808 h 297"/>
                <a:gd name="T4" fmla="*/ 679743 w 146"/>
                <a:gd name="T5" fmla="*/ 0 h 297"/>
                <a:gd name="T6" fmla="*/ 0 w 146"/>
                <a:gd name="T7" fmla="*/ 716391 h 297"/>
                <a:gd name="T8" fmla="*/ 679743 w 146"/>
                <a:gd name="T9" fmla="*/ 1427975 h 297"/>
                <a:gd name="T10" fmla="*/ 703847 w 146"/>
                <a:gd name="T11" fmla="*/ 1423167 h 297"/>
                <a:gd name="T12" fmla="*/ 48209 w 146"/>
                <a:gd name="T13" fmla="*/ 716391 h 2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6" h="297">
                  <a:moveTo>
                    <a:pt x="10" y="149"/>
                  </a:moveTo>
                  <a:cubicBezTo>
                    <a:pt x="10" y="69"/>
                    <a:pt x="70" y="3"/>
                    <a:pt x="146" y="1"/>
                  </a:cubicBezTo>
                  <a:cubicBezTo>
                    <a:pt x="144" y="1"/>
                    <a:pt x="142" y="0"/>
                    <a:pt x="141" y="0"/>
                  </a:cubicBezTo>
                  <a:cubicBezTo>
                    <a:pt x="63" y="0"/>
                    <a:pt x="0" y="67"/>
                    <a:pt x="0" y="149"/>
                  </a:cubicBezTo>
                  <a:cubicBezTo>
                    <a:pt x="0" y="230"/>
                    <a:pt x="63" y="297"/>
                    <a:pt x="141" y="297"/>
                  </a:cubicBezTo>
                  <a:cubicBezTo>
                    <a:pt x="142" y="297"/>
                    <a:pt x="144" y="297"/>
                    <a:pt x="146" y="296"/>
                  </a:cubicBezTo>
                  <a:cubicBezTo>
                    <a:pt x="70" y="294"/>
                    <a:pt x="10" y="229"/>
                    <a:pt x="10" y="149"/>
                  </a:cubicBezTo>
                  <a:close/>
                </a:path>
              </a:pathLst>
            </a:custGeom>
            <a:solidFill>
              <a:srgbClr val="EEB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9" name="Rectangle 444"/>
            <p:cNvSpPr>
              <a:spLocks noChangeArrowheads="1"/>
            </p:cNvSpPr>
            <p:nvPr/>
          </p:nvSpPr>
          <p:spPr bwMode="auto">
            <a:xfrm>
              <a:off x="7071882" y="2665282"/>
              <a:ext cx="2029" cy="2029"/>
            </a:xfrm>
            <a:prstGeom prst="rect">
              <a:avLst/>
            </a:prstGeom>
            <a:solidFill>
              <a:srgbClr val="F4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40" name="Freeform 445"/>
            <p:cNvSpPr/>
            <p:nvPr/>
          </p:nvSpPr>
          <p:spPr bwMode="auto">
            <a:xfrm>
              <a:off x="7211839" y="2146018"/>
              <a:ext cx="336710" cy="115618"/>
            </a:xfrm>
            <a:custGeom>
              <a:avLst/>
              <a:gdLst>
                <a:gd name="T0" fmla="*/ 0 w 70"/>
                <a:gd name="T1" fmla="*/ 115618 h 24"/>
                <a:gd name="T2" fmla="*/ 0 w 70"/>
                <a:gd name="T3" fmla="*/ 110801 h 24"/>
                <a:gd name="T4" fmla="*/ 0 w 70"/>
                <a:gd name="T5" fmla="*/ 110801 h 24"/>
                <a:gd name="T6" fmla="*/ 9620 w 70"/>
                <a:gd name="T7" fmla="*/ 101166 h 24"/>
                <a:gd name="T8" fmla="*/ 38481 w 70"/>
                <a:gd name="T9" fmla="*/ 67444 h 24"/>
                <a:gd name="T10" fmla="*/ 91393 w 70"/>
                <a:gd name="T11" fmla="*/ 28905 h 24"/>
                <a:gd name="T12" fmla="*/ 163545 w 70"/>
                <a:gd name="T13" fmla="*/ 4817 h 24"/>
                <a:gd name="T14" fmla="*/ 235697 w 70"/>
                <a:gd name="T15" fmla="*/ 4817 h 24"/>
                <a:gd name="T16" fmla="*/ 274178 w 70"/>
                <a:gd name="T17" fmla="*/ 14452 h 24"/>
                <a:gd name="T18" fmla="*/ 298229 w 70"/>
                <a:gd name="T19" fmla="*/ 33722 h 24"/>
                <a:gd name="T20" fmla="*/ 327090 w 70"/>
                <a:gd name="T21" fmla="*/ 67444 h 24"/>
                <a:gd name="T22" fmla="*/ 336710 w 70"/>
                <a:gd name="T23" fmla="*/ 77079 h 24"/>
                <a:gd name="T24" fmla="*/ 336710 w 70"/>
                <a:gd name="T25" fmla="*/ 77079 h 24"/>
                <a:gd name="T26" fmla="*/ 322280 w 70"/>
                <a:gd name="T27" fmla="*/ 72261 h 24"/>
                <a:gd name="T28" fmla="*/ 283798 w 70"/>
                <a:gd name="T29" fmla="*/ 48174 h 24"/>
                <a:gd name="T30" fmla="*/ 264558 w 70"/>
                <a:gd name="T31" fmla="*/ 33722 h 24"/>
                <a:gd name="T32" fmla="*/ 235697 w 70"/>
                <a:gd name="T33" fmla="*/ 28905 h 24"/>
                <a:gd name="T34" fmla="*/ 168355 w 70"/>
                <a:gd name="T35" fmla="*/ 43357 h 24"/>
                <a:gd name="T36" fmla="*/ 105823 w 70"/>
                <a:gd name="T37" fmla="*/ 67444 h 24"/>
                <a:gd name="T38" fmla="*/ 52912 w 70"/>
                <a:gd name="T39" fmla="*/ 91531 h 24"/>
                <a:gd name="T40" fmla="*/ 14430 w 70"/>
                <a:gd name="T41" fmla="*/ 110801 h 24"/>
                <a:gd name="T42" fmla="*/ 4810 w 70"/>
                <a:gd name="T43" fmla="*/ 115618 h 24"/>
                <a:gd name="T44" fmla="*/ 0 w 70"/>
                <a:gd name="T45" fmla="*/ 115618 h 24"/>
                <a:gd name="T46" fmla="*/ 0 w 70"/>
                <a:gd name="T47" fmla="*/ 115618 h 2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0" h="24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2" y="21"/>
                  </a:cubicBezTo>
                  <a:cubicBezTo>
                    <a:pt x="3" y="19"/>
                    <a:pt x="5" y="16"/>
                    <a:pt x="8" y="14"/>
                  </a:cubicBezTo>
                  <a:cubicBezTo>
                    <a:pt x="11" y="11"/>
                    <a:pt x="15" y="8"/>
                    <a:pt x="19" y="6"/>
                  </a:cubicBezTo>
                  <a:cubicBezTo>
                    <a:pt x="23" y="4"/>
                    <a:pt x="28" y="2"/>
                    <a:pt x="34" y="1"/>
                  </a:cubicBezTo>
                  <a:cubicBezTo>
                    <a:pt x="39" y="1"/>
                    <a:pt x="44" y="0"/>
                    <a:pt x="49" y="1"/>
                  </a:cubicBezTo>
                  <a:cubicBezTo>
                    <a:pt x="52" y="1"/>
                    <a:pt x="54" y="1"/>
                    <a:pt x="57" y="3"/>
                  </a:cubicBezTo>
                  <a:cubicBezTo>
                    <a:pt x="59" y="4"/>
                    <a:pt x="60" y="6"/>
                    <a:pt x="62" y="7"/>
                  </a:cubicBezTo>
                  <a:cubicBezTo>
                    <a:pt x="64" y="10"/>
                    <a:pt x="66" y="12"/>
                    <a:pt x="68" y="14"/>
                  </a:cubicBezTo>
                  <a:cubicBezTo>
                    <a:pt x="69" y="15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69" y="16"/>
                    <a:pt x="67" y="15"/>
                  </a:cubicBezTo>
                  <a:cubicBezTo>
                    <a:pt x="65" y="14"/>
                    <a:pt x="62" y="12"/>
                    <a:pt x="59" y="10"/>
                  </a:cubicBezTo>
                  <a:cubicBezTo>
                    <a:pt x="58" y="9"/>
                    <a:pt x="56" y="8"/>
                    <a:pt x="55" y="7"/>
                  </a:cubicBezTo>
                  <a:cubicBezTo>
                    <a:pt x="53" y="7"/>
                    <a:pt x="51" y="7"/>
                    <a:pt x="49" y="6"/>
                  </a:cubicBezTo>
                  <a:cubicBezTo>
                    <a:pt x="44" y="6"/>
                    <a:pt x="40" y="7"/>
                    <a:pt x="35" y="9"/>
                  </a:cubicBezTo>
                  <a:cubicBezTo>
                    <a:pt x="31" y="10"/>
                    <a:pt x="27" y="12"/>
                    <a:pt x="22" y="14"/>
                  </a:cubicBezTo>
                  <a:cubicBezTo>
                    <a:pt x="18" y="15"/>
                    <a:pt x="15" y="17"/>
                    <a:pt x="11" y="19"/>
                  </a:cubicBezTo>
                  <a:cubicBezTo>
                    <a:pt x="8" y="20"/>
                    <a:pt x="5" y="22"/>
                    <a:pt x="3" y="23"/>
                  </a:cubicBezTo>
                  <a:cubicBezTo>
                    <a:pt x="2" y="23"/>
                    <a:pt x="2" y="24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1" name="Oval 446"/>
            <p:cNvSpPr>
              <a:spLocks noChangeArrowheads="1"/>
            </p:cNvSpPr>
            <p:nvPr/>
          </p:nvSpPr>
          <p:spPr bwMode="auto">
            <a:xfrm>
              <a:off x="7268633" y="2279891"/>
              <a:ext cx="206894" cy="206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42" name="Oval 447"/>
            <p:cNvSpPr>
              <a:spLocks noChangeArrowheads="1"/>
            </p:cNvSpPr>
            <p:nvPr/>
          </p:nvSpPr>
          <p:spPr bwMode="auto">
            <a:xfrm>
              <a:off x="7268633" y="2279891"/>
              <a:ext cx="192696" cy="192696"/>
            </a:xfrm>
            <a:prstGeom prst="ellipse">
              <a:avLst/>
            </a:prstGeom>
            <a:solidFill>
              <a:srgbClr val="00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43" name="Oval 448"/>
            <p:cNvSpPr>
              <a:spLocks noChangeArrowheads="1"/>
            </p:cNvSpPr>
            <p:nvPr/>
          </p:nvSpPr>
          <p:spPr bwMode="auto">
            <a:xfrm>
              <a:off x="7370052" y="2300175"/>
              <a:ext cx="48681" cy="466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44" name="Freeform 449"/>
            <p:cNvSpPr/>
            <p:nvPr/>
          </p:nvSpPr>
          <p:spPr bwMode="auto">
            <a:xfrm>
              <a:off x="6609412" y="2146018"/>
              <a:ext cx="342796" cy="115618"/>
            </a:xfrm>
            <a:custGeom>
              <a:avLst/>
              <a:gdLst>
                <a:gd name="T0" fmla="*/ 342796 w 71"/>
                <a:gd name="T1" fmla="*/ 115618 h 24"/>
                <a:gd name="T2" fmla="*/ 337968 w 71"/>
                <a:gd name="T3" fmla="*/ 115618 h 24"/>
                <a:gd name="T4" fmla="*/ 333140 w 71"/>
                <a:gd name="T5" fmla="*/ 115618 h 24"/>
                <a:gd name="T6" fmla="*/ 323484 w 71"/>
                <a:gd name="T7" fmla="*/ 110801 h 24"/>
                <a:gd name="T8" fmla="*/ 284859 w 71"/>
                <a:gd name="T9" fmla="*/ 91531 h 24"/>
                <a:gd name="T10" fmla="*/ 231749 w 71"/>
                <a:gd name="T11" fmla="*/ 67444 h 24"/>
                <a:gd name="T12" fmla="*/ 168984 w 71"/>
                <a:gd name="T13" fmla="*/ 43357 h 24"/>
                <a:gd name="T14" fmla="*/ 106218 w 71"/>
                <a:gd name="T15" fmla="*/ 28905 h 24"/>
                <a:gd name="T16" fmla="*/ 77250 w 71"/>
                <a:gd name="T17" fmla="*/ 33722 h 24"/>
                <a:gd name="T18" fmla="*/ 53109 w 71"/>
                <a:gd name="T19" fmla="*/ 48174 h 24"/>
                <a:gd name="T20" fmla="*/ 19312 w 71"/>
                <a:gd name="T21" fmla="*/ 72261 h 24"/>
                <a:gd name="T22" fmla="*/ 4828 w 71"/>
                <a:gd name="T23" fmla="*/ 77079 h 24"/>
                <a:gd name="T24" fmla="*/ 0 w 71"/>
                <a:gd name="T25" fmla="*/ 77079 h 24"/>
                <a:gd name="T26" fmla="*/ 14484 w 71"/>
                <a:gd name="T27" fmla="*/ 67444 h 24"/>
                <a:gd name="T28" fmla="*/ 43453 w 71"/>
                <a:gd name="T29" fmla="*/ 33722 h 24"/>
                <a:gd name="T30" fmla="*/ 67594 w 71"/>
                <a:gd name="T31" fmla="*/ 14452 h 24"/>
                <a:gd name="T32" fmla="*/ 101390 w 71"/>
                <a:gd name="T33" fmla="*/ 4817 h 24"/>
                <a:gd name="T34" fmla="*/ 178640 w 71"/>
                <a:gd name="T35" fmla="*/ 4817 h 24"/>
                <a:gd name="T36" fmla="*/ 251062 w 71"/>
                <a:gd name="T37" fmla="*/ 28905 h 24"/>
                <a:gd name="T38" fmla="*/ 304171 w 71"/>
                <a:gd name="T39" fmla="*/ 67444 h 24"/>
                <a:gd name="T40" fmla="*/ 333140 w 71"/>
                <a:gd name="T41" fmla="*/ 101166 h 24"/>
                <a:gd name="T42" fmla="*/ 337968 w 71"/>
                <a:gd name="T43" fmla="*/ 110801 h 24"/>
                <a:gd name="T44" fmla="*/ 337968 w 71"/>
                <a:gd name="T45" fmla="*/ 110801 h 24"/>
                <a:gd name="T46" fmla="*/ 337968 w 71"/>
                <a:gd name="T47" fmla="*/ 115618 h 24"/>
                <a:gd name="T48" fmla="*/ 342796 w 71"/>
                <a:gd name="T49" fmla="*/ 115618 h 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1" h="24">
                  <a:moveTo>
                    <a:pt x="71" y="24"/>
                  </a:move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69" y="24"/>
                  </a:cubicBezTo>
                  <a:cubicBezTo>
                    <a:pt x="69" y="24"/>
                    <a:pt x="68" y="23"/>
                    <a:pt x="67" y="23"/>
                  </a:cubicBezTo>
                  <a:cubicBezTo>
                    <a:pt x="65" y="22"/>
                    <a:pt x="62" y="20"/>
                    <a:pt x="59" y="19"/>
                  </a:cubicBezTo>
                  <a:cubicBezTo>
                    <a:pt x="56" y="17"/>
                    <a:pt x="52" y="15"/>
                    <a:pt x="48" y="14"/>
                  </a:cubicBezTo>
                  <a:cubicBezTo>
                    <a:pt x="44" y="12"/>
                    <a:pt x="40" y="10"/>
                    <a:pt x="35" y="9"/>
                  </a:cubicBezTo>
                  <a:cubicBezTo>
                    <a:pt x="31" y="7"/>
                    <a:pt x="26" y="6"/>
                    <a:pt x="22" y="6"/>
                  </a:cubicBezTo>
                  <a:cubicBezTo>
                    <a:pt x="20" y="7"/>
                    <a:pt x="17" y="7"/>
                    <a:pt x="16" y="7"/>
                  </a:cubicBezTo>
                  <a:cubicBezTo>
                    <a:pt x="14" y="8"/>
                    <a:pt x="13" y="9"/>
                    <a:pt x="11" y="10"/>
                  </a:cubicBezTo>
                  <a:cubicBezTo>
                    <a:pt x="9" y="12"/>
                    <a:pt x="6" y="14"/>
                    <a:pt x="4" y="15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5"/>
                    <a:pt x="3" y="14"/>
                  </a:cubicBezTo>
                  <a:cubicBezTo>
                    <a:pt x="5" y="12"/>
                    <a:pt x="7" y="10"/>
                    <a:pt x="9" y="7"/>
                  </a:cubicBezTo>
                  <a:cubicBezTo>
                    <a:pt x="10" y="6"/>
                    <a:pt x="12" y="4"/>
                    <a:pt x="14" y="3"/>
                  </a:cubicBezTo>
                  <a:cubicBezTo>
                    <a:pt x="17" y="1"/>
                    <a:pt x="19" y="1"/>
                    <a:pt x="21" y="1"/>
                  </a:cubicBezTo>
                  <a:cubicBezTo>
                    <a:pt x="26" y="0"/>
                    <a:pt x="32" y="1"/>
                    <a:pt x="37" y="1"/>
                  </a:cubicBezTo>
                  <a:cubicBezTo>
                    <a:pt x="42" y="2"/>
                    <a:pt x="47" y="4"/>
                    <a:pt x="52" y="6"/>
                  </a:cubicBezTo>
                  <a:cubicBezTo>
                    <a:pt x="56" y="8"/>
                    <a:pt x="60" y="11"/>
                    <a:pt x="63" y="14"/>
                  </a:cubicBezTo>
                  <a:cubicBezTo>
                    <a:pt x="66" y="16"/>
                    <a:pt x="68" y="19"/>
                    <a:pt x="69" y="21"/>
                  </a:cubicBezTo>
                  <a:cubicBezTo>
                    <a:pt x="70" y="22"/>
                    <a:pt x="70" y="22"/>
                    <a:pt x="70" y="23"/>
                  </a:cubicBezTo>
                  <a:cubicBezTo>
                    <a:pt x="70" y="23"/>
                    <a:pt x="71" y="23"/>
                    <a:pt x="70" y="23"/>
                  </a:cubicBezTo>
                  <a:cubicBezTo>
                    <a:pt x="70" y="24"/>
                    <a:pt x="70" y="24"/>
                    <a:pt x="70" y="24"/>
                  </a:cubicBezTo>
                  <a:lnTo>
                    <a:pt x="71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5" name="Oval 450"/>
            <p:cNvSpPr>
              <a:spLocks noChangeArrowheads="1"/>
            </p:cNvSpPr>
            <p:nvPr/>
          </p:nvSpPr>
          <p:spPr bwMode="auto">
            <a:xfrm>
              <a:off x="6662150" y="2279891"/>
              <a:ext cx="206894" cy="21298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46" name="Oval 451"/>
            <p:cNvSpPr>
              <a:spLocks noChangeArrowheads="1"/>
            </p:cNvSpPr>
            <p:nvPr/>
          </p:nvSpPr>
          <p:spPr bwMode="auto">
            <a:xfrm>
              <a:off x="6676348" y="2279891"/>
              <a:ext cx="192696" cy="192696"/>
            </a:xfrm>
            <a:prstGeom prst="ellipse">
              <a:avLst/>
            </a:prstGeom>
            <a:solidFill>
              <a:srgbClr val="00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47" name="Oval 452"/>
            <p:cNvSpPr>
              <a:spLocks noChangeArrowheads="1"/>
            </p:cNvSpPr>
            <p:nvPr/>
          </p:nvSpPr>
          <p:spPr bwMode="auto">
            <a:xfrm>
              <a:off x="6791966" y="2300175"/>
              <a:ext cx="48681" cy="466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48" name="Freeform 453"/>
            <p:cNvSpPr/>
            <p:nvPr/>
          </p:nvSpPr>
          <p:spPr bwMode="auto">
            <a:xfrm>
              <a:off x="6960320" y="2766701"/>
              <a:ext cx="217037" cy="60851"/>
            </a:xfrm>
            <a:custGeom>
              <a:avLst/>
              <a:gdLst>
                <a:gd name="T0" fmla="*/ 0 w 45"/>
                <a:gd name="T1" fmla="*/ 0 h 13"/>
                <a:gd name="T2" fmla="*/ 9646 w 45"/>
                <a:gd name="T3" fmla="*/ 4681 h 13"/>
                <a:gd name="T4" fmla="*/ 19292 w 45"/>
                <a:gd name="T5" fmla="*/ 9362 h 13"/>
                <a:gd name="T6" fmla="*/ 28938 w 45"/>
                <a:gd name="T7" fmla="*/ 14043 h 13"/>
                <a:gd name="T8" fmla="*/ 48230 w 45"/>
                <a:gd name="T9" fmla="*/ 23404 h 13"/>
                <a:gd name="T10" fmla="*/ 62700 w 45"/>
                <a:gd name="T11" fmla="*/ 28085 h 13"/>
                <a:gd name="T12" fmla="*/ 81992 w 45"/>
                <a:gd name="T13" fmla="*/ 32766 h 13"/>
                <a:gd name="T14" fmla="*/ 106107 w 45"/>
                <a:gd name="T15" fmla="*/ 37447 h 13"/>
                <a:gd name="T16" fmla="*/ 125399 w 45"/>
                <a:gd name="T17" fmla="*/ 37447 h 13"/>
                <a:gd name="T18" fmla="*/ 144691 w 45"/>
                <a:gd name="T19" fmla="*/ 42128 h 13"/>
                <a:gd name="T20" fmla="*/ 163984 w 45"/>
                <a:gd name="T21" fmla="*/ 46808 h 13"/>
                <a:gd name="T22" fmla="*/ 183276 w 45"/>
                <a:gd name="T23" fmla="*/ 46808 h 13"/>
                <a:gd name="T24" fmla="*/ 217037 w 45"/>
                <a:gd name="T25" fmla="*/ 56170 h 13"/>
                <a:gd name="T26" fmla="*/ 183276 w 45"/>
                <a:gd name="T27" fmla="*/ 60851 h 13"/>
                <a:gd name="T28" fmla="*/ 144691 w 45"/>
                <a:gd name="T29" fmla="*/ 60851 h 13"/>
                <a:gd name="T30" fmla="*/ 120576 w 45"/>
                <a:gd name="T31" fmla="*/ 56170 h 13"/>
                <a:gd name="T32" fmla="*/ 101284 w 45"/>
                <a:gd name="T33" fmla="*/ 56170 h 13"/>
                <a:gd name="T34" fmla="*/ 57877 w 45"/>
                <a:gd name="T35" fmla="*/ 42128 h 13"/>
                <a:gd name="T36" fmla="*/ 38584 w 45"/>
                <a:gd name="T37" fmla="*/ 32766 h 13"/>
                <a:gd name="T38" fmla="*/ 24115 w 45"/>
                <a:gd name="T39" fmla="*/ 23404 h 13"/>
                <a:gd name="T40" fmla="*/ 14469 w 45"/>
                <a:gd name="T41" fmla="*/ 14043 h 13"/>
                <a:gd name="T42" fmla="*/ 4823 w 45"/>
                <a:gd name="T43" fmla="*/ 4681 h 13"/>
                <a:gd name="T44" fmla="*/ 0 w 45"/>
                <a:gd name="T45" fmla="*/ 0 h 1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5" h="13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4" y="2"/>
                    <a:pt x="5" y="3"/>
                    <a:pt x="6" y="3"/>
                  </a:cubicBezTo>
                  <a:cubicBezTo>
                    <a:pt x="7" y="4"/>
                    <a:pt x="8" y="4"/>
                    <a:pt x="10" y="5"/>
                  </a:cubicBezTo>
                  <a:cubicBezTo>
                    <a:pt x="11" y="5"/>
                    <a:pt x="12" y="5"/>
                    <a:pt x="13" y="6"/>
                  </a:cubicBezTo>
                  <a:cubicBezTo>
                    <a:pt x="15" y="6"/>
                    <a:pt x="16" y="6"/>
                    <a:pt x="17" y="7"/>
                  </a:cubicBezTo>
                  <a:cubicBezTo>
                    <a:pt x="19" y="7"/>
                    <a:pt x="20" y="7"/>
                    <a:pt x="22" y="8"/>
                  </a:cubicBezTo>
                  <a:cubicBezTo>
                    <a:pt x="23" y="8"/>
                    <a:pt x="25" y="8"/>
                    <a:pt x="26" y="8"/>
                  </a:cubicBezTo>
                  <a:cubicBezTo>
                    <a:pt x="27" y="9"/>
                    <a:pt x="29" y="9"/>
                    <a:pt x="30" y="9"/>
                  </a:cubicBezTo>
                  <a:cubicBezTo>
                    <a:pt x="31" y="9"/>
                    <a:pt x="33" y="10"/>
                    <a:pt x="34" y="10"/>
                  </a:cubicBezTo>
                  <a:cubicBezTo>
                    <a:pt x="35" y="10"/>
                    <a:pt x="37" y="10"/>
                    <a:pt x="38" y="10"/>
                  </a:cubicBezTo>
                  <a:cubicBezTo>
                    <a:pt x="42" y="11"/>
                    <a:pt x="45" y="12"/>
                    <a:pt x="45" y="12"/>
                  </a:cubicBezTo>
                  <a:cubicBezTo>
                    <a:pt x="45" y="12"/>
                    <a:pt x="42" y="12"/>
                    <a:pt x="38" y="13"/>
                  </a:cubicBezTo>
                  <a:cubicBezTo>
                    <a:pt x="35" y="13"/>
                    <a:pt x="33" y="13"/>
                    <a:pt x="30" y="13"/>
                  </a:cubicBezTo>
                  <a:cubicBezTo>
                    <a:pt x="28" y="13"/>
                    <a:pt x="27" y="13"/>
                    <a:pt x="25" y="12"/>
                  </a:cubicBezTo>
                  <a:cubicBezTo>
                    <a:pt x="24" y="12"/>
                    <a:pt x="22" y="12"/>
                    <a:pt x="21" y="12"/>
                  </a:cubicBezTo>
                  <a:cubicBezTo>
                    <a:pt x="18" y="11"/>
                    <a:pt x="15" y="10"/>
                    <a:pt x="12" y="9"/>
                  </a:cubicBezTo>
                  <a:cubicBezTo>
                    <a:pt x="11" y="9"/>
                    <a:pt x="10" y="8"/>
                    <a:pt x="8" y="7"/>
                  </a:cubicBezTo>
                  <a:cubicBezTo>
                    <a:pt x="7" y="7"/>
                    <a:pt x="6" y="6"/>
                    <a:pt x="5" y="5"/>
                  </a:cubicBezTo>
                  <a:cubicBezTo>
                    <a:pt x="4" y="5"/>
                    <a:pt x="3" y="4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18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9" name="Freeform 454"/>
            <p:cNvSpPr/>
            <p:nvPr/>
          </p:nvSpPr>
          <p:spPr bwMode="auto">
            <a:xfrm flipH="1">
              <a:off x="6398002" y="1586629"/>
              <a:ext cx="1338662" cy="735925"/>
            </a:xfrm>
            <a:custGeom>
              <a:avLst/>
              <a:gdLst>
                <a:gd name="T0" fmla="*/ 566712 w 10162"/>
                <a:gd name="T1" fmla="*/ 221 h 10000"/>
                <a:gd name="T2" fmla="*/ 86680 w 10162"/>
                <a:gd name="T3" fmla="*/ 52324 h 10000"/>
                <a:gd name="T4" fmla="*/ 9221 w 10162"/>
                <a:gd name="T5" fmla="*/ 437507 h 10000"/>
                <a:gd name="T6" fmla="*/ 2503 w 10162"/>
                <a:gd name="T7" fmla="*/ 602060 h 10000"/>
                <a:gd name="T8" fmla="*/ 61124 w 10162"/>
                <a:gd name="T9" fmla="*/ 503005 h 10000"/>
                <a:gd name="T10" fmla="*/ 124619 w 10162"/>
                <a:gd name="T11" fmla="*/ 367374 h 10000"/>
                <a:gd name="T12" fmla="*/ 702791 w 10162"/>
                <a:gd name="T13" fmla="*/ 319612 h 10000"/>
                <a:gd name="T14" fmla="*/ 1151866 w 10162"/>
                <a:gd name="T15" fmla="*/ 372231 h 10000"/>
                <a:gd name="T16" fmla="*/ 1243420 w 10162"/>
                <a:gd name="T17" fmla="*/ 503078 h 10000"/>
                <a:gd name="T18" fmla="*/ 1337213 w 10162"/>
                <a:gd name="T19" fmla="*/ 735925 h 10000"/>
                <a:gd name="T20" fmla="*/ 1319824 w 10162"/>
                <a:gd name="T21" fmla="*/ 127757 h 10000"/>
                <a:gd name="T22" fmla="*/ 566712 w 10162"/>
                <a:gd name="T23" fmla="*/ 221 h 100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162" h="10000">
                  <a:moveTo>
                    <a:pt x="4302" y="3"/>
                  </a:moveTo>
                  <a:cubicBezTo>
                    <a:pt x="2280" y="-30"/>
                    <a:pt x="1528" y="281"/>
                    <a:pt x="658" y="711"/>
                  </a:cubicBezTo>
                  <a:cubicBezTo>
                    <a:pt x="496" y="2134"/>
                    <a:pt x="177" y="4398"/>
                    <a:pt x="70" y="5945"/>
                  </a:cubicBezTo>
                  <a:cubicBezTo>
                    <a:pt x="88" y="8113"/>
                    <a:pt x="-47" y="8033"/>
                    <a:pt x="19" y="8181"/>
                  </a:cubicBezTo>
                  <a:cubicBezTo>
                    <a:pt x="85" y="8329"/>
                    <a:pt x="310" y="7366"/>
                    <a:pt x="464" y="6835"/>
                  </a:cubicBezTo>
                  <a:cubicBezTo>
                    <a:pt x="618" y="6304"/>
                    <a:pt x="596" y="5517"/>
                    <a:pt x="946" y="4992"/>
                  </a:cubicBezTo>
                  <a:cubicBezTo>
                    <a:pt x="1296" y="4467"/>
                    <a:pt x="4033" y="4333"/>
                    <a:pt x="5335" y="4343"/>
                  </a:cubicBezTo>
                  <a:cubicBezTo>
                    <a:pt x="6635" y="4354"/>
                    <a:pt x="8225" y="4437"/>
                    <a:pt x="8744" y="5058"/>
                  </a:cubicBezTo>
                  <a:cubicBezTo>
                    <a:pt x="9274" y="5693"/>
                    <a:pt x="9205" y="6012"/>
                    <a:pt x="9439" y="6836"/>
                  </a:cubicBezTo>
                  <a:cubicBezTo>
                    <a:pt x="9673" y="7660"/>
                    <a:pt x="9913" y="8945"/>
                    <a:pt x="10151" y="10000"/>
                  </a:cubicBezTo>
                  <a:cubicBezTo>
                    <a:pt x="10200" y="7759"/>
                    <a:pt x="10085" y="6060"/>
                    <a:pt x="10019" y="1736"/>
                  </a:cubicBezTo>
                  <a:cubicBezTo>
                    <a:pt x="8797" y="639"/>
                    <a:pt x="8838" y="464"/>
                    <a:pt x="430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0" name="Freeform 457"/>
            <p:cNvSpPr/>
            <p:nvPr/>
          </p:nvSpPr>
          <p:spPr bwMode="auto">
            <a:xfrm>
              <a:off x="6581015" y="4711912"/>
              <a:ext cx="332654" cy="1243394"/>
            </a:xfrm>
            <a:custGeom>
              <a:avLst/>
              <a:gdLst>
                <a:gd name="T0" fmla="*/ 327833 w 69"/>
                <a:gd name="T1" fmla="*/ 1243394 h 259"/>
                <a:gd name="T2" fmla="*/ 236233 w 69"/>
                <a:gd name="T3" fmla="*/ 830530 h 259"/>
                <a:gd name="T4" fmla="*/ 4821 w 69"/>
                <a:gd name="T5" fmla="*/ 0 h 259"/>
                <a:gd name="T6" fmla="*/ 0 w 69"/>
                <a:gd name="T7" fmla="*/ 57609 h 259"/>
                <a:gd name="T8" fmla="*/ 236233 w 69"/>
                <a:gd name="T9" fmla="*/ 892939 h 259"/>
                <a:gd name="T10" fmla="*/ 327833 w 69"/>
                <a:gd name="T11" fmla="*/ 1243394 h 2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" h="259">
                  <a:moveTo>
                    <a:pt x="68" y="259"/>
                  </a:moveTo>
                  <a:cubicBezTo>
                    <a:pt x="69" y="244"/>
                    <a:pt x="66" y="217"/>
                    <a:pt x="49" y="173"/>
                  </a:cubicBezTo>
                  <a:cubicBezTo>
                    <a:pt x="19" y="96"/>
                    <a:pt x="3" y="13"/>
                    <a:pt x="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7" y="102"/>
                    <a:pt x="49" y="186"/>
                  </a:cubicBezTo>
                  <a:cubicBezTo>
                    <a:pt x="62" y="220"/>
                    <a:pt x="67" y="243"/>
                    <a:pt x="68" y="259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1" name="Freeform 458"/>
            <p:cNvSpPr/>
            <p:nvPr/>
          </p:nvSpPr>
          <p:spPr bwMode="auto">
            <a:xfrm>
              <a:off x="7451187" y="4691628"/>
              <a:ext cx="245434" cy="1154145"/>
            </a:xfrm>
            <a:custGeom>
              <a:avLst/>
              <a:gdLst>
                <a:gd name="T0" fmla="*/ 0 w 51"/>
                <a:gd name="T1" fmla="*/ 1154145 h 240"/>
                <a:gd name="T2" fmla="*/ 81811 w 51"/>
                <a:gd name="T3" fmla="*/ 697296 h 240"/>
                <a:gd name="T4" fmla="*/ 245434 w 51"/>
                <a:gd name="T5" fmla="*/ 38472 h 240"/>
                <a:gd name="T6" fmla="*/ 240622 w 51"/>
                <a:gd name="T7" fmla="*/ 0 h 240"/>
                <a:gd name="T8" fmla="*/ 81811 w 51"/>
                <a:gd name="T9" fmla="*/ 634780 h 240"/>
                <a:gd name="T10" fmla="*/ 0 w 51"/>
                <a:gd name="T11" fmla="*/ 1154145 h 2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" h="240">
                  <a:moveTo>
                    <a:pt x="0" y="240"/>
                  </a:moveTo>
                  <a:cubicBezTo>
                    <a:pt x="1" y="208"/>
                    <a:pt x="7" y="174"/>
                    <a:pt x="17" y="145"/>
                  </a:cubicBezTo>
                  <a:cubicBezTo>
                    <a:pt x="43" y="72"/>
                    <a:pt x="51" y="8"/>
                    <a:pt x="51" y="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16"/>
                    <a:pt x="39" y="71"/>
                    <a:pt x="17" y="132"/>
                  </a:cubicBezTo>
                  <a:cubicBezTo>
                    <a:pt x="6" y="165"/>
                    <a:pt x="0" y="204"/>
                    <a:pt x="0" y="24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2" name="Freeform 459"/>
            <p:cNvSpPr/>
            <p:nvPr/>
          </p:nvSpPr>
          <p:spPr bwMode="auto">
            <a:xfrm>
              <a:off x="7384252" y="6154085"/>
              <a:ext cx="592286" cy="225150"/>
            </a:xfrm>
            <a:custGeom>
              <a:avLst/>
              <a:gdLst>
                <a:gd name="T0" fmla="*/ 486349 w 123"/>
                <a:gd name="T1" fmla="*/ 162874 h 47"/>
                <a:gd name="T2" fmla="*/ 9631 w 123"/>
                <a:gd name="T3" fmla="*/ 0 h 47"/>
                <a:gd name="T4" fmla="*/ 0 w 123"/>
                <a:gd name="T5" fmla="*/ 62276 h 47"/>
                <a:gd name="T6" fmla="*/ 486349 w 123"/>
                <a:gd name="T7" fmla="*/ 225150 h 47"/>
                <a:gd name="T8" fmla="*/ 592286 w 123"/>
                <a:gd name="T9" fmla="*/ 196407 h 47"/>
                <a:gd name="T10" fmla="*/ 582655 w 123"/>
                <a:gd name="T11" fmla="*/ 143713 h 47"/>
                <a:gd name="T12" fmla="*/ 486349 w 123"/>
                <a:gd name="T13" fmla="*/ 162874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3" h="47">
                  <a:moveTo>
                    <a:pt x="101" y="34"/>
                  </a:moveTo>
                  <a:cubicBezTo>
                    <a:pt x="74" y="34"/>
                    <a:pt x="60" y="3"/>
                    <a:pt x="2" y="0"/>
                  </a:cubicBezTo>
                  <a:cubicBezTo>
                    <a:pt x="1" y="8"/>
                    <a:pt x="0" y="13"/>
                    <a:pt x="0" y="13"/>
                  </a:cubicBezTo>
                  <a:cubicBezTo>
                    <a:pt x="60" y="15"/>
                    <a:pt x="74" y="47"/>
                    <a:pt x="101" y="47"/>
                  </a:cubicBezTo>
                  <a:cubicBezTo>
                    <a:pt x="116" y="47"/>
                    <a:pt x="123" y="41"/>
                    <a:pt x="123" y="41"/>
                  </a:cubicBezTo>
                  <a:cubicBezTo>
                    <a:pt x="122" y="37"/>
                    <a:pt x="121" y="34"/>
                    <a:pt x="121" y="30"/>
                  </a:cubicBezTo>
                  <a:cubicBezTo>
                    <a:pt x="118" y="32"/>
                    <a:pt x="111" y="34"/>
                    <a:pt x="101" y="34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3" name="Freeform 460"/>
            <p:cNvSpPr/>
            <p:nvPr/>
          </p:nvSpPr>
          <p:spPr bwMode="auto">
            <a:xfrm>
              <a:off x="6363978" y="6162198"/>
              <a:ext cx="630826" cy="62880"/>
            </a:xfrm>
            <a:custGeom>
              <a:avLst/>
              <a:gdLst>
                <a:gd name="T0" fmla="*/ 81863 w 131"/>
                <a:gd name="T1" fmla="*/ 0 h 13"/>
                <a:gd name="T2" fmla="*/ 0 w 131"/>
                <a:gd name="T3" fmla="*/ 62880 h 13"/>
                <a:gd name="T4" fmla="*/ 630826 w 131"/>
                <a:gd name="T5" fmla="*/ 62880 h 13"/>
                <a:gd name="T6" fmla="*/ 626011 w 131"/>
                <a:gd name="T7" fmla="*/ 0 h 13"/>
                <a:gd name="T8" fmla="*/ 81863 w 131"/>
                <a:gd name="T9" fmla="*/ 0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">
                  <a:moveTo>
                    <a:pt x="17" y="0"/>
                  </a:moveTo>
                  <a:cubicBezTo>
                    <a:pt x="12" y="4"/>
                    <a:pt x="6" y="8"/>
                    <a:pt x="0" y="13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1" y="13"/>
                    <a:pt x="131" y="9"/>
                    <a:pt x="130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4" name="Freeform 461"/>
            <p:cNvSpPr/>
            <p:nvPr/>
          </p:nvSpPr>
          <p:spPr bwMode="auto">
            <a:xfrm>
              <a:off x="6984661" y="4912720"/>
              <a:ext cx="413789" cy="1052727"/>
            </a:xfrm>
            <a:custGeom>
              <a:avLst/>
              <a:gdLst>
                <a:gd name="T0" fmla="*/ 264633 w 86"/>
                <a:gd name="T1" fmla="*/ 0 h 219"/>
                <a:gd name="T2" fmla="*/ 67361 w 86"/>
                <a:gd name="T3" fmla="*/ 0 h 219"/>
                <a:gd name="T4" fmla="*/ 0 w 86"/>
                <a:gd name="T5" fmla="*/ 812378 h 219"/>
                <a:gd name="T6" fmla="*/ 67361 w 86"/>
                <a:gd name="T7" fmla="*/ 62491 h 219"/>
                <a:gd name="T8" fmla="*/ 264633 w 86"/>
                <a:gd name="T9" fmla="*/ 62491 h 219"/>
                <a:gd name="T10" fmla="*/ 413789 w 86"/>
                <a:gd name="T11" fmla="*/ 1052727 h 219"/>
                <a:gd name="T12" fmla="*/ 264633 w 86"/>
                <a:gd name="T13" fmla="*/ 0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6" h="219">
                  <a:moveTo>
                    <a:pt x="5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" y="28"/>
                    <a:pt x="0" y="106"/>
                    <a:pt x="0" y="169"/>
                  </a:cubicBezTo>
                  <a:cubicBezTo>
                    <a:pt x="0" y="109"/>
                    <a:pt x="3" y="39"/>
                    <a:pt x="14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79" y="106"/>
                    <a:pt x="85" y="176"/>
                    <a:pt x="86" y="219"/>
                  </a:cubicBezTo>
                  <a:cubicBezTo>
                    <a:pt x="86" y="177"/>
                    <a:pt x="82" y="103"/>
                    <a:pt x="55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5" name="等腰三角形 39"/>
            <p:cNvSpPr>
              <a:spLocks noChangeArrowheads="1"/>
            </p:cNvSpPr>
            <p:nvPr/>
          </p:nvSpPr>
          <p:spPr bwMode="auto">
            <a:xfrm rot="10800000">
              <a:off x="7054755" y="1896529"/>
              <a:ext cx="76850" cy="69978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56" name="任意多边形 40"/>
            <p:cNvSpPr/>
            <p:nvPr/>
          </p:nvSpPr>
          <p:spPr bwMode="auto">
            <a:xfrm rot="-3773520">
              <a:off x="6354319" y="3814186"/>
              <a:ext cx="378167" cy="781621"/>
            </a:xfrm>
            <a:custGeom>
              <a:avLst/>
              <a:gdLst>
                <a:gd name="T0" fmla="*/ 89660 w 378167"/>
                <a:gd name="T1" fmla="*/ 0 h 781621"/>
                <a:gd name="T2" fmla="*/ 138636 w 378167"/>
                <a:gd name="T3" fmla="*/ 127127 h 781621"/>
                <a:gd name="T4" fmla="*/ 378167 w 378167"/>
                <a:gd name="T5" fmla="*/ 731036 h 781621"/>
                <a:gd name="T6" fmla="*/ 270758 w 378167"/>
                <a:gd name="T7" fmla="*/ 781621 h 781621"/>
                <a:gd name="T8" fmla="*/ 0 w 378167"/>
                <a:gd name="T9" fmla="*/ 19387 h 781621"/>
                <a:gd name="T10" fmla="*/ 89660 w 378167"/>
                <a:gd name="T11" fmla="*/ 0 h 7816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8167" h="781621">
                  <a:moveTo>
                    <a:pt x="89660" y="0"/>
                  </a:moveTo>
                  <a:lnTo>
                    <a:pt x="138636" y="127127"/>
                  </a:lnTo>
                  <a:cubicBezTo>
                    <a:pt x="186720" y="248966"/>
                    <a:pt x="360868" y="620726"/>
                    <a:pt x="378167" y="731036"/>
                  </a:cubicBezTo>
                  <a:cubicBezTo>
                    <a:pt x="347774" y="753406"/>
                    <a:pt x="342039" y="759575"/>
                    <a:pt x="270758" y="781621"/>
                  </a:cubicBezTo>
                  <a:cubicBezTo>
                    <a:pt x="207730" y="663013"/>
                    <a:pt x="30183" y="149657"/>
                    <a:pt x="0" y="19387"/>
                  </a:cubicBezTo>
                  <a:lnTo>
                    <a:pt x="8966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8499475" y="2728913"/>
            <a:ext cx="1446213" cy="1370012"/>
            <a:chOff x="8498782" y="2728912"/>
            <a:chExt cx="1447224" cy="1369272"/>
          </a:xfrm>
        </p:grpSpPr>
        <p:grpSp>
          <p:nvGrpSpPr>
            <p:cNvPr id="16414" name="组合 84"/>
            <p:cNvGrpSpPr/>
            <p:nvPr/>
          </p:nvGrpSpPr>
          <p:grpSpPr bwMode="auto">
            <a:xfrm>
              <a:off x="8498782" y="2728912"/>
              <a:ext cx="1447224" cy="1369272"/>
              <a:chOff x="9363076" y="4181476"/>
              <a:chExt cx="1617663" cy="1914525"/>
            </a:xfrm>
          </p:grpSpPr>
          <p:sp>
            <p:nvSpPr>
              <p:cNvPr id="16416" name="Freeform 13"/>
              <p:cNvSpPr/>
              <p:nvPr/>
            </p:nvSpPr>
            <p:spPr bwMode="auto">
              <a:xfrm>
                <a:off x="9363076" y="4181476"/>
                <a:ext cx="1617663" cy="989013"/>
              </a:xfrm>
              <a:custGeom>
                <a:avLst/>
                <a:gdLst>
                  <a:gd name="T0" fmla="*/ 1617663 w 201"/>
                  <a:gd name="T1" fmla="*/ 956850 h 123"/>
                  <a:gd name="T2" fmla="*/ 1062346 w 201"/>
                  <a:gd name="T3" fmla="*/ 80408 h 123"/>
                  <a:gd name="T4" fmla="*/ 732375 w 201"/>
                  <a:gd name="T5" fmla="*/ 0 h 123"/>
                  <a:gd name="T6" fmla="*/ 700182 w 201"/>
                  <a:gd name="T7" fmla="*/ 0 h 123"/>
                  <a:gd name="T8" fmla="*/ 112673 w 201"/>
                  <a:gd name="T9" fmla="*/ 241223 h 123"/>
                  <a:gd name="T10" fmla="*/ 40240 w 201"/>
                  <a:gd name="T11" fmla="*/ 329671 h 123"/>
                  <a:gd name="T12" fmla="*/ 0 w 201"/>
                  <a:gd name="T13" fmla="*/ 466364 h 123"/>
                  <a:gd name="T14" fmla="*/ 0 w 201"/>
                  <a:gd name="T15" fmla="*/ 490486 h 123"/>
                  <a:gd name="T16" fmla="*/ 8048 w 201"/>
                  <a:gd name="T17" fmla="*/ 490486 h 123"/>
                  <a:gd name="T18" fmla="*/ 8048 w 201"/>
                  <a:gd name="T19" fmla="*/ 514608 h 123"/>
                  <a:gd name="T20" fmla="*/ 8048 w 201"/>
                  <a:gd name="T21" fmla="*/ 514608 h 123"/>
                  <a:gd name="T22" fmla="*/ 16096 w 201"/>
                  <a:gd name="T23" fmla="*/ 538731 h 123"/>
                  <a:gd name="T24" fmla="*/ 16096 w 201"/>
                  <a:gd name="T25" fmla="*/ 546771 h 123"/>
                  <a:gd name="T26" fmla="*/ 16096 w 201"/>
                  <a:gd name="T27" fmla="*/ 562853 h 123"/>
                  <a:gd name="T28" fmla="*/ 24144 w 201"/>
                  <a:gd name="T29" fmla="*/ 562853 h 123"/>
                  <a:gd name="T30" fmla="*/ 32192 w 201"/>
                  <a:gd name="T31" fmla="*/ 586975 h 123"/>
                  <a:gd name="T32" fmla="*/ 32192 w 201"/>
                  <a:gd name="T33" fmla="*/ 586975 h 123"/>
                  <a:gd name="T34" fmla="*/ 40240 w 201"/>
                  <a:gd name="T35" fmla="*/ 603057 h 123"/>
                  <a:gd name="T36" fmla="*/ 40240 w 201"/>
                  <a:gd name="T37" fmla="*/ 611097 h 123"/>
                  <a:gd name="T38" fmla="*/ 56337 w 201"/>
                  <a:gd name="T39" fmla="*/ 627179 h 123"/>
                  <a:gd name="T40" fmla="*/ 56337 w 201"/>
                  <a:gd name="T41" fmla="*/ 627179 h 123"/>
                  <a:gd name="T42" fmla="*/ 72433 w 201"/>
                  <a:gd name="T43" fmla="*/ 643260 h 123"/>
                  <a:gd name="T44" fmla="*/ 72433 w 201"/>
                  <a:gd name="T45" fmla="*/ 651301 h 123"/>
                  <a:gd name="T46" fmla="*/ 112673 w 201"/>
                  <a:gd name="T47" fmla="*/ 683464 h 123"/>
                  <a:gd name="T48" fmla="*/ 281683 w 201"/>
                  <a:gd name="T49" fmla="*/ 948809 h 123"/>
                  <a:gd name="T50" fmla="*/ 281683 w 201"/>
                  <a:gd name="T51" fmla="*/ 956850 h 123"/>
                  <a:gd name="T52" fmla="*/ 281683 w 201"/>
                  <a:gd name="T53" fmla="*/ 956850 h 123"/>
                  <a:gd name="T54" fmla="*/ 281683 w 201"/>
                  <a:gd name="T55" fmla="*/ 956850 h 123"/>
                  <a:gd name="T56" fmla="*/ 281683 w 201"/>
                  <a:gd name="T57" fmla="*/ 956850 h 123"/>
                  <a:gd name="T58" fmla="*/ 281683 w 201"/>
                  <a:gd name="T59" fmla="*/ 956850 h 123"/>
                  <a:gd name="T60" fmla="*/ 281683 w 201"/>
                  <a:gd name="T61" fmla="*/ 956850 h 123"/>
                  <a:gd name="T62" fmla="*/ 281683 w 201"/>
                  <a:gd name="T63" fmla="*/ 964891 h 123"/>
                  <a:gd name="T64" fmla="*/ 281683 w 201"/>
                  <a:gd name="T65" fmla="*/ 989013 h 123"/>
                  <a:gd name="T66" fmla="*/ 1617663 w 201"/>
                  <a:gd name="T67" fmla="*/ 989013 h 123"/>
                  <a:gd name="T68" fmla="*/ 1617663 w 201"/>
                  <a:gd name="T69" fmla="*/ 956850 h 12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01" h="123">
                    <a:moveTo>
                      <a:pt x="201" y="119"/>
                    </a:moveTo>
                    <a:cubicBezTo>
                      <a:pt x="201" y="71"/>
                      <a:pt x="173" y="29"/>
                      <a:pt x="132" y="10"/>
                    </a:cubicBezTo>
                    <a:cubicBezTo>
                      <a:pt x="119" y="4"/>
                      <a:pt x="105" y="1"/>
                      <a:pt x="91" y="0"/>
                    </a:cubicBezTo>
                    <a:cubicBezTo>
                      <a:pt x="89" y="0"/>
                      <a:pt x="88" y="0"/>
                      <a:pt x="87" y="0"/>
                    </a:cubicBezTo>
                    <a:cubicBezTo>
                      <a:pt x="58" y="0"/>
                      <a:pt x="32" y="11"/>
                      <a:pt x="14" y="30"/>
                    </a:cubicBezTo>
                    <a:cubicBezTo>
                      <a:pt x="11" y="34"/>
                      <a:pt x="7" y="37"/>
                      <a:pt x="5" y="41"/>
                    </a:cubicBezTo>
                    <a:cubicBezTo>
                      <a:pt x="2" y="46"/>
                      <a:pt x="0" y="52"/>
                      <a:pt x="0" y="58"/>
                    </a:cubicBezTo>
                    <a:cubicBezTo>
                      <a:pt x="0" y="59"/>
                      <a:pt x="0" y="60"/>
                      <a:pt x="0" y="61"/>
                    </a:cubicBezTo>
                    <a:cubicBezTo>
                      <a:pt x="0" y="61"/>
                      <a:pt x="0" y="61"/>
                      <a:pt x="1" y="61"/>
                    </a:cubicBezTo>
                    <a:cubicBezTo>
                      <a:pt x="1" y="62"/>
                      <a:pt x="1" y="63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5"/>
                      <a:pt x="1" y="66"/>
                      <a:pt x="2" y="67"/>
                    </a:cubicBezTo>
                    <a:cubicBezTo>
                      <a:pt x="2" y="67"/>
                      <a:pt x="2" y="67"/>
                      <a:pt x="2" y="68"/>
                    </a:cubicBezTo>
                    <a:cubicBezTo>
                      <a:pt x="2" y="68"/>
                      <a:pt x="2" y="69"/>
                      <a:pt x="2" y="70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3" y="71"/>
                      <a:pt x="3" y="72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74"/>
                      <a:pt x="5" y="75"/>
                      <a:pt x="5" y="75"/>
                    </a:cubicBezTo>
                    <a:cubicBezTo>
                      <a:pt x="5" y="75"/>
                      <a:pt x="5" y="76"/>
                      <a:pt x="5" y="76"/>
                    </a:cubicBezTo>
                    <a:cubicBezTo>
                      <a:pt x="6" y="77"/>
                      <a:pt x="6" y="77"/>
                      <a:pt x="7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8" y="79"/>
                      <a:pt x="8" y="80"/>
                      <a:pt x="9" y="80"/>
                    </a:cubicBezTo>
                    <a:cubicBezTo>
                      <a:pt x="9" y="80"/>
                      <a:pt x="9" y="81"/>
                      <a:pt x="9" y="81"/>
                    </a:cubicBezTo>
                    <a:cubicBezTo>
                      <a:pt x="10" y="81"/>
                      <a:pt x="12" y="84"/>
                      <a:pt x="14" y="85"/>
                    </a:cubicBezTo>
                    <a:cubicBezTo>
                      <a:pt x="26" y="92"/>
                      <a:pt x="35" y="103"/>
                      <a:pt x="35" y="118"/>
                    </a:cubicBezTo>
                    <a:cubicBezTo>
                      <a:pt x="35" y="118"/>
                      <a:pt x="35" y="118"/>
                      <a:pt x="35" y="119"/>
                    </a:cubicBezTo>
                    <a:cubicBezTo>
                      <a:pt x="35" y="119"/>
                      <a:pt x="35" y="119"/>
                      <a:pt x="35" y="119"/>
                    </a:cubicBezTo>
                    <a:cubicBezTo>
                      <a:pt x="35" y="119"/>
                      <a:pt x="35" y="119"/>
                      <a:pt x="35" y="119"/>
                    </a:cubicBezTo>
                    <a:cubicBezTo>
                      <a:pt x="35" y="119"/>
                      <a:pt x="35" y="119"/>
                      <a:pt x="35" y="119"/>
                    </a:cubicBezTo>
                    <a:cubicBezTo>
                      <a:pt x="35" y="119"/>
                      <a:pt x="35" y="119"/>
                      <a:pt x="35" y="119"/>
                    </a:cubicBezTo>
                    <a:cubicBezTo>
                      <a:pt x="35" y="119"/>
                      <a:pt x="35" y="119"/>
                      <a:pt x="35" y="119"/>
                    </a:cubicBezTo>
                    <a:cubicBezTo>
                      <a:pt x="35" y="120"/>
                      <a:pt x="35" y="120"/>
                      <a:pt x="35" y="120"/>
                    </a:cubicBezTo>
                    <a:cubicBezTo>
                      <a:pt x="35" y="121"/>
                      <a:pt x="35" y="122"/>
                      <a:pt x="35" y="123"/>
                    </a:cubicBezTo>
                    <a:cubicBezTo>
                      <a:pt x="201" y="123"/>
                      <a:pt x="201" y="123"/>
                      <a:pt x="201" y="123"/>
                    </a:cubicBezTo>
                    <a:cubicBezTo>
                      <a:pt x="201" y="121"/>
                      <a:pt x="201" y="120"/>
                      <a:pt x="201" y="119"/>
                    </a:cubicBezTo>
                    <a:close/>
                  </a:path>
                </a:pathLst>
              </a:custGeom>
              <a:solidFill>
                <a:srgbClr val="F6A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7" name="Freeform 14"/>
              <p:cNvSpPr/>
              <p:nvPr/>
            </p:nvSpPr>
            <p:spPr bwMode="auto">
              <a:xfrm>
                <a:off x="9363076" y="5170488"/>
                <a:ext cx="1617663" cy="925513"/>
              </a:xfrm>
              <a:custGeom>
                <a:avLst/>
                <a:gdLst>
                  <a:gd name="T0" fmla="*/ 281683 w 201"/>
                  <a:gd name="T1" fmla="*/ 0 h 115"/>
                  <a:gd name="T2" fmla="*/ 112673 w 201"/>
                  <a:gd name="T3" fmla="*/ 241438 h 115"/>
                  <a:gd name="T4" fmla="*/ 72433 w 201"/>
                  <a:gd name="T5" fmla="*/ 273630 h 115"/>
                  <a:gd name="T6" fmla="*/ 72433 w 201"/>
                  <a:gd name="T7" fmla="*/ 281678 h 115"/>
                  <a:gd name="T8" fmla="*/ 56337 w 201"/>
                  <a:gd name="T9" fmla="*/ 297774 h 115"/>
                  <a:gd name="T10" fmla="*/ 56337 w 201"/>
                  <a:gd name="T11" fmla="*/ 297774 h 115"/>
                  <a:gd name="T12" fmla="*/ 40240 w 201"/>
                  <a:gd name="T13" fmla="*/ 313870 h 115"/>
                  <a:gd name="T14" fmla="*/ 40240 w 201"/>
                  <a:gd name="T15" fmla="*/ 321918 h 115"/>
                  <a:gd name="T16" fmla="*/ 32192 w 201"/>
                  <a:gd name="T17" fmla="*/ 338013 h 115"/>
                  <a:gd name="T18" fmla="*/ 32192 w 201"/>
                  <a:gd name="T19" fmla="*/ 338013 h 115"/>
                  <a:gd name="T20" fmla="*/ 24144 w 201"/>
                  <a:gd name="T21" fmla="*/ 362157 h 115"/>
                  <a:gd name="T22" fmla="*/ 16096 w 201"/>
                  <a:gd name="T23" fmla="*/ 362157 h 115"/>
                  <a:gd name="T24" fmla="*/ 16096 w 201"/>
                  <a:gd name="T25" fmla="*/ 378253 h 115"/>
                  <a:gd name="T26" fmla="*/ 16096 w 201"/>
                  <a:gd name="T27" fmla="*/ 386301 h 115"/>
                  <a:gd name="T28" fmla="*/ 8048 w 201"/>
                  <a:gd name="T29" fmla="*/ 410445 h 115"/>
                  <a:gd name="T30" fmla="*/ 8048 w 201"/>
                  <a:gd name="T31" fmla="*/ 410445 h 115"/>
                  <a:gd name="T32" fmla="*/ 8048 w 201"/>
                  <a:gd name="T33" fmla="*/ 434589 h 115"/>
                  <a:gd name="T34" fmla="*/ 0 w 201"/>
                  <a:gd name="T35" fmla="*/ 434589 h 115"/>
                  <a:gd name="T36" fmla="*/ 0 w 201"/>
                  <a:gd name="T37" fmla="*/ 458733 h 115"/>
                  <a:gd name="T38" fmla="*/ 40240 w 201"/>
                  <a:gd name="T39" fmla="*/ 595547 h 115"/>
                  <a:gd name="T40" fmla="*/ 112673 w 201"/>
                  <a:gd name="T41" fmla="*/ 684075 h 115"/>
                  <a:gd name="T42" fmla="*/ 627750 w 201"/>
                  <a:gd name="T43" fmla="*/ 925513 h 115"/>
                  <a:gd name="T44" fmla="*/ 667990 w 201"/>
                  <a:gd name="T45" fmla="*/ 925513 h 115"/>
                  <a:gd name="T46" fmla="*/ 1142827 w 201"/>
                  <a:gd name="T47" fmla="*/ 796746 h 115"/>
                  <a:gd name="T48" fmla="*/ 1617663 w 201"/>
                  <a:gd name="T49" fmla="*/ 0 h 115"/>
                  <a:gd name="T50" fmla="*/ 281683 w 201"/>
                  <a:gd name="T51" fmla="*/ 0 h 11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01" h="115">
                    <a:moveTo>
                      <a:pt x="35" y="0"/>
                    </a:moveTo>
                    <a:cubicBezTo>
                      <a:pt x="34" y="13"/>
                      <a:pt x="25" y="24"/>
                      <a:pt x="14" y="30"/>
                    </a:cubicBezTo>
                    <a:cubicBezTo>
                      <a:pt x="12" y="31"/>
                      <a:pt x="10" y="34"/>
                      <a:pt x="9" y="34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5"/>
                      <a:pt x="8" y="36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6" y="38"/>
                      <a:pt x="6" y="39"/>
                      <a:pt x="5" y="39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5" y="40"/>
                      <a:pt x="4" y="41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3" y="43"/>
                      <a:pt x="3" y="44"/>
                      <a:pt x="3" y="45"/>
                    </a:cubicBezTo>
                    <a:cubicBezTo>
                      <a:pt x="3" y="45"/>
                      <a:pt x="3" y="45"/>
                      <a:pt x="2" y="45"/>
                    </a:cubicBezTo>
                    <a:cubicBezTo>
                      <a:pt x="2" y="46"/>
                      <a:pt x="2" y="47"/>
                      <a:pt x="2" y="47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1" y="49"/>
                      <a:pt x="1" y="50"/>
                      <a:pt x="1" y="51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" y="52"/>
                      <a:pt x="1" y="53"/>
                      <a:pt x="1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0" y="56"/>
                      <a:pt x="0" y="57"/>
                    </a:cubicBezTo>
                    <a:cubicBezTo>
                      <a:pt x="0" y="63"/>
                      <a:pt x="2" y="69"/>
                      <a:pt x="5" y="74"/>
                    </a:cubicBezTo>
                    <a:cubicBezTo>
                      <a:pt x="7" y="78"/>
                      <a:pt x="11" y="81"/>
                      <a:pt x="14" y="85"/>
                    </a:cubicBezTo>
                    <a:cubicBezTo>
                      <a:pt x="30" y="102"/>
                      <a:pt x="53" y="113"/>
                      <a:pt x="78" y="115"/>
                    </a:cubicBezTo>
                    <a:cubicBezTo>
                      <a:pt x="79" y="115"/>
                      <a:pt x="81" y="115"/>
                      <a:pt x="83" y="115"/>
                    </a:cubicBezTo>
                    <a:cubicBezTo>
                      <a:pt x="105" y="115"/>
                      <a:pt x="125" y="109"/>
                      <a:pt x="142" y="99"/>
                    </a:cubicBezTo>
                    <a:cubicBezTo>
                      <a:pt x="177" y="79"/>
                      <a:pt x="200" y="42"/>
                      <a:pt x="201" y="0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CC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8" name="Freeform 15"/>
              <p:cNvSpPr/>
              <p:nvPr/>
            </p:nvSpPr>
            <p:spPr bwMode="auto">
              <a:xfrm>
                <a:off x="9990138" y="5967413"/>
                <a:ext cx="515938" cy="128588"/>
              </a:xfrm>
              <a:custGeom>
                <a:avLst/>
                <a:gdLst>
                  <a:gd name="T0" fmla="*/ 0 w 64"/>
                  <a:gd name="T1" fmla="*/ 128588 h 16"/>
                  <a:gd name="T2" fmla="*/ 72554 w 64"/>
                  <a:gd name="T3" fmla="*/ 128588 h 16"/>
                  <a:gd name="T4" fmla="*/ 515938 w 64"/>
                  <a:gd name="T5" fmla="*/ 0 h 16"/>
                  <a:gd name="T6" fmla="*/ 40308 w 64"/>
                  <a:gd name="T7" fmla="*/ 128588 h 16"/>
                  <a:gd name="T8" fmla="*/ 0 w 64"/>
                  <a:gd name="T9" fmla="*/ 128588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16">
                    <a:moveTo>
                      <a:pt x="0" y="16"/>
                    </a:moveTo>
                    <a:cubicBezTo>
                      <a:pt x="3" y="16"/>
                      <a:pt x="6" y="16"/>
                      <a:pt x="9" y="16"/>
                    </a:cubicBezTo>
                    <a:cubicBezTo>
                      <a:pt x="29" y="16"/>
                      <a:pt x="48" y="11"/>
                      <a:pt x="64" y="0"/>
                    </a:cubicBezTo>
                    <a:cubicBezTo>
                      <a:pt x="47" y="10"/>
                      <a:pt x="27" y="16"/>
                      <a:pt x="5" y="16"/>
                    </a:cubicBezTo>
                    <a:cubicBezTo>
                      <a:pt x="3" y="16"/>
                      <a:pt x="1" y="16"/>
                      <a:pt x="0" y="16"/>
                    </a:cubicBezTo>
                    <a:close/>
                  </a:path>
                </a:pathLst>
              </a:custGeom>
              <a:solidFill>
                <a:srgbClr val="D0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9" name="Freeform 16"/>
              <p:cNvSpPr/>
              <p:nvPr/>
            </p:nvSpPr>
            <p:spPr bwMode="auto">
              <a:xfrm>
                <a:off x="10094913" y="4181476"/>
                <a:ext cx="330200" cy="80963"/>
              </a:xfrm>
              <a:custGeom>
                <a:avLst/>
                <a:gdLst>
                  <a:gd name="T0" fmla="*/ 0 w 41"/>
                  <a:gd name="T1" fmla="*/ 0 h 10"/>
                  <a:gd name="T2" fmla="*/ 330200 w 41"/>
                  <a:gd name="T3" fmla="*/ 80963 h 10"/>
                  <a:gd name="T4" fmla="*/ 0 w 41"/>
                  <a:gd name="T5" fmla="*/ 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" h="10">
                    <a:moveTo>
                      <a:pt x="0" y="0"/>
                    </a:moveTo>
                    <a:cubicBezTo>
                      <a:pt x="14" y="1"/>
                      <a:pt x="28" y="4"/>
                      <a:pt x="41" y="10"/>
                    </a:cubicBezTo>
                    <a:cubicBezTo>
                      <a:pt x="29" y="4"/>
                      <a:pt x="15" y="0"/>
                      <a:pt x="0" y="0"/>
                    </a:cubicBezTo>
                    <a:close/>
                  </a:path>
                </a:pathLst>
              </a:custGeom>
              <a:solidFill>
                <a:srgbClr val="D0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0" name="Oval 17"/>
              <p:cNvSpPr>
                <a:spLocks noChangeArrowheads="1"/>
              </p:cNvSpPr>
              <p:nvPr/>
            </p:nvSpPr>
            <p:spPr bwMode="auto">
              <a:xfrm>
                <a:off x="9564688" y="4383088"/>
                <a:ext cx="369888" cy="369888"/>
              </a:xfrm>
              <a:prstGeom prst="ellipse">
                <a:avLst/>
              </a:prstGeom>
              <a:solidFill>
                <a:srgbClr val="39A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6421" name="Freeform 18"/>
              <p:cNvSpPr/>
              <p:nvPr/>
            </p:nvSpPr>
            <p:spPr bwMode="auto">
              <a:xfrm>
                <a:off x="9467851" y="5419726"/>
                <a:ext cx="409575" cy="419100"/>
              </a:xfrm>
              <a:custGeom>
                <a:avLst/>
                <a:gdLst>
                  <a:gd name="T0" fmla="*/ 321235 w 51"/>
                  <a:gd name="T1" fmla="*/ 64477 h 52"/>
                  <a:gd name="T2" fmla="*/ 345328 w 51"/>
                  <a:gd name="T3" fmla="*/ 330444 h 52"/>
                  <a:gd name="T4" fmla="*/ 88340 w 51"/>
                  <a:gd name="T5" fmla="*/ 354623 h 52"/>
                  <a:gd name="T6" fmla="*/ 56216 w 51"/>
                  <a:gd name="T7" fmla="*/ 96715 h 52"/>
                  <a:gd name="T8" fmla="*/ 321235 w 51"/>
                  <a:gd name="T9" fmla="*/ 64477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52">
                    <a:moveTo>
                      <a:pt x="40" y="8"/>
                    </a:moveTo>
                    <a:cubicBezTo>
                      <a:pt x="50" y="16"/>
                      <a:pt x="51" y="31"/>
                      <a:pt x="43" y="41"/>
                    </a:cubicBezTo>
                    <a:cubicBezTo>
                      <a:pt x="36" y="51"/>
                      <a:pt x="21" y="52"/>
                      <a:pt x="11" y="44"/>
                    </a:cubicBezTo>
                    <a:cubicBezTo>
                      <a:pt x="1" y="36"/>
                      <a:pt x="0" y="22"/>
                      <a:pt x="7" y="12"/>
                    </a:cubicBezTo>
                    <a:cubicBezTo>
                      <a:pt x="15" y="2"/>
                      <a:pt x="30" y="0"/>
                      <a:pt x="40" y="8"/>
                    </a:cubicBezTo>
                    <a:close/>
                  </a:path>
                </a:pathLst>
              </a:custGeom>
              <a:solidFill>
                <a:srgbClr val="E86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2" name="Freeform 19"/>
              <p:cNvSpPr/>
              <p:nvPr/>
            </p:nvSpPr>
            <p:spPr bwMode="auto">
              <a:xfrm>
                <a:off x="9966326" y="5556251"/>
                <a:ext cx="419100" cy="419100"/>
              </a:xfrm>
              <a:custGeom>
                <a:avLst/>
                <a:gdLst>
                  <a:gd name="T0" fmla="*/ 40298 w 52"/>
                  <a:gd name="T1" fmla="*/ 128954 h 52"/>
                  <a:gd name="T2" fmla="*/ 290146 w 52"/>
                  <a:gd name="T3" fmla="*/ 40298 h 52"/>
                  <a:gd name="T4" fmla="*/ 378802 w 52"/>
                  <a:gd name="T5" fmla="*/ 290146 h 52"/>
                  <a:gd name="T6" fmla="*/ 128954 w 52"/>
                  <a:gd name="T7" fmla="*/ 378802 h 52"/>
                  <a:gd name="T8" fmla="*/ 40298 w 52"/>
                  <a:gd name="T9" fmla="*/ 128954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2" h="52">
                    <a:moveTo>
                      <a:pt x="5" y="16"/>
                    </a:moveTo>
                    <a:cubicBezTo>
                      <a:pt x="11" y="4"/>
                      <a:pt x="24" y="0"/>
                      <a:pt x="36" y="5"/>
                    </a:cubicBezTo>
                    <a:cubicBezTo>
                      <a:pt x="47" y="11"/>
                      <a:pt x="52" y="25"/>
                      <a:pt x="47" y="36"/>
                    </a:cubicBezTo>
                    <a:cubicBezTo>
                      <a:pt x="41" y="48"/>
                      <a:pt x="27" y="52"/>
                      <a:pt x="16" y="47"/>
                    </a:cubicBezTo>
                    <a:cubicBezTo>
                      <a:pt x="4" y="41"/>
                      <a:pt x="0" y="27"/>
                      <a:pt x="5" y="16"/>
                    </a:cubicBezTo>
                    <a:close/>
                  </a:path>
                </a:pathLst>
              </a:custGeom>
              <a:solidFill>
                <a:srgbClr val="99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3" name="Freeform 20"/>
              <p:cNvSpPr/>
              <p:nvPr/>
            </p:nvSpPr>
            <p:spPr bwMode="auto">
              <a:xfrm>
                <a:off x="10401301" y="5283201"/>
                <a:ext cx="419100" cy="427038"/>
              </a:xfrm>
              <a:custGeom>
                <a:avLst/>
                <a:gdLst>
                  <a:gd name="T0" fmla="*/ 40298 w 52"/>
                  <a:gd name="T1" fmla="*/ 298121 h 53"/>
                  <a:gd name="T2" fmla="*/ 128954 w 52"/>
                  <a:gd name="T3" fmla="*/ 48344 h 53"/>
                  <a:gd name="T4" fmla="*/ 378802 w 52"/>
                  <a:gd name="T5" fmla="*/ 136974 h 53"/>
                  <a:gd name="T6" fmla="*/ 290146 w 52"/>
                  <a:gd name="T7" fmla="*/ 386751 h 53"/>
                  <a:gd name="T8" fmla="*/ 40298 w 52"/>
                  <a:gd name="T9" fmla="*/ 298121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5" y="37"/>
                    </a:moveTo>
                    <a:cubicBezTo>
                      <a:pt x="0" y="25"/>
                      <a:pt x="5" y="11"/>
                      <a:pt x="16" y="6"/>
                    </a:cubicBezTo>
                    <a:cubicBezTo>
                      <a:pt x="28" y="0"/>
                      <a:pt x="41" y="5"/>
                      <a:pt x="47" y="17"/>
                    </a:cubicBezTo>
                    <a:cubicBezTo>
                      <a:pt x="52" y="28"/>
                      <a:pt x="48" y="42"/>
                      <a:pt x="36" y="48"/>
                    </a:cubicBezTo>
                    <a:cubicBezTo>
                      <a:pt x="25" y="53"/>
                      <a:pt x="11" y="48"/>
                      <a:pt x="5" y="37"/>
                    </a:cubicBezTo>
                    <a:close/>
                  </a:path>
                </a:pathLst>
              </a:custGeom>
              <a:solidFill>
                <a:srgbClr val="EEEE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4" name="Freeform 21"/>
              <p:cNvSpPr/>
              <p:nvPr/>
            </p:nvSpPr>
            <p:spPr bwMode="auto">
              <a:xfrm>
                <a:off x="10458451" y="4737101"/>
                <a:ext cx="409575" cy="409575"/>
              </a:xfrm>
              <a:custGeom>
                <a:avLst/>
                <a:gdLst>
                  <a:gd name="T0" fmla="*/ 160618 w 51"/>
                  <a:gd name="T1" fmla="*/ 385482 h 51"/>
                  <a:gd name="T2" fmla="*/ 24093 w 51"/>
                  <a:gd name="T3" fmla="*/ 160618 h 51"/>
                  <a:gd name="T4" fmla="*/ 248957 w 51"/>
                  <a:gd name="T5" fmla="*/ 24093 h 51"/>
                  <a:gd name="T6" fmla="*/ 385482 w 51"/>
                  <a:gd name="T7" fmla="*/ 248957 h 51"/>
                  <a:gd name="T8" fmla="*/ 160618 w 51"/>
                  <a:gd name="T9" fmla="*/ 385482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51">
                    <a:moveTo>
                      <a:pt x="20" y="48"/>
                    </a:moveTo>
                    <a:cubicBezTo>
                      <a:pt x="8" y="45"/>
                      <a:pt x="0" y="33"/>
                      <a:pt x="3" y="20"/>
                    </a:cubicBezTo>
                    <a:cubicBezTo>
                      <a:pt x="6" y="8"/>
                      <a:pt x="18" y="0"/>
                      <a:pt x="31" y="3"/>
                    </a:cubicBezTo>
                    <a:cubicBezTo>
                      <a:pt x="43" y="6"/>
                      <a:pt x="51" y="18"/>
                      <a:pt x="48" y="31"/>
                    </a:cubicBezTo>
                    <a:cubicBezTo>
                      <a:pt x="45" y="43"/>
                      <a:pt x="33" y="51"/>
                      <a:pt x="20" y="48"/>
                    </a:cubicBezTo>
                    <a:close/>
                  </a:path>
                </a:pathLst>
              </a:custGeom>
              <a:solidFill>
                <a:srgbClr val="2967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5" name="Freeform 22"/>
              <p:cNvSpPr/>
              <p:nvPr/>
            </p:nvSpPr>
            <p:spPr bwMode="auto">
              <a:xfrm>
                <a:off x="10055226" y="4325938"/>
                <a:ext cx="419100" cy="419100"/>
              </a:xfrm>
              <a:custGeom>
                <a:avLst/>
                <a:gdLst>
                  <a:gd name="T0" fmla="*/ 322385 w 52"/>
                  <a:gd name="T1" fmla="*/ 354623 h 52"/>
                  <a:gd name="T2" fmla="*/ 64477 w 52"/>
                  <a:gd name="T3" fmla="*/ 322385 h 52"/>
                  <a:gd name="T4" fmla="*/ 96715 w 52"/>
                  <a:gd name="T5" fmla="*/ 64477 h 52"/>
                  <a:gd name="T6" fmla="*/ 354623 w 52"/>
                  <a:gd name="T7" fmla="*/ 88656 h 52"/>
                  <a:gd name="T8" fmla="*/ 322385 w 52"/>
                  <a:gd name="T9" fmla="*/ 354623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2" h="52">
                    <a:moveTo>
                      <a:pt x="40" y="44"/>
                    </a:moveTo>
                    <a:cubicBezTo>
                      <a:pt x="30" y="52"/>
                      <a:pt x="16" y="50"/>
                      <a:pt x="8" y="40"/>
                    </a:cubicBezTo>
                    <a:cubicBezTo>
                      <a:pt x="0" y="30"/>
                      <a:pt x="2" y="16"/>
                      <a:pt x="12" y="8"/>
                    </a:cubicBezTo>
                    <a:cubicBezTo>
                      <a:pt x="21" y="0"/>
                      <a:pt x="36" y="1"/>
                      <a:pt x="44" y="11"/>
                    </a:cubicBezTo>
                    <a:cubicBezTo>
                      <a:pt x="52" y="21"/>
                      <a:pt x="50" y="36"/>
                      <a:pt x="40" y="44"/>
                    </a:cubicBezTo>
                    <a:close/>
                  </a:path>
                </a:pathLst>
              </a:custGeom>
              <a:solidFill>
                <a:srgbClr val="DC45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415" name="Freeform 439"/>
            <p:cNvSpPr/>
            <p:nvPr/>
          </p:nvSpPr>
          <p:spPr bwMode="auto">
            <a:xfrm rot="3756480" flipV="1">
              <a:off x="8726101" y="3261546"/>
              <a:ext cx="81209" cy="194055"/>
            </a:xfrm>
            <a:custGeom>
              <a:avLst/>
              <a:gdLst>
                <a:gd name="T0" fmla="*/ 23470 w 10038"/>
                <a:gd name="T1" fmla="*/ 11592 h 9910"/>
                <a:gd name="T2" fmla="*/ 43169 w 10038"/>
                <a:gd name="T3" fmla="*/ 187495 h 9910"/>
                <a:gd name="T4" fmla="*/ 80343 w 10038"/>
                <a:gd name="T5" fmla="*/ 144239 h 9910"/>
                <a:gd name="T6" fmla="*/ 80699 w 10038"/>
                <a:gd name="T7" fmla="*/ 26494 h 9910"/>
                <a:gd name="T8" fmla="*/ 23470 w 10038"/>
                <a:gd name="T9" fmla="*/ 11592 h 9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38" h="9910">
                  <a:moveTo>
                    <a:pt x="2901" y="592"/>
                  </a:moveTo>
                  <a:cubicBezTo>
                    <a:pt x="-4365" y="1517"/>
                    <a:pt x="4164" y="8445"/>
                    <a:pt x="5336" y="9575"/>
                  </a:cubicBezTo>
                  <a:cubicBezTo>
                    <a:pt x="6507" y="10703"/>
                    <a:pt x="9158" y="8736"/>
                    <a:pt x="9931" y="7366"/>
                  </a:cubicBezTo>
                  <a:cubicBezTo>
                    <a:pt x="10704" y="5996"/>
                    <a:pt x="6936" y="4410"/>
                    <a:pt x="9975" y="1353"/>
                  </a:cubicBezTo>
                  <a:cubicBezTo>
                    <a:pt x="9393" y="166"/>
                    <a:pt x="3308" y="-586"/>
                    <a:pt x="2901" y="592"/>
                  </a:cubicBezTo>
                  <a:close/>
                </a:path>
              </a:pathLst>
            </a:custGeom>
            <a:solidFill>
              <a:srgbClr val="F9C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 bwMode="auto">
          <a:xfrm>
            <a:off x="6757988" y="3322638"/>
            <a:ext cx="628650" cy="1328737"/>
            <a:chOff x="6796220" y="3322337"/>
            <a:chExt cx="628797" cy="1329624"/>
          </a:xfrm>
        </p:grpSpPr>
        <p:grpSp>
          <p:nvGrpSpPr>
            <p:cNvPr id="16402" name="组合 85"/>
            <p:cNvGrpSpPr/>
            <p:nvPr/>
          </p:nvGrpSpPr>
          <p:grpSpPr bwMode="auto">
            <a:xfrm rot="-9053357">
              <a:off x="7134250" y="3322337"/>
              <a:ext cx="216746" cy="1329624"/>
              <a:chOff x="8904288" y="4052888"/>
              <a:chExt cx="354013" cy="2171701"/>
            </a:xfrm>
          </p:grpSpPr>
          <p:sp>
            <p:nvSpPr>
              <p:cNvPr id="16406" name="Freeform 5"/>
              <p:cNvSpPr/>
              <p:nvPr/>
            </p:nvSpPr>
            <p:spPr bwMode="auto">
              <a:xfrm>
                <a:off x="8943976" y="5734051"/>
                <a:ext cx="136525" cy="490538"/>
              </a:xfrm>
              <a:custGeom>
                <a:avLst/>
                <a:gdLst>
                  <a:gd name="T0" fmla="*/ 0 w 17"/>
                  <a:gd name="T1" fmla="*/ 217123 h 61"/>
                  <a:gd name="T2" fmla="*/ 136525 w 17"/>
                  <a:gd name="T3" fmla="*/ 490538 h 61"/>
                  <a:gd name="T4" fmla="*/ 136525 w 17"/>
                  <a:gd name="T5" fmla="*/ 0 h 61"/>
                  <a:gd name="T6" fmla="*/ 0 w 17"/>
                  <a:gd name="T7" fmla="*/ 217123 h 6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61">
                    <a:moveTo>
                      <a:pt x="0" y="27"/>
                    </a:moveTo>
                    <a:cubicBezTo>
                      <a:pt x="0" y="43"/>
                      <a:pt x="16" y="59"/>
                      <a:pt x="17" y="6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7" y="1"/>
                      <a:pt x="0" y="11"/>
                      <a:pt x="0" y="27"/>
                    </a:cubicBezTo>
                    <a:close/>
                  </a:path>
                </a:pathLst>
              </a:custGeom>
              <a:solidFill>
                <a:srgbClr val="99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7" name="Freeform 6"/>
              <p:cNvSpPr/>
              <p:nvPr/>
            </p:nvSpPr>
            <p:spPr bwMode="auto">
              <a:xfrm>
                <a:off x="9080501" y="5734051"/>
                <a:ext cx="146050" cy="490538"/>
              </a:xfrm>
              <a:custGeom>
                <a:avLst/>
                <a:gdLst>
                  <a:gd name="T0" fmla="*/ 0 w 18"/>
                  <a:gd name="T1" fmla="*/ 490538 h 61"/>
                  <a:gd name="T2" fmla="*/ 146050 w 18"/>
                  <a:gd name="T3" fmla="*/ 217123 h 61"/>
                  <a:gd name="T4" fmla="*/ 0 w 18"/>
                  <a:gd name="T5" fmla="*/ 0 h 61"/>
                  <a:gd name="T6" fmla="*/ 0 w 18"/>
                  <a:gd name="T7" fmla="*/ 0 h 61"/>
                  <a:gd name="T8" fmla="*/ 0 w 18"/>
                  <a:gd name="T9" fmla="*/ 490538 h 61"/>
                  <a:gd name="T10" fmla="*/ 0 w 18"/>
                  <a:gd name="T11" fmla="*/ 490538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" h="61">
                    <a:moveTo>
                      <a:pt x="0" y="61"/>
                    </a:moveTo>
                    <a:cubicBezTo>
                      <a:pt x="0" y="61"/>
                      <a:pt x="18" y="44"/>
                      <a:pt x="18" y="27"/>
                    </a:cubicBezTo>
                    <a:cubicBezTo>
                      <a:pt x="18" y="11"/>
                      <a:pt x="1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lose/>
                  </a:path>
                </a:pathLst>
              </a:custGeom>
              <a:solidFill>
                <a:srgbClr val="39A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8" name="Freeform 7"/>
              <p:cNvSpPr/>
              <p:nvPr/>
            </p:nvSpPr>
            <p:spPr bwMode="auto">
              <a:xfrm>
                <a:off x="8920163" y="4052888"/>
                <a:ext cx="160338" cy="1720850"/>
              </a:xfrm>
              <a:custGeom>
                <a:avLst/>
                <a:gdLst>
                  <a:gd name="T0" fmla="*/ 0 w 20"/>
                  <a:gd name="T1" fmla="*/ 860425 h 214"/>
                  <a:gd name="T2" fmla="*/ 152321 w 20"/>
                  <a:gd name="T3" fmla="*/ 1720850 h 214"/>
                  <a:gd name="T4" fmla="*/ 160338 w 20"/>
                  <a:gd name="T5" fmla="*/ 1720850 h 214"/>
                  <a:gd name="T6" fmla="*/ 152321 w 20"/>
                  <a:gd name="T7" fmla="*/ 0 h 214"/>
                  <a:gd name="T8" fmla="*/ 0 w 20"/>
                  <a:gd name="T9" fmla="*/ 860425 h 2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14">
                    <a:moveTo>
                      <a:pt x="0" y="107"/>
                    </a:moveTo>
                    <a:cubicBezTo>
                      <a:pt x="0" y="166"/>
                      <a:pt x="8" y="214"/>
                      <a:pt x="19" y="214"/>
                    </a:cubicBezTo>
                    <a:cubicBezTo>
                      <a:pt x="19" y="214"/>
                      <a:pt x="20" y="214"/>
                      <a:pt x="20" y="21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1"/>
                      <a:pt x="0" y="49"/>
                      <a:pt x="0" y="107"/>
                    </a:cubicBezTo>
                    <a:close/>
                  </a:path>
                </a:pathLst>
              </a:custGeom>
              <a:solidFill>
                <a:srgbClr val="F6A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9" name="Freeform 8"/>
              <p:cNvSpPr/>
              <p:nvPr/>
            </p:nvSpPr>
            <p:spPr bwMode="auto">
              <a:xfrm>
                <a:off x="9072563" y="4052888"/>
                <a:ext cx="153988" cy="1720850"/>
              </a:xfrm>
              <a:custGeom>
                <a:avLst/>
                <a:gdLst>
                  <a:gd name="T0" fmla="*/ 153988 w 19"/>
                  <a:gd name="T1" fmla="*/ 860425 h 214"/>
                  <a:gd name="T2" fmla="*/ 0 w 19"/>
                  <a:gd name="T3" fmla="*/ 0 h 214"/>
                  <a:gd name="T4" fmla="*/ 0 w 19"/>
                  <a:gd name="T5" fmla="*/ 0 h 214"/>
                  <a:gd name="T6" fmla="*/ 8105 w 19"/>
                  <a:gd name="T7" fmla="*/ 1720850 h 214"/>
                  <a:gd name="T8" fmla="*/ 153988 w 19"/>
                  <a:gd name="T9" fmla="*/ 860425 h 2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14">
                    <a:moveTo>
                      <a:pt x="19" y="107"/>
                    </a:moveTo>
                    <a:cubicBezTo>
                      <a:pt x="19" y="48"/>
                      <a:pt x="1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14"/>
                      <a:pt x="1" y="214"/>
                      <a:pt x="1" y="214"/>
                    </a:cubicBezTo>
                    <a:cubicBezTo>
                      <a:pt x="11" y="211"/>
                      <a:pt x="19" y="164"/>
                      <a:pt x="19" y="107"/>
                    </a:cubicBezTo>
                    <a:close/>
                  </a:path>
                </a:pathLst>
              </a:custGeom>
              <a:solidFill>
                <a:srgbClr val="FCC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0" name="Freeform 9"/>
              <p:cNvSpPr/>
              <p:nvPr/>
            </p:nvSpPr>
            <p:spPr bwMode="auto">
              <a:xfrm>
                <a:off x="8928101" y="5435601"/>
                <a:ext cx="152400" cy="338138"/>
              </a:xfrm>
              <a:custGeom>
                <a:avLst/>
                <a:gdLst>
                  <a:gd name="T0" fmla="*/ 0 w 19"/>
                  <a:gd name="T1" fmla="*/ 0 h 42"/>
                  <a:gd name="T2" fmla="*/ 72189 w 19"/>
                  <a:gd name="T3" fmla="*/ 338138 h 42"/>
                  <a:gd name="T4" fmla="*/ 152400 w 19"/>
                  <a:gd name="T5" fmla="*/ 338138 h 42"/>
                  <a:gd name="T6" fmla="*/ 152400 w 19"/>
                  <a:gd name="T7" fmla="*/ 8051 h 42"/>
                  <a:gd name="T8" fmla="*/ 0 w 19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42">
                    <a:moveTo>
                      <a:pt x="0" y="0"/>
                    </a:moveTo>
                    <a:cubicBezTo>
                      <a:pt x="9" y="42"/>
                      <a:pt x="9" y="42"/>
                      <a:pt x="9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4" y="1"/>
                      <a:pt x="7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1" name="Freeform 10"/>
              <p:cNvSpPr/>
              <p:nvPr/>
            </p:nvSpPr>
            <p:spPr bwMode="auto">
              <a:xfrm>
                <a:off x="9080501" y="5435601"/>
                <a:ext cx="138113" cy="338138"/>
              </a:xfrm>
              <a:custGeom>
                <a:avLst/>
                <a:gdLst>
                  <a:gd name="T0" fmla="*/ 138113 w 17"/>
                  <a:gd name="T1" fmla="*/ 0 h 42"/>
                  <a:gd name="T2" fmla="*/ 0 w 17"/>
                  <a:gd name="T3" fmla="*/ 8051 h 42"/>
                  <a:gd name="T4" fmla="*/ 0 w 17"/>
                  <a:gd name="T5" fmla="*/ 338138 h 42"/>
                  <a:gd name="T6" fmla="*/ 81243 w 17"/>
                  <a:gd name="T7" fmla="*/ 338138 h 42"/>
                  <a:gd name="T8" fmla="*/ 138113 w 17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42">
                    <a:moveTo>
                      <a:pt x="17" y="0"/>
                    </a:moveTo>
                    <a:cubicBezTo>
                      <a:pt x="17" y="0"/>
                      <a:pt x="12" y="1"/>
                      <a:pt x="0" y="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0" y="42"/>
                      <a:pt x="10" y="42"/>
                      <a:pt x="10" y="42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EEE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2" name="Freeform 11"/>
              <p:cNvSpPr/>
              <p:nvPr/>
            </p:nvSpPr>
            <p:spPr bwMode="auto">
              <a:xfrm>
                <a:off x="9080501" y="5387976"/>
                <a:ext cx="177800" cy="80963"/>
              </a:xfrm>
              <a:custGeom>
                <a:avLst/>
                <a:gdLst>
                  <a:gd name="T0" fmla="*/ 177800 w 22"/>
                  <a:gd name="T1" fmla="*/ 40482 h 10"/>
                  <a:gd name="T2" fmla="*/ 137391 w 22"/>
                  <a:gd name="T3" fmla="*/ 0 h 10"/>
                  <a:gd name="T4" fmla="*/ 0 w 22"/>
                  <a:gd name="T5" fmla="*/ 0 h 10"/>
                  <a:gd name="T6" fmla="*/ 0 w 22"/>
                  <a:gd name="T7" fmla="*/ 80963 h 10"/>
                  <a:gd name="T8" fmla="*/ 137391 w 22"/>
                  <a:gd name="T9" fmla="*/ 80963 h 10"/>
                  <a:gd name="T10" fmla="*/ 177800 w 22"/>
                  <a:gd name="T11" fmla="*/ 40482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2" h="10">
                    <a:moveTo>
                      <a:pt x="22" y="5"/>
                    </a:moveTo>
                    <a:cubicBezTo>
                      <a:pt x="22" y="3"/>
                      <a:pt x="20" y="0"/>
                      <a:pt x="1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0" y="10"/>
                      <a:pt x="22" y="8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3" name="Freeform 12"/>
              <p:cNvSpPr/>
              <p:nvPr/>
            </p:nvSpPr>
            <p:spPr bwMode="auto">
              <a:xfrm>
                <a:off x="8904288" y="5387976"/>
                <a:ext cx="176213" cy="80963"/>
              </a:xfrm>
              <a:custGeom>
                <a:avLst/>
                <a:gdLst>
                  <a:gd name="T0" fmla="*/ 40048 w 22"/>
                  <a:gd name="T1" fmla="*/ 0 h 10"/>
                  <a:gd name="T2" fmla="*/ 0 w 22"/>
                  <a:gd name="T3" fmla="*/ 40482 h 10"/>
                  <a:gd name="T4" fmla="*/ 40048 w 22"/>
                  <a:gd name="T5" fmla="*/ 80963 h 10"/>
                  <a:gd name="T6" fmla="*/ 176213 w 22"/>
                  <a:gd name="T7" fmla="*/ 80963 h 10"/>
                  <a:gd name="T8" fmla="*/ 176213 w 22"/>
                  <a:gd name="T9" fmla="*/ 0 h 10"/>
                  <a:gd name="T10" fmla="*/ 40048 w 22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2" h="10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6D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403" name="组合 42"/>
            <p:cNvGrpSpPr/>
            <p:nvPr/>
          </p:nvGrpSpPr>
          <p:grpSpPr bwMode="auto">
            <a:xfrm rot="-6034333">
              <a:off x="6906767" y="3881362"/>
              <a:ext cx="407704" cy="628797"/>
              <a:chOff x="6128686" y="4697713"/>
              <a:chExt cx="407704" cy="628797"/>
            </a:xfrm>
          </p:grpSpPr>
          <p:sp>
            <p:nvSpPr>
              <p:cNvPr id="16404" name="Freeform 436"/>
              <p:cNvSpPr/>
              <p:nvPr/>
            </p:nvSpPr>
            <p:spPr bwMode="auto">
              <a:xfrm>
                <a:off x="6128686" y="4841728"/>
                <a:ext cx="407704" cy="484782"/>
              </a:xfrm>
              <a:custGeom>
                <a:avLst/>
                <a:gdLst>
                  <a:gd name="T0" fmla="*/ 330960 w 85"/>
                  <a:gd name="T1" fmla="*/ 23999 h 101"/>
                  <a:gd name="T2" fmla="*/ 407704 w 85"/>
                  <a:gd name="T3" fmla="*/ 206392 h 101"/>
                  <a:gd name="T4" fmla="*/ 388518 w 85"/>
                  <a:gd name="T5" fmla="*/ 263990 h 101"/>
                  <a:gd name="T6" fmla="*/ 316570 w 85"/>
                  <a:gd name="T7" fmla="*/ 167994 h 101"/>
                  <a:gd name="T8" fmla="*/ 345349 w 85"/>
                  <a:gd name="T9" fmla="*/ 407985 h 101"/>
                  <a:gd name="T10" fmla="*/ 330960 w 85"/>
                  <a:gd name="T11" fmla="*/ 451183 h 101"/>
                  <a:gd name="T12" fmla="*/ 95930 w 85"/>
                  <a:gd name="T13" fmla="*/ 451183 h 101"/>
                  <a:gd name="T14" fmla="*/ 71948 w 85"/>
                  <a:gd name="T15" fmla="*/ 412785 h 101"/>
                  <a:gd name="T16" fmla="*/ 71948 w 85"/>
                  <a:gd name="T17" fmla="*/ 47998 h 101"/>
                  <a:gd name="T18" fmla="*/ 124709 w 85"/>
                  <a:gd name="T19" fmla="*/ 0 h 101"/>
                  <a:gd name="T20" fmla="*/ 263808 w 85"/>
                  <a:gd name="T21" fmla="*/ 0 h 101"/>
                  <a:gd name="T22" fmla="*/ 330960 w 85"/>
                  <a:gd name="T23" fmla="*/ 23999 h 10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5" h="101">
                    <a:moveTo>
                      <a:pt x="69" y="5"/>
                    </a:moveTo>
                    <a:cubicBezTo>
                      <a:pt x="85" y="43"/>
                      <a:pt x="85" y="43"/>
                      <a:pt x="85" y="43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5"/>
                      <a:pt x="52" y="64"/>
                      <a:pt x="72" y="85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32" y="101"/>
                      <a:pt x="20" y="94"/>
                    </a:cubicBezTo>
                    <a:cubicBezTo>
                      <a:pt x="15" y="86"/>
                      <a:pt x="15" y="86"/>
                      <a:pt x="15" y="86"/>
                    </a:cubicBezTo>
                    <a:cubicBezTo>
                      <a:pt x="15" y="86"/>
                      <a:pt x="0" y="47"/>
                      <a:pt x="15" y="1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55" y="0"/>
                      <a:pt x="55" y="0"/>
                      <a:pt x="55" y="0"/>
                    </a:cubicBezTo>
                    <a:lnTo>
                      <a:pt x="69" y="5"/>
                    </a:lnTo>
                    <a:close/>
                  </a:path>
                </a:pathLst>
              </a:custGeom>
              <a:solidFill>
                <a:srgbClr val="F9C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5" name="Freeform 437"/>
              <p:cNvSpPr/>
              <p:nvPr/>
            </p:nvSpPr>
            <p:spPr bwMode="auto">
              <a:xfrm>
                <a:off x="6205764" y="4697713"/>
                <a:ext cx="225150" cy="144015"/>
              </a:xfrm>
              <a:custGeom>
                <a:avLst/>
                <a:gdLst>
                  <a:gd name="T0" fmla="*/ 186611 w 111"/>
                  <a:gd name="T1" fmla="*/ 144015 h 71"/>
                  <a:gd name="T2" fmla="*/ 225150 w 111"/>
                  <a:gd name="T3" fmla="*/ 0 h 71"/>
                  <a:gd name="T4" fmla="*/ 66936 w 111"/>
                  <a:gd name="T5" fmla="*/ 18255 h 71"/>
                  <a:gd name="T6" fmla="*/ 70993 w 111"/>
                  <a:gd name="T7" fmla="*/ 70993 h 71"/>
                  <a:gd name="T8" fmla="*/ 52738 w 111"/>
                  <a:gd name="T9" fmla="*/ 18255 h 71"/>
                  <a:gd name="T10" fmla="*/ 0 w 111"/>
                  <a:gd name="T11" fmla="*/ 18255 h 71"/>
                  <a:gd name="T12" fmla="*/ 46653 w 111"/>
                  <a:gd name="T13" fmla="*/ 144015 h 71"/>
                  <a:gd name="T14" fmla="*/ 186611 w 111"/>
                  <a:gd name="T15" fmla="*/ 144015 h 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1" h="71">
                    <a:moveTo>
                      <a:pt x="92" y="71"/>
                    </a:moveTo>
                    <a:lnTo>
                      <a:pt x="111" y="0"/>
                    </a:lnTo>
                    <a:lnTo>
                      <a:pt x="33" y="9"/>
                    </a:lnTo>
                    <a:lnTo>
                      <a:pt x="35" y="35"/>
                    </a:lnTo>
                    <a:lnTo>
                      <a:pt x="26" y="9"/>
                    </a:lnTo>
                    <a:lnTo>
                      <a:pt x="0" y="9"/>
                    </a:lnTo>
                    <a:lnTo>
                      <a:pt x="23" y="71"/>
                    </a:lnTo>
                    <a:lnTo>
                      <a:pt x="92" y="71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5" name="任意多边形 94"/>
          <p:cNvSpPr/>
          <p:nvPr/>
        </p:nvSpPr>
        <p:spPr bwMode="auto">
          <a:xfrm>
            <a:off x="2451100" y="141288"/>
            <a:ext cx="2038350" cy="1966912"/>
          </a:xfrm>
          <a:custGeom>
            <a:avLst/>
            <a:gdLst>
              <a:gd name="T0" fmla="*/ 1855217 w 2037271"/>
              <a:gd name="T1" fmla="*/ 1612478 h 1967917"/>
              <a:gd name="T2" fmla="*/ 1681832 w 2037271"/>
              <a:gd name="T3" fmla="*/ 1967917 h 1967917"/>
              <a:gd name="T4" fmla="*/ 1083655 w 2037271"/>
              <a:gd name="T5" fmla="*/ 1612478 h 1967917"/>
              <a:gd name="T6" fmla="*/ 1473771 w 2037271"/>
              <a:gd name="T7" fmla="*/ 1967917 h 1967917"/>
              <a:gd name="T8" fmla="*/ 1083655 w 2037271"/>
              <a:gd name="T9" fmla="*/ 1612478 h 1967917"/>
              <a:gd name="T10" fmla="*/ 858255 w 2037271"/>
              <a:gd name="T11" fmla="*/ 1612478 h 1967917"/>
              <a:gd name="T12" fmla="*/ 658862 w 2037271"/>
              <a:gd name="T13" fmla="*/ 1967917 h 1967917"/>
              <a:gd name="T14" fmla="*/ 156046 w 2037271"/>
              <a:gd name="T15" fmla="*/ 1612478 h 1967917"/>
              <a:gd name="T16" fmla="*/ 329431 w 2037271"/>
              <a:gd name="T17" fmla="*/ 1967917 h 1967917"/>
              <a:gd name="T18" fmla="*/ 156046 w 2037271"/>
              <a:gd name="T19" fmla="*/ 1612478 h 1967917"/>
              <a:gd name="T20" fmla="*/ 927609 w 2037271"/>
              <a:gd name="T21" fmla="*/ 780231 h 1967917"/>
              <a:gd name="T22" fmla="*/ 693539 w 2037271"/>
              <a:gd name="T23" fmla="*/ 1092324 h 1967917"/>
              <a:gd name="T24" fmla="*/ 970955 w 2037271"/>
              <a:gd name="T25" fmla="*/ 1213693 h 1967917"/>
              <a:gd name="T26" fmla="*/ 676201 w 2037271"/>
              <a:gd name="T27" fmla="*/ 1265709 h 1967917"/>
              <a:gd name="T28" fmla="*/ 433462 w 2037271"/>
              <a:gd name="T29" fmla="*/ 1560463 h 1967917"/>
              <a:gd name="T30" fmla="*/ 173385 w 2037271"/>
              <a:gd name="T31" fmla="*/ 1395747 h 1967917"/>
              <a:gd name="T32" fmla="*/ 398785 w 2037271"/>
              <a:gd name="T33" fmla="*/ 1326393 h 1967917"/>
              <a:gd name="T34" fmla="*/ 0 w 2037271"/>
              <a:gd name="T35" fmla="*/ 1309055 h 1967917"/>
              <a:gd name="T36" fmla="*/ 398785 w 2037271"/>
              <a:gd name="T37" fmla="*/ 1109662 h 1967917"/>
              <a:gd name="T38" fmla="*/ 580839 w 2037271"/>
              <a:gd name="T39" fmla="*/ 944947 h 1967917"/>
              <a:gd name="T40" fmla="*/ 69354 w 2037271"/>
              <a:gd name="T41" fmla="*/ 780231 h 1967917"/>
              <a:gd name="T42" fmla="*/ 346770 w 2037271"/>
              <a:gd name="T43" fmla="*/ 580839 h 1967917"/>
              <a:gd name="T44" fmla="*/ 667531 w 2037271"/>
              <a:gd name="T45" fmla="*/ 511485 h 1967917"/>
              <a:gd name="T46" fmla="*/ 346770 w 2037271"/>
              <a:gd name="T47" fmla="*/ 468139 h 1967917"/>
              <a:gd name="T48" fmla="*/ 927609 w 2037271"/>
              <a:gd name="T49" fmla="*/ 338100 h 1967917"/>
              <a:gd name="T50" fmla="*/ 702208 w 2037271"/>
              <a:gd name="T51" fmla="*/ 710877 h 1967917"/>
              <a:gd name="T52" fmla="*/ 95362 w 2037271"/>
              <a:gd name="T53" fmla="*/ 338100 h 1967917"/>
              <a:gd name="T54" fmla="*/ 1413086 w 2037271"/>
              <a:gd name="T55" fmla="*/ 8669 h 1967917"/>
              <a:gd name="T56" fmla="*/ 1413086 w 2037271"/>
              <a:gd name="T57" fmla="*/ 216731 h 1967917"/>
              <a:gd name="T58" fmla="*/ 1768525 w 2037271"/>
              <a:gd name="T59" fmla="*/ 1283047 h 1967917"/>
              <a:gd name="T60" fmla="*/ 1872555 w 2037271"/>
              <a:gd name="T61" fmla="*/ 1283047 h 1967917"/>
              <a:gd name="T62" fmla="*/ 2037271 w 2037271"/>
              <a:gd name="T63" fmla="*/ 1179016 h 1967917"/>
              <a:gd name="T64" fmla="*/ 1829209 w 2037271"/>
              <a:gd name="T65" fmla="*/ 1551794 h 1967917"/>
              <a:gd name="T66" fmla="*/ 1517117 w 2037271"/>
              <a:gd name="T67" fmla="*/ 1317724 h 1967917"/>
              <a:gd name="T68" fmla="*/ 1413086 w 2037271"/>
              <a:gd name="T69" fmla="*/ 416123 h 1967917"/>
              <a:gd name="T70" fmla="*/ 1482440 w 2037271"/>
              <a:gd name="T71" fmla="*/ 858254 h 1967917"/>
              <a:gd name="T72" fmla="*/ 1439094 w 2037271"/>
              <a:gd name="T73" fmla="*/ 1100993 h 1967917"/>
              <a:gd name="T74" fmla="*/ 927609 w 2037271"/>
              <a:gd name="T75" fmla="*/ 1595140 h 1967917"/>
              <a:gd name="T76" fmla="*/ 1100993 w 2037271"/>
              <a:gd name="T77" fmla="*/ 910270 h 1967917"/>
              <a:gd name="T78" fmla="*/ 988293 w 2037271"/>
              <a:gd name="T79" fmla="*/ 667531 h 1967917"/>
              <a:gd name="T80" fmla="*/ 1153009 w 2037271"/>
              <a:gd name="T81" fmla="*/ 416123 h 1967917"/>
              <a:gd name="T82" fmla="*/ 1031639 w 2037271"/>
              <a:gd name="T83" fmla="*/ 216731 h 1967917"/>
              <a:gd name="T84" fmla="*/ 1161678 w 2037271"/>
              <a:gd name="T85" fmla="*/ 8669 h 1967917"/>
              <a:gd name="T86" fmla="*/ 676201 w 2037271"/>
              <a:gd name="T87" fmla="*/ 0 h 1967917"/>
              <a:gd name="T88" fmla="*/ 1005632 w 2037271"/>
              <a:gd name="T89" fmla="*/ 104031 h 1967917"/>
              <a:gd name="T90" fmla="*/ 8669 w 2037271"/>
              <a:gd name="T91" fmla="*/ 268746 h 1967917"/>
              <a:gd name="T92" fmla="*/ 364108 w 2037271"/>
              <a:gd name="T93" fmla="*/ 104031 h 1967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37271" h="1967917">
                <a:moveTo>
                  <a:pt x="1586471" y="1612478"/>
                </a:moveTo>
                <a:lnTo>
                  <a:pt x="1855217" y="1612478"/>
                </a:lnTo>
                <a:cubicBezTo>
                  <a:pt x="1913012" y="1733848"/>
                  <a:pt x="1953468" y="1852327"/>
                  <a:pt x="1976586" y="1967917"/>
                </a:cubicBezTo>
                <a:lnTo>
                  <a:pt x="1681832" y="1967917"/>
                </a:lnTo>
                <a:cubicBezTo>
                  <a:pt x="1676053" y="1863886"/>
                  <a:pt x="1644266" y="1745406"/>
                  <a:pt x="1586471" y="1612478"/>
                </a:cubicBezTo>
                <a:close/>
                <a:moveTo>
                  <a:pt x="1083655" y="1612478"/>
                </a:moveTo>
                <a:lnTo>
                  <a:pt x="1361070" y="1612478"/>
                </a:lnTo>
                <a:cubicBezTo>
                  <a:pt x="1413086" y="1722289"/>
                  <a:pt x="1450652" y="1840768"/>
                  <a:pt x="1473771" y="1967917"/>
                </a:cubicBezTo>
                <a:lnTo>
                  <a:pt x="1179016" y="1967917"/>
                </a:lnTo>
                <a:cubicBezTo>
                  <a:pt x="1167458" y="1840768"/>
                  <a:pt x="1135670" y="1722289"/>
                  <a:pt x="1083655" y="1612478"/>
                </a:cubicBezTo>
                <a:close/>
                <a:moveTo>
                  <a:pt x="589508" y="1612478"/>
                </a:moveTo>
                <a:lnTo>
                  <a:pt x="858255" y="1612478"/>
                </a:lnTo>
                <a:cubicBezTo>
                  <a:pt x="910270" y="1745406"/>
                  <a:pt x="939168" y="1863886"/>
                  <a:pt x="944947" y="1967917"/>
                </a:cubicBezTo>
                <a:lnTo>
                  <a:pt x="658862" y="1967917"/>
                </a:lnTo>
                <a:cubicBezTo>
                  <a:pt x="653083" y="1869666"/>
                  <a:pt x="629965" y="1751186"/>
                  <a:pt x="589508" y="1612478"/>
                </a:cubicBezTo>
                <a:close/>
                <a:moveTo>
                  <a:pt x="156046" y="1612478"/>
                </a:moveTo>
                <a:lnTo>
                  <a:pt x="424793" y="1612478"/>
                </a:lnTo>
                <a:cubicBezTo>
                  <a:pt x="378557" y="1739627"/>
                  <a:pt x="346770" y="1858107"/>
                  <a:pt x="329431" y="1967917"/>
                </a:cubicBezTo>
                <a:lnTo>
                  <a:pt x="43346" y="1967917"/>
                </a:lnTo>
                <a:cubicBezTo>
                  <a:pt x="54905" y="1858107"/>
                  <a:pt x="92472" y="1739627"/>
                  <a:pt x="156046" y="1612478"/>
                </a:cubicBezTo>
                <a:close/>
                <a:moveTo>
                  <a:pt x="69354" y="780231"/>
                </a:moveTo>
                <a:lnTo>
                  <a:pt x="927609" y="780231"/>
                </a:lnTo>
                <a:lnTo>
                  <a:pt x="927609" y="944947"/>
                </a:lnTo>
                <a:cubicBezTo>
                  <a:pt x="864034" y="1002742"/>
                  <a:pt x="786011" y="1051867"/>
                  <a:pt x="693539" y="1092324"/>
                </a:cubicBezTo>
                <a:cubicBezTo>
                  <a:pt x="780232" y="1080765"/>
                  <a:pt x="872703" y="1066316"/>
                  <a:pt x="970955" y="1048978"/>
                </a:cubicBezTo>
                <a:lnTo>
                  <a:pt x="970955" y="1213693"/>
                </a:lnTo>
                <a:cubicBezTo>
                  <a:pt x="942057" y="1219473"/>
                  <a:pt x="892932" y="1228142"/>
                  <a:pt x="823578" y="1239701"/>
                </a:cubicBezTo>
                <a:cubicBezTo>
                  <a:pt x="760003" y="1251260"/>
                  <a:pt x="710878" y="1259929"/>
                  <a:pt x="676201" y="1265709"/>
                </a:cubicBezTo>
                <a:lnTo>
                  <a:pt x="676201" y="1326393"/>
                </a:lnTo>
                <a:cubicBezTo>
                  <a:pt x="681980" y="1488219"/>
                  <a:pt x="601067" y="1566242"/>
                  <a:pt x="433462" y="1560463"/>
                </a:cubicBezTo>
                <a:lnTo>
                  <a:pt x="173385" y="1560463"/>
                </a:lnTo>
                <a:lnTo>
                  <a:pt x="173385" y="1395747"/>
                </a:lnTo>
                <a:lnTo>
                  <a:pt x="320762" y="1395747"/>
                </a:lnTo>
                <a:cubicBezTo>
                  <a:pt x="378557" y="1401527"/>
                  <a:pt x="404565" y="1378409"/>
                  <a:pt x="398785" y="1326393"/>
                </a:cubicBezTo>
                <a:lnTo>
                  <a:pt x="398785" y="1291716"/>
                </a:lnTo>
                <a:cubicBezTo>
                  <a:pt x="277416" y="1303275"/>
                  <a:pt x="144487" y="1309055"/>
                  <a:pt x="0" y="1309055"/>
                </a:cubicBezTo>
                <a:lnTo>
                  <a:pt x="0" y="1118332"/>
                </a:lnTo>
                <a:cubicBezTo>
                  <a:pt x="144487" y="1118332"/>
                  <a:pt x="277416" y="1115442"/>
                  <a:pt x="398785" y="1109662"/>
                </a:cubicBezTo>
                <a:lnTo>
                  <a:pt x="398785" y="1040308"/>
                </a:lnTo>
                <a:cubicBezTo>
                  <a:pt x="468139" y="1022970"/>
                  <a:pt x="528824" y="991183"/>
                  <a:pt x="580839" y="944947"/>
                </a:cubicBezTo>
                <a:lnTo>
                  <a:pt x="69354" y="944947"/>
                </a:lnTo>
                <a:lnTo>
                  <a:pt x="69354" y="780231"/>
                </a:lnTo>
                <a:close/>
                <a:moveTo>
                  <a:pt x="346770" y="468139"/>
                </a:moveTo>
                <a:lnTo>
                  <a:pt x="346770" y="580839"/>
                </a:lnTo>
                <a:lnTo>
                  <a:pt x="598178" y="580839"/>
                </a:lnTo>
                <a:cubicBezTo>
                  <a:pt x="650193" y="580839"/>
                  <a:pt x="673311" y="557721"/>
                  <a:pt x="667531" y="511485"/>
                </a:cubicBezTo>
                <a:lnTo>
                  <a:pt x="667531" y="468139"/>
                </a:lnTo>
                <a:lnTo>
                  <a:pt x="346770" y="468139"/>
                </a:lnTo>
                <a:close/>
                <a:moveTo>
                  <a:pt x="95362" y="338100"/>
                </a:moveTo>
                <a:lnTo>
                  <a:pt x="927609" y="338100"/>
                </a:lnTo>
                <a:lnTo>
                  <a:pt x="927609" y="502816"/>
                </a:lnTo>
                <a:cubicBezTo>
                  <a:pt x="933388" y="647303"/>
                  <a:pt x="858255" y="716657"/>
                  <a:pt x="702208" y="710877"/>
                </a:cubicBezTo>
                <a:lnTo>
                  <a:pt x="95362" y="710877"/>
                </a:lnTo>
                <a:lnTo>
                  <a:pt x="95362" y="338100"/>
                </a:lnTo>
                <a:close/>
                <a:moveTo>
                  <a:pt x="1161678" y="8669"/>
                </a:moveTo>
                <a:lnTo>
                  <a:pt x="1413086" y="8669"/>
                </a:lnTo>
                <a:lnTo>
                  <a:pt x="1413086" y="190723"/>
                </a:lnTo>
                <a:lnTo>
                  <a:pt x="1413086" y="216731"/>
                </a:lnTo>
                <a:lnTo>
                  <a:pt x="1768525" y="216731"/>
                </a:lnTo>
                <a:lnTo>
                  <a:pt x="1768525" y="1283047"/>
                </a:lnTo>
                <a:cubicBezTo>
                  <a:pt x="1768525" y="1317724"/>
                  <a:pt x="1785863" y="1335063"/>
                  <a:pt x="1820540" y="1335063"/>
                </a:cubicBezTo>
                <a:cubicBezTo>
                  <a:pt x="1855217" y="1335063"/>
                  <a:pt x="1872555" y="1317724"/>
                  <a:pt x="1872555" y="1283047"/>
                </a:cubicBezTo>
                <a:lnTo>
                  <a:pt x="1872555" y="1179016"/>
                </a:lnTo>
                <a:lnTo>
                  <a:pt x="2037271" y="1179016"/>
                </a:lnTo>
                <a:lnTo>
                  <a:pt x="2037271" y="1343732"/>
                </a:lnTo>
                <a:cubicBezTo>
                  <a:pt x="2037271" y="1482440"/>
                  <a:pt x="1967917" y="1551794"/>
                  <a:pt x="1829209" y="1551794"/>
                </a:cubicBezTo>
                <a:lnTo>
                  <a:pt x="1733848" y="1551794"/>
                </a:lnTo>
                <a:cubicBezTo>
                  <a:pt x="1589360" y="1557573"/>
                  <a:pt x="1517117" y="1479550"/>
                  <a:pt x="1517117" y="1317724"/>
                </a:cubicBezTo>
                <a:lnTo>
                  <a:pt x="1517117" y="416123"/>
                </a:lnTo>
                <a:lnTo>
                  <a:pt x="1413086" y="416123"/>
                </a:lnTo>
                <a:cubicBezTo>
                  <a:pt x="1407306" y="560611"/>
                  <a:pt x="1392858" y="687760"/>
                  <a:pt x="1369740" y="797570"/>
                </a:cubicBezTo>
                <a:cubicBezTo>
                  <a:pt x="1410196" y="814908"/>
                  <a:pt x="1447763" y="835137"/>
                  <a:pt x="1482440" y="858254"/>
                </a:cubicBezTo>
                <a:lnTo>
                  <a:pt x="1482440" y="1127001"/>
                </a:lnTo>
                <a:cubicBezTo>
                  <a:pt x="1470881" y="1121221"/>
                  <a:pt x="1456432" y="1112552"/>
                  <a:pt x="1439094" y="1100993"/>
                </a:cubicBezTo>
                <a:cubicBezTo>
                  <a:pt x="1387078" y="1060537"/>
                  <a:pt x="1346622" y="1034529"/>
                  <a:pt x="1317724" y="1022970"/>
                </a:cubicBezTo>
                <a:cubicBezTo>
                  <a:pt x="1259929" y="1225252"/>
                  <a:pt x="1129891" y="1415975"/>
                  <a:pt x="927609" y="1595140"/>
                </a:cubicBezTo>
                <a:lnTo>
                  <a:pt x="927609" y="1352401"/>
                </a:lnTo>
                <a:cubicBezTo>
                  <a:pt x="1014301" y="1213693"/>
                  <a:pt x="1072096" y="1066316"/>
                  <a:pt x="1100993" y="910270"/>
                </a:cubicBezTo>
                <a:lnTo>
                  <a:pt x="988293" y="875593"/>
                </a:lnTo>
                <a:lnTo>
                  <a:pt x="988293" y="667531"/>
                </a:lnTo>
                <a:cubicBezTo>
                  <a:pt x="1040309" y="673311"/>
                  <a:pt x="1089434" y="684870"/>
                  <a:pt x="1135670" y="702208"/>
                </a:cubicBezTo>
                <a:cubicBezTo>
                  <a:pt x="1147229" y="615516"/>
                  <a:pt x="1153009" y="520154"/>
                  <a:pt x="1153009" y="416123"/>
                </a:cubicBezTo>
                <a:lnTo>
                  <a:pt x="1031639" y="416123"/>
                </a:lnTo>
                <a:lnTo>
                  <a:pt x="1031639" y="216731"/>
                </a:lnTo>
                <a:lnTo>
                  <a:pt x="1161678" y="216731"/>
                </a:lnTo>
                <a:lnTo>
                  <a:pt x="1161678" y="8669"/>
                </a:lnTo>
                <a:close/>
                <a:moveTo>
                  <a:pt x="364108" y="0"/>
                </a:moveTo>
                <a:lnTo>
                  <a:pt x="676201" y="0"/>
                </a:lnTo>
                <a:lnTo>
                  <a:pt x="676201" y="104031"/>
                </a:lnTo>
                <a:lnTo>
                  <a:pt x="1005632" y="104031"/>
                </a:lnTo>
                <a:lnTo>
                  <a:pt x="1005632" y="268746"/>
                </a:lnTo>
                <a:lnTo>
                  <a:pt x="8669" y="268746"/>
                </a:lnTo>
                <a:lnTo>
                  <a:pt x="8669" y="104031"/>
                </a:lnTo>
                <a:lnTo>
                  <a:pt x="364108" y="104031"/>
                </a:lnTo>
                <a:lnTo>
                  <a:pt x="36410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6" name="任意多边形 95"/>
          <p:cNvSpPr/>
          <p:nvPr/>
        </p:nvSpPr>
        <p:spPr bwMode="auto">
          <a:xfrm>
            <a:off x="2451100" y="2532063"/>
            <a:ext cx="2020888" cy="1933575"/>
          </a:xfrm>
          <a:custGeom>
            <a:avLst/>
            <a:gdLst>
              <a:gd name="T0" fmla="*/ 1889894 w 2019933"/>
              <a:gd name="T1" fmla="*/ 0 h 1933451"/>
              <a:gd name="T2" fmla="*/ 1889894 w 2019933"/>
              <a:gd name="T3" fmla="*/ 225400 h 1933451"/>
              <a:gd name="T4" fmla="*/ 1274378 w 2019933"/>
              <a:gd name="T5" fmla="*/ 294754 h 1933451"/>
              <a:gd name="T6" fmla="*/ 1213693 w 2019933"/>
              <a:gd name="T7" fmla="*/ 294754 h 1933451"/>
              <a:gd name="T8" fmla="*/ 1213693 w 2019933"/>
              <a:gd name="T9" fmla="*/ 572170 h 1933451"/>
              <a:gd name="T10" fmla="*/ 1863886 w 2019933"/>
              <a:gd name="T11" fmla="*/ 572170 h 1933451"/>
              <a:gd name="T12" fmla="*/ 1863886 w 2019933"/>
              <a:gd name="T13" fmla="*/ 788901 h 1933451"/>
              <a:gd name="T14" fmla="*/ 1213693 w 2019933"/>
              <a:gd name="T15" fmla="*/ 788901 h 1933451"/>
              <a:gd name="T16" fmla="*/ 1213693 w 2019933"/>
              <a:gd name="T17" fmla="*/ 1083655 h 1933451"/>
              <a:gd name="T18" fmla="*/ 2019933 w 2019933"/>
              <a:gd name="T19" fmla="*/ 1083655 h 1933451"/>
              <a:gd name="T20" fmla="*/ 2019933 w 2019933"/>
              <a:gd name="T21" fmla="*/ 1309055 h 1933451"/>
              <a:gd name="T22" fmla="*/ 1213693 w 2019933"/>
              <a:gd name="T23" fmla="*/ 1309055 h 1933451"/>
              <a:gd name="T24" fmla="*/ 1213693 w 2019933"/>
              <a:gd name="T25" fmla="*/ 1595140 h 1933451"/>
              <a:gd name="T26" fmla="*/ 866924 w 2019933"/>
              <a:gd name="T27" fmla="*/ 1933240 h 1933451"/>
              <a:gd name="T28" fmla="*/ 580839 w 2019933"/>
              <a:gd name="T29" fmla="*/ 1933240 h 1933451"/>
              <a:gd name="T30" fmla="*/ 580839 w 2019933"/>
              <a:gd name="T31" fmla="*/ 1725179 h 1933451"/>
              <a:gd name="T32" fmla="*/ 719547 w 2019933"/>
              <a:gd name="T33" fmla="*/ 1725179 h 1933451"/>
              <a:gd name="T34" fmla="*/ 858255 w 2019933"/>
              <a:gd name="T35" fmla="*/ 1577802 h 1933451"/>
              <a:gd name="T36" fmla="*/ 858255 w 2019933"/>
              <a:gd name="T37" fmla="*/ 1309055 h 1933451"/>
              <a:gd name="T38" fmla="*/ 0 w 2019933"/>
              <a:gd name="T39" fmla="*/ 1309055 h 1933451"/>
              <a:gd name="T40" fmla="*/ 0 w 2019933"/>
              <a:gd name="T41" fmla="*/ 1083655 h 1933451"/>
              <a:gd name="T42" fmla="*/ 858255 w 2019933"/>
              <a:gd name="T43" fmla="*/ 1083655 h 1933451"/>
              <a:gd name="T44" fmla="*/ 858255 w 2019933"/>
              <a:gd name="T45" fmla="*/ 788901 h 1933451"/>
              <a:gd name="T46" fmla="*/ 147377 w 2019933"/>
              <a:gd name="T47" fmla="*/ 788901 h 1933451"/>
              <a:gd name="T48" fmla="*/ 147377 w 2019933"/>
              <a:gd name="T49" fmla="*/ 572170 h 1933451"/>
              <a:gd name="T50" fmla="*/ 858255 w 2019933"/>
              <a:gd name="T51" fmla="*/ 572170 h 1933451"/>
              <a:gd name="T52" fmla="*/ 858255 w 2019933"/>
              <a:gd name="T53" fmla="*/ 294754 h 1933451"/>
              <a:gd name="T54" fmla="*/ 130039 w 2019933"/>
              <a:gd name="T55" fmla="*/ 294754 h 1933451"/>
              <a:gd name="T56" fmla="*/ 130039 w 2019933"/>
              <a:gd name="T57" fmla="*/ 78023 h 1933451"/>
              <a:gd name="T58" fmla="*/ 1213693 w 2019933"/>
              <a:gd name="T59" fmla="*/ 78023 h 1933451"/>
              <a:gd name="T60" fmla="*/ 1889894 w 2019933"/>
              <a:gd name="T61" fmla="*/ 0 h 1933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19933" h="1933451">
                <a:moveTo>
                  <a:pt x="1889894" y="0"/>
                </a:moveTo>
                <a:lnTo>
                  <a:pt x="1889894" y="225400"/>
                </a:lnTo>
                <a:cubicBezTo>
                  <a:pt x="1687612" y="271636"/>
                  <a:pt x="1482440" y="294754"/>
                  <a:pt x="1274378" y="294754"/>
                </a:cubicBezTo>
                <a:lnTo>
                  <a:pt x="1213693" y="294754"/>
                </a:lnTo>
                <a:lnTo>
                  <a:pt x="1213693" y="572170"/>
                </a:lnTo>
                <a:lnTo>
                  <a:pt x="1863886" y="572170"/>
                </a:lnTo>
                <a:lnTo>
                  <a:pt x="1863886" y="788901"/>
                </a:lnTo>
                <a:lnTo>
                  <a:pt x="1213693" y="788901"/>
                </a:lnTo>
                <a:lnTo>
                  <a:pt x="1213693" y="1083655"/>
                </a:lnTo>
                <a:lnTo>
                  <a:pt x="2019933" y="1083655"/>
                </a:lnTo>
                <a:lnTo>
                  <a:pt x="2019933" y="1309055"/>
                </a:lnTo>
                <a:lnTo>
                  <a:pt x="1213693" y="1309055"/>
                </a:lnTo>
                <a:lnTo>
                  <a:pt x="1213693" y="1595140"/>
                </a:lnTo>
                <a:cubicBezTo>
                  <a:pt x="1219473" y="1826320"/>
                  <a:pt x="1103883" y="1939020"/>
                  <a:pt x="866924" y="1933240"/>
                </a:cubicBezTo>
                <a:lnTo>
                  <a:pt x="580839" y="1933240"/>
                </a:lnTo>
                <a:lnTo>
                  <a:pt x="580839" y="1725179"/>
                </a:lnTo>
                <a:lnTo>
                  <a:pt x="719547" y="1725179"/>
                </a:lnTo>
                <a:cubicBezTo>
                  <a:pt x="817798" y="1730958"/>
                  <a:pt x="864034" y="1681833"/>
                  <a:pt x="858255" y="1577802"/>
                </a:cubicBezTo>
                <a:lnTo>
                  <a:pt x="858255" y="1309055"/>
                </a:lnTo>
                <a:lnTo>
                  <a:pt x="0" y="1309055"/>
                </a:lnTo>
                <a:lnTo>
                  <a:pt x="0" y="1083655"/>
                </a:lnTo>
                <a:lnTo>
                  <a:pt x="858255" y="1083655"/>
                </a:lnTo>
                <a:lnTo>
                  <a:pt x="858255" y="788901"/>
                </a:lnTo>
                <a:lnTo>
                  <a:pt x="147377" y="788901"/>
                </a:lnTo>
                <a:lnTo>
                  <a:pt x="147377" y="572170"/>
                </a:lnTo>
                <a:lnTo>
                  <a:pt x="858255" y="572170"/>
                </a:lnTo>
                <a:lnTo>
                  <a:pt x="858255" y="294754"/>
                </a:lnTo>
                <a:lnTo>
                  <a:pt x="130039" y="294754"/>
                </a:lnTo>
                <a:lnTo>
                  <a:pt x="130039" y="78023"/>
                </a:lnTo>
                <a:lnTo>
                  <a:pt x="1213693" y="78023"/>
                </a:lnTo>
                <a:cubicBezTo>
                  <a:pt x="1415976" y="83803"/>
                  <a:pt x="1641376" y="57795"/>
                  <a:pt x="18898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" name="任意多边形 96"/>
          <p:cNvSpPr/>
          <p:nvPr/>
        </p:nvSpPr>
        <p:spPr bwMode="auto">
          <a:xfrm>
            <a:off x="2451100" y="4829175"/>
            <a:ext cx="2028825" cy="1958975"/>
          </a:xfrm>
          <a:custGeom>
            <a:avLst/>
            <a:gdLst>
              <a:gd name="T0" fmla="*/ 728216 w 2028602"/>
              <a:gd name="T1" fmla="*/ 1560463 h 1959248"/>
              <a:gd name="T2" fmla="*/ 728216 w 2028602"/>
              <a:gd name="T3" fmla="*/ 1768525 h 1959248"/>
              <a:gd name="T4" fmla="*/ 17339 w 2028602"/>
              <a:gd name="T5" fmla="*/ 1846548 h 1959248"/>
              <a:gd name="T6" fmla="*/ 17339 w 2028602"/>
              <a:gd name="T7" fmla="*/ 1629817 h 1959248"/>
              <a:gd name="T8" fmla="*/ 728216 w 2028602"/>
              <a:gd name="T9" fmla="*/ 1560463 h 1959248"/>
              <a:gd name="T10" fmla="*/ 754224 w 2028602"/>
              <a:gd name="T11" fmla="*/ 1066316 h 1959248"/>
              <a:gd name="T12" fmla="*/ 1959248 w 2028602"/>
              <a:gd name="T13" fmla="*/ 1066316 h 1959248"/>
              <a:gd name="T14" fmla="*/ 1959248 w 2028602"/>
              <a:gd name="T15" fmla="*/ 1274378 h 1959248"/>
              <a:gd name="T16" fmla="*/ 1378409 w 2028602"/>
              <a:gd name="T17" fmla="*/ 1274378 h 1959248"/>
              <a:gd name="T18" fmla="*/ 1092324 w 2028602"/>
              <a:gd name="T19" fmla="*/ 1681832 h 1959248"/>
              <a:gd name="T20" fmla="*/ 1629817 w 2028602"/>
              <a:gd name="T21" fmla="*/ 1655825 h 1959248"/>
              <a:gd name="T22" fmla="*/ 1534455 w 2028602"/>
              <a:gd name="T23" fmla="*/ 1430424 h 1959248"/>
              <a:gd name="T24" fmla="*/ 1785863 w 2028602"/>
              <a:gd name="T25" fmla="*/ 1430424 h 1959248"/>
              <a:gd name="T26" fmla="*/ 1976586 w 2028602"/>
              <a:gd name="T27" fmla="*/ 1959248 h 1959248"/>
              <a:gd name="T28" fmla="*/ 1699171 w 2028602"/>
              <a:gd name="T29" fmla="*/ 1959248 h 1959248"/>
              <a:gd name="T30" fmla="*/ 1681832 w 2028602"/>
              <a:gd name="T31" fmla="*/ 1855217 h 1959248"/>
              <a:gd name="T32" fmla="*/ 797570 w 2028602"/>
              <a:gd name="T33" fmla="*/ 1907232 h 1959248"/>
              <a:gd name="T34" fmla="*/ 797570 w 2028602"/>
              <a:gd name="T35" fmla="*/ 1681832 h 1959248"/>
              <a:gd name="T36" fmla="*/ 1031639 w 2028602"/>
              <a:gd name="T37" fmla="*/ 1274378 h 1959248"/>
              <a:gd name="T38" fmla="*/ 754224 w 2028602"/>
              <a:gd name="T39" fmla="*/ 1274378 h 1959248"/>
              <a:gd name="T40" fmla="*/ 754224 w 2028602"/>
              <a:gd name="T41" fmla="*/ 1066316 h 1959248"/>
              <a:gd name="T42" fmla="*/ 1378409 w 2028602"/>
              <a:gd name="T43" fmla="*/ 320762 h 1959248"/>
              <a:gd name="T44" fmla="*/ 1022970 w 2028602"/>
              <a:gd name="T45" fmla="*/ 641524 h 1959248"/>
              <a:gd name="T46" fmla="*/ 1733848 w 2028602"/>
              <a:gd name="T47" fmla="*/ 641524 h 1959248"/>
              <a:gd name="T48" fmla="*/ 1378409 w 2028602"/>
              <a:gd name="T49" fmla="*/ 320762 h 1959248"/>
              <a:gd name="T50" fmla="*/ 277416 w 2028602"/>
              <a:gd name="T51" fmla="*/ 8669 h 1959248"/>
              <a:gd name="T52" fmla="*/ 589508 w 2028602"/>
              <a:gd name="T53" fmla="*/ 8669 h 1959248"/>
              <a:gd name="T54" fmla="*/ 260077 w 2028602"/>
              <a:gd name="T55" fmla="*/ 641524 h 1959248"/>
              <a:gd name="T56" fmla="*/ 424793 w 2028602"/>
              <a:gd name="T57" fmla="*/ 632855 h 1959248"/>
              <a:gd name="T58" fmla="*/ 485477 w 2028602"/>
              <a:gd name="T59" fmla="*/ 476808 h 1959248"/>
              <a:gd name="T60" fmla="*/ 502816 w 2028602"/>
              <a:gd name="T61" fmla="*/ 416124 h 1959248"/>
              <a:gd name="T62" fmla="*/ 780232 w 2028602"/>
              <a:gd name="T63" fmla="*/ 416124 h 1959248"/>
              <a:gd name="T64" fmla="*/ 329431 w 2028602"/>
              <a:gd name="T65" fmla="*/ 1205024 h 1959248"/>
              <a:gd name="T66" fmla="*/ 702208 w 2028602"/>
              <a:gd name="T67" fmla="*/ 1161678 h 1959248"/>
              <a:gd name="T68" fmla="*/ 702208 w 2028602"/>
              <a:gd name="T69" fmla="*/ 1378409 h 1959248"/>
              <a:gd name="T70" fmla="*/ 43346 w 2028602"/>
              <a:gd name="T71" fmla="*/ 1430424 h 1959248"/>
              <a:gd name="T72" fmla="*/ 43346 w 2028602"/>
              <a:gd name="T73" fmla="*/ 1205024 h 1959248"/>
              <a:gd name="T74" fmla="*/ 320762 w 2028602"/>
              <a:gd name="T75" fmla="*/ 849586 h 1959248"/>
              <a:gd name="T76" fmla="*/ 0 w 2028602"/>
              <a:gd name="T77" fmla="*/ 849586 h 1959248"/>
              <a:gd name="T78" fmla="*/ 0 w 2028602"/>
              <a:gd name="T79" fmla="*/ 632855 h 1959248"/>
              <a:gd name="T80" fmla="*/ 277416 w 2028602"/>
              <a:gd name="T81" fmla="*/ 8669 h 1959248"/>
              <a:gd name="T82" fmla="*/ 1213693 w 2028602"/>
              <a:gd name="T83" fmla="*/ 0 h 1959248"/>
              <a:gd name="T84" fmla="*/ 1525786 w 2028602"/>
              <a:gd name="T85" fmla="*/ 0 h 1959248"/>
              <a:gd name="T86" fmla="*/ 2028602 w 2028602"/>
              <a:gd name="T87" fmla="*/ 598178 h 1959248"/>
              <a:gd name="T88" fmla="*/ 2028602 w 2028602"/>
              <a:gd name="T89" fmla="*/ 797570 h 1959248"/>
              <a:gd name="T90" fmla="*/ 1898563 w 2028602"/>
              <a:gd name="T91" fmla="*/ 736885 h 1959248"/>
              <a:gd name="T92" fmla="*/ 1794532 w 2028602"/>
              <a:gd name="T93" fmla="*/ 684870 h 1959248"/>
              <a:gd name="T94" fmla="*/ 1794532 w 2028602"/>
              <a:gd name="T95" fmla="*/ 858255 h 1959248"/>
              <a:gd name="T96" fmla="*/ 927609 w 2028602"/>
              <a:gd name="T97" fmla="*/ 858255 h 1959248"/>
              <a:gd name="T98" fmla="*/ 927609 w 2028602"/>
              <a:gd name="T99" fmla="*/ 702208 h 1959248"/>
              <a:gd name="T100" fmla="*/ 866924 w 2028602"/>
              <a:gd name="T101" fmla="*/ 728216 h 1959248"/>
              <a:gd name="T102" fmla="*/ 728216 w 2028602"/>
              <a:gd name="T103" fmla="*/ 788901 h 1959248"/>
              <a:gd name="T104" fmla="*/ 728216 w 2028602"/>
              <a:gd name="T105" fmla="*/ 598178 h 1959248"/>
              <a:gd name="T106" fmla="*/ 1213693 w 2028602"/>
              <a:gd name="T107" fmla="*/ 0 h 1959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28602" h="1959248">
                <a:moveTo>
                  <a:pt x="728216" y="1560463"/>
                </a:moveTo>
                <a:lnTo>
                  <a:pt x="728216" y="1768525"/>
                </a:lnTo>
                <a:cubicBezTo>
                  <a:pt x="485477" y="1826320"/>
                  <a:pt x="248518" y="1852327"/>
                  <a:pt x="17339" y="1846548"/>
                </a:cubicBezTo>
                <a:lnTo>
                  <a:pt x="17339" y="1629817"/>
                </a:lnTo>
                <a:cubicBezTo>
                  <a:pt x="248518" y="1635596"/>
                  <a:pt x="485477" y="1612478"/>
                  <a:pt x="728216" y="1560463"/>
                </a:cubicBezTo>
                <a:close/>
                <a:moveTo>
                  <a:pt x="754224" y="1066316"/>
                </a:moveTo>
                <a:lnTo>
                  <a:pt x="1959248" y="1066316"/>
                </a:lnTo>
                <a:lnTo>
                  <a:pt x="1959248" y="1274378"/>
                </a:lnTo>
                <a:lnTo>
                  <a:pt x="1378409" y="1274378"/>
                </a:lnTo>
                <a:cubicBezTo>
                  <a:pt x="1303275" y="1441983"/>
                  <a:pt x="1207914" y="1577801"/>
                  <a:pt x="1092324" y="1681832"/>
                </a:cubicBezTo>
                <a:cubicBezTo>
                  <a:pt x="1271488" y="1693391"/>
                  <a:pt x="1450652" y="1684722"/>
                  <a:pt x="1629817" y="1655825"/>
                </a:cubicBezTo>
                <a:cubicBezTo>
                  <a:pt x="1606699" y="1580691"/>
                  <a:pt x="1574912" y="1505558"/>
                  <a:pt x="1534455" y="1430424"/>
                </a:cubicBezTo>
                <a:lnTo>
                  <a:pt x="1785863" y="1430424"/>
                </a:lnTo>
                <a:cubicBezTo>
                  <a:pt x="1872555" y="1592250"/>
                  <a:pt x="1936130" y="1768525"/>
                  <a:pt x="1976586" y="1959248"/>
                </a:cubicBezTo>
                <a:lnTo>
                  <a:pt x="1699171" y="1959248"/>
                </a:lnTo>
                <a:lnTo>
                  <a:pt x="1681832" y="1855217"/>
                </a:lnTo>
                <a:cubicBezTo>
                  <a:pt x="1479550" y="1895674"/>
                  <a:pt x="1184796" y="1913012"/>
                  <a:pt x="797570" y="1907232"/>
                </a:cubicBezTo>
                <a:lnTo>
                  <a:pt x="797570" y="1681832"/>
                </a:lnTo>
                <a:cubicBezTo>
                  <a:pt x="913160" y="1548904"/>
                  <a:pt x="991183" y="1413086"/>
                  <a:pt x="1031639" y="1274378"/>
                </a:cubicBezTo>
                <a:lnTo>
                  <a:pt x="754224" y="1274378"/>
                </a:lnTo>
                <a:lnTo>
                  <a:pt x="754224" y="1066316"/>
                </a:lnTo>
                <a:close/>
                <a:moveTo>
                  <a:pt x="1378409" y="320762"/>
                </a:moveTo>
                <a:cubicBezTo>
                  <a:pt x="1268598" y="453690"/>
                  <a:pt x="1150119" y="560611"/>
                  <a:pt x="1022970" y="641524"/>
                </a:cubicBezTo>
                <a:lnTo>
                  <a:pt x="1733848" y="641524"/>
                </a:lnTo>
                <a:cubicBezTo>
                  <a:pt x="1589360" y="554831"/>
                  <a:pt x="1470881" y="447911"/>
                  <a:pt x="1378409" y="320762"/>
                </a:cubicBezTo>
                <a:close/>
                <a:moveTo>
                  <a:pt x="277416" y="8669"/>
                </a:moveTo>
                <a:lnTo>
                  <a:pt x="589508" y="8669"/>
                </a:lnTo>
                <a:cubicBezTo>
                  <a:pt x="508595" y="262967"/>
                  <a:pt x="398785" y="473919"/>
                  <a:pt x="260077" y="641524"/>
                </a:cubicBezTo>
                <a:cubicBezTo>
                  <a:pt x="340990" y="641524"/>
                  <a:pt x="395895" y="638634"/>
                  <a:pt x="424793" y="632855"/>
                </a:cubicBezTo>
                <a:cubicBezTo>
                  <a:pt x="442131" y="598178"/>
                  <a:pt x="462359" y="546162"/>
                  <a:pt x="485477" y="476808"/>
                </a:cubicBezTo>
                <a:cubicBezTo>
                  <a:pt x="491257" y="447911"/>
                  <a:pt x="497036" y="427682"/>
                  <a:pt x="502816" y="416124"/>
                </a:cubicBezTo>
                <a:lnTo>
                  <a:pt x="780232" y="416124"/>
                </a:lnTo>
                <a:cubicBezTo>
                  <a:pt x="699319" y="733996"/>
                  <a:pt x="549052" y="996963"/>
                  <a:pt x="329431" y="1205024"/>
                </a:cubicBezTo>
                <a:cubicBezTo>
                  <a:pt x="462359" y="1205024"/>
                  <a:pt x="586618" y="1190576"/>
                  <a:pt x="702208" y="1161678"/>
                </a:cubicBezTo>
                <a:lnTo>
                  <a:pt x="702208" y="1378409"/>
                </a:lnTo>
                <a:cubicBezTo>
                  <a:pt x="523044" y="1424645"/>
                  <a:pt x="303423" y="1441983"/>
                  <a:pt x="43346" y="1430424"/>
                </a:cubicBezTo>
                <a:lnTo>
                  <a:pt x="43346" y="1205024"/>
                </a:lnTo>
                <a:cubicBezTo>
                  <a:pt x="153157" y="1083655"/>
                  <a:pt x="245628" y="965175"/>
                  <a:pt x="320762" y="849586"/>
                </a:cubicBezTo>
                <a:cubicBezTo>
                  <a:pt x="234069" y="849586"/>
                  <a:pt x="127149" y="849586"/>
                  <a:pt x="0" y="849586"/>
                </a:cubicBezTo>
                <a:lnTo>
                  <a:pt x="0" y="632855"/>
                </a:lnTo>
                <a:cubicBezTo>
                  <a:pt x="138708" y="442131"/>
                  <a:pt x="231180" y="234070"/>
                  <a:pt x="277416" y="8669"/>
                </a:cubicBezTo>
                <a:close/>
                <a:moveTo>
                  <a:pt x="1213693" y="0"/>
                </a:moveTo>
                <a:lnTo>
                  <a:pt x="1525786" y="0"/>
                </a:lnTo>
                <a:cubicBezTo>
                  <a:pt x="1647155" y="271636"/>
                  <a:pt x="1814760" y="471029"/>
                  <a:pt x="2028602" y="598178"/>
                </a:cubicBezTo>
                <a:lnTo>
                  <a:pt x="2028602" y="797570"/>
                </a:lnTo>
                <a:cubicBezTo>
                  <a:pt x="1999704" y="780232"/>
                  <a:pt x="1956358" y="760003"/>
                  <a:pt x="1898563" y="736885"/>
                </a:cubicBezTo>
                <a:cubicBezTo>
                  <a:pt x="1852327" y="713768"/>
                  <a:pt x="1817650" y="696429"/>
                  <a:pt x="1794532" y="684870"/>
                </a:cubicBezTo>
                <a:lnTo>
                  <a:pt x="1794532" y="858255"/>
                </a:lnTo>
                <a:lnTo>
                  <a:pt x="927609" y="858255"/>
                </a:lnTo>
                <a:lnTo>
                  <a:pt x="927609" y="702208"/>
                </a:lnTo>
                <a:cubicBezTo>
                  <a:pt x="916050" y="707988"/>
                  <a:pt x="895821" y="716657"/>
                  <a:pt x="866924" y="728216"/>
                </a:cubicBezTo>
                <a:cubicBezTo>
                  <a:pt x="849585" y="739775"/>
                  <a:pt x="803349" y="760003"/>
                  <a:pt x="728216" y="788901"/>
                </a:cubicBezTo>
                <a:lnTo>
                  <a:pt x="728216" y="598178"/>
                </a:lnTo>
                <a:cubicBezTo>
                  <a:pt x="942057" y="459470"/>
                  <a:pt x="1103883" y="260077"/>
                  <a:pt x="12136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" name="任意多边形 90"/>
          <p:cNvSpPr/>
          <p:nvPr/>
        </p:nvSpPr>
        <p:spPr bwMode="auto">
          <a:xfrm>
            <a:off x="600075" y="180975"/>
            <a:ext cx="1320800" cy="1316038"/>
          </a:xfrm>
          <a:custGeom>
            <a:avLst/>
            <a:gdLst>
              <a:gd name="T0" fmla="*/ 967755 w 1320701"/>
              <a:gd name="T1" fmla="*/ 45542 h 1315143"/>
              <a:gd name="T2" fmla="*/ 1138535 w 1320701"/>
              <a:gd name="T3" fmla="*/ 45542 h 1315143"/>
              <a:gd name="T4" fmla="*/ 1229618 w 1320701"/>
              <a:gd name="T5" fmla="*/ 307405 h 1315143"/>
              <a:gd name="T6" fmla="*/ 1036067 w 1320701"/>
              <a:gd name="T7" fmla="*/ 307405 h 1315143"/>
              <a:gd name="T8" fmla="*/ 967755 w 1320701"/>
              <a:gd name="T9" fmla="*/ 45542 h 1315143"/>
              <a:gd name="T10" fmla="*/ 666043 w 1320701"/>
              <a:gd name="T11" fmla="*/ 0 h 1315143"/>
              <a:gd name="T12" fmla="*/ 882365 w 1320701"/>
              <a:gd name="T13" fmla="*/ 0 h 1315143"/>
              <a:gd name="T14" fmla="*/ 882365 w 1320701"/>
              <a:gd name="T15" fmla="*/ 364331 h 1315143"/>
              <a:gd name="T16" fmla="*/ 1320701 w 1320701"/>
              <a:gd name="T17" fmla="*/ 364331 h 1315143"/>
              <a:gd name="T18" fmla="*/ 1320701 w 1320701"/>
              <a:gd name="T19" fmla="*/ 512341 h 1315143"/>
              <a:gd name="T20" fmla="*/ 882365 w 1320701"/>
              <a:gd name="T21" fmla="*/ 512341 h 1315143"/>
              <a:gd name="T22" fmla="*/ 910828 w 1320701"/>
              <a:gd name="T23" fmla="*/ 825438 h 1315143"/>
              <a:gd name="T24" fmla="*/ 1075916 w 1320701"/>
              <a:gd name="T25" fmla="*/ 563575 h 1315143"/>
              <a:gd name="T26" fmla="*/ 1280852 w 1320701"/>
              <a:gd name="T27" fmla="*/ 563575 h 1315143"/>
              <a:gd name="T28" fmla="*/ 950677 w 1320701"/>
              <a:gd name="T29" fmla="*/ 1013296 h 1315143"/>
              <a:gd name="T30" fmla="*/ 1092994 w 1320701"/>
              <a:gd name="T31" fmla="*/ 1178384 h 1315143"/>
              <a:gd name="T32" fmla="*/ 1161306 w 1320701"/>
              <a:gd name="T33" fmla="*/ 1087301 h 1315143"/>
              <a:gd name="T34" fmla="*/ 1315008 w 1320701"/>
              <a:gd name="T35" fmla="*/ 1087301 h 1315143"/>
              <a:gd name="T36" fmla="*/ 1104379 w 1320701"/>
              <a:gd name="T37" fmla="*/ 1315008 h 1315143"/>
              <a:gd name="T38" fmla="*/ 802668 w 1320701"/>
              <a:gd name="T39" fmla="*/ 1115765 h 1315143"/>
              <a:gd name="T40" fmla="*/ 512341 w 1320701"/>
              <a:gd name="T41" fmla="*/ 1235311 h 1315143"/>
              <a:gd name="T42" fmla="*/ 512341 w 1320701"/>
              <a:gd name="T43" fmla="*/ 1104379 h 1315143"/>
              <a:gd name="T44" fmla="*/ 751433 w 1320701"/>
              <a:gd name="T45" fmla="*/ 967755 h 1315143"/>
              <a:gd name="T46" fmla="*/ 734355 w 1320701"/>
              <a:gd name="T47" fmla="*/ 899443 h 1315143"/>
              <a:gd name="T48" fmla="*/ 722970 w 1320701"/>
              <a:gd name="T49" fmla="*/ 848209 h 1315143"/>
              <a:gd name="T50" fmla="*/ 683121 w 1320701"/>
              <a:gd name="T51" fmla="*/ 512341 h 1315143"/>
              <a:gd name="T52" fmla="*/ 438336 w 1320701"/>
              <a:gd name="T53" fmla="*/ 512341 h 1315143"/>
              <a:gd name="T54" fmla="*/ 438336 w 1320701"/>
              <a:gd name="T55" fmla="*/ 711585 h 1315143"/>
              <a:gd name="T56" fmla="*/ 569268 w 1320701"/>
              <a:gd name="T57" fmla="*/ 683121 h 1315143"/>
              <a:gd name="T58" fmla="*/ 637580 w 1320701"/>
              <a:gd name="T59" fmla="*/ 666043 h 1315143"/>
              <a:gd name="T60" fmla="*/ 637580 w 1320701"/>
              <a:gd name="T61" fmla="*/ 802667 h 1315143"/>
              <a:gd name="T62" fmla="*/ 438336 w 1320701"/>
              <a:gd name="T63" fmla="*/ 859594 h 1315143"/>
              <a:gd name="T64" fmla="*/ 438336 w 1320701"/>
              <a:gd name="T65" fmla="*/ 1127150 h 1315143"/>
              <a:gd name="T66" fmla="*/ 256171 w 1320701"/>
              <a:gd name="T67" fmla="*/ 1303623 h 1315143"/>
              <a:gd name="T68" fmla="*/ 91083 w 1320701"/>
              <a:gd name="T69" fmla="*/ 1303623 h 1315143"/>
              <a:gd name="T70" fmla="*/ 91083 w 1320701"/>
              <a:gd name="T71" fmla="*/ 1172691 h 1315143"/>
              <a:gd name="T72" fmla="*/ 159395 w 1320701"/>
              <a:gd name="T73" fmla="*/ 1172691 h 1315143"/>
              <a:gd name="T74" fmla="*/ 227707 w 1320701"/>
              <a:gd name="T75" fmla="*/ 1104379 h 1315143"/>
              <a:gd name="T76" fmla="*/ 227707 w 1320701"/>
              <a:gd name="T77" fmla="*/ 899443 h 1315143"/>
              <a:gd name="T78" fmla="*/ 5693 w 1320701"/>
              <a:gd name="T79" fmla="*/ 922214 h 1315143"/>
              <a:gd name="T80" fmla="*/ 5693 w 1320701"/>
              <a:gd name="T81" fmla="*/ 751433 h 1315143"/>
              <a:gd name="T82" fmla="*/ 227707 w 1320701"/>
              <a:gd name="T83" fmla="*/ 740048 h 1315143"/>
              <a:gd name="T84" fmla="*/ 227707 w 1320701"/>
              <a:gd name="T85" fmla="*/ 512341 h 1315143"/>
              <a:gd name="T86" fmla="*/ 0 w 1320701"/>
              <a:gd name="T87" fmla="*/ 512341 h 1315143"/>
              <a:gd name="T88" fmla="*/ 0 w 1320701"/>
              <a:gd name="T89" fmla="*/ 364331 h 1315143"/>
              <a:gd name="T90" fmla="*/ 227707 w 1320701"/>
              <a:gd name="T91" fmla="*/ 364331 h 1315143"/>
              <a:gd name="T92" fmla="*/ 227707 w 1320701"/>
              <a:gd name="T93" fmla="*/ 210629 h 1315143"/>
              <a:gd name="T94" fmla="*/ 28464 w 1320701"/>
              <a:gd name="T95" fmla="*/ 210629 h 1315143"/>
              <a:gd name="T96" fmla="*/ 28464 w 1320701"/>
              <a:gd name="T97" fmla="*/ 74005 h 1315143"/>
              <a:gd name="T98" fmla="*/ 358639 w 1320701"/>
              <a:gd name="T99" fmla="*/ 74005 h 1315143"/>
              <a:gd name="T100" fmla="*/ 614809 w 1320701"/>
              <a:gd name="T101" fmla="*/ 34156 h 1315143"/>
              <a:gd name="T102" fmla="*/ 614809 w 1320701"/>
              <a:gd name="T103" fmla="*/ 182166 h 1315143"/>
              <a:gd name="T104" fmla="*/ 438336 w 1320701"/>
              <a:gd name="T105" fmla="*/ 210629 h 1315143"/>
              <a:gd name="T106" fmla="*/ 438336 w 1320701"/>
              <a:gd name="T107" fmla="*/ 364331 h 1315143"/>
              <a:gd name="T108" fmla="*/ 677429 w 1320701"/>
              <a:gd name="T109" fmla="*/ 364331 h 1315143"/>
              <a:gd name="T110" fmla="*/ 666043 w 1320701"/>
              <a:gd name="T111" fmla="*/ 0 h 1315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20701" h="1315143">
                <a:moveTo>
                  <a:pt x="967755" y="45542"/>
                </a:moveTo>
                <a:lnTo>
                  <a:pt x="1138535" y="45542"/>
                </a:lnTo>
                <a:cubicBezTo>
                  <a:pt x="1184077" y="136624"/>
                  <a:pt x="1214438" y="223912"/>
                  <a:pt x="1229618" y="307405"/>
                </a:cubicBezTo>
                <a:lnTo>
                  <a:pt x="1036067" y="307405"/>
                </a:lnTo>
                <a:cubicBezTo>
                  <a:pt x="1032272" y="246683"/>
                  <a:pt x="1009501" y="159395"/>
                  <a:pt x="967755" y="45542"/>
                </a:cubicBezTo>
                <a:close/>
                <a:moveTo>
                  <a:pt x="666043" y="0"/>
                </a:moveTo>
                <a:lnTo>
                  <a:pt x="882365" y="0"/>
                </a:lnTo>
                <a:cubicBezTo>
                  <a:pt x="878570" y="140419"/>
                  <a:pt x="878570" y="261863"/>
                  <a:pt x="882365" y="364331"/>
                </a:cubicBezTo>
                <a:lnTo>
                  <a:pt x="1320701" y="364331"/>
                </a:lnTo>
                <a:lnTo>
                  <a:pt x="1320701" y="512341"/>
                </a:lnTo>
                <a:lnTo>
                  <a:pt x="882365" y="512341"/>
                </a:lnTo>
                <a:cubicBezTo>
                  <a:pt x="886160" y="595834"/>
                  <a:pt x="895648" y="700199"/>
                  <a:pt x="910828" y="825438"/>
                </a:cubicBezTo>
                <a:cubicBezTo>
                  <a:pt x="971550" y="753331"/>
                  <a:pt x="1026579" y="666043"/>
                  <a:pt x="1075916" y="563575"/>
                </a:cubicBezTo>
                <a:lnTo>
                  <a:pt x="1280852" y="563575"/>
                </a:lnTo>
                <a:cubicBezTo>
                  <a:pt x="1189769" y="768511"/>
                  <a:pt x="1079711" y="918419"/>
                  <a:pt x="950677" y="1013296"/>
                </a:cubicBezTo>
                <a:cubicBezTo>
                  <a:pt x="984833" y="1123355"/>
                  <a:pt x="1032272" y="1178384"/>
                  <a:pt x="1092994" y="1178384"/>
                </a:cubicBezTo>
                <a:cubicBezTo>
                  <a:pt x="1138535" y="1178384"/>
                  <a:pt x="1161306" y="1148023"/>
                  <a:pt x="1161306" y="1087301"/>
                </a:cubicBezTo>
                <a:lnTo>
                  <a:pt x="1315008" y="1087301"/>
                </a:lnTo>
                <a:cubicBezTo>
                  <a:pt x="1315008" y="1242901"/>
                  <a:pt x="1244799" y="1318803"/>
                  <a:pt x="1104379" y="1315008"/>
                </a:cubicBezTo>
                <a:cubicBezTo>
                  <a:pt x="975345" y="1315008"/>
                  <a:pt x="874775" y="1248594"/>
                  <a:pt x="802668" y="1115765"/>
                </a:cubicBezTo>
                <a:cubicBezTo>
                  <a:pt x="722970" y="1157511"/>
                  <a:pt x="626194" y="1197360"/>
                  <a:pt x="512341" y="1235311"/>
                </a:cubicBezTo>
                <a:lnTo>
                  <a:pt x="512341" y="1104379"/>
                </a:lnTo>
                <a:cubicBezTo>
                  <a:pt x="626194" y="1047453"/>
                  <a:pt x="705892" y="1001911"/>
                  <a:pt x="751433" y="967755"/>
                </a:cubicBezTo>
                <a:cubicBezTo>
                  <a:pt x="747638" y="952575"/>
                  <a:pt x="741946" y="929804"/>
                  <a:pt x="734355" y="899443"/>
                </a:cubicBezTo>
                <a:cubicBezTo>
                  <a:pt x="730560" y="876672"/>
                  <a:pt x="726765" y="859594"/>
                  <a:pt x="722970" y="848209"/>
                </a:cubicBezTo>
                <a:cubicBezTo>
                  <a:pt x="703994" y="757126"/>
                  <a:pt x="690712" y="645170"/>
                  <a:pt x="683121" y="512341"/>
                </a:cubicBezTo>
                <a:lnTo>
                  <a:pt x="438336" y="512341"/>
                </a:lnTo>
                <a:lnTo>
                  <a:pt x="438336" y="711585"/>
                </a:lnTo>
                <a:cubicBezTo>
                  <a:pt x="464902" y="707790"/>
                  <a:pt x="508546" y="698302"/>
                  <a:pt x="569268" y="683121"/>
                </a:cubicBezTo>
                <a:cubicBezTo>
                  <a:pt x="599629" y="675531"/>
                  <a:pt x="622399" y="669838"/>
                  <a:pt x="637580" y="666043"/>
                </a:cubicBezTo>
                <a:lnTo>
                  <a:pt x="637580" y="802667"/>
                </a:lnTo>
                <a:cubicBezTo>
                  <a:pt x="569268" y="825438"/>
                  <a:pt x="502853" y="844414"/>
                  <a:pt x="438336" y="859594"/>
                </a:cubicBezTo>
                <a:lnTo>
                  <a:pt x="438336" y="1127150"/>
                </a:lnTo>
                <a:cubicBezTo>
                  <a:pt x="438336" y="1248594"/>
                  <a:pt x="377614" y="1307418"/>
                  <a:pt x="256171" y="1303623"/>
                </a:cubicBezTo>
                <a:lnTo>
                  <a:pt x="91083" y="1303623"/>
                </a:lnTo>
                <a:lnTo>
                  <a:pt x="91083" y="1172691"/>
                </a:lnTo>
                <a:lnTo>
                  <a:pt x="159395" y="1172691"/>
                </a:lnTo>
                <a:cubicBezTo>
                  <a:pt x="204937" y="1172691"/>
                  <a:pt x="227707" y="1149921"/>
                  <a:pt x="227707" y="1104379"/>
                </a:cubicBezTo>
                <a:lnTo>
                  <a:pt x="227707" y="899443"/>
                </a:lnTo>
                <a:cubicBezTo>
                  <a:pt x="159395" y="910828"/>
                  <a:pt x="85390" y="918419"/>
                  <a:pt x="5693" y="922214"/>
                </a:cubicBezTo>
                <a:lnTo>
                  <a:pt x="5693" y="751433"/>
                </a:lnTo>
                <a:cubicBezTo>
                  <a:pt x="92981" y="751433"/>
                  <a:pt x="166985" y="747638"/>
                  <a:pt x="227707" y="740048"/>
                </a:cubicBezTo>
                <a:lnTo>
                  <a:pt x="227707" y="512341"/>
                </a:lnTo>
                <a:lnTo>
                  <a:pt x="0" y="512341"/>
                </a:lnTo>
                <a:lnTo>
                  <a:pt x="0" y="364331"/>
                </a:lnTo>
                <a:lnTo>
                  <a:pt x="227707" y="364331"/>
                </a:lnTo>
                <a:lnTo>
                  <a:pt x="227707" y="210629"/>
                </a:lnTo>
                <a:lnTo>
                  <a:pt x="28464" y="210629"/>
                </a:lnTo>
                <a:lnTo>
                  <a:pt x="28464" y="74005"/>
                </a:lnTo>
                <a:lnTo>
                  <a:pt x="358639" y="74005"/>
                </a:lnTo>
                <a:cubicBezTo>
                  <a:pt x="434541" y="74005"/>
                  <a:pt x="519931" y="60722"/>
                  <a:pt x="614809" y="34156"/>
                </a:cubicBezTo>
                <a:lnTo>
                  <a:pt x="614809" y="182166"/>
                </a:lnTo>
                <a:cubicBezTo>
                  <a:pt x="554087" y="197346"/>
                  <a:pt x="495263" y="206834"/>
                  <a:pt x="438336" y="210629"/>
                </a:cubicBezTo>
                <a:lnTo>
                  <a:pt x="438336" y="364331"/>
                </a:lnTo>
                <a:lnTo>
                  <a:pt x="677429" y="364331"/>
                </a:lnTo>
                <a:cubicBezTo>
                  <a:pt x="669838" y="258068"/>
                  <a:pt x="666043" y="136624"/>
                  <a:pt x="666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>
            <a:off x="-57150" y="0"/>
            <a:ext cx="2800350" cy="2114550"/>
          </a:xfrm>
          <a:custGeom>
            <a:avLst/>
            <a:gdLst>
              <a:gd name="connsiteX0" fmla="*/ 2800350 w 2800350"/>
              <a:gd name="connsiteY0" fmla="*/ 0 h 2114550"/>
              <a:gd name="connsiteX1" fmla="*/ 0 w 2800350"/>
              <a:gd name="connsiteY1" fmla="*/ 2019300 h 2114550"/>
              <a:gd name="connsiteX2" fmla="*/ 2133600 w 2800350"/>
              <a:gd name="connsiteY2" fmla="*/ 2114550 h 2114550"/>
              <a:gd name="connsiteX3" fmla="*/ 2286000 w 2800350"/>
              <a:gd name="connsiteY3" fmla="*/ 590550 h 2114550"/>
              <a:gd name="connsiteX4" fmla="*/ 2800350 w 2800350"/>
              <a:gd name="connsiteY4" fmla="*/ 0 h 211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0" h="2114550">
                <a:moveTo>
                  <a:pt x="2800350" y="0"/>
                </a:moveTo>
                <a:lnTo>
                  <a:pt x="0" y="2019300"/>
                </a:lnTo>
                <a:lnTo>
                  <a:pt x="2133600" y="2114550"/>
                </a:lnTo>
                <a:lnTo>
                  <a:pt x="2286000" y="590550"/>
                </a:lnTo>
                <a:lnTo>
                  <a:pt x="2800350" y="0"/>
                </a:lnTo>
                <a:close/>
              </a:path>
            </a:pathLst>
          </a:custGeom>
          <a:solidFill>
            <a:srgbClr val="63E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94" name="直接连接符 93"/>
          <p:cNvCxnSpPr/>
          <p:nvPr/>
        </p:nvCxnSpPr>
        <p:spPr>
          <a:xfrm flipH="1">
            <a:off x="-282575" y="-3175"/>
            <a:ext cx="3038475" cy="2190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 bwMode="auto">
          <a:xfrm>
            <a:off x="7502525" y="3273425"/>
            <a:ext cx="579438" cy="1558925"/>
            <a:chOff x="7502009" y="3272760"/>
            <a:chExt cx="579759" cy="1560286"/>
          </a:xfrm>
        </p:grpSpPr>
        <p:grpSp>
          <p:nvGrpSpPr>
            <p:cNvPr id="16398" name="组合 4"/>
            <p:cNvGrpSpPr/>
            <p:nvPr/>
          </p:nvGrpSpPr>
          <p:grpSpPr bwMode="auto">
            <a:xfrm flipH="1">
              <a:off x="7502009" y="3272760"/>
              <a:ext cx="579759" cy="1560286"/>
              <a:chOff x="7781274" y="3270963"/>
              <a:chExt cx="579759" cy="1560286"/>
            </a:xfrm>
          </p:grpSpPr>
          <p:sp>
            <p:nvSpPr>
              <p:cNvPr id="16400" name="Freeform 6"/>
              <p:cNvSpPr/>
              <p:nvPr/>
            </p:nvSpPr>
            <p:spPr bwMode="auto">
              <a:xfrm flipH="1">
                <a:off x="8167973" y="4547192"/>
                <a:ext cx="193060" cy="284057"/>
              </a:xfrm>
              <a:custGeom>
                <a:avLst/>
                <a:gdLst>
                  <a:gd name="T0" fmla="*/ 111901 w 157"/>
                  <a:gd name="T1" fmla="*/ 0 h 231"/>
                  <a:gd name="T2" fmla="*/ 163548 w 157"/>
                  <a:gd name="T3" fmla="*/ 67633 h 231"/>
                  <a:gd name="T4" fmla="*/ 193060 w 157"/>
                  <a:gd name="T5" fmla="*/ 167237 h 231"/>
                  <a:gd name="T6" fmla="*/ 46728 w 157"/>
                  <a:gd name="T7" fmla="*/ 284057 h 231"/>
                  <a:gd name="T8" fmla="*/ 0 w 157"/>
                  <a:gd name="T9" fmla="*/ 111901 h 231"/>
                  <a:gd name="T10" fmla="*/ 108212 w 157"/>
                  <a:gd name="T11" fmla="*/ 84848 h 231"/>
                  <a:gd name="T12" fmla="*/ 111901 w 157"/>
                  <a:gd name="T13" fmla="*/ 0 h 2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7" h="231">
                    <a:moveTo>
                      <a:pt x="91" y="0"/>
                    </a:moveTo>
                    <a:lnTo>
                      <a:pt x="133" y="55"/>
                    </a:lnTo>
                    <a:lnTo>
                      <a:pt x="157" y="136"/>
                    </a:lnTo>
                    <a:lnTo>
                      <a:pt x="38" y="231"/>
                    </a:lnTo>
                    <a:lnTo>
                      <a:pt x="0" y="91"/>
                    </a:lnTo>
                    <a:lnTo>
                      <a:pt x="88" y="69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F4A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1" name="任意多边形 99"/>
              <p:cNvSpPr/>
              <p:nvPr/>
            </p:nvSpPr>
            <p:spPr bwMode="auto">
              <a:xfrm flipH="1">
                <a:off x="7781274" y="3270963"/>
                <a:ext cx="424240" cy="1424606"/>
              </a:xfrm>
              <a:custGeom>
                <a:avLst/>
                <a:gdLst>
                  <a:gd name="T0" fmla="*/ 9073 w 547688"/>
                  <a:gd name="T1" fmla="*/ 0 h 1839146"/>
                  <a:gd name="T2" fmla="*/ 108213 w 547688"/>
                  <a:gd name="T3" fmla="*/ 212141 h 1839146"/>
                  <a:gd name="T4" fmla="*/ 424240 w 547688"/>
                  <a:gd name="T5" fmla="*/ 995447 h 1839146"/>
                  <a:gd name="T6" fmla="*/ 29513 w 547688"/>
                  <a:gd name="T7" fmla="*/ 1424606 h 1839146"/>
                  <a:gd name="T8" fmla="*/ 1 w 547688"/>
                  <a:gd name="T9" fmla="*/ 1325001 h 1839146"/>
                  <a:gd name="T10" fmla="*/ 271760 w 547688"/>
                  <a:gd name="T11" fmla="*/ 983150 h 1839146"/>
                  <a:gd name="T12" fmla="*/ 6690 w 547688"/>
                  <a:gd name="T13" fmla="*/ 559150 h 1839146"/>
                  <a:gd name="T14" fmla="*/ 9073 w 547688"/>
                  <a:gd name="T15" fmla="*/ 0 h 183914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47688" h="1839146">
                    <a:moveTo>
                      <a:pt x="11713" y="0"/>
                    </a:moveTo>
                    <a:lnTo>
                      <a:pt x="139701" y="273871"/>
                    </a:lnTo>
                    <a:lnTo>
                      <a:pt x="547688" y="1285108"/>
                    </a:lnTo>
                    <a:lnTo>
                      <a:pt x="38101" y="1839146"/>
                    </a:lnTo>
                    <a:lnTo>
                      <a:pt x="1" y="1710558"/>
                    </a:lnTo>
                    <a:lnTo>
                      <a:pt x="350838" y="1269233"/>
                    </a:lnTo>
                    <a:cubicBezTo>
                      <a:pt x="227549" y="1086774"/>
                      <a:pt x="131926" y="904314"/>
                      <a:pt x="8637" y="721855"/>
                    </a:cubicBezTo>
                    <a:cubicBezTo>
                      <a:pt x="8637" y="524275"/>
                      <a:pt x="11713" y="197580"/>
                      <a:pt x="11713" y="0"/>
                    </a:cubicBez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399" name="Freeform 440"/>
            <p:cNvSpPr/>
            <p:nvPr/>
          </p:nvSpPr>
          <p:spPr bwMode="auto">
            <a:xfrm rot="4115488">
              <a:off x="7627738" y="4536741"/>
              <a:ext cx="225150" cy="144015"/>
            </a:xfrm>
            <a:custGeom>
              <a:avLst/>
              <a:gdLst>
                <a:gd name="T0" fmla="*/ 38539 w 111"/>
                <a:gd name="T1" fmla="*/ 144015 h 71"/>
                <a:gd name="T2" fmla="*/ 0 w 111"/>
                <a:gd name="T3" fmla="*/ 0 h 71"/>
                <a:gd name="T4" fmla="*/ 158214 w 111"/>
                <a:gd name="T5" fmla="*/ 18255 h 71"/>
                <a:gd name="T6" fmla="*/ 154157 w 111"/>
                <a:gd name="T7" fmla="*/ 70993 h 71"/>
                <a:gd name="T8" fmla="*/ 172412 w 111"/>
                <a:gd name="T9" fmla="*/ 18255 h 71"/>
                <a:gd name="T10" fmla="*/ 225150 w 111"/>
                <a:gd name="T11" fmla="*/ 18255 h 71"/>
                <a:gd name="T12" fmla="*/ 176469 w 111"/>
                <a:gd name="T13" fmla="*/ 144015 h 71"/>
                <a:gd name="T14" fmla="*/ 38539 w 111"/>
                <a:gd name="T15" fmla="*/ 144015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1" h="71">
                  <a:moveTo>
                    <a:pt x="19" y="71"/>
                  </a:moveTo>
                  <a:lnTo>
                    <a:pt x="0" y="0"/>
                  </a:lnTo>
                  <a:lnTo>
                    <a:pt x="78" y="9"/>
                  </a:lnTo>
                  <a:lnTo>
                    <a:pt x="76" y="35"/>
                  </a:lnTo>
                  <a:lnTo>
                    <a:pt x="85" y="9"/>
                  </a:lnTo>
                  <a:lnTo>
                    <a:pt x="111" y="9"/>
                  </a:lnTo>
                  <a:lnTo>
                    <a:pt x="87" y="71"/>
                  </a:lnTo>
                  <a:lnTo>
                    <a:pt x="19" y="71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2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3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5"/>
          <p:cNvGrpSpPr/>
          <p:nvPr/>
        </p:nvGrpSpPr>
        <p:grpSpPr bwMode="auto">
          <a:xfrm>
            <a:off x="8755063" y="519113"/>
            <a:ext cx="2306637" cy="1058862"/>
            <a:chOff x="8755139" y="519760"/>
            <a:chExt cx="2306452" cy="1058323"/>
          </a:xfrm>
        </p:grpSpPr>
        <p:sp>
          <p:nvSpPr>
            <p:cNvPr id="17480" name="Freeform 9"/>
            <p:cNvSpPr/>
            <p:nvPr/>
          </p:nvSpPr>
          <p:spPr bwMode="auto">
            <a:xfrm rot="-1068257">
              <a:off x="10718691" y="1477707"/>
              <a:ext cx="342900" cy="60325"/>
            </a:xfrm>
            <a:custGeom>
              <a:avLst/>
              <a:gdLst>
                <a:gd name="T0" fmla="*/ 316523 w 91"/>
                <a:gd name="T1" fmla="*/ 3770 h 16"/>
                <a:gd name="T2" fmla="*/ 342900 w 91"/>
                <a:gd name="T3" fmla="*/ 30163 h 16"/>
                <a:gd name="T4" fmla="*/ 342900 w 91"/>
                <a:gd name="T5" fmla="*/ 33933 h 16"/>
                <a:gd name="T6" fmla="*/ 316523 w 91"/>
                <a:gd name="T7" fmla="*/ 60325 h 16"/>
                <a:gd name="T8" fmla="*/ 26377 w 91"/>
                <a:gd name="T9" fmla="*/ 56555 h 16"/>
                <a:gd name="T10" fmla="*/ 0 w 91"/>
                <a:gd name="T11" fmla="*/ 30163 h 16"/>
                <a:gd name="T12" fmla="*/ 0 w 91"/>
                <a:gd name="T13" fmla="*/ 26392 h 16"/>
                <a:gd name="T14" fmla="*/ 26377 w 91"/>
                <a:gd name="T15" fmla="*/ 0 h 16"/>
                <a:gd name="T16" fmla="*/ 316523 w 91"/>
                <a:gd name="T17" fmla="*/ 3770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1" h="16">
                  <a:moveTo>
                    <a:pt x="84" y="1"/>
                  </a:moveTo>
                  <a:cubicBezTo>
                    <a:pt x="88" y="1"/>
                    <a:pt x="91" y="4"/>
                    <a:pt x="91" y="8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1" y="13"/>
                    <a:pt x="88" y="16"/>
                    <a:pt x="84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lnTo>
                    <a:pt x="8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Freeform 11"/>
            <p:cNvSpPr/>
            <p:nvPr/>
          </p:nvSpPr>
          <p:spPr bwMode="auto">
            <a:xfrm rot="-1068257">
              <a:off x="9897507" y="519760"/>
              <a:ext cx="158750" cy="296863"/>
            </a:xfrm>
            <a:custGeom>
              <a:avLst/>
              <a:gdLst>
                <a:gd name="T0" fmla="*/ 139851 w 42"/>
                <a:gd name="T1" fmla="*/ 7516 h 79"/>
                <a:gd name="T2" fmla="*/ 154970 w 42"/>
                <a:gd name="T3" fmla="*/ 41335 h 79"/>
                <a:gd name="T4" fmla="*/ 60476 w 42"/>
                <a:gd name="T5" fmla="*/ 278074 h 79"/>
                <a:gd name="T6" fmla="*/ 22679 w 42"/>
                <a:gd name="T7" fmla="*/ 293105 h 79"/>
                <a:gd name="T8" fmla="*/ 22679 w 42"/>
                <a:gd name="T9" fmla="*/ 289347 h 79"/>
                <a:gd name="T10" fmla="*/ 7560 w 42"/>
                <a:gd name="T11" fmla="*/ 255528 h 79"/>
                <a:gd name="T12" fmla="*/ 102054 w 42"/>
                <a:gd name="T13" fmla="*/ 18789 h 79"/>
                <a:gd name="T14" fmla="*/ 136071 w 42"/>
                <a:gd name="T15" fmla="*/ 3758 h 79"/>
                <a:gd name="T16" fmla="*/ 139851 w 42"/>
                <a:gd name="T17" fmla="*/ 7516 h 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2" h="79">
                  <a:moveTo>
                    <a:pt x="37" y="2"/>
                  </a:moveTo>
                  <a:cubicBezTo>
                    <a:pt x="41" y="3"/>
                    <a:pt x="42" y="7"/>
                    <a:pt x="41" y="11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4" y="77"/>
                    <a:pt x="10" y="79"/>
                    <a:pt x="6" y="78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2" y="76"/>
                    <a:pt x="0" y="72"/>
                    <a:pt x="2" y="68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2"/>
                    <a:pt x="33" y="0"/>
                    <a:pt x="36" y="1"/>
                  </a:cubicBezTo>
                  <a:lnTo>
                    <a:pt x="37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2" name="Freeform 13"/>
            <p:cNvSpPr/>
            <p:nvPr/>
          </p:nvSpPr>
          <p:spPr bwMode="auto">
            <a:xfrm rot="-1068257">
              <a:off x="8755139" y="1344720"/>
              <a:ext cx="296863" cy="233363"/>
            </a:xfrm>
            <a:custGeom>
              <a:avLst/>
              <a:gdLst>
                <a:gd name="T0" fmla="*/ 48851 w 79"/>
                <a:gd name="T1" fmla="*/ 7528 h 62"/>
                <a:gd name="T2" fmla="*/ 11273 w 79"/>
                <a:gd name="T3" fmla="*/ 15056 h 62"/>
                <a:gd name="T4" fmla="*/ 11273 w 79"/>
                <a:gd name="T5" fmla="*/ 15056 h 62"/>
                <a:gd name="T6" fmla="*/ 15031 w 79"/>
                <a:gd name="T7" fmla="*/ 52695 h 62"/>
                <a:gd name="T8" fmla="*/ 248012 w 79"/>
                <a:gd name="T9" fmla="*/ 222071 h 62"/>
                <a:gd name="T10" fmla="*/ 285590 w 79"/>
                <a:gd name="T11" fmla="*/ 218307 h 62"/>
                <a:gd name="T12" fmla="*/ 289347 w 79"/>
                <a:gd name="T13" fmla="*/ 214543 h 62"/>
                <a:gd name="T14" fmla="*/ 281832 w 79"/>
                <a:gd name="T15" fmla="*/ 180668 h 62"/>
                <a:gd name="T16" fmla="*/ 48851 w 79"/>
                <a:gd name="T17" fmla="*/ 7528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9" h="62">
                  <a:moveTo>
                    <a:pt x="13" y="2"/>
                  </a:moveTo>
                  <a:cubicBezTo>
                    <a:pt x="10" y="0"/>
                    <a:pt x="6" y="0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0" y="7"/>
                    <a:pt x="1" y="12"/>
                    <a:pt x="4" y="14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9" y="62"/>
                    <a:pt x="74" y="61"/>
                    <a:pt x="76" y="58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9" y="54"/>
                    <a:pt x="78" y="50"/>
                    <a:pt x="75" y="48"/>
                  </a:cubicBezTo>
                  <a:lnTo>
                    <a:pt x="13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8774113" y="771525"/>
            <a:ext cx="2195512" cy="1573213"/>
            <a:chOff x="8773430" y="770810"/>
            <a:chExt cx="2196563" cy="1574327"/>
          </a:xfrm>
        </p:grpSpPr>
        <p:sp>
          <p:nvSpPr>
            <p:cNvPr id="17476" name="Freeform 8"/>
            <p:cNvSpPr/>
            <p:nvPr/>
          </p:nvSpPr>
          <p:spPr bwMode="auto">
            <a:xfrm rot="-1068257">
              <a:off x="10674718" y="2086374"/>
              <a:ext cx="295275" cy="258763"/>
            </a:xfrm>
            <a:custGeom>
              <a:avLst/>
              <a:gdLst>
                <a:gd name="T0" fmla="*/ 11357 w 78"/>
                <a:gd name="T1" fmla="*/ 11251 h 69"/>
                <a:gd name="T2" fmla="*/ 49213 w 78"/>
                <a:gd name="T3" fmla="*/ 11251 h 69"/>
                <a:gd name="T4" fmla="*/ 280133 w 78"/>
                <a:gd name="T5" fmla="*/ 206260 h 69"/>
                <a:gd name="T6" fmla="*/ 283918 w 78"/>
                <a:gd name="T7" fmla="*/ 243762 h 69"/>
                <a:gd name="T8" fmla="*/ 280133 w 78"/>
                <a:gd name="T9" fmla="*/ 247512 h 69"/>
                <a:gd name="T10" fmla="*/ 242277 w 78"/>
                <a:gd name="T11" fmla="*/ 251263 h 69"/>
                <a:gd name="T12" fmla="*/ 11357 w 78"/>
                <a:gd name="T13" fmla="*/ 52503 h 69"/>
                <a:gd name="T14" fmla="*/ 11357 w 78"/>
                <a:gd name="T15" fmla="*/ 15001 h 69"/>
                <a:gd name="T16" fmla="*/ 11357 w 78"/>
                <a:gd name="T17" fmla="*/ 11251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69">
                  <a:moveTo>
                    <a:pt x="3" y="3"/>
                  </a:moveTo>
                  <a:cubicBezTo>
                    <a:pt x="6" y="0"/>
                    <a:pt x="10" y="0"/>
                    <a:pt x="13" y="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7" y="58"/>
                    <a:pt x="78" y="62"/>
                    <a:pt x="75" y="65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2" y="69"/>
                    <a:pt x="67" y="69"/>
                    <a:pt x="64" y="67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1"/>
                    <a:pt x="0" y="7"/>
                    <a:pt x="3" y="4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7" name="Freeform 10"/>
            <p:cNvSpPr/>
            <p:nvPr/>
          </p:nvSpPr>
          <p:spPr bwMode="auto">
            <a:xfrm rot="-1068257">
              <a:off x="10479928" y="879838"/>
              <a:ext cx="323850" cy="166688"/>
            </a:xfrm>
            <a:custGeom>
              <a:avLst/>
              <a:gdLst>
                <a:gd name="T0" fmla="*/ 282427 w 86"/>
                <a:gd name="T1" fmla="*/ 7577 h 44"/>
                <a:gd name="T2" fmla="*/ 316319 w 86"/>
                <a:gd name="T3" fmla="*/ 22730 h 44"/>
                <a:gd name="T4" fmla="*/ 320084 w 86"/>
                <a:gd name="T5" fmla="*/ 26519 h 44"/>
                <a:gd name="T6" fmla="*/ 305022 w 86"/>
                <a:gd name="T7" fmla="*/ 60614 h 44"/>
                <a:gd name="T8" fmla="*/ 41423 w 86"/>
                <a:gd name="T9" fmla="*/ 159111 h 44"/>
                <a:gd name="T10" fmla="*/ 3766 w 86"/>
                <a:gd name="T11" fmla="*/ 143958 h 44"/>
                <a:gd name="T12" fmla="*/ 3766 w 86"/>
                <a:gd name="T13" fmla="*/ 143958 h 44"/>
                <a:gd name="T14" fmla="*/ 18828 w 86"/>
                <a:gd name="T15" fmla="*/ 106074 h 44"/>
                <a:gd name="T16" fmla="*/ 282427 w 86"/>
                <a:gd name="T17" fmla="*/ 7577 h 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6" h="44">
                  <a:moveTo>
                    <a:pt x="75" y="2"/>
                  </a:moveTo>
                  <a:cubicBezTo>
                    <a:pt x="79" y="0"/>
                    <a:pt x="83" y="2"/>
                    <a:pt x="84" y="6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6" y="10"/>
                    <a:pt x="84" y="14"/>
                    <a:pt x="81" y="16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7" y="44"/>
                    <a:pt x="3" y="42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4"/>
                    <a:pt x="2" y="30"/>
                    <a:pt x="5" y="28"/>
                  </a:cubicBezTo>
                  <a:lnTo>
                    <a:pt x="7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8" name="Freeform 12"/>
            <p:cNvSpPr/>
            <p:nvPr/>
          </p:nvSpPr>
          <p:spPr bwMode="auto">
            <a:xfrm rot="-1068257">
              <a:off x="8773430" y="2128912"/>
              <a:ext cx="357188" cy="77788"/>
            </a:xfrm>
            <a:custGeom>
              <a:avLst/>
              <a:gdLst>
                <a:gd name="T0" fmla="*/ 357188 w 95"/>
                <a:gd name="T1" fmla="*/ 25929 h 21"/>
                <a:gd name="T2" fmla="*/ 327109 w 95"/>
                <a:gd name="T3" fmla="*/ 3704 h 21"/>
                <a:gd name="T4" fmla="*/ 22559 w 95"/>
                <a:gd name="T5" fmla="*/ 22225 h 21"/>
                <a:gd name="T6" fmla="*/ 0 w 95"/>
                <a:gd name="T7" fmla="*/ 51859 h 21"/>
                <a:gd name="T8" fmla="*/ 0 w 95"/>
                <a:gd name="T9" fmla="*/ 55563 h 21"/>
                <a:gd name="T10" fmla="*/ 26319 w 95"/>
                <a:gd name="T11" fmla="*/ 77788 h 21"/>
                <a:gd name="T12" fmla="*/ 330869 w 95"/>
                <a:gd name="T13" fmla="*/ 59267 h 21"/>
                <a:gd name="T14" fmla="*/ 357188 w 95"/>
                <a:gd name="T15" fmla="*/ 29634 h 21"/>
                <a:gd name="T16" fmla="*/ 357188 w 95"/>
                <a:gd name="T17" fmla="*/ 25929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5" h="21">
                  <a:moveTo>
                    <a:pt x="95" y="7"/>
                  </a:moveTo>
                  <a:cubicBezTo>
                    <a:pt x="94" y="3"/>
                    <a:pt x="91" y="0"/>
                    <a:pt x="87" y="1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3" y="6"/>
                    <a:pt x="0" y="10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4" y="21"/>
                    <a:pt x="7" y="21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92" y="15"/>
                    <a:pt x="95" y="12"/>
                    <a:pt x="95" y="8"/>
                  </a:cubicBezTo>
                  <a:lnTo>
                    <a:pt x="9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9" name="Freeform 14"/>
            <p:cNvSpPr/>
            <p:nvPr/>
          </p:nvSpPr>
          <p:spPr bwMode="auto">
            <a:xfrm rot="-1068257">
              <a:off x="9061620" y="770810"/>
              <a:ext cx="215900" cy="301625"/>
            </a:xfrm>
            <a:custGeom>
              <a:avLst/>
              <a:gdLst>
                <a:gd name="T0" fmla="*/ 56816 w 57"/>
                <a:gd name="T1" fmla="*/ 15081 h 80"/>
                <a:gd name="T2" fmla="*/ 18939 w 57"/>
                <a:gd name="T3" fmla="*/ 7541 h 80"/>
                <a:gd name="T4" fmla="*/ 15151 w 57"/>
                <a:gd name="T5" fmla="*/ 7541 h 80"/>
                <a:gd name="T6" fmla="*/ 7575 w 57"/>
                <a:gd name="T7" fmla="*/ 45244 h 80"/>
                <a:gd name="T8" fmla="*/ 159084 w 57"/>
                <a:gd name="T9" fmla="*/ 282773 h 80"/>
                <a:gd name="T10" fmla="*/ 196961 w 57"/>
                <a:gd name="T11" fmla="*/ 290314 h 80"/>
                <a:gd name="T12" fmla="*/ 196961 w 57"/>
                <a:gd name="T13" fmla="*/ 290314 h 80"/>
                <a:gd name="T14" fmla="*/ 208325 w 57"/>
                <a:gd name="T15" fmla="*/ 252611 h 80"/>
                <a:gd name="T16" fmla="*/ 56816 w 57"/>
                <a:gd name="T17" fmla="*/ 15081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" h="80">
                  <a:moveTo>
                    <a:pt x="15" y="4"/>
                  </a:moveTo>
                  <a:cubicBezTo>
                    <a:pt x="13" y="1"/>
                    <a:pt x="8" y="0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5"/>
                    <a:pt x="0" y="9"/>
                    <a:pt x="2" y="12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4" y="79"/>
                    <a:pt x="48" y="80"/>
                    <a:pt x="52" y="77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6" y="75"/>
                    <a:pt x="57" y="71"/>
                    <a:pt x="55" y="67"/>
                  </a:cubicBezTo>
                  <a:lnTo>
                    <a:pt x="15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9202738" y="915988"/>
            <a:ext cx="1584325" cy="2730500"/>
            <a:chOff x="9202415" y="916416"/>
            <a:chExt cx="1584518" cy="2730836"/>
          </a:xfrm>
        </p:grpSpPr>
        <p:sp>
          <p:nvSpPr>
            <p:cNvPr id="17467" name="Freeform 5"/>
            <p:cNvSpPr/>
            <p:nvPr/>
          </p:nvSpPr>
          <p:spPr bwMode="auto">
            <a:xfrm rot="-1068257">
              <a:off x="9916041" y="3062218"/>
              <a:ext cx="233363" cy="71438"/>
            </a:xfrm>
            <a:custGeom>
              <a:avLst/>
              <a:gdLst>
                <a:gd name="T0" fmla="*/ 0 w 62"/>
                <a:gd name="T1" fmla="*/ 18799 h 19"/>
                <a:gd name="T2" fmla="*/ 33875 w 62"/>
                <a:gd name="T3" fmla="*/ 30079 h 19"/>
                <a:gd name="T4" fmla="*/ 233363 w 62"/>
                <a:gd name="T5" fmla="*/ 71438 h 19"/>
                <a:gd name="T6" fmla="*/ 7528 w 62"/>
                <a:gd name="T7" fmla="*/ 0 h 19"/>
                <a:gd name="T8" fmla="*/ 0 w 62"/>
                <a:gd name="T9" fmla="*/ 18799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" h="19">
                  <a:moveTo>
                    <a:pt x="0" y="5"/>
                  </a:moveTo>
                  <a:cubicBezTo>
                    <a:pt x="3" y="6"/>
                    <a:pt x="6" y="7"/>
                    <a:pt x="9" y="8"/>
                  </a:cubicBezTo>
                  <a:cubicBezTo>
                    <a:pt x="28" y="14"/>
                    <a:pt x="46" y="18"/>
                    <a:pt x="62" y="19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D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8" name="Freeform 6"/>
            <p:cNvSpPr/>
            <p:nvPr/>
          </p:nvSpPr>
          <p:spPr bwMode="auto">
            <a:xfrm rot="-1068257">
              <a:off x="9747859" y="3074658"/>
              <a:ext cx="169863" cy="68263"/>
            </a:xfrm>
            <a:custGeom>
              <a:avLst/>
              <a:gdLst>
                <a:gd name="T0" fmla="*/ 169863 w 45"/>
                <a:gd name="T1" fmla="*/ 49301 h 18"/>
                <a:gd name="T2" fmla="*/ 0 w 45"/>
                <a:gd name="T3" fmla="*/ 0 h 18"/>
                <a:gd name="T4" fmla="*/ 162314 w 45"/>
                <a:gd name="T5" fmla="*/ 68263 h 18"/>
                <a:gd name="T6" fmla="*/ 169863 w 45"/>
                <a:gd name="T7" fmla="*/ 49301 h 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18">
                  <a:moveTo>
                    <a:pt x="45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" y="7"/>
                    <a:pt x="29" y="14"/>
                    <a:pt x="43" y="18"/>
                  </a:cubicBezTo>
                  <a:lnTo>
                    <a:pt x="45" y="13"/>
                  </a:lnTo>
                  <a:close/>
                </a:path>
              </a:pathLst>
            </a:custGeom>
            <a:solidFill>
              <a:srgbClr val="0D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9" name="Freeform 7"/>
            <p:cNvSpPr/>
            <p:nvPr/>
          </p:nvSpPr>
          <p:spPr bwMode="auto">
            <a:xfrm rot="-1068257">
              <a:off x="9431940" y="2438344"/>
              <a:ext cx="0" cy="12700"/>
            </a:xfrm>
            <a:custGeom>
              <a:avLst/>
              <a:gdLst>
                <a:gd name="T0" fmla="*/ 12700 h 3"/>
                <a:gd name="T1" fmla="*/ 12700 h 3"/>
                <a:gd name="T2" fmla="*/ 0 h 3"/>
                <a:gd name="T3" fmla="*/ 12700 h 3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DD3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Freeform 15"/>
            <p:cNvSpPr/>
            <p:nvPr/>
          </p:nvSpPr>
          <p:spPr bwMode="auto">
            <a:xfrm rot="-1068257">
              <a:off x="9202415" y="979666"/>
              <a:ext cx="1017588" cy="2130425"/>
            </a:xfrm>
            <a:custGeom>
              <a:avLst/>
              <a:gdLst>
                <a:gd name="T0" fmla="*/ 1017588 w 270"/>
                <a:gd name="T1" fmla="*/ 86572 h 566"/>
                <a:gd name="T2" fmla="*/ 203518 w 270"/>
                <a:gd name="T3" fmla="*/ 342524 h 566"/>
                <a:gd name="T4" fmla="*/ 67839 w 270"/>
                <a:gd name="T5" fmla="*/ 598476 h 566"/>
                <a:gd name="T6" fmla="*/ 45226 w 270"/>
                <a:gd name="T7" fmla="*/ 956056 h 566"/>
                <a:gd name="T8" fmla="*/ 45226 w 270"/>
                <a:gd name="T9" fmla="*/ 959820 h 566"/>
                <a:gd name="T10" fmla="*/ 45226 w 270"/>
                <a:gd name="T11" fmla="*/ 959820 h 566"/>
                <a:gd name="T12" fmla="*/ 113065 w 270"/>
                <a:gd name="T13" fmla="*/ 1163077 h 566"/>
                <a:gd name="T14" fmla="*/ 162060 w 270"/>
                <a:gd name="T15" fmla="*/ 1426557 h 566"/>
                <a:gd name="T16" fmla="*/ 101759 w 270"/>
                <a:gd name="T17" fmla="*/ 1607229 h 566"/>
                <a:gd name="T18" fmla="*/ 37688 w 270"/>
                <a:gd name="T19" fmla="*/ 1927169 h 566"/>
                <a:gd name="T20" fmla="*/ 214824 w 270"/>
                <a:gd name="T21" fmla="*/ 2081493 h 566"/>
                <a:gd name="T22" fmla="*/ 384422 w 270"/>
                <a:gd name="T23" fmla="*/ 2130425 h 566"/>
                <a:gd name="T24" fmla="*/ 1017588 w 270"/>
                <a:gd name="T25" fmla="*/ 86572 h 5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0" h="566">
                  <a:moveTo>
                    <a:pt x="270" y="23"/>
                  </a:moveTo>
                  <a:cubicBezTo>
                    <a:pt x="191" y="0"/>
                    <a:pt x="106" y="27"/>
                    <a:pt x="54" y="91"/>
                  </a:cubicBezTo>
                  <a:cubicBezTo>
                    <a:pt x="38" y="111"/>
                    <a:pt x="26" y="134"/>
                    <a:pt x="18" y="159"/>
                  </a:cubicBezTo>
                  <a:cubicBezTo>
                    <a:pt x="8" y="190"/>
                    <a:pt x="6" y="222"/>
                    <a:pt x="12" y="254"/>
                  </a:cubicBezTo>
                  <a:cubicBezTo>
                    <a:pt x="12" y="255"/>
                    <a:pt x="12" y="255"/>
                    <a:pt x="12" y="255"/>
                  </a:cubicBezTo>
                  <a:cubicBezTo>
                    <a:pt x="12" y="255"/>
                    <a:pt x="12" y="255"/>
                    <a:pt x="12" y="255"/>
                  </a:cubicBezTo>
                  <a:cubicBezTo>
                    <a:pt x="20" y="275"/>
                    <a:pt x="26" y="293"/>
                    <a:pt x="30" y="309"/>
                  </a:cubicBezTo>
                  <a:cubicBezTo>
                    <a:pt x="40" y="340"/>
                    <a:pt x="44" y="364"/>
                    <a:pt x="43" y="379"/>
                  </a:cubicBezTo>
                  <a:cubicBezTo>
                    <a:pt x="42" y="390"/>
                    <a:pt x="35" y="409"/>
                    <a:pt x="27" y="427"/>
                  </a:cubicBezTo>
                  <a:cubicBezTo>
                    <a:pt x="13" y="458"/>
                    <a:pt x="0" y="490"/>
                    <a:pt x="10" y="512"/>
                  </a:cubicBezTo>
                  <a:cubicBezTo>
                    <a:pt x="19" y="527"/>
                    <a:pt x="37" y="541"/>
                    <a:pt x="57" y="553"/>
                  </a:cubicBezTo>
                  <a:cubicBezTo>
                    <a:pt x="102" y="566"/>
                    <a:pt x="102" y="566"/>
                    <a:pt x="102" y="566"/>
                  </a:cubicBezTo>
                  <a:lnTo>
                    <a:pt x="270" y="23"/>
                  </a:lnTo>
                  <a:close/>
                </a:path>
              </a:pathLst>
            </a:custGeom>
            <a:solidFill>
              <a:srgbClr val="FCC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Freeform 16"/>
            <p:cNvSpPr/>
            <p:nvPr/>
          </p:nvSpPr>
          <p:spPr bwMode="auto">
            <a:xfrm rot="-1068257">
              <a:off x="9588370" y="916416"/>
              <a:ext cx="1198563" cy="2119313"/>
            </a:xfrm>
            <a:custGeom>
              <a:avLst/>
              <a:gdLst>
                <a:gd name="T0" fmla="*/ 1191025 w 318"/>
                <a:gd name="T1" fmla="*/ 673814 h 563"/>
                <a:gd name="T2" fmla="*/ 644510 w 318"/>
                <a:gd name="T3" fmla="*/ 3764 h 563"/>
                <a:gd name="T4" fmla="*/ 633203 w 318"/>
                <a:gd name="T5" fmla="*/ 0 h 563"/>
                <a:gd name="T6" fmla="*/ 0 w 318"/>
                <a:gd name="T7" fmla="*/ 2044027 h 563"/>
                <a:gd name="T8" fmla="*/ 226144 w 318"/>
                <a:gd name="T9" fmla="*/ 2115549 h 563"/>
                <a:gd name="T10" fmla="*/ 437212 w 318"/>
                <a:gd name="T11" fmla="*/ 2074141 h 563"/>
                <a:gd name="T12" fmla="*/ 561591 w 318"/>
                <a:gd name="T13" fmla="*/ 1780524 h 563"/>
                <a:gd name="T14" fmla="*/ 614358 w 318"/>
                <a:gd name="T15" fmla="*/ 1592308 h 563"/>
                <a:gd name="T16" fmla="*/ 814118 w 318"/>
                <a:gd name="T17" fmla="*/ 1396563 h 563"/>
                <a:gd name="T18" fmla="*/ 949805 w 318"/>
                <a:gd name="T19" fmla="*/ 1294927 h 563"/>
                <a:gd name="T20" fmla="*/ 949805 w 318"/>
                <a:gd name="T21" fmla="*/ 1291162 h 563"/>
                <a:gd name="T22" fmla="*/ 1157103 w 318"/>
                <a:gd name="T23" fmla="*/ 959902 h 563"/>
                <a:gd name="T24" fmla="*/ 1191025 w 318"/>
                <a:gd name="T25" fmla="*/ 673814 h 5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18" h="563">
                  <a:moveTo>
                    <a:pt x="316" y="179"/>
                  </a:moveTo>
                  <a:cubicBezTo>
                    <a:pt x="308" y="95"/>
                    <a:pt x="252" y="26"/>
                    <a:pt x="171" y="1"/>
                  </a:cubicBezTo>
                  <a:cubicBezTo>
                    <a:pt x="170" y="1"/>
                    <a:pt x="169" y="1"/>
                    <a:pt x="168" y="0"/>
                  </a:cubicBezTo>
                  <a:cubicBezTo>
                    <a:pt x="0" y="543"/>
                    <a:pt x="0" y="543"/>
                    <a:pt x="0" y="543"/>
                  </a:cubicBezTo>
                  <a:cubicBezTo>
                    <a:pt x="60" y="562"/>
                    <a:pt x="60" y="562"/>
                    <a:pt x="60" y="562"/>
                  </a:cubicBezTo>
                  <a:cubicBezTo>
                    <a:pt x="84" y="563"/>
                    <a:pt x="104" y="560"/>
                    <a:pt x="116" y="551"/>
                  </a:cubicBezTo>
                  <a:cubicBezTo>
                    <a:pt x="135" y="538"/>
                    <a:pt x="142" y="505"/>
                    <a:pt x="149" y="473"/>
                  </a:cubicBezTo>
                  <a:cubicBezTo>
                    <a:pt x="153" y="454"/>
                    <a:pt x="157" y="434"/>
                    <a:pt x="163" y="423"/>
                  </a:cubicBezTo>
                  <a:cubicBezTo>
                    <a:pt x="171" y="410"/>
                    <a:pt x="189" y="392"/>
                    <a:pt x="216" y="371"/>
                  </a:cubicBezTo>
                  <a:cubicBezTo>
                    <a:pt x="227" y="362"/>
                    <a:pt x="239" y="353"/>
                    <a:pt x="252" y="344"/>
                  </a:cubicBezTo>
                  <a:cubicBezTo>
                    <a:pt x="252" y="343"/>
                    <a:pt x="252" y="343"/>
                    <a:pt x="252" y="343"/>
                  </a:cubicBezTo>
                  <a:cubicBezTo>
                    <a:pt x="278" y="319"/>
                    <a:pt x="297" y="289"/>
                    <a:pt x="307" y="255"/>
                  </a:cubicBezTo>
                  <a:cubicBezTo>
                    <a:pt x="315" y="230"/>
                    <a:pt x="318" y="205"/>
                    <a:pt x="316" y="179"/>
                  </a:cubicBezTo>
                  <a:close/>
                </a:path>
              </a:pathLst>
            </a:custGeom>
            <a:solidFill>
              <a:srgbClr val="F6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Freeform 17"/>
            <p:cNvSpPr/>
            <p:nvPr/>
          </p:nvSpPr>
          <p:spPr bwMode="auto">
            <a:xfrm rot="-1068257">
              <a:off x="9433647" y="2386970"/>
              <a:ext cx="4763" cy="11113"/>
            </a:xfrm>
            <a:custGeom>
              <a:avLst/>
              <a:gdLst>
                <a:gd name="T0" fmla="*/ 0 w 1"/>
                <a:gd name="T1" fmla="*/ 11113 h 3"/>
                <a:gd name="T2" fmla="*/ 4763 w 1"/>
                <a:gd name="T3" fmla="*/ 11113 h 3"/>
                <a:gd name="T4" fmla="*/ 0 w 1"/>
                <a:gd name="T5" fmla="*/ 0 h 3"/>
                <a:gd name="T6" fmla="*/ 0 w 1"/>
                <a:gd name="T7" fmla="*/ 11113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DD2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3" name="Freeform 18"/>
            <p:cNvSpPr>
              <a:spLocks noEditPoints="1"/>
            </p:cNvSpPr>
            <p:nvPr/>
          </p:nvSpPr>
          <p:spPr bwMode="auto">
            <a:xfrm rot="-1068257">
              <a:off x="9611890" y="2048699"/>
              <a:ext cx="547688" cy="1120775"/>
            </a:xfrm>
            <a:custGeom>
              <a:avLst/>
              <a:gdLst>
                <a:gd name="T0" fmla="*/ 362607 w 145"/>
                <a:gd name="T1" fmla="*/ 789808 h 298"/>
                <a:gd name="T2" fmla="*/ 362607 w 145"/>
                <a:gd name="T3" fmla="*/ 789808 h 298"/>
                <a:gd name="T4" fmla="*/ 419265 w 145"/>
                <a:gd name="T5" fmla="*/ 605519 h 298"/>
                <a:gd name="T6" fmla="*/ 423042 w 145"/>
                <a:gd name="T7" fmla="*/ 575431 h 298"/>
                <a:gd name="T8" fmla="*/ 460813 w 145"/>
                <a:gd name="T9" fmla="*/ 579192 h 298"/>
                <a:gd name="T10" fmla="*/ 487253 w 145"/>
                <a:gd name="T11" fmla="*/ 564148 h 298"/>
                <a:gd name="T12" fmla="*/ 472145 w 145"/>
                <a:gd name="T13" fmla="*/ 541583 h 298"/>
                <a:gd name="T14" fmla="*/ 351276 w 145"/>
                <a:gd name="T15" fmla="*/ 519017 h 298"/>
                <a:gd name="T16" fmla="*/ 351276 w 145"/>
                <a:gd name="T17" fmla="*/ 515256 h 298"/>
                <a:gd name="T18" fmla="*/ 479699 w 145"/>
                <a:gd name="T19" fmla="*/ 105308 h 298"/>
                <a:gd name="T20" fmla="*/ 479699 w 145"/>
                <a:gd name="T21" fmla="*/ 97786 h 298"/>
                <a:gd name="T22" fmla="*/ 491031 w 145"/>
                <a:gd name="T23" fmla="*/ 101547 h 298"/>
                <a:gd name="T24" fmla="*/ 525025 w 145"/>
                <a:gd name="T25" fmla="*/ 90264 h 298"/>
                <a:gd name="T26" fmla="*/ 543911 w 145"/>
                <a:gd name="T27" fmla="*/ 67698 h 298"/>
                <a:gd name="T28" fmla="*/ 521248 w 145"/>
                <a:gd name="T29" fmla="*/ 41371 h 298"/>
                <a:gd name="T30" fmla="*/ 400379 w 145"/>
                <a:gd name="T31" fmla="*/ 3761 h 298"/>
                <a:gd name="T32" fmla="*/ 366384 w 145"/>
                <a:gd name="T33" fmla="*/ 15044 h 298"/>
                <a:gd name="T34" fmla="*/ 370162 w 145"/>
                <a:gd name="T35" fmla="*/ 45132 h 298"/>
                <a:gd name="T36" fmla="*/ 392824 w 145"/>
                <a:gd name="T37" fmla="*/ 71459 h 298"/>
                <a:gd name="T38" fmla="*/ 400379 w 145"/>
                <a:gd name="T39" fmla="*/ 75220 h 298"/>
                <a:gd name="T40" fmla="*/ 396602 w 145"/>
                <a:gd name="T41" fmla="*/ 82742 h 298"/>
                <a:gd name="T42" fmla="*/ 271955 w 145"/>
                <a:gd name="T43" fmla="*/ 492690 h 298"/>
                <a:gd name="T44" fmla="*/ 271955 w 145"/>
                <a:gd name="T45" fmla="*/ 492690 h 298"/>
                <a:gd name="T46" fmla="*/ 169972 w 145"/>
                <a:gd name="T47" fmla="*/ 451319 h 298"/>
                <a:gd name="T48" fmla="*/ 143532 w 145"/>
                <a:gd name="T49" fmla="*/ 458841 h 298"/>
                <a:gd name="T50" fmla="*/ 158641 w 145"/>
                <a:gd name="T51" fmla="*/ 488929 h 298"/>
                <a:gd name="T52" fmla="*/ 188858 w 145"/>
                <a:gd name="T53" fmla="*/ 503973 h 298"/>
                <a:gd name="T54" fmla="*/ 177526 w 145"/>
                <a:gd name="T55" fmla="*/ 534061 h 298"/>
                <a:gd name="T56" fmla="*/ 120869 w 145"/>
                <a:gd name="T57" fmla="*/ 718349 h 298"/>
                <a:gd name="T58" fmla="*/ 60435 w 145"/>
                <a:gd name="T59" fmla="*/ 744676 h 298"/>
                <a:gd name="T60" fmla="*/ 7554 w 145"/>
                <a:gd name="T61" fmla="*/ 996662 h 298"/>
                <a:gd name="T62" fmla="*/ 45326 w 145"/>
                <a:gd name="T63" fmla="*/ 1053077 h 298"/>
                <a:gd name="T64" fmla="*/ 237961 w 145"/>
                <a:gd name="T65" fmla="*/ 1113253 h 298"/>
                <a:gd name="T66" fmla="*/ 302173 w 145"/>
                <a:gd name="T67" fmla="*/ 1086926 h 298"/>
                <a:gd name="T68" fmla="*/ 400379 w 145"/>
                <a:gd name="T69" fmla="*/ 849984 h 298"/>
                <a:gd name="T70" fmla="*/ 362607 w 145"/>
                <a:gd name="T71" fmla="*/ 789808 h 298"/>
                <a:gd name="T72" fmla="*/ 336167 w 145"/>
                <a:gd name="T73" fmla="*/ 455080 h 298"/>
                <a:gd name="T74" fmla="*/ 317281 w 145"/>
                <a:gd name="T75" fmla="*/ 473885 h 298"/>
                <a:gd name="T76" fmla="*/ 313504 w 145"/>
                <a:gd name="T77" fmla="*/ 447558 h 298"/>
                <a:gd name="T78" fmla="*/ 411710 w 145"/>
                <a:gd name="T79" fmla="*/ 124113 h 298"/>
                <a:gd name="T80" fmla="*/ 430596 w 145"/>
                <a:gd name="T81" fmla="*/ 105308 h 298"/>
                <a:gd name="T82" fmla="*/ 434373 w 145"/>
                <a:gd name="T83" fmla="*/ 131635 h 298"/>
                <a:gd name="T84" fmla="*/ 336167 w 145"/>
                <a:gd name="T85" fmla="*/ 455080 h 2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45" h="298">
                  <a:moveTo>
                    <a:pt x="96" y="210"/>
                  </a:moveTo>
                  <a:cubicBezTo>
                    <a:pt x="96" y="210"/>
                    <a:pt x="96" y="210"/>
                    <a:pt x="96" y="210"/>
                  </a:cubicBezTo>
                  <a:cubicBezTo>
                    <a:pt x="98" y="193"/>
                    <a:pt x="104" y="177"/>
                    <a:pt x="111" y="161"/>
                  </a:cubicBezTo>
                  <a:cubicBezTo>
                    <a:pt x="112" y="158"/>
                    <a:pt x="113" y="155"/>
                    <a:pt x="112" y="153"/>
                  </a:cubicBezTo>
                  <a:cubicBezTo>
                    <a:pt x="115" y="153"/>
                    <a:pt x="118" y="154"/>
                    <a:pt x="122" y="154"/>
                  </a:cubicBezTo>
                  <a:cubicBezTo>
                    <a:pt x="125" y="155"/>
                    <a:pt x="128" y="153"/>
                    <a:pt x="129" y="150"/>
                  </a:cubicBezTo>
                  <a:cubicBezTo>
                    <a:pt x="129" y="147"/>
                    <a:pt x="128" y="144"/>
                    <a:pt x="125" y="144"/>
                  </a:cubicBezTo>
                  <a:cubicBezTo>
                    <a:pt x="114" y="142"/>
                    <a:pt x="103" y="140"/>
                    <a:pt x="93" y="138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7"/>
                    <a:pt x="127" y="27"/>
                    <a:pt x="127" y="26"/>
                  </a:cubicBezTo>
                  <a:cubicBezTo>
                    <a:pt x="130" y="27"/>
                    <a:pt x="130" y="27"/>
                    <a:pt x="130" y="27"/>
                  </a:cubicBezTo>
                  <a:cubicBezTo>
                    <a:pt x="134" y="28"/>
                    <a:pt x="138" y="27"/>
                    <a:pt x="139" y="24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45" y="16"/>
                    <a:pt x="142" y="12"/>
                    <a:pt x="138" y="11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01" y="0"/>
                    <a:pt x="97" y="1"/>
                    <a:pt x="97" y="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7" y="14"/>
                    <a:pt x="100" y="18"/>
                    <a:pt x="104" y="19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1"/>
                    <a:pt x="105" y="22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63" y="128"/>
                    <a:pt x="54" y="124"/>
                    <a:pt x="45" y="120"/>
                  </a:cubicBezTo>
                  <a:cubicBezTo>
                    <a:pt x="42" y="118"/>
                    <a:pt x="39" y="120"/>
                    <a:pt x="38" y="122"/>
                  </a:cubicBezTo>
                  <a:cubicBezTo>
                    <a:pt x="37" y="125"/>
                    <a:pt x="39" y="129"/>
                    <a:pt x="42" y="130"/>
                  </a:cubicBezTo>
                  <a:cubicBezTo>
                    <a:pt x="44" y="131"/>
                    <a:pt x="47" y="133"/>
                    <a:pt x="50" y="134"/>
                  </a:cubicBezTo>
                  <a:cubicBezTo>
                    <a:pt x="49" y="136"/>
                    <a:pt x="47" y="138"/>
                    <a:pt x="47" y="142"/>
                  </a:cubicBezTo>
                  <a:cubicBezTo>
                    <a:pt x="44" y="159"/>
                    <a:pt x="39" y="175"/>
                    <a:pt x="32" y="191"/>
                  </a:cubicBezTo>
                  <a:cubicBezTo>
                    <a:pt x="25" y="189"/>
                    <a:pt x="18" y="192"/>
                    <a:pt x="16" y="198"/>
                  </a:cubicBezTo>
                  <a:cubicBezTo>
                    <a:pt x="2" y="265"/>
                    <a:pt x="2" y="265"/>
                    <a:pt x="2" y="265"/>
                  </a:cubicBezTo>
                  <a:cubicBezTo>
                    <a:pt x="0" y="271"/>
                    <a:pt x="4" y="278"/>
                    <a:pt x="12" y="280"/>
                  </a:cubicBezTo>
                  <a:cubicBezTo>
                    <a:pt x="63" y="296"/>
                    <a:pt x="63" y="296"/>
                    <a:pt x="63" y="296"/>
                  </a:cubicBezTo>
                  <a:cubicBezTo>
                    <a:pt x="71" y="298"/>
                    <a:pt x="78" y="295"/>
                    <a:pt x="80" y="289"/>
                  </a:cubicBezTo>
                  <a:cubicBezTo>
                    <a:pt x="106" y="226"/>
                    <a:pt x="106" y="226"/>
                    <a:pt x="106" y="226"/>
                  </a:cubicBezTo>
                  <a:cubicBezTo>
                    <a:pt x="108" y="219"/>
                    <a:pt x="103" y="212"/>
                    <a:pt x="96" y="210"/>
                  </a:cubicBezTo>
                  <a:close/>
                  <a:moveTo>
                    <a:pt x="89" y="121"/>
                  </a:moveTo>
                  <a:cubicBezTo>
                    <a:pt x="88" y="124"/>
                    <a:pt x="86" y="126"/>
                    <a:pt x="84" y="126"/>
                  </a:cubicBezTo>
                  <a:cubicBezTo>
                    <a:pt x="82" y="125"/>
                    <a:pt x="82" y="123"/>
                    <a:pt x="83" y="119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10" y="30"/>
                    <a:pt x="112" y="28"/>
                    <a:pt x="114" y="28"/>
                  </a:cubicBezTo>
                  <a:cubicBezTo>
                    <a:pt x="116" y="29"/>
                    <a:pt x="116" y="32"/>
                    <a:pt x="115" y="35"/>
                  </a:cubicBezTo>
                  <a:lnTo>
                    <a:pt x="89" y="121"/>
                  </a:lnTo>
                  <a:close/>
                </a:path>
              </a:pathLst>
            </a:custGeom>
            <a:solidFill>
              <a:srgbClr val="F1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4" name="Freeform 19"/>
            <p:cNvSpPr/>
            <p:nvPr/>
          </p:nvSpPr>
          <p:spPr bwMode="auto">
            <a:xfrm rot="-1068257">
              <a:off x="9488716" y="2980502"/>
              <a:ext cx="506413" cy="666750"/>
            </a:xfrm>
            <a:custGeom>
              <a:avLst/>
              <a:gdLst>
                <a:gd name="T0" fmla="*/ 154947 w 134"/>
                <a:gd name="T1" fmla="*/ 0 h 177"/>
                <a:gd name="T2" fmla="*/ 136051 w 134"/>
                <a:gd name="T3" fmla="*/ 48970 h 177"/>
                <a:gd name="T4" fmla="*/ 128493 w 134"/>
                <a:gd name="T5" fmla="*/ 75339 h 177"/>
                <a:gd name="T6" fmla="*/ 94480 w 134"/>
                <a:gd name="T7" fmla="*/ 109242 h 177"/>
                <a:gd name="T8" fmla="*/ 105818 w 134"/>
                <a:gd name="T9" fmla="*/ 150678 h 177"/>
                <a:gd name="T10" fmla="*/ 86922 w 134"/>
                <a:gd name="T11" fmla="*/ 210949 h 177"/>
                <a:gd name="T12" fmla="*/ 45350 w 134"/>
                <a:gd name="T13" fmla="*/ 248619 h 177"/>
                <a:gd name="T14" fmla="*/ 60467 w 134"/>
                <a:gd name="T15" fmla="*/ 293822 h 177"/>
                <a:gd name="T16" fmla="*/ 45350 w 134"/>
                <a:gd name="T17" fmla="*/ 350326 h 177"/>
                <a:gd name="T18" fmla="*/ 7558 w 134"/>
                <a:gd name="T19" fmla="*/ 387996 h 177"/>
                <a:gd name="T20" fmla="*/ 30234 w 134"/>
                <a:gd name="T21" fmla="*/ 440733 h 177"/>
                <a:gd name="T22" fmla="*/ 136051 w 134"/>
                <a:gd name="T23" fmla="*/ 602712 h 177"/>
                <a:gd name="T24" fmla="*/ 340128 w 134"/>
                <a:gd name="T25" fmla="*/ 666750 h 177"/>
                <a:gd name="T26" fmla="*/ 506413 w 134"/>
                <a:gd name="T27" fmla="*/ 128076 h 177"/>
                <a:gd name="T28" fmla="*/ 154947 w 134"/>
                <a:gd name="T29" fmla="*/ 0 h 1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34" h="177">
                  <a:moveTo>
                    <a:pt x="41" y="0"/>
                  </a:moveTo>
                  <a:cubicBezTo>
                    <a:pt x="39" y="3"/>
                    <a:pt x="38" y="7"/>
                    <a:pt x="36" y="13"/>
                  </a:cubicBezTo>
                  <a:cubicBezTo>
                    <a:pt x="36" y="15"/>
                    <a:pt x="35" y="17"/>
                    <a:pt x="34" y="20"/>
                  </a:cubicBezTo>
                  <a:cubicBezTo>
                    <a:pt x="30" y="22"/>
                    <a:pt x="27" y="25"/>
                    <a:pt x="25" y="29"/>
                  </a:cubicBezTo>
                  <a:cubicBezTo>
                    <a:pt x="24" y="32"/>
                    <a:pt x="25" y="36"/>
                    <a:pt x="28" y="40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17" y="58"/>
                    <a:pt x="13" y="61"/>
                    <a:pt x="12" y="66"/>
                  </a:cubicBezTo>
                  <a:cubicBezTo>
                    <a:pt x="10" y="70"/>
                    <a:pt x="12" y="75"/>
                    <a:pt x="16" y="78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6" y="95"/>
                    <a:pt x="3" y="99"/>
                    <a:pt x="2" y="103"/>
                  </a:cubicBezTo>
                  <a:cubicBezTo>
                    <a:pt x="0" y="107"/>
                    <a:pt x="2" y="112"/>
                    <a:pt x="8" y="117"/>
                  </a:cubicBezTo>
                  <a:cubicBezTo>
                    <a:pt x="7" y="138"/>
                    <a:pt x="18" y="155"/>
                    <a:pt x="36" y="160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134" y="34"/>
                    <a:pt x="134" y="34"/>
                    <a:pt x="134" y="34"/>
                  </a:cubicBezTo>
                  <a:cubicBezTo>
                    <a:pt x="96" y="22"/>
                    <a:pt x="62" y="10"/>
                    <a:pt x="41" y="0"/>
                  </a:cubicBezTo>
                  <a:close/>
                </a:path>
              </a:pathLst>
            </a:custGeom>
            <a:solidFill>
              <a:srgbClr val="3872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Freeform 20"/>
            <p:cNvSpPr/>
            <p:nvPr/>
          </p:nvSpPr>
          <p:spPr bwMode="auto">
            <a:xfrm rot="-1068257">
              <a:off x="9844818" y="2991396"/>
              <a:ext cx="561975" cy="631825"/>
            </a:xfrm>
            <a:custGeom>
              <a:avLst/>
              <a:gdLst>
                <a:gd name="T0" fmla="*/ 165952 w 149"/>
                <a:gd name="T1" fmla="*/ 0 h 168"/>
                <a:gd name="T2" fmla="*/ 0 w 149"/>
                <a:gd name="T3" fmla="*/ 537803 h 168"/>
                <a:gd name="T4" fmla="*/ 237614 w 149"/>
                <a:gd name="T5" fmla="*/ 609260 h 168"/>
                <a:gd name="T6" fmla="*/ 422424 w 149"/>
                <a:gd name="T7" fmla="*/ 526521 h 168"/>
                <a:gd name="T8" fmla="*/ 460141 w 149"/>
                <a:gd name="T9" fmla="*/ 500195 h 168"/>
                <a:gd name="T10" fmla="*/ 452597 w 149"/>
                <a:gd name="T11" fmla="*/ 458825 h 168"/>
                <a:gd name="T12" fmla="*/ 475227 w 149"/>
                <a:gd name="T13" fmla="*/ 383608 h 168"/>
                <a:gd name="T14" fmla="*/ 497857 w 149"/>
                <a:gd name="T15" fmla="*/ 361043 h 168"/>
                <a:gd name="T16" fmla="*/ 494085 w 149"/>
                <a:gd name="T17" fmla="*/ 323434 h 168"/>
                <a:gd name="T18" fmla="*/ 516715 w 149"/>
                <a:gd name="T19" fmla="*/ 248217 h 168"/>
                <a:gd name="T20" fmla="*/ 550660 w 149"/>
                <a:gd name="T21" fmla="*/ 221891 h 168"/>
                <a:gd name="T22" fmla="*/ 543117 w 149"/>
                <a:gd name="T23" fmla="*/ 173000 h 168"/>
                <a:gd name="T24" fmla="*/ 550660 w 149"/>
                <a:gd name="T25" fmla="*/ 150435 h 168"/>
                <a:gd name="T26" fmla="*/ 561975 w 149"/>
                <a:gd name="T27" fmla="*/ 101543 h 168"/>
                <a:gd name="T28" fmla="*/ 177267 w 149"/>
                <a:gd name="T29" fmla="*/ 3761 h 168"/>
                <a:gd name="T30" fmla="*/ 165952 w 149"/>
                <a:gd name="T31" fmla="*/ 0 h 1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9" h="168">
                  <a:moveTo>
                    <a:pt x="44" y="0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63" y="162"/>
                    <a:pt x="63" y="162"/>
                    <a:pt x="63" y="162"/>
                  </a:cubicBezTo>
                  <a:cubicBezTo>
                    <a:pt x="82" y="168"/>
                    <a:pt x="100" y="160"/>
                    <a:pt x="112" y="140"/>
                  </a:cubicBezTo>
                  <a:cubicBezTo>
                    <a:pt x="117" y="140"/>
                    <a:pt x="121" y="137"/>
                    <a:pt x="122" y="133"/>
                  </a:cubicBezTo>
                  <a:cubicBezTo>
                    <a:pt x="123" y="129"/>
                    <a:pt x="123" y="126"/>
                    <a:pt x="120" y="122"/>
                  </a:cubicBezTo>
                  <a:cubicBezTo>
                    <a:pt x="126" y="102"/>
                    <a:pt x="126" y="102"/>
                    <a:pt x="126" y="102"/>
                  </a:cubicBezTo>
                  <a:cubicBezTo>
                    <a:pt x="129" y="101"/>
                    <a:pt x="131" y="99"/>
                    <a:pt x="132" y="96"/>
                  </a:cubicBezTo>
                  <a:cubicBezTo>
                    <a:pt x="133" y="93"/>
                    <a:pt x="133" y="89"/>
                    <a:pt x="131" y="86"/>
                  </a:cubicBezTo>
                  <a:cubicBezTo>
                    <a:pt x="137" y="66"/>
                    <a:pt x="137" y="66"/>
                    <a:pt x="137" y="66"/>
                  </a:cubicBezTo>
                  <a:cubicBezTo>
                    <a:pt x="142" y="65"/>
                    <a:pt x="145" y="63"/>
                    <a:pt x="146" y="59"/>
                  </a:cubicBezTo>
                  <a:cubicBezTo>
                    <a:pt x="147" y="55"/>
                    <a:pt x="146" y="51"/>
                    <a:pt x="144" y="46"/>
                  </a:cubicBezTo>
                  <a:cubicBezTo>
                    <a:pt x="144" y="44"/>
                    <a:pt x="145" y="42"/>
                    <a:pt x="146" y="40"/>
                  </a:cubicBezTo>
                  <a:cubicBezTo>
                    <a:pt x="147" y="34"/>
                    <a:pt x="149" y="30"/>
                    <a:pt x="149" y="27"/>
                  </a:cubicBezTo>
                  <a:cubicBezTo>
                    <a:pt x="125" y="23"/>
                    <a:pt x="88" y="14"/>
                    <a:pt x="47" y="1"/>
                  </a:cubicBezTo>
                  <a:cubicBezTo>
                    <a:pt x="46" y="1"/>
                    <a:pt x="45" y="0"/>
                    <a:pt x="44" y="0"/>
                  </a:cubicBezTo>
                  <a:close/>
                </a:path>
              </a:pathLst>
            </a:custGeom>
            <a:solidFill>
              <a:srgbClr val="16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4" name="AutoShape 42"/>
          <p:cNvSpPr>
            <a:spLocks noChangeAspect="1" noChangeArrowheads="1" noTextEdit="1"/>
          </p:cNvSpPr>
          <p:nvPr/>
        </p:nvSpPr>
        <p:spPr bwMode="auto">
          <a:xfrm>
            <a:off x="5073650" y="2719388"/>
            <a:ext cx="555625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7" name="Freeform 44"/>
          <p:cNvSpPr>
            <a:spLocks noEditPoints="1"/>
          </p:cNvSpPr>
          <p:nvPr/>
        </p:nvSpPr>
        <p:spPr bwMode="auto">
          <a:xfrm>
            <a:off x="5073650" y="3254375"/>
            <a:ext cx="552450" cy="514350"/>
          </a:xfrm>
          <a:custGeom>
            <a:avLst/>
            <a:gdLst>
              <a:gd name="T0" fmla="*/ 552450 w 348"/>
              <a:gd name="T1" fmla="*/ 104775 h 324"/>
              <a:gd name="T2" fmla="*/ 406400 w 348"/>
              <a:gd name="T3" fmla="*/ 87313 h 324"/>
              <a:gd name="T4" fmla="*/ 406400 w 348"/>
              <a:gd name="T5" fmla="*/ 0 h 324"/>
              <a:gd name="T6" fmla="*/ 0 w 348"/>
              <a:gd name="T7" fmla="*/ 0 h 324"/>
              <a:gd name="T8" fmla="*/ 0 w 348"/>
              <a:gd name="T9" fmla="*/ 514350 h 324"/>
              <a:gd name="T10" fmla="*/ 406400 w 348"/>
              <a:gd name="T11" fmla="*/ 514350 h 324"/>
              <a:gd name="T12" fmla="*/ 406400 w 348"/>
              <a:gd name="T13" fmla="*/ 465138 h 324"/>
              <a:gd name="T14" fmla="*/ 552450 w 348"/>
              <a:gd name="T15" fmla="*/ 465138 h 324"/>
              <a:gd name="T16" fmla="*/ 552450 w 348"/>
              <a:gd name="T17" fmla="*/ 104775 h 324"/>
              <a:gd name="T18" fmla="*/ 503238 w 348"/>
              <a:gd name="T19" fmla="*/ 396875 h 324"/>
              <a:gd name="T20" fmla="*/ 406400 w 348"/>
              <a:gd name="T21" fmla="*/ 396875 h 324"/>
              <a:gd name="T22" fmla="*/ 406400 w 348"/>
              <a:gd name="T23" fmla="*/ 136525 h 324"/>
              <a:gd name="T24" fmla="*/ 509588 w 348"/>
              <a:gd name="T25" fmla="*/ 139700 h 324"/>
              <a:gd name="T26" fmla="*/ 503238 w 348"/>
              <a:gd name="T27" fmla="*/ 396875 h 3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48" h="324">
                <a:moveTo>
                  <a:pt x="348" y="66"/>
                </a:moveTo>
                <a:lnTo>
                  <a:pt x="256" y="55"/>
                </a:lnTo>
                <a:lnTo>
                  <a:pt x="256" y="0"/>
                </a:lnTo>
                <a:lnTo>
                  <a:pt x="0" y="0"/>
                </a:lnTo>
                <a:lnTo>
                  <a:pt x="0" y="324"/>
                </a:lnTo>
                <a:lnTo>
                  <a:pt x="256" y="324"/>
                </a:lnTo>
                <a:lnTo>
                  <a:pt x="256" y="293"/>
                </a:lnTo>
                <a:lnTo>
                  <a:pt x="348" y="293"/>
                </a:lnTo>
                <a:lnTo>
                  <a:pt x="348" y="66"/>
                </a:lnTo>
                <a:close/>
                <a:moveTo>
                  <a:pt x="317" y="250"/>
                </a:moveTo>
                <a:lnTo>
                  <a:pt x="256" y="250"/>
                </a:lnTo>
                <a:lnTo>
                  <a:pt x="256" y="86"/>
                </a:lnTo>
                <a:lnTo>
                  <a:pt x="321" y="88"/>
                </a:lnTo>
                <a:lnTo>
                  <a:pt x="317" y="250"/>
                </a:lnTo>
                <a:close/>
              </a:path>
            </a:pathLst>
          </a:custGeom>
          <a:solidFill>
            <a:srgbClr val="F19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8" name="Freeform 45"/>
          <p:cNvSpPr/>
          <p:nvPr/>
        </p:nvSpPr>
        <p:spPr bwMode="auto">
          <a:xfrm>
            <a:off x="5176838" y="2719388"/>
            <a:ext cx="260350" cy="514350"/>
          </a:xfrm>
          <a:custGeom>
            <a:avLst/>
            <a:gdLst>
              <a:gd name="T0" fmla="*/ 0 w 164"/>
              <a:gd name="T1" fmla="*/ 514350 h 324"/>
              <a:gd name="T2" fmla="*/ 49213 w 164"/>
              <a:gd name="T3" fmla="*/ 239713 h 324"/>
              <a:gd name="T4" fmla="*/ 171450 w 164"/>
              <a:gd name="T5" fmla="*/ 265113 h 324"/>
              <a:gd name="T6" fmla="*/ 260350 w 164"/>
              <a:gd name="T7" fmla="*/ 0 h 324"/>
              <a:gd name="T8" fmla="*/ 260350 w 164"/>
              <a:gd name="T9" fmla="*/ 373063 h 324"/>
              <a:gd name="T10" fmla="*/ 144463 w 164"/>
              <a:gd name="T11" fmla="*/ 387350 h 324"/>
              <a:gd name="T12" fmla="*/ 171450 w 164"/>
              <a:gd name="T13" fmla="*/ 511175 h 324"/>
              <a:gd name="T14" fmla="*/ 0 w 164"/>
              <a:gd name="T15" fmla="*/ 514350 h 3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64" h="324">
                <a:moveTo>
                  <a:pt x="0" y="324"/>
                </a:moveTo>
                <a:lnTo>
                  <a:pt x="31" y="151"/>
                </a:lnTo>
                <a:lnTo>
                  <a:pt x="108" y="167"/>
                </a:lnTo>
                <a:lnTo>
                  <a:pt x="164" y="0"/>
                </a:lnTo>
                <a:lnTo>
                  <a:pt x="164" y="235"/>
                </a:lnTo>
                <a:lnTo>
                  <a:pt x="91" y="244"/>
                </a:lnTo>
                <a:lnTo>
                  <a:pt x="108" y="322"/>
                </a:lnTo>
                <a:lnTo>
                  <a:pt x="0" y="324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5541963" y="1520825"/>
            <a:ext cx="3613150" cy="5045075"/>
            <a:chOff x="5542372" y="1521279"/>
            <a:chExt cx="3612666" cy="5044557"/>
          </a:xfrm>
        </p:grpSpPr>
        <p:sp>
          <p:nvSpPr>
            <p:cNvPr id="17424" name="Freeform 435"/>
            <p:cNvSpPr/>
            <p:nvPr/>
          </p:nvSpPr>
          <p:spPr bwMode="auto">
            <a:xfrm rot="16200000" flipH="1">
              <a:off x="7822156" y="3118672"/>
              <a:ext cx="612275" cy="946137"/>
            </a:xfrm>
            <a:custGeom>
              <a:avLst/>
              <a:gdLst>
                <a:gd name="T0" fmla="*/ 38267 w 10000"/>
                <a:gd name="T1" fmla="*/ 5961 h 10000"/>
                <a:gd name="T2" fmla="*/ 407591 w 10000"/>
                <a:gd name="T3" fmla="*/ 7758 h 10000"/>
                <a:gd name="T4" fmla="*/ 606336 w 10000"/>
                <a:gd name="T5" fmla="*/ 453957 h 10000"/>
                <a:gd name="T6" fmla="*/ 612275 w 10000"/>
                <a:gd name="T7" fmla="*/ 463607 h 10000"/>
                <a:gd name="T8" fmla="*/ 606336 w 10000"/>
                <a:gd name="T9" fmla="*/ 473447 h 10000"/>
                <a:gd name="T10" fmla="*/ 547068 w 10000"/>
                <a:gd name="T11" fmla="*/ 633533 h 10000"/>
                <a:gd name="T12" fmla="*/ 517556 w 10000"/>
                <a:gd name="T13" fmla="*/ 711400 h 10000"/>
                <a:gd name="T14" fmla="*/ 482044 w 10000"/>
                <a:gd name="T15" fmla="*/ 789646 h 10000"/>
                <a:gd name="T16" fmla="*/ 464288 w 10000"/>
                <a:gd name="T17" fmla="*/ 829005 h 10000"/>
                <a:gd name="T18" fmla="*/ 446471 w 10000"/>
                <a:gd name="T19" fmla="*/ 867986 h 10000"/>
                <a:gd name="T20" fmla="*/ 405081 w 10000"/>
                <a:gd name="T21" fmla="*/ 946137 h 10000"/>
                <a:gd name="T22" fmla="*/ 316362 w 10000"/>
                <a:gd name="T23" fmla="*/ 832979 h 10000"/>
                <a:gd name="T24" fmla="*/ 318261 w 10000"/>
                <a:gd name="T25" fmla="*/ 823612 h 10000"/>
                <a:gd name="T26" fmla="*/ 353221 w 10000"/>
                <a:gd name="T27" fmla="*/ 723700 h 10000"/>
                <a:gd name="T28" fmla="*/ 399816 w 10000"/>
                <a:gd name="T29" fmla="*/ 629749 h 10000"/>
                <a:gd name="T30" fmla="*/ 487922 w 10000"/>
                <a:gd name="T31" fmla="*/ 463607 h 10000"/>
                <a:gd name="T32" fmla="*/ 62513 w 10000"/>
                <a:gd name="T33" fmla="*/ 80516 h 10000"/>
                <a:gd name="T34" fmla="*/ 38267 w 10000"/>
                <a:gd name="T35" fmla="*/ 5961 h 1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000" h="10000">
                  <a:moveTo>
                    <a:pt x="625" y="63"/>
                  </a:moveTo>
                  <a:cubicBezTo>
                    <a:pt x="1565" y="-66"/>
                    <a:pt x="5706" y="36"/>
                    <a:pt x="6657" y="82"/>
                  </a:cubicBezTo>
                  <a:cubicBezTo>
                    <a:pt x="7439" y="1173"/>
                    <a:pt x="9259" y="4011"/>
                    <a:pt x="9903" y="4798"/>
                  </a:cubicBezTo>
                  <a:cubicBezTo>
                    <a:pt x="9935" y="4832"/>
                    <a:pt x="9968" y="4866"/>
                    <a:pt x="10000" y="4900"/>
                  </a:cubicBezTo>
                  <a:cubicBezTo>
                    <a:pt x="9968" y="4934"/>
                    <a:pt x="9936" y="4970"/>
                    <a:pt x="9903" y="5004"/>
                  </a:cubicBezTo>
                  <a:cubicBezTo>
                    <a:pt x="9614" y="5591"/>
                    <a:pt x="9322" y="6145"/>
                    <a:pt x="8935" y="6696"/>
                  </a:cubicBezTo>
                  <a:cubicBezTo>
                    <a:pt x="8742" y="6970"/>
                    <a:pt x="8548" y="7246"/>
                    <a:pt x="8453" y="7519"/>
                  </a:cubicBezTo>
                  <a:lnTo>
                    <a:pt x="7873" y="8346"/>
                  </a:lnTo>
                  <a:lnTo>
                    <a:pt x="7583" y="8762"/>
                  </a:lnTo>
                  <a:cubicBezTo>
                    <a:pt x="7485" y="8898"/>
                    <a:pt x="7390" y="9036"/>
                    <a:pt x="7292" y="9174"/>
                  </a:cubicBezTo>
                  <a:cubicBezTo>
                    <a:pt x="7003" y="9448"/>
                    <a:pt x="6809" y="9726"/>
                    <a:pt x="6616" y="10000"/>
                  </a:cubicBezTo>
                  <a:cubicBezTo>
                    <a:pt x="6262" y="9938"/>
                    <a:pt x="5403" y="9020"/>
                    <a:pt x="5167" y="8804"/>
                  </a:cubicBezTo>
                  <a:cubicBezTo>
                    <a:pt x="5233" y="8667"/>
                    <a:pt x="5098" y="8897"/>
                    <a:pt x="5198" y="8705"/>
                  </a:cubicBezTo>
                  <a:cubicBezTo>
                    <a:pt x="5298" y="8513"/>
                    <a:pt x="5671" y="7926"/>
                    <a:pt x="5769" y="7649"/>
                  </a:cubicBezTo>
                  <a:cubicBezTo>
                    <a:pt x="5963" y="7375"/>
                    <a:pt x="6338" y="6930"/>
                    <a:pt x="6530" y="6656"/>
                  </a:cubicBezTo>
                  <a:cubicBezTo>
                    <a:pt x="7035" y="6205"/>
                    <a:pt x="7679" y="5452"/>
                    <a:pt x="7969" y="4900"/>
                  </a:cubicBezTo>
                  <a:cubicBezTo>
                    <a:pt x="7090" y="3949"/>
                    <a:pt x="2245" y="1657"/>
                    <a:pt x="1021" y="851"/>
                  </a:cubicBezTo>
                  <a:cubicBezTo>
                    <a:pt x="-204" y="44"/>
                    <a:pt x="-315" y="191"/>
                    <a:pt x="625" y="6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5" name="Oval 426"/>
            <p:cNvSpPr>
              <a:spLocks noChangeArrowheads="1"/>
            </p:cNvSpPr>
            <p:nvPr/>
          </p:nvSpPr>
          <p:spPr bwMode="auto">
            <a:xfrm>
              <a:off x="5969153" y="6096000"/>
              <a:ext cx="2466094" cy="469836"/>
            </a:xfrm>
            <a:prstGeom prst="ellipse">
              <a:avLst/>
            </a:prstGeom>
            <a:solidFill>
              <a:srgbClr val="EFEFF0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26" name="AutoShape 424"/>
            <p:cNvSpPr>
              <a:spLocks noChangeAspect="1" noChangeArrowheads="1" noTextEdit="1"/>
            </p:cNvSpPr>
            <p:nvPr/>
          </p:nvSpPr>
          <p:spPr bwMode="auto">
            <a:xfrm>
              <a:off x="5771692" y="1521279"/>
              <a:ext cx="2730194" cy="500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Freeform 427"/>
            <p:cNvSpPr/>
            <p:nvPr/>
          </p:nvSpPr>
          <p:spPr bwMode="auto">
            <a:xfrm>
              <a:off x="6363978" y="4486762"/>
              <a:ext cx="1612560" cy="1892473"/>
            </a:xfrm>
            <a:custGeom>
              <a:avLst/>
              <a:gdLst>
                <a:gd name="T0" fmla="*/ 688347 w 335"/>
                <a:gd name="T1" fmla="*/ 489930 h 394"/>
                <a:gd name="T2" fmla="*/ 630583 w 335"/>
                <a:gd name="T3" fmla="*/ 1738770 h 394"/>
                <a:gd name="T4" fmla="*/ 0 w 335"/>
                <a:gd name="T5" fmla="*/ 1738770 h 394"/>
                <a:gd name="T6" fmla="*/ 515056 w 335"/>
                <a:gd name="T7" fmla="*/ 1618689 h 394"/>
                <a:gd name="T8" fmla="*/ 452480 w 335"/>
                <a:gd name="T9" fmla="*/ 1119153 h 394"/>
                <a:gd name="T10" fmla="*/ 216613 w 335"/>
                <a:gd name="T11" fmla="*/ 283391 h 394"/>
                <a:gd name="T12" fmla="*/ 226240 w 335"/>
                <a:gd name="T13" fmla="*/ 0 h 394"/>
                <a:gd name="T14" fmla="*/ 1314116 w 335"/>
                <a:gd name="T15" fmla="*/ 0 h 394"/>
                <a:gd name="T16" fmla="*/ 1333371 w 335"/>
                <a:gd name="T17" fmla="*/ 244965 h 394"/>
                <a:gd name="T18" fmla="*/ 1169708 w 335"/>
                <a:gd name="T19" fmla="*/ 903007 h 394"/>
                <a:gd name="T20" fmla="*/ 1111944 w 335"/>
                <a:gd name="T21" fmla="*/ 1633099 h 394"/>
                <a:gd name="T22" fmla="*/ 1439270 w 335"/>
                <a:gd name="T23" fmla="*/ 1589869 h 394"/>
                <a:gd name="T24" fmla="*/ 1612560 w 335"/>
                <a:gd name="T25" fmla="*/ 1863654 h 394"/>
                <a:gd name="T26" fmla="*/ 1506661 w 335"/>
                <a:gd name="T27" fmla="*/ 1892473 h 394"/>
                <a:gd name="T28" fmla="*/ 1020486 w 335"/>
                <a:gd name="T29" fmla="*/ 1729163 h 394"/>
                <a:gd name="T30" fmla="*/ 885705 w 335"/>
                <a:gd name="T31" fmla="*/ 489930 h 394"/>
                <a:gd name="T32" fmla="*/ 688347 w 335"/>
                <a:gd name="T33" fmla="*/ 489930 h 3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35" h="394">
                  <a:moveTo>
                    <a:pt x="143" y="102"/>
                  </a:moveTo>
                  <a:cubicBezTo>
                    <a:pt x="122" y="153"/>
                    <a:pt x="131" y="362"/>
                    <a:pt x="131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79" y="296"/>
                    <a:pt x="107" y="337"/>
                    <a:pt x="107" y="337"/>
                  </a:cubicBezTo>
                  <a:cubicBezTo>
                    <a:pt x="107" y="337"/>
                    <a:pt x="127" y="318"/>
                    <a:pt x="94" y="233"/>
                  </a:cubicBezTo>
                  <a:cubicBezTo>
                    <a:pt x="62" y="149"/>
                    <a:pt x="45" y="59"/>
                    <a:pt x="45" y="5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7" y="51"/>
                    <a:pt x="277" y="51"/>
                    <a:pt x="277" y="51"/>
                  </a:cubicBezTo>
                  <a:cubicBezTo>
                    <a:pt x="277" y="51"/>
                    <a:pt x="269" y="115"/>
                    <a:pt x="243" y="188"/>
                  </a:cubicBezTo>
                  <a:cubicBezTo>
                    <a:pt x="227" y="235"/>
                    <a:pt x="221" y="294"/>
                    <a:pt x="231" y="340"/>
                  </a:cubicBezTo>
                  <a:cubicBezTo>
                    <a:pt x="231" y="340"/>
                    <a:pt x="273" y="325"/>
                    <a:pt x="299" y="331"/>
                  </a:cubicBezTo>
                  <a:cubicBezTo>
                    <a:pt x="316" y="335"/>
                    <a:pt x="331" y="356"/>
                    <a:pt x="335" y="388"/>
                  </a:cubicBezTo>
                  <a:cubicBezTo>
                    <a:pt x="335" y="388"/>
                    <a:pt x="328" y="394"/>
                    <a:pt x="313" y="394"/>
                  </a:cubicBezTo>
                  <a:cubicBezTo>
                    <a:pt x="286" y="394"/>
                    <a:pt x="272" y="362"/>
                    <a:pt x="212" y="360"/>
                  </a:cubicBezTo>
                  <a:cubicBezTo>
                    <a:pt x="212" y="360"/>
                    <a:pt x="228" y="269"/>
                    <a:pt x="184" y="102"/>
                  </a:cubicBezTo>
                  <a:lnTo>
                    <a:pt x="143" y="102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8" name="Freeform 428"/>
            <p:cNvSpPr/>
            <p:nvPr/>
          </p:nvSpPr>
          <p:spPr bwMode="auto">
            <a:xfrm>
              <a:off x="6589128" y="4486762"/>
              <a:ext cx="563889" cy="288029"/>
            </a:xfrm>
            <a:custGeom>
              <a:avLst/>
              <a:gdLst>
                <a:gd name="T0" fmla="*/ 563889 w 278"/>
                <a:gd name="T1" fmla="*/ 123731 h 142"/>
                <a:gd name="T2" fmla="*/ 501009 w 278"/>
                <a:gd name="T3" fmla="*/ 288029 h 142"/>
                <a:gd name="T4" fmla="*/ 0 w 278"/>
                <a:gd name="T5" fmla="*/ 0 h 142"/>
                <a:gd name="T6" fmla="*/ 563889 w 278"/>
                <a:gd name="T7" fmla="*/ 123731 h 1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8" h="142">
                  <a:moveTo>
                    <a:pt x="278" y="61"/>
                  </a:moveTo>
                  <a:lnTo>
                    <a:pt x="247" y="142"/>
                  </a:lnTo>
                  <a:lnTo>
                    <a:pt x="0" y="0"/>
                  </a:lnTo>
                  <a:lnTo>
                    <a:pt x="278" y="6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9" name="Freeform 429"/>
            <p:cNvSpPr/>
            <p:nvPr/>
          </p:nvSpPr>
          <p:spPr bwMode="auto">
            <a:xfrm>
              <a:off x="7153017" y="4486762"/>
              <a:ext cx="525350" cy="288029"/>
            </a:xfrm>
            <a:custGeom>
              <a:avLst/>
              <a:gdLst>
                <a:gd name="T0" fmla="*/ 525350 w 259"/>
                <a:gd name="T1" fmla="*/ 0 h 142"/>
                <a:gd name="T2" fmla="*/ 77078 w 259"/>
                <a:gd name="T3" fmla="*/ 288029 h 142"/>
                <a:gd name="T4" fmla="*/ 0 w 259"/>
                <a:gd name="T5" fmla="*/ 123731 h 142"/>
                <a:gd name="T6" fmla="*/ 525350 w 259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9" h="142">
                  <a:moveTo>
                    <a:pt x="259" y="0"/>
                  </a:moveTo>
                  <a:lnTo>
                    <a:pt x="38" y="142"/>
                  </a:lnTo>
                  <a:lnTo>
                    <a:pt x="0" y="61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Freeform 431"/>
            <p:cNvSpPr/>
            <p:nvPr/>
          </p:nvSpPr>
          <p:spPr bwMode="auto">
            <a:xfrm>
              <a:off x="6507993" y="3054730"/>
              <a:ext cx="1170374" cy="1594302"/>
            </a:xfrm>
            <a:custGeom>
              <a:avLst/>
              <a:gdLst>
                <a:gd name="T0" fmla="*/ 1170374 w 243"/>
                <a:gd name="T1" fmla="*/ 1431030 h 332"/>
                <a:gd name="T2" fmla="*/ 1155925 w 243"/>
                <a:gd name="T3" fmla="*/ 206491 h 332"/>
                <a:gd name="T4" fmla="*/ 520166 w 243"/>
                <a:gd name="T5" fmla="*/ 0 h 332"/>
                <a:gd name="T6" fmla="*/ 0 w 243"/>
                <a:gd name="T7" fmla="*/ 192085 h 332"/>
                <a:gd name="T8" fmla="*/ 81878 w 243"/>
                <a:gd name="T9" fmla="*/ 1431030 h 332"/>
                <a:gd name="T10" fmla="*/ 611677 w 243"/>
                <a:gd name="T11" fmla="*/ 1594302 h 332"/>
                <a:gd name="T12" fmla="*/ 1170374 w 243"/>
                <a:gd name="T13" fmla="*/ 1431030 h 3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3" h="332">
                  <a:moveTo>
                    <a:pt x="243" y="298"/>
                  </a:moveTo>
                  <a:cubicBezTo>
                    <a:pt x="240" y="43"/>
                    <a:pt x="240" y="43"/>
                    <a:pt x="240" y="43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7" y="298"/>
                    <a:pt x="17" y="298"/>
                    <a:pt x="17" y="298"/>
                  </a:cubicBezTo>
                  <a:cubicBezTo>
                    <a:pt x="17" y="298"/>
                    <a:pt x="74" y="332"/>
                    <a:pt x="127" y="332"/>
                  </a:cubicBezTo>
                  <a:cubicBezTo>
                    <a:pt x="180" y="332"/>
                    <a:pt x="243" y="298"/>
                    <a:pt x="243" y="298"/>
                  </a:cubicBez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1" name="Freeform 432"/>
            <p:cNvSpPr/>
            <p:nvPr/>
          </p:nvSpPr>
          <p:spPr bwMode="auto">
            <a:xfrm>
              <a:off x="6864987" y="2971567"/>
              <a:ext cx="269775" cy="235291"/>
            </a:xfrm>
            <a:custGeom>
              <a:avLst/>
              <a:gdLst>
                <a:gd name="T0" fmla="*/ 57809 w 56"/>
                <a:gd name="T1" fmla="*/ 0 h 49"/>
                <a:gd name="T2" fmla="*/ 62626 w 56"/>
                <a:gd name="T3" fmla="*/ 177669 h 49"/>
                <a:gd name="T4" fmla="*/ 269775 w 56"/>
                <a:gd name="T5" fmla="*/ 177669 h 49"/>
                <a:gd name="T6" fmla="*/ 264958 w 56"/>
                <a:gd name="T7" fmla="*/ 0 h 49"/>
                <a:gd name="T8" fmla="*/ 57809 w 56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49">
                  <a:moveTo>
                    <a:pt x="12" y="0"/>
                  </a:moveTo>
                  <a:cubicBezTo>
                    <a:pt x="0" y="28"/>
                    <a:pt x="13" y="37"/>
                    <a:pt x="13" y="37"/>
                  </a:cubicBezTo>
                  <a:cubicBezTo>
                    <a:pt x="13" y="37"/>
                    <a:pt x="26" y="49"/>
                    <a:pt x="56" y="37"/>
                  </a:cubicBezTo>
                  <a:cubicBezTo>
                    <a:pt x="56" y="37"/>
                    <a:pt x="43" y="28"/>
                    <a:pt x="55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2" name="Freeform 433"/>
            <p:cNvSpPr/>
            <p:nvPr/>
          </p:nvSpPr>
          <p:spPr bwMode="auto">
            <a:xfrm>
              <a:off x="6858901" y="3030389"/>
              <a:ext cx="160242" cy="235291"/>
            </a:xfrm>
            <a:custGeom>
              <a:avLst/>
              <a:gdLst>
                <a:gd name="T0" fmla="*/ 160242 w 79"/>
                <a:gd name="T1" fmla="*/ 18255 h 116"/>
                <a:gd name="T2" fmla="*/ 38539 w 79"/>
                <a:gd name="T3" fmla="*/ 235291 h 116"/>
                <a:gd name="T4" fmla="*/ 0 w 79"/>
                <a:gd name="T5" fmla="*/ 0 h 116"/>
                <a:gd name="T6" fmla="*/ 160242 w 79"/>
                <a:gd name="T7" fmla="*/ 18255 h 1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" h="116">
                  <a:moveTo>
                    <a:pt x="79" y="9"/>
                  </a:moveTo>
                  <a:lnTo>
                    <a:pt x="19" y="116"/>
                  </a:lnTo>
                  <a:lnTo>
                    <a:pt x="0" y="0"/>
                  </a:lnTo>
                  <a:lnTo>
                    <a:pt x="79" y="9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Freeform 434"/>
            <p:cNvSpPr/>
            <p:nvPr/>
          </p:nvSpPr>
          <p:spPr bwMode="auto">
            <a:xfrm>
              <a:off x="7027257" y="3024305"/>
              <a:ext cx="154157" cy="237320"/>
            </a:xfrm>
            <a:custGeom>
              <a:avLst/>
              <a:gdLst>
                <a:gd name="T0" fmla="*/ 0 w 76"/>
                <a:gd name="T1" fmla="*/ 34482 h 117"/>
                <a:gd name="T2" fmla="*/ 139958 w 76"/>
                <a:gd name="T3" fmla="*/ 237320 h 117"/>
                <a:gd name="T4" fmla="*/ 154157 w 76"/>
                <a:gd name="T5" fmla="*/ 0 h 117"/>
                <a:gd name="T6" fmla="*/ 0 w 76"/>
                <a:gd name="T7" fmla="*/ 34482 h 11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" h="117">
                  <a:moveTo>
                    <a:pt x="0" y="17"/>
                  </a:moveTo>
                  <a:lnTo>
                    <a:pt x="69" y="117"/>
                  </a:lnTo>
                  <a:lnTo>
                    <a:pt x="7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Freeform 438"/>
            <p:cNvSpPr>
              <a:spLocks noEditPoints="1"/>
            </p:cNvSpPr>
            <p:nvPr/>
          </p:nvSpPr>
          <p:spPr bwMode="auto">
            <a:xfrm>
              <a:off x="6290956" y="4740309"/>
              <a:ext cx="34483" cy="34483"/>
            </a:xfrm>
            <a:custGeom>
              <a:avLst/>
              <a:gdLst>
                <a:gd name="T0" fmla="*/ 0 w 7"/>
                <a:gd name="T1" fmla="*/ 14778 h 7"/>
                <a:gd name="T2" fmla="*/ 14778 w 7"/>
                <a:gd name="T3" fmla="*/ 34483 h 7"/>
                <a:gd name="T4" fmla="*/ 34483 w 7"/>
                <a:gd name="T5" fmla="*/ 14778 h 7"/>
                <a:gd name="T6" fmla="*/ 14778 w 7"/>
                <a:gd name="T7" fmla="*/ 0 h 7"/>
                <a:gd name="T8" fmla="*/ 0 w 7"/>
                <a:gd name="T9" fmla="*/ 14778 h 7"/>
                <a:gd name="T10" fmla="*/ 14778 w 7"/>
                <a:gd name="T11" fmla="*/ 24631 h 7"/>
                <a:gd name="T12" fmla="*/ 14778 w 7"/>
                <a:gd name="T13" fmla="*/ 19705 h 7"/>
                <a:gd name="T14" fmla="*/ 19705 w 7"/>
                <a:gd name="T15" fmla="*/ 24631 h 7"/>
                <a:gd name="T16" fmla="*/ 14778 w 7"/>
                <a:gd name="T17" fmla="*/ 29557 h 7"/>
                <a:gd name="T18" fmla="*/ 14778 w 7"/>
                <a:gd name="T19" fmla="*/ 24631 h 7"/>
                <a:gd name="T20" fmla="*/ 14778 w 7"/>
                <a:gd name="T21" fmla="*/ 4926 h 7"/>
                <a:gd name="T22" fmla="*/ 14778 w 7"/>
                <a:gd name="T23" fmla="*/ 0 h 7"/>
                <a:gd name="T24" fmla="*/ 19705 w 7"/>
                <a:gd name="T25" fmla="*/ 4926 h 7"/>
                <a:gd name="T26" fmla="*/ 14778 w 7"/>
                <a:gd name="T27" fmla="*/ 9852 h 7"/>
                <a:gd name="T28" fmla="*/ 14778 w 7"/>
                <a:gd name="T29" fmla="*/ 4926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2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lose/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lose/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5" name="Freeform 440"/>
            <p:cNvSpPr/>
            <p:nvPr/>
          </p:nvSpPr>
          <p:spPr bwMode="auto">
            <a:xfrm rot="-7193630">
              <a:off x="8453172" y="3545767"/>
              <a:ext cx="225150" cy="144015"/>
            </a:xfrm>
            <a:custGeom>
              <a:avLst/>
              <a:gdLst>
                <a:gd name="T0" fmla="*/ 38539 w 111"/>
                <a:gd name="T1" fmla="*/ 144015 h 71"/>
                <a:gd name="T2" fmla="*/ 0 w 111"/>
                <a:gd name="T3" fmla="*/ 0 h 71"/>
                <a:gd name="T4" fmla="*/ 158214 w 111"/>
                <a:gd name="T5" fmla="*/ 18255 h 71"/>
                <a:gd name="T6" fmla="*/ 154157 w 111"/>
                <a:gd name="T7" fmla="*/ 70993 h 71"/>
                <a:gd name="T8" fmla="*/ 172412 w 111"/>
                <a:gd name="T9" fmla="*/ 18255 h 71"/>
                <a:gd name="T10" fmla="*/ 225150 w 111"/>
                <a:gd name="T11" fmla="*/ 18255 h 71"/>
                <a:gd name="T12" fmla="*/ 176469 w 111"/>
                <a:gd name="T13" fmla="*/ 144015 h 71"/>
                <a:gd name="T14" fmla="*/ 38539 w 111"/>
                <a:gd name="T15" fmla="*/ 144015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1" h="71">
                  <a:moveTo>
                    <a:pt x="19" y="71"/>
                  </a:moveTo>
                  <a:lnTo>
                    <a:pt x="0" y="0"/>
                  </a:lnTo>
                  <a:lnTo>
                    <a:pt x="78" y="9"/>
                  </a:lnTo>
                  <a:lnTo>
                    <a:pt x="76" y="35"/>
                  </a:lnTo>
                  <a:lnTo>
                    <a:pt x="85" y="9"/>
                  </a:lnTo>
                  <a:lnTo>
                    <a:pt x="111" y="9"/>
                  </a:lnTo>
                  <a:lnTo>
                    <a:pt x="87" y="71"/>
                  </a:lnTo>
                  <a:lnTo>
                    <a:pt x="19" y="71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441"/>
            <p:cNvSpPr>
              <a:spLocks noEditPoints="1"/>
            </p:cNvSpPr>
            <p:nvPr/>
          </p:nvSpPr>
          <p:spPr bwMode="auto">
            <a:xfrm>
              <a:off x="7972481" y="4793047"/>
              <a:ext cx="32454" cy="34483"/>
            </a:xfrm>
            <a:custGeom>
              <a:avLst/>
              <a:gdLst>
                <a:gd name="T0" fmla="*/ 13909 w 7"/>
                <a:gd name="T1" fmla="*/ 0 h 7"/>
                <a:gd name="T2" fmla="*/ 0 w 7"/>
                <a:gd name="T3" fmla="*/ 14778 h 7"/>
                <a:gd name="T4" fmla="*/ 13909 w 7"/>
                <a:gd name="T5" fmla="*/ 34483 h 7"/>
                <a:gd name="T6" fmla="*/ 32454 w 7"/>
                <a:gd name="T7" fmla="*/ 14778 h 7"/>
                <a:gd name="T8" fmla="*/ 13909 w 7"/>
                <a:gd name="T9" fmla="*/ 0 h 7"/>
                <a:gd name="T10" fmla="*/ 13909 w 7"/>
                <a:gd name="T11" fmla="*/ 29557 h 7"/>
                <a:gd name="T12" fmla="*/ 13909 w 7"/>
                <a:gd name="T13" fmla="*/ 24631 h 7"/>
                <a:gd name="T14" fmla="*/ 13909 w 7"/>
                <a:gd name="T15" fmla="*/ 19705 h 7"/>
                <a:gd name="T16" fmla="*/ 18545 w 7"/>
                <a:gd name="T17" fmla="*/ 24631 h 7"/>
                <a:gd name="T18" fmla="*/ 13909 w 7"/>
                <a:gd name="T19" fmla="*/ 29557 h 7"/>
                <a:gd name="T20" fmla="*/ 13909 w 7"/>
                <a:gd name="T21" fmla="*/ 9852 h 7"/>
                <a:gd name="T22" fmla="*/ 13909 w 7"/>
                <a:gd name="T23" fmla="*/ 4926 h 7"/>
                <a:gd name="T24" fmla="*/ 13909 w 7"/>
                <a:gd name="T25" fmla="*/ 0 h 7"/>
                <a:gd name="T26" fmla="*/ 18545 w 7"/>
                <a:gd name="T27" fmla="*/ 4926 h 7"/>
                <a:gd name="T28" fmla="*/ 13909 w 7"/>
                <a:gd name="T29" fmla="*/ 9852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lose/>
                  <a:moveTo>
                    <a:pt x="3" y="6"/>
                  </a:moveTo>
                  <a:cubicBezTo>
                    <a:pt x="3" y="6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Oval 442"/>
            <p:cNvSpPr>
              <a:spLocks noChangeArrowheads="1"/>
            </p:cNvSpPr>
            <p:nvPr/>
          </p:nvSpPr>
          <p:spPr bwMode="auto">
            <a:xfrm>
              <a:off x="6392375" y="1640954"/>
              <a:ext cx="1359012" cy="1427975"/>
            </a:xfrm>
            <a:prstGeom prst="ellipse">
              <a:avLst/>
            </a:prstGeom>
            <a:solidFill>
              <a:srgbClr val="F8C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38" name="Freeform 443"/>
            <p:cNvSpPr/>
            <p:nvPr/>
          </p:nvSpPr>
          <p:spPr bwMode="auto">
            <a:xfrm>
              <a:off x="6392375" y="1640954"/>
              <a:ext cx="703847" cy="1427975"/>
            </a:xfrm>
            <a:custGeom>
              <a:avLst/>
              <a:gdLst>
                <a:gd name="T0" fmla="*/ 48209 w 146"/>
                <a:gd name="T1" fmla="*/ 716391 h 297"/>
                <a:gd name="T2" fmla="*/ 703847 w 146"/>
                <a:gd name="T3" fmla="*/ 4808 h 297"/>
                <a:gd name="T4" fmla="*/ 679743 w 146"/>
                <a:gd name="T5" fmla="*/ 0 h 297"/>
                <a:gd name="T6" fmla="*/ 0 w 146"/>
                <a:gd name="T7" fmla="*/ 716391 h 297"/>
                <a:gd name="T8" fmla="*/ 679743 w 146"/>
                <a:gd name="T9" fmla="*/ 1427975 h 297"/>
                <a:gd name="T10" fmla="*/ 703847 w 146"/>
                <a:gd name="T11" fmla="*/ 1423167 h 297"/>
                <a:gd name="T12" fmla="*/ 48209 w 146"/>
                <a:gd name="T13" fmla="*/ 716391 h 2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6" h="297">
                  <a:moveTo>
                    <a:pt x="10" y="149"/>
                  </a:moveTo>
                  <a:cubicBezTo>
                    <a:pt x="10" y="69"/>
                    <a:pt x="70" y="3"/>
                    <a:pt x="146" y="1"/>
                  </a:cubicBezTo>
                  <a:cubicBezTo>
                    <a:pt x="144" y="1"/>
                    <a:pt x="142" y="0"/>
                    <a:pt x="141" y="0"/>
                  </a:cubicBezTo>
                  <a:cubicBezTo>
                    <a:pt x="63" y="0"/>
                    <a:pt x="0" y="67"/>
                    <a:pt x="0" y="149"/>
                  </a:cubicBezTo>
                  <a:cubicBezTo>
                    <a:pt x="0" y="230"/>
                    <a:pt x="63" y="297"/>
                    <a:pt x="141" y="297"/>
                  </a:cubicBezTo>
                  <a:cubicBezTo>
                    <a:pt x="142" y="297"/>
                    <a:pt x="144" y="297"/>
                    <a:pt x="146" y="296"/>
                  </a:cubicBezTo>
                  <a:cubicBezTo>
                    <a:pt x="70" y="294"/>
                    <a:pt x="10" y="229"/>
                    <a:pt x="10" y="149"/>
                  </a:cubicBezTo>
                  <a:close/>
                </a:path>
              </a:pathLst>
            </a:custGeom>
            <a:solidFill>
              <a:srgbClr val="EEB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Rectangle 444"/>
            <p:cNvSpPr>
              <a:spLocks noChangeArrowheads="1"/>
            </p:cNvSpPr>
            <p:nvPr/>
          </p:nvSpPr>
          <p:spPr bwMode="auto">
            <a:xfrm>
              <a:off x="7071882" y="2665282"/>
              <a:ext cx="2029" cy="2029"/>
            </a:xfrm>
            <a:prstGeom prst="rect">
              <a:avLst/>
            </a:prstGeom>
            <a:solidFill>
              <a:srgbClr val="F4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40" name="Freeform 445"/>
            <p:cNvSpPr/>
            <p:nvPr/>
          </p:nvSpPr>
          <p:spPr bwMode="auto">
            <a:xfrm>
              <a:off x="7211839" y="2146018"/>
              <a:ext cx="336710" cy="115618"/>
            </a:xfrm>
            <a:custGeom>
              <a:avLst/>
              <a:gdLst>
                <a:gd name="T0" fmla="*/ 0 w 70"/>
                <a:gd name="T1" fmla="*/ 115618 h 24"/>
                <a:gd name="T2" fmla="*/ 0 w 70"/>
                <a:gd name="T3" fmla="*/ 110801 h 24"/>
                <a:gd name="T4" fmla="*/ 0 w 70"/>
                <a:gd name="T5" fmla="*/ 110801 h 24"/>
                <a:gd name="T6" fmla="*/ 9620 w 70"/>
                <a:gd name="T7" fmla="*/ 101166 h 24"/>
                <a:gd name="T8" fmla="*/ 38481 w 70"/>
                <a:gd name="T9" fmla="*/ 67444 h 24"/>
                <a:gd name="T10" fmla="*/ 91393 w 70"/>
                <a:gd name="T11" fmla="*/ 28905 h 24"/>
                <a:gd name="T12" fmla="*/ 163545 w 70"/>
                <a:gd name="T13" fmla="*/ 4817 h 24"/>
                <a:gd name="T14" fmla="*/ 235697 w 70"/>
                <a:gd name="T15" fmla="*/ 4817 h 24"/>
                <a:gd name="T16" fmla="*/ 274178 w 70"/>
                <a:gd name="T17" fmla="*/ 14452 h 24"/>
                <a:gd name="T18" fmla="*/ 298229 w 70"/>
                <a:gd name="T19" fmla="*/ 33722 h 24"/>
                <a:gd name="T20" fmla="*/ 327090 w 70"/>
                <a:gd name="T21" fmla="*/ 67444 h 24"/>
                <a:gd name="T22" fmla="*/ 336710 w 70"/>
                <a:gd name="T23" fmla="*/ 77079 h 24"/>
                <a:gd name="T24" fmla="*/ 336710 w 70"/>
                <a:gd name="T25" fmla="*/ 77079 h 24"/>
                <a:gd name="T26" fmla="*/ 322280 w 70"/>
                <a:gd name="T27" fmla="*/ 72261 h 24"/>
                <a:gd name="T28" fmla="*/ 283798 w 70"/>
                <a:gd name="T29" fmla="*/ 48174 h 24"/>
                <a:gd name="T30" fmla="*/ 264558 w 70"/>
                <a:gd name="T31" fmla="*/ 33722 h 24"/>
                <a:gd name="T32" fmla="*/ 235697 w 70"/>
                <a:gd name="T33" fmla="*/ 28905 h 24"/>
                <a:gd name="T34" fmla="*/ 168355 w 70"/>
                <a:gd name="T35" fmla="*/ 43357 h 24"/>
                <a:gd name="T36" fmla="*/ 105823 w 70"/>
                <a:gd name="T37" fmla="*/ 67444 h 24"/>
                <a:gd name="T38" fmla="*/ 52912 w 70"/>
                <a:gd name="T39" fmla="*/ 91531 h 24"/>
                <a:gd name="T40" fmla="*/ 14430 w 70"/>
                <a:gd name="T41" fmla="*/ 110801 h 24"/>
                <a:gd name="T42" fmla="*/ 4810 w 70"/>
                <a:gd name="T43" fmla="*/ 115618 h 24"/>
                <a:gd name="T44" fmla="*/ 0 w 70"/>
                <a:gd name="T45" fmla="*/ 115618 h 24"/>
                <a:gd name="T46" fmla="*/ 0 w 70"/>
                <a:gd name="T47" fmla="*/ 115618 h 2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0" h="24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2" y="21"/>
                  </a:cubicBezTo>
                  <a:cubicBezTo>
                    <a:pt x="3" y="19"/>
                    <a:pt x="5" y="16"/>
                    <a:pt x="8" y="14"/>
                  </a:cubicBezTo>
                  <a:cubicBezTo>
                    <a:pt x="11" y="11"/>
                    <a:pt x="15" y="8"/>
                    <a:pt x="19" y="6"/>
                  </a:cubicBezTo>
                  <a:cubicBezTo>
                    <a:pt x="23" y="4"/>
                    <a:pt x="28" y="2"/>
                    <a:pt x="34" y="1"/>
                  </a:cubicBezTo>
                  <a:cubicBezTo>
                    <a:pt x="39" y="1"/>
                    <a:pt x="44" y="0"/>
                    <a:pt x="49" y="1"/>
                  </a:cubicBezTo>
                  <a:cubicBezTo>
                    <a:pt x="52" y="1"/>
                    <a:pt x="54" y="1"/>
                    <a:pt x="57" y="3"/>
                  </a:cubicBezTo>
                  <a:cubicBezTo>
                    <a:pt x="59" y="4"/>
                    <a:pt x="60" y="6"/>
                    <a:pt x="62" y="7"/>
                  </a:cubicBezTo>
                  <a:cubicBezTo>
                    <a:pt x="64" y="10"/>
                    <a:pt x="66" y="12"/>
                    <a:pt x="68" y="14"/>
                  </a:cubicBezTo>
                  <a:cubicBezTo>
                    <a:pt x="69" y="15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69" y="16"/>
                    <a:pt x="67" y="15"/>
                  </a:cubicBezTo>
                  <a:cubicBezTo>
                    <a:pt x="65" y="14"/>
                    <a:pt x="62" y="12"/>
                    <a:pt x="59" y="10"/>
                  </a:cubicBezTo>
                  <a:cubicBezTo>
                    <a:pt x="58" y="9"/>
                    <a:pt x="56" y="8"/>
                    <a:pt x="55" y="7"/>
                  </a:cubicBezTo>
                  <a:cubicBezTo>
                    <a:pt x="53" y="7"/>
                    <a:pt x="51" y="7"/>
                    <a:pt x="49" y="6"/>
                  </a:cubicBezTo>
                  <a:cubicBezTo>
                    <a:pt x="44" y="6"/>
                    <a:pt x="40" y="7"/>
                    <a:pt x="35" y="9"/>
                  </a:cubicBezTo>
                  <a:cubicBezTo>
                    <a:pt x="31" y="10"/>
                    <a:pt x="27" y="12"/>
                    <a:pt x="22" y="14"/>
                  </a:cubicBezTo>
                  <a:cubicBezTo>
                    <a:pt x="18" y="15"/>
                    <a:pt x="15" y="17"/>
                    <a:pt x="11" y="19"/>
                  </a:cubicBezTo>
                  <a:cubicBezTo>
                    <a:pt x="8" y="20"/>
                    <a:pt x="5" y="22"/>
                    <a:pt x="3" y="23"/>
                  </a:cubicBezTo>
                  <a:cubicBezTo>
                    <a:pt x="2" y="23"/>
                    <a:pt x="2" y="24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Oval 446"/>
            <p:cNvSpPr>
              <a:spLocks noChangeArrowheads="1"/>
            </p:cNvSpPr>
            <p:nvPr/>
          </p:nvSpPr>
          <p:spPr bwMode="auto">
            <a:xfrm>
              <a:off x="7268633" y="2279891"/>
              <a:ext cx="206894" cy="206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42" name="Oval 447"/>
            <p:cNvSpPr>
              <a:spLocks noChangeArrowheads="1"/>
            </p:cNvSpPr>
            <p:nvPr/>
          </p:nvSpPr>
          <p:spPr bwMode="auto">
            <a:xfrm>
              <a:off x="7268633" y="2279891"/>
              <a:ext cx="192696" cy="192696"/>
            </a:xfrm>
            <a:prstGeom prst="ellipse">
              <a:avLst/>
            </a:prstGeom>
            <a:solidFill>
              <a:srgbClr val="00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43" name="Oval 448"/>
            <p:cNvSpPr>
              <a:spLocks noChangeArrowheads="1"/>
            </p:cNvSpPr>
            <p:nvPr/>
          </p:nvSpPr>
          <p:spPr bwMode="auto">
            <a:xfrm>
              <a:off x="7370052" y="2300175"/>
              <a:ext cx="48681" cy="466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44" name="Freeform 449"/>
            <p:cNvSpPr/>
            <p:nvPr/>
          </p:nvSpPr>
          <p:spPr bwMode="auto">
            <a:xfrm>
              <a:off x="6609412" y="2146018"/>
              <a:ext cx="342796" cy="115618"/>
            </a:xfrm>
            <a:custGeom>
              <a:avLst/>
              <a:gdLst>
                <a:gd name="T0" fmla="*/ 342796 w 71"/>
                <a:gd name="T1" fmla="*/ 115618 h 24"/>
                <a:gd name="T2" fmla="*/ 337968 w 71"/>
                <a:gd name="T3" fmla="*/ 115618 h 24"/>
                <a:gd name="T4" fmla="*/ 333140 w 71"/>
                <a:gd name="T5" fmla="*/ 115618 h 24"/>
                <a:gd name="T6" fmla="*/ 323484 w 71"/>
                <a:gd name="T7" fmla="*/ 110801 h 24"/>
                <a:gd name="T8" fmla="*/ 284859 w 71"/>
                <a:gd name="T9" fmla="*/ 91531 h 24"/>
                <a:gd name="T10" fmla="*/ 231749 w 71"/>
                <a:gd name="T11" fmla="*/ 67444 h 24"/>
                <a:gd name="T12" fmla="*/ 168984 w 71"/>
                <a:gd name="T13" fmla="*/ 43357 h 24"/>
                <a:gd name="T14" fmla="*/ 106218 w 71"/>
                <a:gd name="T15" fmla="*/ 28905 h 24"/>
                <a:gd name="T16" fmla="*/ 77250 w 71"/>
                <a:gd name="T17" fmla="*/ 33722 h 24"/>
                <a:gd name="T18" fmla="*/ 53109 w 71"/>
                <a:gd name="T19" fmla="*/ 48174 h 24"/>
                <a:gd name="T20" fmla="*/ 19312 w 71"/>
                <a:gd name="T21" fmla="*/ 72261 h 24"/>
                <a:gd name="T22" fmla="*/ 4828 w 71"/>
                <a:gd name="T23" fmla="*/ 77079 h 24"/>
                <a:gd name="T24" fmla="*/ 0 w 71"/>
                <a:gd name="T25" fmla="*/ 77079 h 24"/>
                <a:gd name="T26" fmla="*/ 14484 w 71"/>
                <a:gd name="T27" fmla="*/ 67444 h 24"/>
                <a:gd name="T28" fmla="*/ 43453 w 71"/>
                <a:gd name="T29" fmla="*/ 33722 h 24"/>
                <a:gd name="T30" fmla="*/ 67594 w 71"/>
                <a:gd name="T31" fmla="*/ 14452 h 24"/>
                <a:gd name="T32" fmla="*/ 101390 w 71"/>
                <a:gd name="T33" fmla="*/ 4817 h 24"/>
                <a:gd name="T34" fmla="*/ 178640 w 71"/>
                <a:gd name="T35" fmla="*/ 4817 h 24"/>
                <a:gd name="T36" fmla="*/ 251062 w 71"/>
                <a:gd name="T37" fmla="*/ 28905 h 24"/>
                <a:gd name="T38" fmla="*/ 304171 w 71"/>
                <a:gd name="T39" fmla="*/ 67444 h 24"/>
                <a:gd name="T40" fmla="*/ 333140 w 71"/>
                <a:gd name="T41" fmla="*/ 101166 h 24"/>
                <a:gd name="T42" fmla="*/ 337968 w 71"/>
                <a:gd name="T43" fmla="*/ 110801 h 24"/>
                <a:gd name="T44" fmla="*/ 337968 w 71"/>
                <a:gd name="T45" fmla="*/ 110801 h 24"/>
                <a:gd name="T46" fmla="*/ 337968 w 71"/>
                <a:gd name="T47" fmla="*/ 115618 h 24"/>
                <a:gd name="T48" fmla="*/ 342796 w 71"/>
                <a:gd name="T49" fmla="*/ 115618 h 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1" h="24">
                  <a:moveTo>
                    <a:pt x="71" y="24"/>
                  </a:move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69" y="24"/>
                  </a:cubicBezTo>
                  <a:cubicBezTo>
                    <a:pt x="69" y="24"/>
                    <a:pt x="68" y="23"/>
                    <a:pt x="67" y="23"/>
                  </a:cubicBezTo>
                  <a:cubicBezTo>
                    <a:pt x="65" y="22"/>
                    <a:pt x="62" y="20"/>
                    <a:pt x="59" y="19"/>
                  </a:cubicBezTo>
                  <a:cubicBezTo>
                    <a:pt x="56" y="17"/>
                    <a:pt x="52" y="15"/>
                    <a:pt x="48" y="14"/>
                  </a:cubicBezTo>
                  <a:cubicBezTo>
                    <a:pt x="44" y="12"/>
                    <a:pt x="40" y="10"/>
                    <a:pt x="35" y="9"/>
                  </a:cubicBezTo>
                  <a:cubicBezTo>
                    <a:pt x="31" y="7"/>
                    <a:pt x="26" y="6"/>
                    <a:pt x="22" y="6"/>
                  </a:cubicBezTo>
                  <a:cubicBezTo>
                    <a:pt x="20" y="7"/>
                    <a:pt x="17" y="7"/>
                    <a:pt x="16" y="7"/>
                  </a:cubicBezTo>
                  <a:cubicBezTo>
                    <a:pt x="14" y="8"/>
                    <a:pt x="13" y="9"/>
                    <a:pt x="11" y="10"/>
                  </a:cubicBezTo>
                  <a:cubicBezTo>
                    <a:pt x="9" y="12"/>
                    <a:pt x="6" y="14"/>
                    <a:pt x="4" y="15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5"/>
                    <a:pt x="3" y="14"/>
                  </a:cubicBezTo>
                  <a:cubicBezTo>
                    <a:pt x="5" y="12"/>
                    <a:pt x="7" y="10"/>
                    <a:pt x="9" y="7"/>
                  </a:cubicBezTo>
                  <a:cubicBezTo>
                    <a:pt x="10" y="6"/>
                    <a:pt x="12" y="4"/>
                    <a:pt x="14" y="3"/>
                  </a:cubicBezTo>
                  <a:cubicBezTo>
                    <a:pt x="17" y="1"/>
                    <a:pt x="19" y="1"/>
                    <a:pt x="21" y="1"/>
                  </a:cubicBezTo>
                  <a:cubicBezTo>
                    <a:pt x="26" y="0"/>
                    <a:pt x="32" y="1"/>
                    <a:pt x="37" y="1"/>
                  </a:cubicBezTo>
                  <a:cubicBezTo>
                    <a:pt x="42" y="2"/>
                    <a:pt x="47" y="4"/>
                    <a:pt x="52" y="6"/>
                  </a:cubicBezTo>
                  <a:cubicBezTo>
                    <a:pt x="56" y="8"/>
                    <a:pt x="60" y="11"/>
                    <a:pt x="63" y="14"/>
                  </a:cubicBezTo>
                  <a:cubicBezTo>
                    <a:pt x="66" y="16"/>
                    <a:pt x="68" y="19"/>
                    <a:pt x="69" y="21"/>
                  </a:cubicBezTo>
                  <a:cubicBezTo>
                    <a:pt x="70" y="22"/>
                    <a:pt x="70" y="22"/>
                    <a:pt x="70" y="23"/>
                  </a:cubicBezTo>
                  <a:cubicBezTo>
                    <a:pt x="70" y="23"/>
                    <a:pt x="71" y="23"/>
                    <a:pt x="70" y="23"/>
                  </a:cubicBezTo>
                  <a:cubicBezTo>
                    <a:pt x="70" y="24"/>
                    <a:pt x="70" y="24"/>
                    <a:pt x="70" y="24"/>
                  </a:cubicBezTo>
                  <a:lnTo>
                    <a:pt x="71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Oval 450"/>
            <p:cNvSpPr>
              <a:spLocks noChangeArrowheads="1"/>
            </p:cNvSpPr>
            <p:nvPr/>
          </p:nvSpPr>
          <p:spPr bwMode="auto">
            <a:xfrm>
              <a:off x="6662150" y="2279891"/>
              <a:ext cx="206894" cy="21298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46" name="Oval 451"/>
            <p:cNvSpPr>
              <a:spLocks noChangeArrowheads="1"/>
            </p:cNvSpPr>
            <p:nvPr/>
          </p:nvSpPr>
          <p:spPr bwMode="auto">
            <a:xfrm>
              <a:off x="6676348" y="2279891"/>
              <a:ext cx="192696" cy="192696"/>
            </a:xfrm>
            <a:prstGeom prst="ellipse">
              <a:avLst/>
            </a:prstGeom>
            <a:solidFill>
              <a:srgbClr val="00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47" name="Oval 452"/>
            <p:cNvSpPr>
              <a:spLocks noChangeArrowheads="1"/>
            </p:cNvSpPr>
            <p:nvPr/>
          </p:nvSpPr>
          <p:spPr bwMode="auto">
            <a:xfrm>
              <a:off x="6791966" y="2300175"/>
              <a:ext cx="48681" cy="466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48" name="Freeform 453"/>
            <p:cNvSpPr/>
            <p:nvPr/>
          </p:nvSpPr>
          <p:spPr bwMode="auto">
            <a:xfrm>
              <a:off x="6960320" y="2766701"/>
              <a:ext cx="217037" cy="60851"/>
            </a:xfrm>
            <a:custGeom>
              <a:avLst/>
              <a:gdLst>
                <a:gd name="T0" fmla="*/ 0 w 45"/>
                <a:gd name="T1" fmla="*/ 0 h 13"/>
                <a:gd name="T2" fmla="*/ 9646 w 45"/>
                <a:gd name="T3" fmla="*/ 4681 h 13"/>
                <a:gd name="T4" fmla="*/ 19292 w 45"/>
                <a:gd name="T5" fmla="*/ 9362 h 13"/>
                <a:gd name="T6" fmla="*/ 28938 w 45"/>
                <a:gd name="T7" fmla="*/ 14043 h 13"/>
                <a:gd name="T8" fmla="*/ 48230 w 45"/>
                <a:gd name="T9" fmla="*/ 23404 h 13"/>
                <a:gd name="T10" fmla="*/ 62700 w 45"/>
                <a:gd name="T11" fmla="*/ 28085 h 13"/>
                <a:gd name="T12" fmla="*/ 81992 w 45"/>
                <a:gd name="T13" fmla="*/ 32766 h 13"/>
                <a:gd name="T14" fmla="*/ 106107 w 45"/>
                <a:gd name="T15" fmla="*/ 37447 h 13"/>
                <a:gd name="T16" fmla="*/ 125399 w 45"/>
                <a:gd name="T17" fmla="*/ 37447 h 13"/>
                <a:gd name="T18" fmla="*/ 144691 w 45"/>
                <a:gd name="T19" fmla="*/ 42128 h 13"/>
                <a:gd name="T20" fmla="*/ 163984 w 45"/>
                <a:gd name="T21" fmla="*/ 46808 h 13"/>
                <a:gd name="T22" fmla="*/ 183276 w 45"/>
                <a:gd name="T23" fmla="*/ 46808 h 13"/>
                <a:gd name="T24" fmla="*/ 217037 w 45"/>
                <a:gd name="T25" fmla="*/ 56170 h 13"/>
                <a:gd name="T26" fmla="*/ 183276 w 45"/>
                <a:gd name="T27" fmla="*/ 60851 h 13"/>
                <a:gd name="T28" fmla="*/ 144691 w 45"/>
                <a:gd name="T29" fmla="*/ 60851 h 13"/>
                <a:gd name="T30" fmla="*/ 120576 w 45"/>
                <a:gd name="T31" fmla="*/ 56170 h 13"/>
                <a:gd name="T32" fmla="*/ 101284 w 45"/>
                <a:gd name="T33" fmla="*/ 56170 h 13"/>
                <a:gd name="T34" fmla="*/ 57877 w 45"/>
                <a:gd name="T35" fmla="*/ 42128 h 13"/>
                <a:gd name="T36" fmla="*/ 38584 w 45"/>
                <a:gd name="T37" fmla="*/ 32766 h 13"/>
                <a:gd name="T38" fmla="*/ 24115 w 45"/>
                <a:gd name="T39" fmla="*/ 23404 h 13"/>
                <a:gd name="T40" fmla="*/ 14469 w 45"/>
                <a:gd name="T41" fmla="*/ 14043 h 13"/>
                <a:gd name="T42" fmla="*/ 4823 w 45"/>
                <a:gd name="T43" fmla="*/ 4681 h 13"/>
                <a:gd name="T44" fmla="*/ 0 w 45"/>
                <a:gd name="T45" fmla="*/ 0 h 1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5" h="13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4" y="2"/>
                    <a:pt x="5" y="3"/>
                    <a:pt x="6" y="3"/>
                  </a:cubicBezTo>
                  <a:cubicBezTo>
                    <a:pt x="7" y="4"/>
                    <a:pt x="8" y="4"/>
                    <a:pt x="10" y="5"/>
                  </a:cubicBezTo>
                  <a:cubicBezTo>
                    <a:pt x="11" y="5"/>
                    <a:pt x="12" y="5"/>
                    <a:pt x="13" y="6"/>
                  </a:cubicBezTo>
                  <a:cubicBezTo>
                    <a:pt x="15" y="6"/>
                    <a:pt x="16" y="6"/>
                    <a:pt x="17" y="7"/>
                  </a:cubicBezTo>
                  <a:cubicBezTo>
                    <a:pt x="19" y="7"/>
                    <a:pt x="20" y="7"/>
                    <a:pt x="22" y="8"/>
                  </a:cubicBezTo>
                  <a:cubicBezTo>
                    <a:pt x="23" y="8"/>
                    <a:pt x="25" y="8"/>
                    <a:pt x="26" y="8"/>
                  </a:cubicBezTo>
                  <a:cubicBezTo>
                    <a:pt x="27" y="9"/>
                    <a:pt x="29" y="9"/>
                    <a:pt x="30" y="9"/>
                  </a:cubicBezTo>
                  <a:cubicBezTo>
                    <a:pt x="31" y="9"/>
                    <a:pt x="33" y="10"/>
                    <a:pt x="34" y="10"/>
                  </a:cubicBezTo>
                  <a:cubicBezTo>
                    <a:pt x="35" y="10"/>
                    <a:pt x="37" y="10"/>
                    <a:pt x="38" y="10"/>
                  </a:cubicBezTo>
                  <a:cubicBezTo>
                    <a:pt x="42" y="11"/>
                    <a:pt x="45" y="12"/>
                    <a:pt x="45" y="12"/>
                  </a:cubicBezTo>
                  <a:cubicBezTo>
                    <a:pt x="45" y="12"/>
                    <a:pt x="42" y="12"/>
                    <a:pt x="38" y="13"/>
                  </a:cubicBezTo>
                  <a:cubicBezTo>
                    <a:pt x="35" y="13"/>
                    <a:pt x="33" y="13"/>
                    <a:pt x="30" y="13"/>
                  </a:cubicBezTo>
                  <a:cubicBezTo>
                    <a:pt x="28" y="13"/>
                    <a:pt x="27" y="13"/>
                    <a:pt x="25" y="12"/>
                  </a:cubicBezTo>
                  <a:cubicBezTo>
                    <a:pt x="24" y="12"/>
                    <a:pt x="22" y="12"/>
                    <a:pt x="21" y="12"/>
                  </a:cubicBezTo>
                  <a:cubicBezTo>
                    <a:pt x="18" y="11"/>
                    <a:pt x="15" y="10"/>
                    <a:pt x="12" y="9"/>
                  </a:cubicBezTo>
                  <a:cubicBezTo>
                    <a:pt x="11" y="9"/>
                    <a:pt x="10" y="8"/>
                    <a:pt x="8" y="7"/>
                  </a:cubicBezTo>
                  <a:cubicBezTo>
                    <a:pt x="7" y="7"/>
                    <a:pt x="6" y="6"/>
                    <a:pt x="5" y="5"/>
                  </a:cubicBezTo>
                  <a:cubicBezTo>
                    <a:pt x="4" y="5"/>
                    <a:pt x="3" y="4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18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9" name="Freeform 454"/>
            <p:cNvSpPr/>
            <p:nvPr/>
          </p:nvSpPr>
          <p:spPr bwMode="auto">
            <a:xfrm flipH="1">
              <a:off x="6398002" y="1586629"/>
              <a:ext cx="1338662" cy="735925"/>
            </a:xfrm>
            <a:custGeom>
              <a:avLst/>
              <a:gdLst>
                <a:gd name="T0" fmla="*/ 566712 w 10162"/>
                <a:gd name="T1" fmla="*/ 221 h 10000"/>
                <a:gd name="T2" fmla="*/ 86680 w 10162"/>
                <a:gd name="T3" fmla="*/ 52324 h 10000"/>
                <a:gd name="T4" fmla="*/ 9221 w 10162"/>
                <a:gd name="T5" fmla="*/ 437507 h 10000"/>
                <a:gd name="T6" fmla="*/ 2503 w 10162"/>
                <a:gd name="T7" fmla="*/ 602060 h 10000"/>
                <a:gd name="T8" fmla="*/ 61124 w 10162"/>
                <a:gd name="T9" fmla="*/ 503005 h 10000"/>
                <a:gd name="T10" fmla="*/ 124619 w 10162"/>
                <a:gd name="T11" fmla="*/ 367374 h 10000"/>
                <a:gd name="T12" fmla="*/ 702791 w 10162"/>
                <a:gd name="T13" fmla="*/ 319612 h 10000"/>
                <a:gd name="T14" fmla="*/ 1151866 w 10162"/>
                <a:gd name="T15" fmla="*/ 372231 h 10000"/>
                <a:gd name="T16" fmla="*/ 1243420 w 10162"/>
                <a:gd name="T17" fmla="*/ 503078 h 10000"/>
                <a:gd name="T18" fmla="*/ 1337213 w 10162"/>
                <a:gd name="T19" fmla="*/ 735925 h 10000"/>
                <a:gd name="T20" fmla="*/ 1319824 w 10162"/>
                <a:gd name="T21" fmla="*/ 127757 h 10000"/>
                <a:gd name="T22" fmla="*/ 566712 w 10162"/>
                <a:gd name="T23" fmla="*/ 221 h 100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162" h="10000">
                  <a:moveTo>
                    <a:pt x="4302" y="3"/>
                  </a:moveTo>
                  <a:cubicBezTo>
                    <a:pt x="2280" y="-30"/>
                    <a:pt x="1528" y="281"/>
                    <a:pt x="658" y="711"/>
                  </a:cubicBezTo>
                  <a:cubicBezTo>
                    <a:pt x="496" y="2134"/>
                    <a:pt x="177" y="4398"/>
                    <a:pt x="70" y="5945"/>
                  </a:cubicBezTo>
                  <a:cubicBezTo>
                    <a:pt x="88" y="8113"/>
                    <a:pt x="-47" y="8033"/>
                    <a:pt x="19" y="8181"/>
                  </a:cubicBezTo>
                  <a:cubicBezTo>
                    <a:pt x="85" y="8329"/>
                    <a:pt x="310" y="7366"/>
                    <a:pt x="464" y="6835"/>
                  </a:cubicBezTo>
                  <a:cubicBezTo>
                    <a:pt x="618" y="6304"/>
                    <a:pt x="596" y="5517"/>
                    <a:pt x="946" y="4992"/>
                  </a:cubicBezTo>
                  <a:cubicBezTo>
                    <a:pt x="1296" y="4467"/>
                    <a:pt x="4033" y="4333"/>
                    <a:pt x="5335" y="4343"/>
                  </a:cubicBezTo>
                  <a:cubicBezTo>
                    <a:pt x="6635" y="4354"/>
                    <a:pt x="8225" y="4437"/>
                    <a:pt x="8744" y="5058"/>
                  </a:cubicBezTo>
                  <a:cubicBezTo>
                    <a:pt x="9274" y="5693"/>
                    <a:pt x="9205" y="6012"/>
                    <a:pt x="9439" y="6836"/>
                  </a:cubicBezTo>
                  <a:cubicBezTo>
                    <a:pt x="9673" y="7660"/>
                    <a:pt x="9913" y="8945"/>
                    <a:pt x="10151" y="10000"/>
                  </a:cubicBezTo>
                  <a:cubicBezTo>
                    <a:pt x="10200" y="7759"/>
                    <a:pt x="10085" y="6060"/>
                    <a:pt x="10019" y="1736"/>
                  </a:cubicBezTo>
                  <a:cubicBezTo>
                    <a:pt x="8797" y="639"/>
                    <a:pt x="8838" y="464"/>
                    <a:pt x="430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0" name="Freeform 457"/>
            <p:cNvSpPr/>
            <p:nvPr/>
          </p:nvSpPr>
          <p:spPr bwMode="auto">
            <a:xfrm>
              <a:off x="6581015" y="4711912"/>
              <a:ext cx="332654" cy="1243394"/>
            </a:xfrm>
            <a:custGeom>
              <a:avLst/>
              <a:gdLst>
                <a:gd name="T0" fmla="*/ 327833 w 69"/>
                <a:gd name="T1" fmla="*/ 1243394 h 259"/>
                <a:gd name="T2" fmla="*/ 236233 w 69"/>
                <a:gd name="T3" fmla="*/ 830530 h 259"/>
                <a:gd name="T4" fmla="*/ 4821 w 69"/>
                <a:gd name="T5" fmla="*/ 0 h 259"/>
                <a:gd name="T6" fmla="*/ 0 w 69"/>
                <a:gd name="T7" fmla="*/ 57609 h 259"/>
                <a:gd name="T8" fmla="*/ 236233 w 69"/>
                <a:gd name="T9" fmla="*/ 892939 h 259"/>
                <a:gd name="T10" fmla="*/ 327833 w 69"/>
                <a:gd name="T11" fmla="*/ 1243394 h 2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" h="259">
                  <a:moveTo>
                    <a:pt x="68" y="259"/>
                  </a:moveTo>
                  <a:cubicBezTo>
                    <a:pt x="69" y="244"/>
                    <a:pt x="66" y="217"/>
                    <a:pt x="49" y="173"/>
                  </a:cubicBezTo>
                  <a:cubicBezTo>
                    <a:pt x="19" y="96"/>
                    <a:pt x="3" y="13"/>
                    <a:pt x="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7" y="102"/>
                    <a:pt x="49" y="186"/>
                  </a:cubicBezTo>
                  <a:cubicBezTo>
                    <a:pt x="62" y="220"/>
                    <a:pt x="67" y="243"/>
                    <a:pt x="68" y="259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Freeform 458"/>
            <p:cNvSpPr/>
            <p:nvPr/>
          </p:nvSpPr>
          <p:spPr bwMode="auto">
            <a:xfrm>
              <a:off x="7451187" y="4691628"/>
              <a:ext cx="245434" cy="1154145"/>
            </a:xfrm>
            <a:custGeom>
              <a:avLst/>
              <a:gdLst>
                <a:gd name="T0" fmla="*/ 0 w 51"/>
                <a:gd name="T1" fmla="*/ 1154145 h 240"/>
                <a:gd name="T2" fmla="*/ 81811 w 51"/>
                <a:gd name="T3" fmla="*/ 697296 h 240"/>
                <a:gd name="T4" fmla="*/ 245434 w 51"/>
                <a:gd name="T5" fmla="*/ 38472 h 240"/>
                <a:gd name="T6" fmla="*/ 240622 w 51"/>
                <a:gd name="T7" fmla="*/ 0 h 240"/>
                <a:gd name="T8" fmla="*/ 81811 w 51"/>
                <a:gd name="T9" fmla="*/ 634780 h 240"/>
                <a:gd name="T10" fmla="*/ 0 w 51"/>
                <a:gd name="T11" fmla="*/ 1154145 h 2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" h="240">
                  <a:moveTo>
                    <a:pt x="0" y="240"/>
                  </a:moveTo>
                  <a:cubicBezTo>
                    <a:pt x="1" y="208"/>
                    <a:pt x="7" y="174"/>
                    <a:pt x="17" y="145"/>
                  </a:cubicBezTo>
                  <a:cubicBezTo>
                    <a:pt x="43" y="72"/>
                    <a:pt x="51" y="8"/>
                    <a:pt x="51" y="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16"/>
                    <a:pt x="39" y="71"/>
                    <a:pt x="17" y="132"/>
                  </a:cubicBezTo>
                  <a:cubicBezTo>
                    <a:pt x="6" y="165"/>
                    <a:pt x="0" y="204"/>
                    <a:pt x="0" y="24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2" name="Freeform 459"/>
            <p:cNvSpPr/>
            <p:nvPr/>
          </p:nvSpPr>
          <p:spPr bwMode="auto">
            <a:xfrm>
              <a:off x="7384252" y="6154085"/>
              <a:ext cx="592286" cy="225150"/>
            </a:xfrm>
            <a:custGeom>
              <a:avLst/>
              <a:gdLst>
                <a:gd name="T0" fmla="*/ 486349 w 123"/>
                <a:gd name="T1" fmla="*/ 162874 h 47"/>
                <a:gd name="T2" fmla="*/ 9631 w 123"/>
                <a:gd name="T3" fmla="*/ 0 h 47"/>
                <a:gd name="T4" fmla="*/ 0 w 123"/>
                <a:gd name="T5" fmla="*/ 62276 h 47"/>
                <a:gd name="T6" fmla="*/ 486349 w 123"/>
                <a:gd name="T7" fmla="*/ 225150 h 47"/>
                <a:gd name="T8" fmla="*/ 592286 w 123"/>
                <a:gd name="T9" fmla="*/ 196407 h 47"/>
                <a:gd name="T10" fmla="*/ 582655 w 123"/>
                <a:gd name="T11" fmla="*/ 143713 h 47"/>
                <a:gd name="T12" fmla="*/ 486349 w 123"/>
                <a:gd name="T13" fmla="*/ 162874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3" h="47">
                  <a:moveTo>
                    <a:pt x="101" y="34"/>
                  </a:moveTo>
                  <a:cubicBezTo>
                    <a:pt x="74" y="34"/>
                    <a:pt x="60" y="3"/>
                    <a:pt x="2" y="0"/>
                  </a:cubicBezTo>
                  <a:cubicBezTo>
                    <a:pt x="1" y="8"/>
                    <a:pt x="0" y="13"/>
                    <a:pt x="0" y="13"/>
                  </a:cubicBezTo>
                  <a:cubicBezTo>
                    <a:pt x="60" y="15"/>
                    <a:pt x="74" y="47"/>
                    <a:pt x="101" y="47"/>
                  </a:cubicBezTo>
                  <a:cubicBezTo>
                    <a:pt x="116" y="47"/>
                    <a:pt x="123" y="41"/>
                    <a:pt x="123" y="41"/>
                  </a:cubicBezTo>
                  <a:cubicBezTo>
                    <a:pt x="122" y="37"/>
                    <a:pt x="121" y="34"/>
                    <a:pt x="121" y="30"/>
                  </a:cubicBezTo>
                  <a:cubicBezTo>
                    <a:pt x="118" y="32"/>
                    <a:pt x="111" y="34"/>
                    <a:pt x="101" y="34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3" name="Freeform 460"/>
            <p:cNvSpPr/>
            <p:nvPr/>
          </p:nvSpPr>
          <p:spPr bwMode="auto">
            <a:xfrm>
              <a:off x="6363978" y="6162198"/>
              <a:ext cx="630826" cy="62880"/>
            </a:xfrm>
            <a:custGeom>
              <a:avLst/>
              <a:gdLst>
                <a:gd name="T0" fmla="*/ 81863 w 131"/>
                <a:gd name="T1" fmla="*/ 0 h 13"/>
                <a:gd name="T2" fmla="*/ 0 w 131"/>
                <a:gd name="T3" fmla="*/ 62880 h 13"/>
                <a:gd name="T4" fmla="*/ 630826 w 131"/>
                <a:gd name="T5" fmla="*/ 62880 h 13"/>
                <a:gd name="T6" fmla="*/ 626011 w 131"/>
                <a:gd name="T7" fmla="*/ 0 h 13"/>
                <a:gd name="T8" fmla="*/ 81863 w 131"/>
                <a:gd name="T9" fmla="*/ 0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">
                  <a:moveTo>
                    <a:pt x="17" y="0"/>
                  </a:moveTo>
                  <a:cubicBezTo>
                    <a:pt x="12" y="4"/>
                    <a:pt x="6" y="8"/>
                    <a:pt x="0" y="13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1" y="13"/>
                    <a:pt x="131" y="9"/>
                    <a:pt x="130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4" name="Freeform 461"/>
            <p:cNvSpPr/>
            <p:nvPr/>
          </p:nvSpPr>
          <p:spPr bwMode="auto">
            <a:xfrm>
              <a:off x="6984661" y="4912720"/>
              <a:ext cx="413789" cy="1052727"/>
            </a:xfrm>
            <a:custGeom>
              <a:avLst/>
              <a:gdLst>
                <a:gd name="T0" fmla="*/ 264633 w 86"/>
                <a:gd name="T1" fmla="*/ 0 h 219"/>
                <a:gd name="T2" fmla="*/ 67361 w 86"/>
                <a:gd name="T3" fmla="*/ 0 h 219"/>
                <a:gd name="T4" fmla="*/ 0 w 86"/>
                <a:gd name="T5" fmla="*/ 812378 h 219"/>
                <a:gd name="T6" fmla="*/ 67361 w 86"/>
                <a:gd name="T7" fmla="*/ 62491 h 219"/>
                <a:gd name="T8" fmla="*/ 264633 w 86"/>
                <a:gd name="T9" fmla="*/ 62491 h 219"/>
                <a:gd name="T10" fmla="*/ 413789 w 86"/>
                <a:gd name="T11" fmla="*/ 1052727 h 219"/>
                <a:gd name="T12" fmla="*/ 264633 w 86"/>
                <a:gd name="T13" fmla="*/ 0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6" h="219">
                  <a:moveTo>
                    <a:pt x="5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" y="28"/>
                    <a:pt x="0" y="106"/>
                    <a:pt x="0" y="169"/>
                  </a:cubicBezTo>
                  <a:cubicBezTo>
                    <a:pt x="0" y="109"/>
                    <a:pt x="3" y="39"/>
                    <a:pt x="14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79" y="106"/>
                    <a:pt x="85" y="176"/>
                    <a:pt x="86" y="219"/>
                  </a:cubicBezTo>
                  <a:cubicBezTo>
                    <a:pt x="86" y="177"/>
                    <a:pt x="82" y="103"/>
                    <a:pt x="55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5" name="等腰三角形 119"/>
            <p:cNvSpPr>
              <a:spLocks noChangeArrowheads="1"/>
            </p:cNvSpPr>
            <p:nvPr/>
          </p:nvSpPr>
          <p:spPr bwMode="auto">
            <a:xfrm rot="10800000">
              <a:off x="7054755" y="1896529"/>
              <a:ext cx="76850" cy="69978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56" name="Freeform 36"/>
            <p:cNvSpPr/>
            <p:nvPr/>
          </p:nvSpPr>
          <p:spPr bwMode="auto">
            <a:xfrm rot="3161736">
              <a:off x="8611319" y="3044541"/>
              <a:ext cx="446088" cy="641350"/>
            </a:xfrm>
            <a:custGeom>
              <a:avLst/>
              <a:gdLst>
                <a:gd name="T0" fmla="*/ 215900 w 281"/>
                <a:gd name="T1" fmla="*/ 615950 h 404"/>
                <a:gd name="T2" fmla="*/ 153988 w 281"/>
                <a:gd name="T3" fmla="*/ 504825 h 404"/>
                <a:gd name="T4" fmla="*/ 0 w 281"/>
                <a:gd name="T5" fmla="*/ 504825 h 404"/>
                <a:gd name="T6" fmla="*/ 0 w 281"/>
                <a:gd name="T7" fmla="*/ 401638 h 404"/>
                <a:gd name="T8" fmla="*/ 153988 w 281"/>
                <a:gd name="T9" fmla="*/ 442913 h 404"/>
                <a:gd name="T10" fmla="*/ 196850 w 281"/>
                <a:gd name="T11" fmla="*/ 379413 h 404"/>
                <a:gd name="T12" fmla="*/ 215900 w 281"/>
                <a:gd name="T13" fmla="*/ 0 h 404"/>
                <a:gd name="T14" fmla="*/ 334963 w 281"/>
                <a:gd name="T15" fmla="*/ 23813 h 404"/>
                <a:gd name="T16" fmla="*/ 280988 w 281"/>
                <a:gd name="T17" fmla="*/ 344488 h 404"/>
                <a:gd name="T18" fmla="*/ 412750 w 281"/>
                <a:gd name="T19" fmla="*/ 371475 h 404"/>
                <a:gd name="T20" fmla="*/ 446088 w 281"/>
                <a:gd name="T21" fmla="*/ 542925 h 404"/>
                <a:gd name="T22" fmla="*/ 323850 w 281"/>
                <a:gd name="T23" fmla="*/ 641350 h 404"/>
                <a:gd name="T24" fmla="*/ 215900 w 281"/>
                <a:gd name="T25" fmla="*/ 615950 h 40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1" h="404">
                  <a:moveTo>
                    <a:pt x="136" y="388"/>
                  </a:moveTo>
                  <a:lnTo>
                    <a:pt x="97" y="318"/>
                  </a:lnTo>
                  <a:lnTo>
                    <a:pt x="0" y="318"/>
                  </a:lnTo>
                  <a:lnTo>
                    <a:pt x="0" y="253"/>
                  </a:lnTo>
                  <a:lnTo>
                    <a:pt x="97" y="279"/>
                  </a:lnTo>
                  <a:lnTo>
                    <a:pt x="124" y="239"/>
                  </a:lnTo>
                  <a:lnTo>
                    <a:pt x="136" y="0"/>
                  </a:lnTo>
                  <a:lnTo>
                    <a:pt x="211" y="15"/>
                  </a:lnTo>
                  <a:lnTo>
                    <a:pt x="177" y="217"/>
                  </a:lnTo>
                  <a:lnTo>
                    <a:pt x="260" y="234"/>
                  </a:lnTo>
                  <a:lnTo>
                    <a:pt x="281" y="342"/>
                  </a:lnTo>
                  <a:lnTo>
                    <a:pt x="204" y="404"/>
                  </a:lnTo>
                  <a:lnTo>
                    <a:pt x="136" y="388"/>
                  </a:lnTo>
                  <a:close/>
                </a:path>
              </a:pathLst>
            </a:custGeom>
            <a:solidFill>
              <a:srgbClr val="F2BE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57" name="组合 141"/>
            <p:cNvGrpSpPr/>
            <p:nvPr/>
          </p:nvGrpSpPr>
          <p:grpSpPr bwMode="auto">
            <a:xfrm>
              <a:off x="6414309" y="2238770"/>
              <a:ext cx="1363824" cy="582666"/>
              <a:chOff x="3352805" y="-701676"/>
              <a:chExt cx="1014415" cy="433388"/>
            </a:xfrm>
          </p:grpSpPr>
          <p:sp>
            <p:nvSpPr>
              <p:cNvPr id="17461" name="Freeform 261"/>
              <p:cNvSpPr/>
              <p:nvPr/>
            </p:nvSpPr>
            <p:spPr bwMode="auto">
              <a:xfrm>
                <a:off x="3462344" y="-627062"/>
                <a:ext cx="314326" cy="204788"/>
              </a:xfrm>
              <a:custGeom>
                <a:avLst/>
                <a:gdLst>
                  <a:gd name="T0" fmla="*/ 303100 w 84"/>
                  <a:gd name="T1" fmla="*/ 144110 h 54"/>
                  <a:gd name="T2" fmla="*/ 299358 w 84"/>
                  <a:gd name="T3" fmla="*/ 53093 h 54"/>
                  <a:gd name="T4" fmla="*/ 224519 w 84"/>
                  <a:gd name="T5" fmla="*/ 11377 h 54"/>
                  <a:gd name="T6" fmla="*/ 123485 w 84"/>
                  <a:gd name="T7" fmla="*/ 0 h 54"/>
                  <a:gd name="T8" fmla="*/ 26194 w 84"/>
                  <a:gd name="T9" fmla="*/ 22754 h 54"/>
                  <a:gd name="T10" fmla="*/ 0 w 84"/>
                  <a:gd name="T11" fmla="*/ 45508 h 54"/>
                  <a:gd name="T12" fmla="*/ 280648 w 84"/>
                  <a:gd name="T13" fmla="*/ 204788 h 54"/>
                  <a:gd name="T14" fmla="*/ 303100 w 84"/>
                  <a:gd name="T15" fmla="*/ 144110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4" h="54">
                    <a:moveTo>
                      <a:pt x="81" y="38"/>
                    </a:moveTo>
                    <a:cubicBezTo>
                      <a:pt x="82" y="31"/>
                      <a:pt x="84" y="20"/>
                      <a:pt x="80" y="14"/>
                    </a:cubicBezTo>
                    <a:cubicBezTo>
                      <a:pt x="76" y="9"/>
                      <a:pt x="66" y="4"/>
                      <a:pt x="60" y="3"/>
                    </a:cubicBezTo>
                    <a:cubicBezTo>
                      <a:pt x="51" y="1"/>
                      <a:pt x="42" y="0"/>
                      <a:pt x="33" y="0"/>
                    </a:cubicBezTo>
                    <a:cubicBezTo>
                      <a:pt x="26" y="0"/>
                      <a:pt x="14" y="3"/>
                      <a:pt x="7" y="6"/>
                    </a:cubicBezTo>
                    <a:cubicBezTo>
                      <a:pt x="4" y="8"/>
                      <a:pt x="2" y="10"/>
                      <a:pt x="0" y="12"/>
                    </a:cubicBezTo>
                    <a:cubicBezTo>
                      <a:pt x="21" y="18"/>
                      <a:pt x="47" y="30"/>
                      <a:pt x="75" y="54"/>
                    </a:cubicBezTo>
                    <a:cubicBezTo>
                      <a:pt x="78" y="49"/>
                      <a:pt x="80" y="44"/>
                      <a:pt x="81" y="38"/>
                    </a:cubicBezTo>
                    <a:close/>
                  </a:path>
                </a:pathLst>
              </a:custGeom>
              <a:solidFill>
                <a:srgbClr val="EEEEE5">
                  <a:alpha val="7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2" name="Freeform 262"/>
              <p:cNvSpPr/>
              <p:nvPr/>
            </p:nvSpPr>
            <p:spPr bwMode="auto">
              <a:xfrm>
                <a:off x="3421069" y="-581025"/>
                <a:ext cx="322263" cy="236538"/>
              </a:xfrm>
              <a:custGeom>
                <a:avLst/>
                <a:gdLst>
                  <a:gd name="T0" fmla="*/ 41220 w 86"/>
                  <a:gd name="T1" fmla="*/ 0 h 63"/>
                  <a:gd name="T2" fmla="*/ 78692 w 86"/>
                  <a:gd name="T3" fmla="*/ 210256 h 63"/>
                  <a:gd name="T4" fmla="*/ 243571 w 86"/>
                  <a:gd name="T5" fmla="*/ 221520 h 63"/>
                  <a:gd name="T6" fmla="*/ 322263 w 86"/>
                  <a:gd name="T7" fmla="*/ 157692 h 63"/>
                  <a:gd name="T8" fmla="*/ 41220 w 86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6" h="63">
                    <a:moveTo>
                      <a:pt x="11" y="0"/>
                    </a:moveTo>
                    <a:cubicBezTo>
                      <a:pt x="0" y="14"/>
                      <a:pt x="6" y="46"/>
                      <a:pt x="21" y="56"/>
                    </a:cubicBezTo>
                    <a:cubicBezTo>
                      <a:pt x="33" y="63"/>
                      <a:pt x="52" y="63"/>
                      <a:pt x="65" y="59"/>
                    </a:cubicBezTo>
                    <a:cubicBezTo>
                      <a:pt x="73" y="56"/>
                      <a:pt x="81" y="50"/>
                      <a:pt x="86" y="42"/>
                    </a:cubicBezTo>
                    <a:cubicBezTo>
                      <a:pt x="58" y="18"/>
                      <a:pt x="32" y="6"/>
                      <a:pt x="11" y="0"/>
                    </a:cubicBezTo>
                    <a:close/>
                  </a:path>
                </a:pathLst>
              </a:custGeom>
              <a:solidFill>
                <a:srgbClr val="FFFFFF">
                  <a:alpha val="6509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3" name="Freeform 263"/>
              <p:cNvSpPr>
                <a:spLocks noEditPoints="1"/>
              </p:cNvSpPr>
              <p:nvPr/>
            </p:nvSpPr>
            <p:spPr bwMode="auto">
              <a:xfrm>
                <a:off x="3860806" y="-687387"/>
                <a:ext cx="506414" cy="419099"/>
              </a:xfrm>
              <a:custGeom>
                <a:avLst/>
                <a:gdLst>
                  <a:gd name="T0" fmla="*/ 491409 w 135"/>
                  <a:gd name="T1" fmla="*/ 67962 h 111"/>
                  <a:gd name="T2" fmla="*/ 187561 w 135"/>
                  <a:gd name="T3" fmla="*/ 22654 h 111"/>
                  <a:gd name="T4" fmla="*/ 56268 w 135"/>
                  <a:gd name="T5" fmla="*/ 56635 h 111"/>
                  <a:gd name="T6" fmla="*/ 7502 w 135"/>
                  <a:gd name="T7" fmla="*/ 56635 h 111"/>
                  <a:gd name="T8" fmla="*/ 3751 w 135"/>
                  <a:gd name="T9" fmla="*/ 56635 h 111"/>
                  <a:gd name="T10" fmla="*/ 0 w 135"/>
                  <a:gd name="T11" fmla="*/ 128373 h 111"/>
                  <a:gd name="T12" fmla="*/ 7502 w 135"/>
                  <a:gd name="T13" fmla="*/ 128373 h 111"/>
                  <a:gd name="T14" fmla="*/ 26259 w 135"/>
                  <a:gd name="T15" fmla="*/ 132148 h 111"/>
                  <a:gd name="T16" fmla="*/ 202566 w 135"/>
                  <a:gd name="T17" fmla="*/ 381342 h 111"/>
                  <a:gd name="T18" fmla="*/ 435141 w 135"/>
                  <a:gd name="T19" fmla="*/ 302053 h 111"/>
                  <a:gd name="T20" fmla="*/ 465151 w 135"/>
                  <a:gd name="T21" fmla="*/ 139700 h 111"/>
                  <a:gd name="T22" fmla="*/ 483907 w 135"/>
                  <a:gd name="T23" fmla="*/ 128373 h 111"/>
                  <a:gd name="T24" fmla="*/ 491409 w 135"/>
                  <a:gd name="T25" fmla="*/ 67962 h 111"/>
                  <a:gd name="T26" fmla="*/ 348863 w 135"/>
                  <a:gd name="T27" fmla="*/ 328483 h 111"/>
                  <a:gd name="T28" fmla="*/ 187561 w 135"/>
                  <a:gd name="T29" fmla="*/ 336034 h 111"/>
                  <a:gd name="T30" fmla="*/ 90029 w 135"/>
                  <a:gd name="T31" fmla="*/ 207662 h 111"/>
                  <a:gd name="T32" fmla="*/ 97532 w 135"/>
                  <a:gd name="T33" fmla="*/ 117046 h 111"/>
                  <a:gd name="T34" fmla="*/ 172556 w 135"/>
                  <a:gd name="T35" fmla="*/ 75513 h 111"/>
                  <a:gd name="T36" fmla="*/ 273839 w 135"/>
                  <a:gd name="T37" fmla="*/ 71738 h 111"/>
                  <a:gd name="T38" fmla="*/ 371370 w 135"/>
                  <a:gd name="T39" fmla="*/ 98167 h 111"/>
                  <a:gd name="T40" fmla="*/ 348863 w 135"/>
                  <a:gd name="T41" fmla="*/ 328483 h 1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35" h="111">
                    <a:moveTo>
                      <a:pt x="131" y="18"/>
                    </a:moveTo>
                    <a:cubicBezTo>
                      <a:pt x="131" y="18"/>
                      <a:pt x="115" y="0"/>
                      <a:pt x="50" y="6"/>
                    </a:cubicBezTo>
                    <a:cubicBezTo>
                      <a:pt x="50" y="6"/>
                      <a:pt x="29" y="9"/>
                      <a:pt x="15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6" y="94"/>
                      <a:pt x="54" y="101"/>
                    </a:cubicBezTo>
                    <a:cubicBezTo>
                      <a:pt x="54" y="101"/>
                      <a:pt x="101" y="111"/>
                      <a:pt x="116" y="80"/>
                    </a:cubicBezTo>
                    <a:cubicBezTo>
                      <a:pt x="121" y="69"/>
                      <a:pt x="121" y="52"/>
                      <a:pt x="124" y="37"/>
                    </a:cubicBezTo>
                    <a:cubicBezTo>
                      <a:pt x="124" y="35"/>
                      <a:pt x="128" y="35"/>
                      <a:pt x="129" y="34"/>
                    </a:cubicBezTo>
                    <a:cubicBezTo>
                      <a:pt x="135" y="30"/>
                      <a:pt x="135" y="23"/>
                      <a:pt x="131" y="18"/>
                    </a:cubicBezTo>
                    <a:close/>
                    <a:moveTo>
                      <a:pt x="93" y="87"/>
                    </a:moveTo>
                    <a:cubicBezTo>
                      <a:pt x="82" y="94"/>
                      <a:pt x="62" y="94"/>
                      <a:pt x="50" y="89"/>
                    </a:cubicBezTo>
                    <a:cubicBezTo>
                      <a:pt x="36" y="83"/>
                      <a:pt x="25" y="69"/>
                      <a:pt x="24" y="55"/>
                    </a:cubicBezTo>
                    <a:cubicBezTo>
                      <a:pt x="23" y="48"/>
                      <a:pt x="21" y="37"/>
                      <a:pt x="26" y="31"/>
                    </a:cubicBezTo>
                    <a:cubicBezTo>
                      <a:pt x="30" y="26"/>
                      <a:pt x="40" y="22"/>
                      <a:pt x="46" y="20"/>
                    </a:cubicBezTo>
                    <a:cubicBezTo>
                      <a:pt x="55" y="19"/>
                      <a:pt x="64" y="18"/>
                      <a:pt x="73" y="19"/>
                    </a:cubicBezTo>
                    <a:cubicBezTo>
                      <a:pt x="80" y="19"/>
                      <a:pt x="92" y="23"/>
                      <a:pt x="99" y="26"/>
                    </a:cubicBezTo>
                    <a:cubicBezTo>
                      <a:pt x="119" y="36"/>
                      <a:pt x="111" y="76"/>
                      <a:pt x="93" y="87"/>
                    </a:cubicBezTo>
                    <a:close/>
                  </a:path>
                </a:pathLst>
              </a:custGeom>
              <a:solidFill>
                <a:srgbClr val="124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4" name="Freeform 264"/>
              <p:cNvSpPr>
                <a:spLocks noEditPoints="1"/>
              </p:cNvSpPr>
              <p:nvPr/>
            </p:nvSpPr>
            <p:spPr bwMode="auto">
              <a:xfrm>
                <a:off x="3352805" y="-701676"/>
                <a:ext cx="511176" cy="430213"/>
              </a:xfrm>
              <a:custGeom>
                <a:avLst/>
                <a:gdLst>
                  <a:gd name="T0" fmla="*/ 503659 w 136"/>
                  <a:gd name="T1" fmla="*/ 71702 h 114"/>
                  <a:gd name="T2" fmla="*/ 458555 w 136"/>
                  <a:gd name="T3" fmla="*/ 71702 h 114"/>
                  <a:gd name="T4" fmla="*/ 323244 w 136"/>
                  <a:gd name="T5" fmla="*/ 30190 h 114"/>
                  <a:gd name="T6" fmla="*/ 18793 w 136"/>
                  <a:gd name="T7" fmla="*/ 64155 h 114"/>
                  <a:gd name="T8" fmla="*/ 22552 w 136"/>
                  <a:gd name="T9" fmla="*/ 124535 h 114"/>
                  <a:gd name="T10" fmla="*/ 45104 w 136"/>
                  <a:gd name="T11" fmla="*/ 135857 h 114"/>
                  <a:gd name="T12" fmla="*/ 82690 w 136"/>
                  <a:gd name="T13" fmla="*/ 313225 h 114"/>
                  <a:gd name="T14" fmla="*/ 300692 w 136"/>
                  <a:gd name="T15" fmla="*/ 388701 h 114"/>
                  <a:gd name="T16" fmla="*/ 481107 w 136"/>
                  <a:gd name="T17" fmla="*/ 143404 h 114"/>
                  <a:gd name="T18" fmla="*/ 503659 w 136"/>
                  <a:gd name="T19" fmla="*/ 143404 h 114"/>
                  <a:gd name="T20" fmla="*/ 507417 w 136"/>
                  <a:gd name="T21" fmla="*/ 143404 h 114"/>
                  <a:gd name="T22" fmla="*/ 511176 w 136"/>
                  <a:gd name="T23" fmla="*/ 71702 h 114"/>
                  <a:gd name="T24" fmla="*/ 503659 w 136"/>
                  <a:gd name="T25" fmla="*/ 71702 h 114"/>
                  <a:gd name="T26" fmla="*/ 417210 w 136"/>
                  <a:gd name="T27" fmla="*/ 218880 h 114"/>
                  <a:gd name="T28" fmla="*/ 315726 w 136"/>
                  <a:gd name="T29" fmla="*/ 343416 h 114"/>
                  <a:gd name="T30" fmla="*/ 150346 w 136"/>
                  <a:gd name="T31" fmla="*/ 332094 h 114"/>
                  <a:gd name="T32" fmla="*/ 139070 w 136"/>
                  <a:gd name="T33" fmla="*/ 98119 h 114"/>
                  <a:gd name="T34" fmla="*/ 236795 w 136"/>
                  <a:gd name="T35" fmla="*/ 75476 h 114"/>
                  <a:gd name="T36" fmla="*/ 338278 w 136"/>
                  <a:gd name="T37" fmla="*/ 86797 h 114"/>
                  <a:gd name="T38" fmla="*/ 413451 w 136"/>
                  <a:gd name="T39" fmla="*/ 128309 h 114"/>
                  <a:gd name="T40" fmla="*/ 417210 w 136"/>
                  <a:gd name="T41" fmla="*/ 218880 h 11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36" h="114">
                    <a:moveTo>
                      <a:pt x="134" y="19"/>
                    </a:moveTo>
                    <a:cubicBezTo>
                      <a:pt x="122" y="19"/>
                      <a:pt x="122" y="19"/>
                      <a:pt x="122" y="19"/>
                    </a:cubicBezTo>
                    <a:cubicBezTo>
                      <a:pt x="107" y="11"/>
                      <a:pt x="86" y="8"/>
                      <a:pt x="86" y="8"/>
                    </a:cubicBezTo>
                    <a:cubicBezTo>
                      <a:pt x="22" y="0"/>
                      <a:pt x="5" y="17"/>
                      <a:pt x="5" y="17"/>
                    </a:cubicBezTo>
                    <a:cubicBezTo>
                      <a:pt x="1" y="22"/>
                      <a:pt x="0" y="29"/>
                      <a:pt x="6" y="33"/>
                    </a:cubicBezTo>
                    <a:cubicBezTo>
                      <a:pt x="7" y="34"/>
                      <a:pt x="12" y="34"/>
                      <a:pt x="12" y="36"/>
                    </a:cubicBezTo>
                    <a:cubicBezTo>
                      <a:pt x="14" y="51"/>
                      <a:pt x="17" y="72"/>
                      <a:pt x="22" y="83"/>
                    </a:cubicBezTo>
                    <a:cubicBezTo>
                      <a:pt x="35" y="114"/>
                      <a:pt x="80" y="103"/>
                      <a:pt x="80" y="103"/>
                    </a:cubicBezTo>
                    <a:cubicBezTo>
                      <a:pt x="127" y="98"/>
                      <a:pt x="128" y="38"/>
                      <a:pt x="128" y="38"/>
                    </a:cubicBezTo>
                    <a:cubicBezTo>
                      <a:pt x="134" y="38"/>
                      <a:pt x="134" y="38"/>
                      <a:pt x="134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6" y="19"/>
                      <a:pt x="136" y="19"/>
                      <a:pt x="136" y="19"/>
                    </a:cubicBezTo>
                    <a:lnTo>
                      <a:pt x="134" y="19"/>
                    </a:lnTo>
                    <a:close/>
                    <a:moveTo>
                      <a:pt x="111" y="58"/>
                    </a:moveTo>
                    <a:cubicBezTo>
                      <a:pt x="109" y="72"/>
                      <a:pt x="98" y="86"/>
                      <a:pt x="84" y="91"/>
                    </a:cubicBezTo>
                    <a:cubicBezTo>
                      <a:pt x="71" y="95"/>
                      <a:pt x="52" y="95"/>
                      <a:pt x="40" y="88"/>
                    </a:cubicBezTo>
                    <a:cubicBezTo>
                      <a:pt x="23" y="76"/>
                      <a:pt x="17" y="36"/>
                      <a:pt x="37" y="26"/>
                    </a:cubicBezTo>
                    <a:cubicBezTo>
                      <a:pt x="44" y="23"/>
                      <a:pt x="56" y="20"/>
                      <a:pt x="63" y="20"/>
                    </a:cubicBezTo>
                    <a:cubicBezTo>
                      <a:pt x="72" y="20"/>
                      <a:pt x="81" y="21"/>
                      <a:pt x="90" y="23"/>
                    </a:cubicBezTo>
                    <a:cubicBezTo>
                      <a:pt x="96" y="24"/>
                      <a:pt x="106" y="29"/>
                      <a:pt x="110" y="34"/>
                    </a:cubicBezTo>
                    <a:cubicBezTo>
                      <a:pt x="114" y="40"/>
                      <a:pt x="112" y="51"/>
                      <a:pt x="111" y="58"/>
                    </a:cubicBezTo>
                    <a:close/>
                  </a:path>
                </a:pathLst>
              </a:custGeom>
              <a:solidFill>
                <a:srgbClr val="2967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5" name="Freeform 265"/>
              <p:cNvSpPr/>
              <p:nvPr/>
            </p:nvSpPr>
            <p:spPr bwMode="auto">
              <a:xfrm>
                <a:off x="3935418" y="-577850"/>
                <a:ext cx="315914" cy="246062"/>
              </a:xfrm>
              <a:custGeom>
                <a:avLst/>
                <a:gdLst>
                  <a:gd name="T0" fmla="*/ 26326 w 84"/>
                  <a:gd name="T1" fmla="*/ 0 h 65"/>
                  <a:gd name="T2" fmla="*/ 18804 w 84"/>
                  <a:gd name="T3" fmla="*/ 7571 h 65"/>
                  <a:gd name="T4" fmla="*/ 11283 w 84"/>
                  <a:gd name="T5" fmla="*/ 98425 h 65"/>
                  <a:gd name="T6" fmla="*/ 109066 w 84"/>
                  <a:gd name="T7" fmla="*/ 227134 h 65"/>
                  <a:gd name="T8" fmla="*/ 270783 w 84"/>
                  <a:gd name="T9" fmla="*/ 219563 h 65"/>
                  <a:gd name="T10" fmla="*/ 315914 w 84"/>
                  <a:gd name="T11" fmla="*/ 166565 h 65"/>
                  <a:gd name="T12" fmla="*/ 26326 w 84"/>
                  <a:gd name="T13" fmla="*/ 0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4" h="65">
                    <a:moveTo>
                      <a:pt x="7" y="0"/>
                    </a:moveTo>
                    <a:cubicBezTo>
                      <a:pt x="6" y="0"/>
                      <a:pt x="6" y="1"/>
                      <a:pt x="5" y="2"/>
                    </a:cubicBezTo>
                    <a:cubicBezTo>
                      <a:pt x="0" y="8"/>
                      <a:pt x="2" y="19"/>
                      <a:pt x="3" y="26"/>
                    </a:cubicBezTo>
                    <a:cubicBezTo>
                      <a:pt x="4" y="40"/>
                      <a:pt x="15" y="54"/>
                      <a:pt x="29" y="60"/>
                    </a:cubicBezTo>
                    <a:cubicBezTo>
                      <a:pt x="41" y="65"/>
                      <a:pt x="61" y="65"/>
                      <a:pt x="72" y="58"/>
                    </a:cubicBezTo>
                    <a:cubicBezTo>
                      <a:pt x="77" y="55"/>
                      <a:pt x="81" y="50"/>
                      <a:pt x="84" y="44"/>
                    </a:cubicBezTo>
                    <a:cubicBezTo>
                      <a:pt x="56" y="19"/>
                      <a:pt x="29" y="6"/>
                      <a:pt x="7" y="0"/>
                    </a:cubicBezTo>
                    <a:close/>
                  </a:path>
                </a:pathLst>
              </a:custGeom>
              <a:solidFill>
                <a:srgbClr val="FFFFFF">
                  <a:alpha val="6509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6" name="Freeform 266"/>
              <p:cNvSpPr/>
              <p:nvPr/>
            </p:nvSpPr>
            <p:spPr bwMode="auto">
              <a:xfrm>
                <a:off x="3960813" y="-619126"/>
                <a:ext cx="319088" cy="207963"/>
              </a:xfrm>
              <a:custGeom>
                <a:avLst/>
                <a:gdLst>
                  <a:gd name="T0" fmla="*/ 289056 w 85"/>
                  <a:gd name="T1" fmla="*/ 207963 h 55"/>
                  <a:gd name="T2" fmla="*/ 266532 w 85"/>
                  <a:gd name="T3" fmla="*/ 30249 h 55"/>
                  <a:gd name="T4" fmla="*/ 168929 w 85"/>
                  <a:gd name="T5" fmla="*/ 3781 h 55"/>
                  <a:gd name="T6" fmla="*/ 67572 w 85"/>
                  <a:gd name="T7" fmla="*/ 11343 h 55"/>
                  <a:gd name="T8" fmla="*/ 0 w 85"/>
                  <a:gd name="T9" fmla="*/ 41593 h 55"/>
                  <a:gd name="T10" fmla="*/ 289056 w 85"/>
                  <a:gd name="T11" fmla="*/ 207963 h 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5" h="55">
                    <a:moveTo>
                      <a:pt x="77" y="55"/>
                    </a:moveTo>
                    <a:cubicBezTo>
                      <a:pt x="85" y="39"/>
                      <a:pt x="85" y="16"/>
                      <a:pt x="71" y="8"/>
                    </a:cubicBezTo>
                    <a:cubicBezTo>
                      <a:pt x="64" y="5"/>
                      <a:pt x="52" y="1"/>
                      <a:pt x="45" y="1"/>
                    </a:cubicBezTo>
                    <a:cubicBezTo>
                      <a:pt x="36" y="0"/>
                      <a:pt x="27" y="1"/>
                      <a:pt x="18" y="3"/>
                    </a:cubicBezTo>
                    <a:cubicBezTo>
                      <a:pt x="13" y="3"/>
                      <a:pt x="5" y="7"/>
                      <a:pt x="0" y="11"/>
                    </a:cubicBezTo>
                    <a:cubicBezTo>
                      <a:pt x="22" y="17"/>
                      <a:pt x="49" y="30"/>
                      <a:pt x="77" y="55"/>
                    </a:cubicBezTo>
                    <a:close/>
                  </a:path>
                </a:pathLst>
              </a:custGeom>
              <a:solidFill>
                <a:srgbClr val="EEEEE5">
                  <a:alpha val="7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58" name="Freeform 40"/>
            <p:cNvSpPr/>
            <p:nvPr/>
          </p:nvSpPr>
          <p:spPr bwMode="auto">
            <a:xfrm>
              <a:off x="5692775" y="3235325"/>
              <a:ext cx="854075" cy="1181100"/>
            </a:xfrm>
            <a:custGeom>
              <a:avLst/>
              <a:gdLst>
                <a:gd name="T0" fmla="*/ 815969 w 10467"/>
                <a:gd name="T1" fmla="*/ 0 h 10000"/>
                <a:gd name="T2" fmla="*/ 414349 w 10467"/>
                <a:gd name="T3" fmla="*/ 817557 h 10000"/>
                <a:gd name="T4" fmla="*/ 71397 w 10467"/>
                <a:gd name="T5" fmla="*/ 303188 h 10000"/>
                <a:gd name="T6" fmla="*/ 0 w 10467"/>
                <a:gd name="T7" fmla="*/ 382558 h 10000"/>
                <a:gd name="T8" fmla="*/ 390523 w 10467"/>
                <a:gd name="T9" fmla="*/ 1181100 h 10000"/>
                <a:gd name="T10" fmla="*/ 854075 w 10467"/>
                <a:gd name="T11" fmla="*/ 552400 h 10000"/>
                <a:gd name="T12" fmla="*/ 815969 w 10467"/>
                <a:gd name="T13" fmla="*/ 0 h 100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467" h="10000">
                  <a:moveTo>
                    <a:pt x="10000" y="0"/>
                  </a:moveTo>
                  <a:lnTo>
                    <a:pt x="5078" y="6922"/>
                  </a:lnTo>
                  <a:lnTo>
                    <a:pt x="875" y="2567"/>
                  </a:lnTo>
                  <a:lnTo>
                    <a:pt x="0" y="3239"/>
                  </a:lnTo>
                  <a:lnTo>
                    <a:pt x="4786" y="10000"/>
                  </a:lnTo>
                  <a:lnTo>
                    <a:pt x="10467" y="4677"/>
                  </a:lnTo>
                  <a:cubicBezTo>
                    <a:pt x="10311" y="3118"/>
                    <a:pt x="10156" y="1559"/>
                    <a:pt x="10000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9" name="图片 153"/>
            <p:cNvSpPr>
              <a:spLocks noChangeAspect="1"/>
            </p:cNvSpPr>
            <p:nvPr/>
          </p:nvSpPr>
          <p:spPr bwMode="auto">
            <a:xfrm>
              <a:off x="5542372" y="3372880"/>
              <a:ext cx="247500" cy="292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0" name="Freeform 437"/>
            <p:cNvSpPr/>
            <p:nvPr/>
          </p:nvSpPr>
          <p:spPr bwMode="auto">
            <a:xfrm rot="8439083">
              <a:off x="5658956" y="3584818"/>
              <a:ext cx="225150" cy="144015"/>
            </a:xfrm>
            <a:custGeom>
              <a:avLst/>
              <a:gdLst>
                <a:gd name="T0" fmla="*/ 186611 w 111"/>
                <a:gd name="T1" fmla="*/ 144015 h 71"/>
                <a:gd name="T2" fmla="*/ 225150 w 111"/>
                <a:gd name="T3" fmla="*/ 0 h 71"/>
                <a:gd name="T4" fmla="*/ 66936 w 111"/>
                <a:gd name="T5" fmla="*/ 18255 h 71"/>
                <a:gd name="T6" fmla="*/ 70993 w 111"/>
                <a:gd name="T7" fmla="*/ 70993 h 71"/>
                <a:gd name="T8" fmla="*/ 52738 w 111"/>
                <a:gd name="T9" fmla="*/ 18255 h 71"/>
                <a:gd name="T10" fmla="*/ 0 w 111"/>
                <a:gd name="T11" fmla="*/ 18255 h 71"/>
                <a:gd name="T12" fmla="*/ 46653 w 111"/>
                <a:gd name="T13" fmla="*/ 144015 h 71"/>
                <a:gd name="T14" fmla="*/ 186611 w 111"/>
                <a:gd name="T15" fmla="*/ 144015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1" h="71">
                  <a:moveTo>
                    <a:pt x="92" y="71"/>
                  </a:moveTo>
                  <a:lnTo>
                    <a:pt x="111" y="0"/>
                  </a:lnTo>
                  <a:lnTo>
                    <a:pt x="33" y="9"/>
                  </a:lnTo>
                  <a:lnTo>
                    <a:pt x="35" y="35"/>
                  </a:lnTo>
                  <a:lnTo>
                    <a:pt x="26" y="9"/>
                  </a:lnTo>
                  <a:lnTo>
                    <a:pt x="0" y="9"/>
                  </a:lnTo>
                  <a:lnTo>
                    <a:pt x="23" y="71"/>
                  </a:lnTo>
                  <a:lnTo>
                    <a:pt x="92" y="71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9" name="任意多边形 78"/>
          <p:cNvSpPr/>
          <p:nvPr/>
        </p:nvSpPr>
        <p:spPr bwMode="auto">
          <a:xfrm>
            <a:off x="2451100" y="149225"/>
            <a:ext cx="2011363" cy="1960563"/>
          </a:xfrm>
          <a:custGeom>
            <a:avLst/>
            <a:gdLst>
              <a:gd name="T0" fmla="*/ 494147 w 2011263"/>
              <a:gd name="T1" fmla="*/ 1595140 h 1960238"/>
              <a:gd name="T2" fmla="*/ 494147 w 2011263"/>
              <a:gd name="T3" fmla="*/ 1785863 h 1960238"/>
              <a:gd name="T4" fmla="*/ 1413086 w 2011263"/>
              <a:gd name="T5" fmla="*/ 1785863 h 1960238"/>
              <a:gd name="T6" fmla="*/ 1499778 w 2011263"/>
              <a:gd name="T7" fmla="*/ 1690502 h 1960238"/>
              <a:gd name="T8" fmla="*/ 1499778 w 2011263"/>
              <a:gd name="T9" fmla="*/ 1595140 h 1960238"/>
              <a:gd name="T10" fmla="*/ 494147 w 2011263"/>
              <a:gd name="T11" fmla="*/ 1595140 h 1960238"/>
              <a:gd name="T12" fmla="*/ 173385 w 2011263"/>
              <a:gd name="T13" fmla="*/ 1413086 h 1960238"/>
              <a:gd name="T14" fmla="*/ 1820540 w 2011263"/>
              <a:gd name="T15" fmla="*/ 1413086 h 1960238"/>
              <a:gd name="T16" fmla="*/ 1820540 w 2011263"/>
              <a:gd name="T17" fmla="*/ 1690502 h 1960238"/>
              <a:gd name="T18" fmla="*/ 1543124 w 2011263"/>
              <a:gd name="T19" fmla="*/ 1959248 h 1960238"/>
              <a:gd name="T20" fmla="*/ 173385 w 2011263"/>
              <a:gd name="T21" fmla="*/ 1959248 h 1960238"/>
              <a:gd name="T22" fmla="*/ 173385 w 2011263"/>
              <a:gd name="T23" fmla="*/ 1413086 h 1960238"/>
              <a:gd name="T24" fmla="*/ 416123 w 2011263"/>
              <a:gd name="T25" fmla="*/ 0 h 1960238"/>
              <a:gd name="T26" fmla="*/ 762893 w 2011263"/>
              <a:gd name="T27" fmla="*/ 0 h 1960238"/>
              <a:gd name="T28" fmla="*/ 788901 w 2011263"/>
              <a:gd name="T29" fmla="*/ 130039 h 1960238"/>
              <a:gd name="T30" fmla="*/ 1222363 w 2011263"/>
              <a:gd name="T31" fmla="*/ 130039 h 1960238"/>
              <a:gd name="T32" fmla="*/ 1248370 w 2011263"/>
              <a:gd name="T33" fmla="*/ 0 h 1960238"/>
              <a:gd name="T34" fmla="*/ 1595140 w 2011263"/>
              <a:gd name="T35" fmla="*/ 0 h 1960238"/>
              <a:gd name="T36" fmla="*/ 1577801 w 2011263"/>
              <a:gd name="T37" fmla="*/ 86692 h 1960238"/>
              <a:gd name="T38" fmla="*/ 1569132 w 2011263"/>
              <a:gd name="T39" fmla="*/ 130039 h 1960238"/>
              <a:gd name="T40" fmla="*/ 1967917 w 2011263"/>
              <a:gd name="T41" fmla="*/ 130039 h 1960238"/>
              <a:gd name="T42" fmla="*/ 1967917 w 2011263"/>
              <a:gd name="T43" fmla="*/ 312093 h 1960238"/>
              <a:gd name="T44" fmla="*/ 1179016 w 2011263"/>
              <a:gd name="T45" fmla="*/ 312093 h 1960238"/>
              <a:gd name="T46" fmla="*/ 1179016 w 2011263"/>
              <a:gd name="T47" fmla="*/ 433462 h 1960238"/>
              <a:gd name="T48" fmla="*/ 1863886 w 2011263"/>
              <a:gd name="T49" fmla="*/ 433462 h 1960238"/>
              <a:gd name="T50" fmla="*/ 1863886 w 2011263"/>
              <a:gd name="T51" fmla="*/ 606847 h 1960238"/>
              <a:gd name="T52" fmla="*/ 1179016 w 2011263"/>
              <a:gd name="T53" fmla="*/ 606847 h 1960238"/>
              <a:gd name="T54" fmla="*/ 1179016 w 2011263"/>
              <a:gd name="T55" fmla="*/ 728216 h 1960238"/>
              <a:gd name="T56" fmla="*/ 2002594 w 2011263"/>
              <a:gd name="T57" fmla="*/ 728216 h 1960238"/>
              <a:gd name="T58" fmla="*/ 2002594 w 2011263"/>
              <a:gd name="T59" fmla="*/ 910270 h 1960238"/>
              <a:gd name="T60" fmla="*/ 1179016 w 2011263"/>
              <a:gd name="T61" fmla="*/ 910270 h 1960238"/>
              <a:gd name="T62" fmla="*/ 1179016 w 2011263"/>
              <a:gd name="T63" fmla="*/ 1127001 h 1960238"/>
              <a:gd name="T64" fmla="*/ 1378409 w 2011263"/>
              <a:gd name="T65" fmla="*/ 1127001 h 1960238"/>
              <a:gd name="T66" fmla="*/ 1421755 w 2011263"/>
              <a:gd name="T67" fmla="*/ 1005632 h 1960238"/>
              <a:gd name="T68" fmla="*/ 1430424 w 2011263"/>
              <a:gd name="T69" fmla="*/ 962285 h 1960238"/>
              <a:gd name="T70" fmla="*/ 1759855 w 2011263"/>
              <a:gd name="T71" fmla="*/ 962285 h 1960238"/>
              <a:gd name="T72" fmla="*/ 1716509 w 2011263"/>
              <a:gd name="T73" fmla="*/ 1127001 h 1960238"/>
              <a:gd name="T74" fmla="*/ 2011263 w 2011263"/>
              <a:gd name="T75" fmla="*/ 1127001 h 1960238"/>
              <a:gd name="T76" fmla="*/ 2011263 w 2011263"/>
              <a:gd name="T77" fmla="*/ 1309055 h 1960238"/>
              <a:gd name="T78" fmla="*/ 0 w 2011263"/>
              <a:gd name="T79" fmla="*/ 1309055 h 1960238"/>
              <a:gd name="T80" fmla="*/ 0 w 2011263"/>
              <a:gd name="T81" fmla="*/ 1127001 h 1960238"/>
              <a:gd name="T82" fmla="*/ 294754 w 2011263"/>
              <a:gd name="T83" fmla="*/ 1127001 h 1960238"/>
              <a:gd name="T84" fmla="*/ 251408 w 2011263"/>
              <a:gd name="T85" fmla="*/ 962285 h 1960238"/>
              <a:gd name="T86" fmla="*/ 580839 w 2011263"/>
              <a:gd name="T87" fmla="*/ 962285 h 1960238"/>
              <a:gd name="T88" fmla="*/ 624185 w 2011263"/>
              <a:gd name="T89" fmla="*/ 1127001 h 1960238"/>
              <a:gd name="T90" fmla="*/ 832247 w 2011263"/>
              <a:gd name="T91" fmla="*/ 1127001 h 1960238"/>
              <a:gd name="T92" fmla="*/ 832247 w 2011263"/>
              <a:gd name="T93" fmla="*/ 910270 h 1960238"/>
              <a:gd name="T94" fmla="*/ 17339 w 2011263"/>
              <a:gd name="T95" fmla="*/ 910270 h 1960238"/>
              <a:gd name="T96" fmla="*/ 17339 w 2011263"/>
              <a:gd name="T97" fmla="*/ 728216 h 1960238"/>
              <a:gd name="T98" fmla="*/ 832247 w 2011263"/>
              <a:gd name="T99" fmla="*/ 728216 h 1960238"/>
              <a:gd name="T100" fmla="*/ 832247 w 2011263"/>
              <a:gd name="T101" fmla="*/ 606847 h 1960238"/>
              <a:gd name="T102" fmla="*/ 138708 w 2011263"/>
              <a:gd name="T103" fmla="*/ 606847 h 1960238"/>
              <a:gd name="T104" fmla="*/ 138708 w 2011263"/>
              <a:gd name="T105" fmla="*/ 433462 h 1960238"/>
              <a:gd name="T106" fmla="*/ 832247 w 2011263"/>
              <a:gd name="T107" fmla="*/ 433462 h 1960238"/>
              <a:gd name="T108" fmla="*/ 832247 w 2011263"/>
              <a:gd name="T109" fmla="*/ 312093 h 1960238"/>
              <a:gd name="T110" fmla="*/ 43346 w 2011263"/>
              <a:gd name="T111" fmla="*/ 312093 h 1960238"/>
              <a:gd name="T112" fmla="*/ 43346 w 2011263"/>
              <a:gd name="T113" fmla="*/ 130039 h 1960238"/>
              <a:gd name="T114" fmla="*/ 442131 w 2011263"/>
              <a:gd name="T115" fmla="*/ 130039 h 1960238"/>
              <a:gd name="T116" fmla="*/ 416123 w 2011263"/>
              <a:gd name="T117" fmla="*/ 0 h 1960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11263" h="1960238">
                <a:moveTo>
                  <a:pt x="494147" y="1595140"/>
                </a:moveTo>
                <a:lnTo>
                  <a:pt x="494147" y="1785863"/>
                </a:lnTo>
                <a:lnTo>
                  <a:pt x="1413086" y="1785863"/>
                </a:lnTo>
                <a:cubicBezTo>
                  <a:pt x="1476660" y="1785863"/>
                  <a:pt x="1505558" y="1754076"/>
                  <a:pt x="1499778" y="1690502"/>
                </a:cubicBezTo>
                <a:lnTo>
                  <a:pt x="1499778" y="1595140"/>
                </a:lnTo>
                <a:lnTo>
                  <a:pt x="494147" y="1595140"/>
                </a:lnTo>
                <a:close/>
                <a:moveTo>
                  <a:pt x="173385" y="1413086"/>
                </a:moveTo>
                <a:lnTo>
                  <a:pt x="1820540" y="1413086"/>
                </a:lnTo>
                <a:lnTo>
                  <a:pt x="1820540" y="1690502"/>
                </a:lnTo>
                <a:cubicBezTo>
                  <a:pt x="1832099" y="1881225"/>
                  <a:pt x="1739627" y="1970807"/>
                  <a:pt x="1543124" y="1959248"/>
                </a:cubicBezTo>
                <a:lnTo>
                  <a:pt x="173385" y="1959248"/>
                </a:lnTo>
                <a:lnTo>
                  <a:pt x="173385" y="1413086"/>
                </a:lnTo>
                <a:close/>
                <a:moveTo>
                  <a:pt x="416123" y="0"/>
                </a:moveTo>
                <a:lnTo>
                  <a:pt x="762893" y="0"/>
                </a:lnTo>
                <a:cubicBezTo>
                  <a:pt x="762893" y="40457"/>
                  <a:pt x="771562" y="83803"/>
                  <a:pt x="788901" y="130039"/>
                </a:cubicBezTo>
                <a:lnTo>
                  <a:pt x="1222363" y="130039"/>
                </a:lnTo>
                <a:cubicBezTo>
                  <a:pt x="1233922" y="83803"/>
                  <a:pt x="1242591" y="40457"/>
                  <a:pt x="1248370" y="0"/>
                </a:cubicBezTo>
                <a:lnTo>
                  <a:pt x="1595140" y="0"/>
                </a:lnTo>
                <a:cubicBezTo>
                  <a:pt x="1589360" y="23118"/>
                  <a:pt x="1583581" y="52015"/>
                  <a:pt x="1577801" y="86692"/>
                </a:cubicBezTo>
                <a:cubicBezTo>
                  <a:pt x="1572022" y="104031"/>
                  <a:pt x="1569132" y="118480"/>
                  <a:pt x="1569132" y="130039"/>
                </a:cubicBezTo>
                <a:lnTo>
                  <a:pt x="1967917" y="130039"/>
                </a:lnTo>
                <a:lnTo>
                  <a:pt x="1967917" y="312093"/>
                </a:lnTo>
                <a:lnTo>
                  <a:pt x="1179016" y="312093"/>
                </a:lnTo>
                <a:lnTo>
                  <a:pt x="1179016" y="433462"/>
                </a:lnTo>
                <a:lnTo>
                  <a:pt x="1863886" y="433462"/>
                </a:lnTo>
                <a:lnTo>
                  <a:pt x="1863886" y="606847"/>
                </a:lnTo>
                <a:lnTo>
                  <a:pt x="1179016" y="606847"/>
                </a:lnTo>
                <a:lnTo>
                  <a:pt x="1179016" y="728216"/>
                </a:lnTo>
                <a:lnTo>
                  <a:pt x="2002594" y="728216"/>
                </a:lnTo>
                <a:lnTo>
                  <a:pt x="2002594" y="910270"/>
                </a:lnTo>
                <a:lnTo>
                  <a:pt x="1179016" y="910270"/>
                </a:lnTo>
                <a:lnTo>
                  <a:pt x="1179016" y="1127001"/>
                </a:lnTo>
                <a:lnTo>
                  <a:pt x="1378409" y="1127001"/>
                </a:lnTo>
                <a:cubicBezTo>
                  <a:pt x="1389968" y="1103883"/>
                  <a:pt x="1404417" y="1063427"/>
                  <a:pt x="1421755" y="1005632"/>
                </a:cubicBezTo>
                <a:cubicBezTo>
                  <a:pt x="1421755" y="988293"/>
                  <a:pt x="1424645" y="973844"/>
                  <a:pt x="1430424" y="962285"/>
                </a:cubicBezTo>
                <a:lnTo>
                  <a:pt x="1759855" y="962285"/>
                </a:lnTo>
                <a:cubicBezTo>
                  <a:pt x="1748296" y="1020080"/>
                  <a:pt x="1733848" y="1074986"/>
                  <a:pt x="1716509" y="1127001"/>
                </a:cubicBezTo>
                <a:lnTo>
                  <a:pt x="2011263" y="1127001"/>
                </a:lnTo>
                <a:lnTo>
                  <a:pt x="2011263" y="1309055"/>
                </a:lnTo>
                <a:lnTo>
                  <a:pt x="0" y="1309055"/>
                </a:lnTo>
                <a:lnTo>
                  <a:pt x="0" y="1127001"/>
                </a:lnTo>
                <a:lnTo>
                  <a:pt x="294754" y="1127001"/>
                </a:lnTo>
                <a:cubicBezTo>
                  <a:pt x="271636" y="1074986"/>
                  <a:pt x="257187" y="1020080"/>
                  <a:pt x="251408" y="962285"/>
                </a:cubicBezTo>
                <a:lnTo>
                  <a:pt x="580839" y="962285"/>
                </a:lnTo>
                <a:cubicBezTo>
                  <a:pt x="592398" y="1020080"/>
                  <a:pt x="606847" y="1074986"/>
                  <a:pt x="624185" y="1127001"/>
                </a:cubicBezTo>
                <a:lnTo>
                  <a:pt x="832247" y="1127001"/>
                </a:lnTo>
                <a:lnTo>
                  <a:pt x="832247" y="910270"/>
                </a:lnTo>
                <a:lnTo>
                  <a:pt x="17339" y="910270"/>
                </a:lnTo>
                <a:lnTo>
                  <a:pt x="17339" y="728216"/>
                </a:lnTo>
                <a:lnTo>
                  <a:pt x="832247" y="728216"/>
                </a:lnTo>
                <a:lnTo>
                  <a:pt x="832247" y="606847"/>
                </a:lnTo>
                <a:lnTo>
                  <a:pt x="138708" y="606847"/>
                </a:lnTo>
                <a:lnTo>
                  <a:pt x="138708" y="433462"/>
                </a:lnTo>
                <a:lnTo>
                  <a:pt x="832247" y="433462"/>
                </a:lnTo>
                <a:lnTo>
                  <a:pt x="832247" y="312093"/>
                </a:lnTo>
                <a:lnTo>
                  <a:pt x="43346" y="312093"/>
                </a:lnTo>
                <a:lnTo>
                  <a:pt x="43346" y="130039"/>
                </a:lnTo>
                <a:lnTo>
                  <a:pt x="442131" y="130039"/>
                </a:lnTo>
                <a:cubicBezTo>
                  <a:pt x="424793" y="89582"/>
                  <a:pt x="416123" y="46236"/>
                  <a:pt x="4161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" name="任意多边形 79"/>
          <p:cNvSpPr/>
          <p:nvPr/>
        </p:nvSpPr>
        <p:spPr bwMode="auto">
          <a:xfrm>
            <a:off x="2443163" y="2463800"/>
            <a:ext cx="2011362" cy="2028825"/>
          </a:xfrm>
          <a:custGeom>
            <a:avLst/>
            <a:gdLst>
              <a:gd name="T0" fmla="*/ 1447763 w 2011263"/>
              <a:gd name="T1" fmla="*/ 1465102 h 2028602"/>
              <a:gd name="T2" fmla="*/ 1525786 w 2011263"/>
              <a:gd name="T3" fmla="*/ 1335063 h 2028602"/>
              <a:gd name="T4" fmla="*/ 1586470 w 2011263"/>
              <a:gd name="T5" fmla="*/ 1170348 h 2028602"/>
              <a:gd name="T6" fmla="*/ 1213693 w 2011263"/>
              <a:gd name="T7" fmla="*/ 0 h 2028602"/>
              <a:gd name="T8" fmla="*/ 1491109 w 2011263"/>
              <a:gd name="T9" fmla="*/ 104031 h 2028602"/>
              <a:gd name="T10" fmla="*/ 2011263 w 2011263"/>
              <a:gd name="T11" fmla="*/ 294754 h 2028602"/>
              <a:gd name="T12" fmla="*/ 1803201 w 2011263"/>
              <a:gd name="T13" fmla="*/ 554832 h 2028602"/>
              <a:gd name="T14" fmla="*/ 1473770 w 2011263"/>
              <a:gd name="T15" fmla="*/ 294754 h 2028602"/>
              <a:gd name="T16" fmla="*/ 1022970 w 2011263"/>
              <a:gd name="T17" fmla="*/ 537493 h 2028602"/>
              <a:gd name="T18" fmla="*/ 1179016 w 2011263"/>
              <a:gd name="T19" fmla="*/ 632855 h 2028602"/>
              <a:gd name="T20" fmla="*/ 1993925 w 2011263"/>
              <a:gd name="T21" fmla="*/ 832247 h 2028602"/>
              <a:gd name="T22" fmla="*/ 1179016 w 2011263"/>
              <a:gd name="T23" fmla="*/ 970955 h 2028602"/>
              <a:gd name="T24" fmla="*/ 1881224 w 2011263"/>
              <a:gd name="T25" fmla="*/ 1257040 h 2028602"/>
              <a:gd name="T26" fmla="*/ 1508447 w 2011263"/>
              <a:gd name="T27" fmla="*/ 1517117 h 2028602"/>
              <a:gd name="T28" fmla="*/ 2002594 w 2011263"/>
              <a:gd name="T29" fmla="*/ 2002594 h 2028602"/>
              <a:gd name="T30" fmla="*/ 1179016 w 2011263"/>
              <a:gd name="T31" fmla="*/ 2028602 h 2028602"/>
              <a:gd name="T32" fmla="*/ 849585 w 2011263"/>
              <a:gd name="T33" fmla="*/ 1560463 h 2028602"/>
              <a:gd name="T34" fmla="*/ 26008 w 2011263"/>
              <a:gd name="T35" fmla="*/ 1811871 h 2028602"/>
              <a:gd name="T36" fmla="*/ 476808 w 2011263"/>
              <a:gd name="T37" fmla="*/ 1170348 h 2028602"/>
              <a:gd name="T38" fmla="*/ 173385 w 2011263"/>
              <a:gd name="T39" fmla="*/ 1499779 h 2028602"/>
              <a:gd name="T40" fmla="*/ 849585 w 2011263"/>
              <a:gd name="T41" fmla="*/ 970955 h 2028602"/>
              <a:gd name="T42" fmla="*/ 43346 w 2011263"/>
              <a:gd name="T43" fmla="*/ 832247 h 2028602"/>
              <a:gd name="T44" fmla="*/ 849585 w 2011263"/>
              <a:gd name="T45" fmla="*/ 632855 h 2028602"/>
              <a:gd name="T46" fmla="*/ 953616 w 2011263"/>
              <a:gd name="T47" fmla="*/ 537493 h 2028602"/>
              <a:gd name="T48" fmla="*/ 1213693 w 2011263"/>
              <a:gd name="T49" fmla="*/ 0 h 2028602"/>
              <a:gd name="T50" fmla="*/ 580839 w 2011263"/>
              <a:gd name="T51" fmla="*/ 0 h 2028602"/>
              <a:gd name="T52" fmla="*/ 546162 w 2011263"/>
              <a:gd name="T53" fmla="*/ 104031 h 2028602"/>
              <a:gd name="T54" fmla="*/ 1022970 w 2011263"/>
              <a:gd name="T55" fmla="*/ 303424 h 2028602"/>
              <a:gd name="T56" fmla="*/ 771562 w 2011263"/>
              <a:gd name="T57" fmla="*/ 329431 h 2028602"/>
              <a:gd name="T58" fmla="*/ 546162 w 2011263"/>
              <a:gd name="T59" fmla="*/ 563501 h 2028602"/>
              <a:gd name="T60" fmla="*/ 442131 w 2011263"/>
              <a:gd name="T61" fmla="*/ 303424 h 2028602"/>
              <a:gd name="T62" fmla="*/ 0 w 2011263"/>
              <a:gd name="T63" fmla="*/ 407455 h 2028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11263" h="2028602">
                <a:moveTo>
                  <a:pt x="1196355" y="1170348"/>
                </a:moveTo>
                <a:cubicBezTo>
                  <a:pt x="1271488" y="1280158"/>
                  <a:pt x="1355291" y="1378409"/>
                  <a:pt x="1447763" y="1465102"/>
                </a:cubicBezTo>
                <a:lnTo>
                  <a:pt x="1447763" y="1335063"/>
                </a:lnTo>
                <a:lnTo>
                  <a:pt x="1525786" y="1335063"/>
                </a:lnTo>
                <a:cubicBezTo>
                  <a:pt x="1566242" y="1335063"/>
                  <a:pt x="1586470" y="1314835"/>
                  <a:pt x="1586470" y="1274378"/>
                </a:cubicBezTo>
                <a:lnTo>
                  <a:pt x="1586470" y="1170348"/>
                </a:lnTo>
                <a:lnTo>
                  <a:pt x="1196355" y="1170348"/>
                </a:lnTo>
                <a:close/>
                <a:moveTo>
                  <a:pt x="1213693" y="0"/>
                </a:moveTo>
                <a:lnTo>
                  <a:pt x="1517116" y="0"/>
                </a:lnTo>
                <a:cubicBezTo>
                  <a:pt x="1511337" y="40457"/>
                  <a:pt x="1502668" y="75134"/>
                  <a:pt x="1491109" y="104031"/>
                </a:cubicBezTo>
                <a:lnTo>
                  <a:pt x="2011263" y="104031"/>
                </a:lnTo>
                <a:lnTo>
                  <a:pt x="2011263" y="294754"/>
                </a:lnTo>
                <a:lnTo>
                  <a:pt x="1733847" y="294754"/>
                </a:lnTo>
                <a:cubicBezTo>
                  <a:pt x="1762745" y="375667"/>
                  <a:pt x="1785863" y="462360"/>
                  <a:pt x="1803201" y="554832"/>
                </a:cubicBezTo>
                <a:lnTo>
                  <a:pt x="1525786" y="554832"/>
                </a:lnTo>
                <a:cubicBezTo>
                  <a:pt x="1520006" y="485478"/>
                  <a:pt x="1502668" y="398785"/>
                  <a:pt x="1473770" y="294754"/>
                </a:cubicBezTo>
                <a:lnTo>
                  <a:pt x="1395747" y="294754"/>
                </a:lnTo>
                <a:cubicBezTo>
                  <a:pt x="1320614" y="410344"/>
                  <a:pt x="1196355" y="491257"/>
                  <a:pt x="1022970" y="537493"/>
                </a:cubicBezTo>
                <a:lnTo>
                  <a:pt x="1179016" y="537493"/>
                </a:lnTo>
                <a:lnTo>
                  <a:pt x="1179016" y="632855"/>
                </a:lnTo>
                <a:lnTo>
                  <a:pt x="1993925" y="632855"/>
                </a:lnTo>
                <a:lnTo>
                  <a:pt x="1993925" y="832247"/>
                </a:lnTo>
                <a:lnTo>
                  <a:pt x="1179016" y="832247"/>
                </a:lnTo>
                <a:lnTo>
                  <a:pt x="1179016" y="970955"/>
                </a:lnTo>
                <a:lnTo>
                  <a:pt x="1881224" y="970955"/>
                </a:lnTo>
                <a:lnTo>
                  <a:pt x="1881224" y="1257040"/>
                </a:lnTo>
                <a:cubicBezTo>
                  <a:pt x="1887004" y="1436204"/>
                  <a:pt x="1806091" y="1522897"/>
                  <a:pt x="1638486" y="1517117"/>
                </a:cubicBezTo>
                <a:lnTo>
                  <a:pt x="1508447" y="1517117"/>
                </a:lnTo>
                <a:cubicBezTo>
                  <a:pt x="1641375" y="1626927"/>
                  <a:pt x="1806091" y="1725179"/>
                  <a:pt x="2002594" y="1811871"/>
                </a:cubicBezTo>
                <a:lnTo>
                  <a:pt x="2002594" y="2002594"/>
                </a:lnTo>
                <a:cubicBezTo>
                  <a:pt x="1609588" y="1875446"/>
                  <a:pt x="1335063" y="1728068"/>
                  <a:pt x="1179016" y="1560463"/>
                </a:cubicBezTo>
                <a:lnTo>
                  <a:pt x="1179016" y="2028602"/>
                </a:lnTo>
                <a:lnTo>
                  <a:pt x="849585" y="2028602"/>
                </a:lnTo>
                <a:lnTo>
                  <a:pt x="849585" y="1560463"/>
                </a:lnTo>
                <a:cubicBezTo>
                  <a:pt x="699318" y="1722289"/>
                  <a:pt x="424792" y="1869666"/>
                  <a:pt x="26008" y="2002594"/>
                </a:cubicBezTo>
                <a:lnTo>
                  <a:pt x="26008" y="1811871"/>
                </a:lnTo>
                <a:cubicBezTo>
                  <a:pt x="407454" y="1644266"/>
                  <a:pt x="673311" y="1430425"/>
                  <a:pt x="823577" y="1170348"/>
                </a:cubicBezTo>
                <a:lnTo>
                  <a:pt x="476808" y="1170348"/>
                </a:lnTo>
                <a:lnTo>
                  <a:pt x="476808" y="1499779"/>
                </a:lnTo>
                <a:lnTo>
                  <a:pt x="173385" y="1499779"/>
                </a:lnTo>
                <a:lnTo>
                  <a:pt x="173385" y="970955"/>
                </a:lnTo>
                <a:lnTo>
                  <a:pt x="849585" y="970955"/>
                </a:lnTo>
                <a:lnTo>
                  <a:pt x="849585" y="832247"/>
                </a:lnTo>
                <a:lnTo>
                  <a:pt x="43346" y="832247"/>
                </a:lnTo>
                <a:lnTo>
                  <a:pt x="43346" y="632855"/>
                </a:lnTo>
                <a:lnTo>
                  <a:pt x="849585" y="632855"/>
                </a:lnTo>
                <a:lnTo>
                  <a:pt x="849585" y="537493"/>
                </a:lnTo>
                <a:lnTo>
                  <a:pt x="953616" y="537493"/>
                </a:lnTo>
                <a:lnTo>
                  <a:pt x="953616" y="398785"/>
                </a:lnTo>
                <a:cubicBezTo>
                  <a:pt x="1086544" y="323652"/>
                  <a:pt x="1173237" y="190724"/>
                  <a:pt x="1213693" y="0"/>
                </a:cubicBezTo>
                <a:close/>
                <a:moveTo>
                  <a:pt x="268746" y="0"/>
                </a:moveTo>
                <a:lnTo>
                  <a:pt x="580839" y="0"/>
                </a:lnTo>
                <a:cubicBezTo>
                  <a:pt x="575059" y="17339"/>
                  <a:pt x="566390" y="43347"/>
                  <a:pt x="554831" y="78023"/>
                </a:cubicBezTo>
                <a:cubicBezTo>
                  <a:pt x="549052" y="89582"/>
                  <a:pt x="546162" y="98252"/>
                  <a:pt x="546162" y="104031"/>
                </a:cubicBezTo>
                <a:lnTo>
                  <a:pt x="1022970" y="104031"/>
                </a:lnTo>
                <a:lnTo>
                  <a:pt x="1022970" y="303424"/>
                </a:lnTo>
                <a:lnTo>
                  <a:pt x="762893" y="303424"/>
                </a:lnTo>
                <a:cubicBezTo>
                  <a:pt x="762893" y="309203"/>
                  <a:pt x="765783" y="317872"/>
                  <a:pt x="771562" y="329431"/>
                </a:cubicBezTo>
                <a:cubicBezTo>
                  <a:pt x="800460" y="427683"/>
                  <a:pt x="817798" y="505706"/>
                  <a:pt x="823577" y="563501"/>
                </a:cubicBezTo>
                <a:lnTo>
                  <a:pt x="546162" y="563501"/>
                </a:lnTo>
                <a:cubicBezTo>
                  <a:pt x="540382" y="482588"/>
                  <a:pt x="523044" y="395896"/>
                  <a:pt x="494146" y="303424"/>
                </a:cubicBezTo>
                <a:lnTo>
                  <a:pt x="442131" y="303424"/>
                </a:lnTo>
                <a:cubicBezTo>
                  <a:pt x="355439" y="436352"/>
                  <a:pt x="208062" y="525934"/>
                  <a:pt x="0" y="572170"/>
                </a:cubicBezTo>
                <a:lnTo>
                  <a:pt x="0" y="407455"/>
                </a:lnTo>
                <a:cubicBezTo>
                  <a:pt x="144487" y="320762"/>
                  <a:pt x="234069" y="184944"/>
                  <a:pt x="2687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" name="任意多边形 80"/>
          <p:cNvSpPr/>
          <p:nvPr/>
        </p:nvSpPr>
        <p:spPr bwMode="auto">
          <a:xfrm>
            <a:off x="2451100" y="4829175"/>
            <a:ext cx="1943100" cy="1985963"/>
          </a:xfrm>
          <a:custGeom>
            <a:avLst/>
            <a:gdLst>
              <a:gd name="T0" fmla="*/ 1205024 w 1942171"/>
              <a:gd name="T1" fmla="*/ 164716 h 1985462"/>
              <a:gd name="T2" fmla="*/ 1491109 w 1942171"/>
              <a:gd name="T3" fmla="*/ 164716 h 1985462"/>
              <a:gd name="T4" fmla="*/ 1491109 w 1942171"/>
              <a:gd name="T5" fmla="*/ 1560463 h 1985462"/>
              <a:gd name="T6" fmla="*/ 1205024 w 1942171"/>
              <a:gd name="T7" fmla="*/ 1560463 h 1985462"/>
              <a:gd name="T8" fmla="*/ 1205024 w 1942171"/>
              <a:gd name="T9" fmla="*/ 164716 h 1985462"/>
              <a:gd name="T10" fmla="*/ 615516 w 1942171"/>
              <a:gd name="T11" fmla="*/ 43346 h 1985462"/>
              <a:gd name="T12" fmla="*/ 875593 w 1942171"/>
              <a:gd name="T13" fmla="*/ 43346 h 1985462"/>
              <a:gd name="T14" fmla="*/ 988293 w 1942171"/>
              <a:gd name="T15" fmla="*/ 381447 h 1985462"/>
              <a:gd name="T16" fmla="*/ 710878 w 1942171"/>
              <a:gd name="T17" fmla="*/ 381447 h 1985462"/>
              <a:gd name="T18" fmla="*/ 615516 w 1942171"/>
              <a:gd name="T19" fmla="*/ 43346 h 1985462"/>
              <a:gd name="T20" fmla="*/ 1638486 w 1942171"/>
              <a:gd name="T21" fmla="*/ 8669 h 1985462"/>
              <a:gd name="T22" fmla="*/ 1941909 w 1942171"/>
              <a:gd name="T23" fmla="*/ 8669 h 1985462"/>
              <a:gd name="T24" fmla="*/ 1941909 w 1942171"/>
              <a:gd name="T25" fmla="*/ 1707840 h 1985462"/>
              <a:gd name="T26" fmla="*/ 1673163 w 1942171"/>
              <a:gd name="T27" fmla="*/ 1967917 h 1985462"/>
              <a:gd name="T28" fmla="*/ 1404417 w 1942171"/>
              <a:gd name="T29" fmla="*/ 1967917 h 1985462"/>
              <a:gd name="T30" fmla="*/ 1404417 w 1942171"/>
              <a:gd name="T31" fmla="*/ 1777194 h 1985462"/>
              <a:gd name="T32" fmla="*/ 1551794 w 1942171"/>
              <a:gd name="T33" fmla="*/ 1777194 h 1985462"/>
              <a:gd name="T34" fmla="*/ 1638486 w 1942171"/>
              <a:gd name="T35" fmla="*/ 1681832 h 1985462"/>
              <a:gd name="T36" fmla="*/ 1638486 w 1942171"/>
              <a:gd name="T37" fmla="*/ 8669 h 1985462"/>
              <a:gd name="T38" fmla="*/ 208062 w 1942171"/>
              <a:gd name="T39" fmla="*/ 0 h 1985462"/>
              <a:gd name="T40" fmla="*/ 520154 w 1942171"/>
              <a:gd name="T41" fmla="*/ 0 h 1985462"/>
              <a:gd name="T42" fmla="*/ 520154 w 1942171"/>
              <a:gd name="T43" fmla="*/ 450801 h 1985462"/>
              <a:gd name="T44" fmla="*/ 1127001 w 1942171"/>
              <a:gd name="T45" fmla="*/ 450801 h 1985462"/>
              <a:gd name="T46" fmla="*/ 1127001 w 1942171"/>
              <a:gd name="T47" fmla="*/ 667532 h 1985462"/>
              <a:gd name="T48" fmla="*/ 528824 w 1942171"/>
              <a:gd name="T49" fmla="*/ 667532 h 1985462"/>
              <a:gd name="T50" fmla="*/ 572170 w 1942171"/>
              <a:gd name="T51" fmla="*/ 1213693 h 1985462"/>
              <a:gd name="T52" fmla="*/ 797570 w 1942171"/>
              <a:gd name="T53" fmla="*/ 788901 h 1985462"/>
              <a:gd name="T54" fmla="*/ 1092324 w 1942171"/>
              <a:gd name="T55" fmla="*/ 788901 h 1985462"/>
              <a:gd name="T56" fmla="*/ 632854 w 1942171"/>
              <a:gd name="T57" fmla="*/ 1508448 h 1985462"/>
              <a:gd name="T58" fmla="*/ 858255 w 1942171"/>
              <a:gd name="T59" fmla="*/ 1777194 h 1985462"/>
              <a:gd name="T60" fmla="*/ 962286 w 1942171"/>
              <a:gd name="T61" fmla="*/ 1638486 h 1985462"/>
              <a:gd name="T62" fmla="*/ 1179016 w 1942171"/>
              <a:gd name="T63" fmla="*/ 1638486 h 1985462"/>
              <a:gd name="T64" fmla="*/ 875593 w 1942171"/>
              <a:gd name="T65" fmla="*/ 1985256 h 1985462"/>
              <a:gd name="T66" fmla="*/ 407454 w 1942171"/>
              <a:gd name="T67" fmla="*/ 1673163 h 1985462"/>
              <a:gd name="T68" fmla="*/ 138708 w 1942171"/>
              <a:gd name="T69" fmla="*/ 1803202 h 1985462"/>
              <a:gd name="T70" fmla="*/ 17339 w 1942171"/>
              <a:gd name="T71" fmla="*/ 1855217 h 1985462"/>
              <a:gd name="T72" fmla="*/ 17339 w 1942171"/>
              <a:gd name="T73" fmla="*/ 1647155 h 1985462"/>
              <a:gd name="T74" fmla="*/ 329431 w 1942171"/>
              <a:gd name="T75" fmla="*/ 1447763 h 1985462"/>
              <a:gd name="T76" fmla="*/ 277416 w 1942171"/>
              <a:gd name="T77" fmla="*/ 1248370 h 1985462"/>
              <a:gd name="T78" fmla="*/ 216731 w 1942171"/>
              <a:gd name="T79" fmla="*/ 667532 h 1985462"/>
              <a:gd name="T80" fmla="*/ 0 w 1942171"/>
              <a:gd name="T81" fmla="*/ 667532 h 1985462"/>
              <a:gd name="T82" fmla="*/ 0 w 1942171"/>
              <a:gd name="T83" fmla="*/ 450801 h 1985462"/>
              <a:gd name="T84" fmla="*/ 208062 w 1942171"/>
              <a:gd name="T85" fmla="*/ 450801 h 1985462"/>
              <a:gd name="T86" fmla="*/ 208062 w 1942171"/>
              <a:gd name="T87" fmla="*/ 0 h 1985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42171" h="1985462">
                <a:moveTo>
                  <a:pt x="1205024" y="164716"/>
                </a:moveTo>
                <a:lnTo>
                  <a:pt x="1491109" y="164716"/>
                </a:lnTo>
                <a:lnTo>
                  <a:pt x="1491109" y="1560463"/>
                </a:lnTo>
                <a:lnTo>
                  <a:pt x="1205024" y="1560463"/>
                </a:lnTo>
                <a:lnTo>
                  <a:pt x="1205024" y="164716"/>
                </a:lnTo>
                <a:close/>
                <a:moveTo>
                  <a:pt x="615516" y="43346"/>
                </a:moveTo>
                <a:lnTo>
                  <a:pt x="875593" y="43346"/>
                </a:lnTo>
                <a:cubicBezTo>
                  <a:pt x="927609" y="147377"/>
                  <a:pt x="965175" y="260077"/>
                  <a:pt x="988293" y="381447"/>
                </a:cubicBezTo>
                <a:lnTo>
                  <a:pt x="710878" y="381447"/>
                </a:lnTo>
                <a:cubicBezTo>
                  <a:pt x="693539" y="260077"/>
                  <a:pt x="661752" y="147377"/>
                  <a:pt x="615516" y="43346"/>
                </a:cubicBezTo>
                <a:close/>
                <a:moveTo>
                  <a:pt x="1638486" y="8669"/>
                </a:moveTo>
                <a:lnTo>
                  <a:pt x="1941909" y="8669"/>
                </a:lnTo>
                <a:lnTo>
                  <a:pt x="1941909" y="1707840"/>
                </a:lnTo>
                <a:cubicBezTo>
                  <a:pt x="1947689" y="1887004"/>
                  <a:pt x="1858107" y="1973697"/>
                  <a:pt x="1673163" y="1967917"/>
                </a:cubicBezTo>
                <a:lnTo>
                  <a:pt x="1404417" y="1967917"/>
                </a:lnTo>
                <a:lnTo>
                  <a:pt x="1404417" y="1777194"/>
                </a:lnTo>
                <a:lnTo>
                  <a:pt x="1551794" y="1777194"/>
                </a:lnTo>
                <a:cubicBezTo>
                  <a:pt x="1609589" y="1777194"/>
                  <a:pt x="1638486" y="1745407"/>
                  <a:pt x="1638486" y="1681832"/>
                </a:cubicBezTo>
                <a:lnTo>
                  <a:pt x="1638486" y="8669"/>
                </a:lnTo>
                <a:close/>
                <a:moveTo>
                  <a:pt x="208062" y="0"/>
                </a:moveTo>
                <a:lnTo>
                  <a:pt x="520154" y="0"/>
                </a:lnTo>
                <a:cubicBezTo>
                  <a:pt x="520154" y="161826"/>
                  <a:pt x="520154" y="312093"/>
                  <a:pt x="520154" y="450801"/>
                </a:cubicBezTo>
                <a:lnTo>
                  <a:pt x="1127001" y="450801"/>
                </a:lnTo>
                <a:lnTo>
                  <a:pt x="1127001" y="667532"/>
                </a:lnTo>
                <a:lnTo>
                  <a:pt x="528824" y="667532"/>
                </a:lnTo>
                <a:cubicBezTo>
                  <a:pt x="540383" y="881373"/>
                  <a:pt x="554831" y="1063427"/>
                  <a:pt x="572170" y="1213693"/>
                </a:cubicBezTo>
                <a:cubicBezTo>
                  <a:pt x="658862" y="1103883"/>
                  <a:pt x="733996" y="962286"/>
                  <a:pt x="797570" y="788901"/>
                </a:cubicBezTo>
                <a:lnTo>
                  <a:pt x="1092324" y="788901"/>
                </a:lnTo>
                <a:cubicBezTo>
                  <a:pt x="970955" y="1118332"/>
                  <a:pt x="817798" y="1358181"/>
                  <a:pt x="632854" y="1508448"/>
                </a:cubicBezTo>
                <a:cubicBezTo>
                  <a:pt x="684870" y="1681832"/>
                  <a:pt x="760003" y="1771414"/>
                  <a:pt x="858255" y="1777194"/>
                </a:cubicBezTo>
                <a:cubicBezTo>
                  <a:pt x="933388" y="1782973"/>
                  <a:pt x="968065" y="1736738"/>
                  <a:pt x="962286" y="1638486"/>
                </a:cubicBezTo>
                <a:lnTo>
                  <a:pt x="1179016" y="1638486"/>
                </a:lnTo>
                <a:cubicBezTo>
                  <a:pt x="1179016" y="1875445"/>
                  <a:pt x="1077875" y="1991035"/>
                  <a:pt x="875593" y="1985256"/>
                </a:cubicBezTo>
                <a:cubicBezTo>
                  <a:pt x="679090" y="1985256"/>
                  <a:pt x="523044" y="1881225"/>
                  <a:pt x="407454" y="1673163"/>
                </a:cubicBezTo>
                <a:cubicBezTo>
                  <a:pt x="355439" y="1707840"/>
                  <a:pt x="265857" y="1751186"/>
                  <a:pt x="138708" y="1803202"/>
                </a:cubicBezTo>
                <a:cubicBezTo>
                  <a:pt x="86692" y="1826320"/>
                  <a:pt x="46236" y="1843658"/>
                  <a:pt x="17339" y="1855217"/>
                </a:cubicBezTo>
                <a:lnTo>
                  <a:pt x="17339" y="1647155"/>
                </a:lnTo>
                <a:cubicBezTo>
                  <a:pt x="138708" y="1577801"/>
                  <a:pt x="242739" y="1511337"/>
                  <a:pt x="329431" y="1447763"/>
                </a:cubicBezTo>
                <a:cubicBezTo>
                  <a:pt x="312093" y="1384188"/>
                  <a:pt x="294754" y="1317724"/>
                  <a:pt x="277416" y="1248370"/>
                </a:cubicBezTo>
                <a:cubicBezTo>
                  <a:pt x="254298" y="1086545"/>
                  <a:pt x="234069" y="892932"/>
                  <a:pt x="216731" y="667532"/>
                </a:cubicBezTo>
                <a:lnTo>
                  <a:pt x="0" y="667532"/>
                </a:lnTo>
                <a:lnTo>
                  <a:pt x="0" y="450801"/>
                </a:lnTo>
                <a:lnTo>
                  <a:pt x="208062" y="450801"/>
                </a:lnTo>
                <a:cubicBezTo>
                  <a:pt x="208062" y="317872"/>
                  <a:pt x="208062" y="167605"/>
                  <a:pt x="2080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" name="任意多边形 73"/>
          <p:cNvSpPr/>
          <p:nvPr/>
        </p:nvSpPr>
        <p:spPr bwMode="auto">
          <a:xfrm>
            <a:off x="600075" y="180975"/>
            <a:ext cx="1320800" cy="1316038"/>
          </a:xfrm>
          <a:custGeom>
            <a:avLst/>
            <a:gdLst>
              <a:gd name="T0" fmla="*/ 967755 w 1320701"/>
              <a:gd name="T1" fmla="*/ 45542 h 1315143"/>
              <a:gd name="T2" fmla="*/ 1138535 w 1320701"/>
              <a:gd name="T3" fmla="*/ 45542 h 1315143"/>
              <a:gd name="T4" fmla="*/ 1229618 w 1320701"/>
              <a:gd name="T5" fmla="*/ 307405 h 1315143"/>
              <a:gd name="T6" fmla="*/ 1036067 w 1320701"/>
              <a:gd name="T7" fmla="*/ 307405 h 1315143"/>
              <a:gd name="T8" fmla="*/ 967755 w 1320701"/>
              <a:gd name="T9" fmla="*/ 45542 h 1315143"/>
              <a:gd name="T10" fmla="*/ 666043 w 1320701"/>
              <a:gd name="T11" fmla="*/ 0 h 1315143"/>
              <a:gd name="T12" fmla="*/ 882365 w 1320701"/>
              <a:gd name="T13" fmla="*/ 0 h 1315143"/>
              <a:gd name="T14" fmla="*/ 882365 w 1320701"/>
              <a:gd name="T15" fmla="*/ 364331 h 1315143"/>
              <a:gd name="T16" fmla="*/ 1320701 w 1320701"/>
              <a:gd name="T17" fmla="*/ 364331 h 1315143"/>
              <a:gd name="T18" fmla="*/ 1320701 w 1320701"/>
              <a:gd name="T19" fmla="*/ 512341 h 1315143"/>
              <a:gd name="T20" fmla="*/ 882365 w 1320701"/>
              <a:gd name="T21" fmla="*/ 512341 h 1315143"/>
              <a:gd name="T22" fmla="*/ 910828 w 1320701"/>
              <a:gd name="T23" fmla="*/ 825438 h 1315143"/>
              <a:gd name="T24" fmla="*/ 1075916 w 1320701"/>
              <a:gd name="T25" fmla="*/ 563575 h 1315143"/>
              <a:gd name="T26" fmla="*/ 1280852 w 1320701"/>
              <a:gd name="T27" fmla="*/ 563575 h 1315143"/>
              <a:gd name="T28" fmla="*/ 950677 w 1320701"/>
              <a:gd name="T29" fmla="*/ 1013296 h 1315143"/>
              <a:gd name="T30" fmla="*/ 1092994 w 1320701"/>
              <a:gd name="T31" fmla="*/ 1178384 h 1315143"/>
              <a:gd name="T32" fmla="*/ 1161306 w 1320701"/>
              <a:gd name="T33" fmla="*/ 1087301 h 1315143"/>
              <a:gd name="T34" fmla="*/ 1315008 w 1320701"/>
              <a:gd name="T35" fmla="*/ 1087301 h 1315143"/>
              <a:gd name="T36" fmla="*/ 1104379 w 1320701"/>
              <a:gd name="T37" fmla="*/ 1315008 h 1315143"/>
              <a:gd name="T38" fmla="*/ 802668 w 1320701"/>
              <a:gd name="T39" fmla="*/ 1115765 h 1315143"/>
              <a:gd name="T40" fmla="*/ 512341 w 1320701"/>
              <a:gd name="T41" fmla="*/ 1235311 h 1315143"/>
              <a:gd name="T42" fmla="*/ 512341 w 1320701"/>
              <a:gd name="T43" fmla="*/ 1104379 h 1315143"/>
              <a:gd name="T44" fmla="*/ 751433 w 1320701"/>
              <a:gd name="T45" fmla="*/ 967755 h 1315143"/>
              <a:gd name="T46" fmla="*/ 734355 w 1320701"/>
              <a:gd name="T47" fmla="*/ 899443 h 1315143"/>
              <a:gd name="T48" fmla="*/ 722970 w 1320701"/>
              <a:gd name="T49" fmla="*/ 848209 h 1315143"/>
              <a:gd name="T50" fmla="*/ 683121 w 1320701"/>
              <a:gd name="T51" fmla="*/ 512341 h 1315143"/>
              <a:gd name="T52" fmla="*/ 438336 w 1320701"/>
              <a:gd name="T53" fmla="*/ 512341 h 1315143"/>
              <a:gd name="T54" fmla="*/ 438336 w 1320701"/>
              <a:gd name="T55" fmla="*/ 711585 h 1315143"/>
              <a:gd name="T56" fmla="*/ 569268 w 1320701"/>
              <a:gd name="T57" fmla="*/ 683121 h 1315143"/>
              <a:gd name="T58" fmla="*/ 637580 w 1320701"/>
              <a:gd name="T59" fmla="*/ 666043 h 1315143"/>
              <a:gd name="T60" fmla="*/ 637580 w 1320701"/>
              <a:gd name="T61" fmla="*/ 802667 h 1315143"/>
              <a:gd name="T62" fmla="*/ 438336 w 1320701"/>
              <a:gd name="T63" fmla="*/ 859594 h 1315143"/>
              <a:gd name="T64" fmla="*/ 438336 w 1320701"/>
              <a:gd name="T65" fmla="*/ 1127150 h 1315143"/>
              <a:gd name="T66" fmla="*/ 256171 w 1320701"/>
              <a:gd name="T67" fmla="*/ 1303623 h 1315143"/>
              <a:gd name="T68" fmla="*/ 91083 w 1320701"/>
              <a:gd name="T69" fmla="*/ 1303623 h 1315143"/>
              <a:gd name="T70" fmla="*/ 91083 w 1320701"/>
              <a:gd name="T71" fmla="*/ 1172691 h 1315143"/>
              <a:gd name="T72" fmla="*/ 159395 w 1320701"/>
              <a:gd name="T73" fmla="*/ 1172691 h 1315143"/>
              <a:gd name="T74" fmla="*/ 227707 w 1320701"/>
              <a:gd name="T75" fmla="*/ 1104379 h 1315143"/>
              <a:gd name="T76" fmla="*/ 227707 w 1320701"/>
              <a:gd name="T77" fmla="*/ 899443 h 1315143"/>
              <a:gd name="T78" fmla="*/ 5693 w 1320701"/>
              <a:gd name="T79" fmla="*/ 922214 h 1315143"/>
              <a:gd name="T80" fmla="*/ 5693 w 1320701"/>
              <a:gd name="T81" fmla="*/ 751433 h 1315143"/>
              <a:gd name="T82" fmla="*/ 227707 w 1320701"/>
              <a:gd name="T83" fmla="*/ 740048 h 1315143"/>
              <a:gd name="T84" fmla="*/ 227707 w 1320701"/>
              <a:gd name="T85" fmla="*/ 512341 h 1315143"/>
              <a:gd name="T86" fmla="*/ 0 w 1320701"/>
              <a:gd name="T87" fmla="*/ 512341 h 1315143"/>
              <a:gd name="T88" fmla="*/ 0 w 1320701"/>
              <a:gd name="T89" fmla="*/ 364331 h 1315143"/>
              <a:gd name="T90" fmla="*/ 227707 w 1320701"/>
              <a:gd name="T91" fmla="*/ 364331 h 1315143"/>
              <a:gd name="T92" fmla="*/ 227707 w 1320701"/>
              <a:gd name="T93" fmla="*/ 210629 h 1315143"/>
              <a:gd name="T94" fmla="*/ 28464 w 1320701"/>
              <a:gd name="T95" fmla="*/ 210629 h 1315143"/>
              <a:gd name="T96" fmla="*/ 28464 w 1320701"/>
              <a:gd name="T97" fmla="*/ 74005 h 1315143"/>
              <a:gd name="T98" fmla="*/ 358639 w 1320701"/>
              <a:gd name="T99" fmla="*/ 74005 h 1315143"/>
              <a:gd name="T100" fmla="*/ 614809 w 1320701"/>
              <a:gd name="T101" fmla="*/ 34156 h 1315143"/>
              <a:gd name="T102" fmla="*/ 614809 w 1320701"/>
              <a:gd name="T103" fmla="*/ 182166 h 1315143"/>
              <a:gd name="T104" fmla="*/ 438336 w 1320701"/>
              <a:gd name="T105" fmla="*/ 210629 h 1315143"/>
              <a:gd name="T106" fmla="*/ 438336 w 1320701"/>
              <a:gd name="T107" fmla="*/ 364331 h 1315143"/>
              <a:gd name="T108" fmla="*/ 677429 w 1320701"/>
              <a:gd name="T109" fmla="*/ 364331 h 1315143"/>
              <a:gd name="T110" fmla="*/ 666043 w 1320701"/>
              <a:gd name="T111" fmla="*/ 0 h 1315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20701" h="1315143">
                <a:moveTo>
                  <a:pt x="967755" y="45542"/>
                </a:moveTo>
                <a:lnTo>
                  <a:pt x="1138535" y="45542"/>
                </a:lnTo>
                <a:cubicBezTo>
                  <a:pt x="1184077" y="136624"/>
                  <a:pt x="1214438" y="223912"/>
                  <a:pt x="1229618" y="307405"/>
                </a:cubicBezTo>
                <a:lnTo>
                  <a:pt x="1036067" y="307405"/>
                </a:lnTo>
                <a:cubicBezTo>
                  <a:pt x="1032272" y="246683"/>
                  <a:pt x="1009501" y="159395"/>
                  <a:pt x="967755" y="45542"/>
                </a:cubicBezTo>
                <a:close/>
                <a:moveTo>
                  <a:pt x="666043" y="0"/>
                </a:moveTo>
                <a:lnTo>
                  <a:pt x="882365" y="0"/>
                </a:lnTo>
                <a:cubicBezTo>
                  <a:pt x="878570" y="140419"/>
                  <a:pt x="878570" y="261863"/>
                  <a:pt x="882365" y="364331"/>
                </a:cubicBezTo>
                <a:lnTo>
                  <a:pt x="1320701" y="364331"/>
                </a:lnTo>
                <a:lnTo>
                  <a:pt x="1320701" y="512341"/>
                </a:lnTo>
                <a:lnTo>
                  <a:pt x="882365" y="512341"/>
                </a:lnTo>
                <a:cubicBezTo>
                  <a:pt x="886160" y="595834"/>
                  <a:pt x="895648" y="700199"/>
                  <a:pt x="910828" y="825438"/>
                </a:cubicBezTo>
                <a:cubicBezTo>
                  <a:pt x="971550" y="753331"/>
                  <a:pt x="1026579" y="666043"/>
                  <a:pt x="1075916" y="563575"/>
                </a:cubicBezTo>
                <a:lnTo>
                  <a:pt x="1280852" y="563575"/>
                </a:lnTo>
                <a:cubicBezTo>
                  <a:pt x="1189769" y="768511"/>
                  <a:pt x="1079711" y="918419"/>
                  <a:pt x="950677" y="1013296"/>
                </a:cubicBezTo>
                <a:cubicBezTo>
                  <a:pt x="984833" y="1123355"/>
                  <a:pt x="1032272" y="1178384"/>
                  <a:pt x="1092994" y="1178384"/>
                </a:cubicBezTo>
                <a:cubicBezTo>
                  <a:pt x="1138535" y="1178384"/>
                  <a:pt x="1161306" y="1148023"/>
                  <a:pt x="1161306" y="1087301"/>
                </a:cubicBezTo>
                <a:lnTo>
                  <a:pt x="1315008" y="1087301"/>
                </a:lnTo>
                <a:cubicBezTo>
                  <a:pt x="1315008" y="1242901"/>
                  <a:pt x="1244799" y="1318803"/>
                  <a:pt x="1104379" y="1315008"/>
                </a:cubicBezTo>
                <a:cubicBezTo>
                  <a:pt x="975345" y="1315008"/>
                  <a:pt x="874775" y="1248594"/>
                  <a:pt x="802668" y="1115765"/>
                </a:cubicBezTo>
                <a:cubicBezTo>
                  <a:pt x="722970" y="1157511"/>
                  <a:pt x="626194" y="1197360"/>
                  <a:pt x="512341" y="1235311"/>
                </a:cubicBezTo>
                <a:lnTo>
                  <a:pt x="512341" y="1104379"/>
                </a:lnTo>
                <a:cubicBezTo>
                  <a:pt x="626194" y="1047453"/>
                  <a:pt x="705892" y="1001911"/>
                  <a:pt x="751433" y="967755"/>
                </a:cubicBezTo>
                <a:cubicBezTo>
                  <a:pt x="747638" y="952575"/>
                  <a:pt x="741946" y="929804"/>
                  <a:pt x="734355" y="899443"/>
                </a:cubicBezTo>
                <a:cubicBezTo>
                  <a:pt x="730560" y="876672"/>
                  <a:pt x="726765" y="859594"/>
                  <a:pt x="722970" y="848209"/>
                </a:cubicBezTo>
                <a:cubicBezTo>
                  <a:pt x="703994" y="757126"/>
                  <a:pt x="690712" y="645170"/>
                  <a:pt x="683121" y="512341"/>
                </a:cubicBezTo>
                <a:lnTo>
                  <a:pt x="438336" y="512341"/>
                </a:lnTo>
                <a:lnTo>
                  <a:pt x="438336" y="711585"/>
                </a:lnTo>
                <a:cubicBezTo>
                  <a:pt x="464902" y="707790"/>
                  <a:pt x="508546" y="698302"/>
                  <a:pt x="569268" y="683121"/>
                </a:cubicBezTo>
                <a:cubicBezTo>
                  <a:pt x="599629" y="675531"/>
                  <a:pt x="622399" y="669838"/>
                  <a:pt x="637580" y="666043"/>
                </a:cubicBezTo>
                <a:lnTo>
                  <a:pt x="637580" y="802667"/>
                </a:lnTo>
                <a:cubicBezTo>
                  <a:pt x="569268" y="825438"/>
                  <a:pt x="502853" y="844414"/>
                  <a:pt x="438336" y="859594"/>
                </a:cubicBezTo>
                <a:lnTo>
                  <a:pt x="438336" y="1127150"/>
                </a:lnTo>
                <a:cubicBezTo>
                  <a:pt x="438336" y="1248594"/>
                  <a:pt x="377614" y="1307418"/>
                  <a:pt x="256171" y="1303623"/>
                </a:cubicBezTo>
                <a:lnTo>
                  <a:pt x="91083" y="1303623"/>
                </a:lnTo>
                <a:lnTo>
                  <a:pt x="91083" y="1172691"/>
                </a:lnTo>
                <a:lnTo>
                  <a:pt x="159395" y="1172691"/>
                </a:lnTo>
                <a:cubicBezTo>
                  <a:pt x="204937" y="1172691"/>
                  <a:pt x="227707" y="1149921"/>
                  <a:pt x="227707" y="1104379"/>
                </a:cubicBezTo>
                <a:lnTo>
                  <a:pt x="227707" y="899443"/>
                </a:lnTo>
                <a:cubicBezTo>
                  <a:pt x="159395" y="910828"/>
                  <a:pt x="85390" y="918419"/>
                  <a:pt x="5693" y="922214"/>
                </a:cubicBezTo>
                <a:lnTo>
                  <a:pt x="5693" y="751433"/>
                </a:lnTo>
                <a:cubicBezTo>
                  <a:pt x="92981" y="751433"/>
                  <a:pt x="166985" y="747638"/>
                  <a:pt x="227707" y="740048"/>
                </a:cubicBezTo>
                <a:lnTo>
                  <a:pt x="227707" y="512341"/>
                </a:lnTo>
                <a:lnTo>
                  <a:pt x="0" y="512341"/>
                </a:lnTo>
                <a:lnTo>
                  <a:pt x="0" y="364331"/>
                </a:lnTo>
                <a:lnTo>
                  <a:pt x="227707" y="364331"/>
                </a:lnTo>
                <a:lnTo>
                  <a:pt x="227707" y="210629"/>
                </a:lnTo>
                <a:lnTo>
                  <a:pt x="28464" y="210629"/>
                </a:lnTo>
                <a:lnTo>
                  <a:pt x="28464" y="74005"/>
                </a:lnTo>
                <a:lnTo>
                  <a:pt x="358639" y="74005"/>
                </a:lnTo>
                <a:cubicBezTo>
                  <a:pt x="434541" y="74005"/>
                  <a:pt x="519931" y="60722"/>
                  <a:pt x="614809" y="34156"/>
                </a:cubicBezTo>
                <a:lnTo>
                  <a:pt x="614809" y="182166"/>
                </a:lnTo>
                <a:cubicBezTo>
                  <a:pt x="554087" y="197346"/>
                  <a:pt x="495263" y="206834"/>
                  <a:pt x="438336" y="210629"/>
                </a:cubicBezTo>
                <a:lnTo>
                  <a:pt x="438336" y="364331"/>
                </a:lnTo>
                <a:lnTo>
                  <a:pt x="677429" y="364331"/>
                </a:lnTo>
                <a:cubicBezTo>
                  <a:pt x="669838" y="258068"/>
                  <a:pt x="666043" y="136624"/>
                  <a:pt x="666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-57150" y="0"/>
            <a:ext cx="2800350" cy="2114550"/>
          </a:xfrm>
          <a:custGeom>
            <a:avLst/>
            <a:gdLst>
              <a:gd name="connsiteX0" fmla="*/ 2800350 w 2800350"/>
              <a:gd name="connsiteY0" fmla="*/ 0 h 2114550"/>
              <a:gd name="connsiteX1" fmla="*/ 0 w 2800350"/>
              <a:gd name="connsiteY1" fmla="*/ 2019300 h 2114550"/>
              <a:gd name="connsiteX2" fmla="*/ 2133600 w 2800350"/>
              <a:gd name="connsiteY2" fmla="*/ 2114550 h 2114550"/>
              <a:gd name="connsiteX3" fmla="*/ 2286000 w 2800350"/>
              <a:gd name="connsiteY3" fmla="*/ 590550 h 2114550"/>
              <a:gd name="connsiteX4" fmla="*/ 2800350 w 2800350"/>
              <a:gd name="connsiteY4" fmla="*/ 0 h 211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0" h="2114550">
                <a:moveTo>
                  <a:pt x="2800350" y="0"/>
                </a:moveTo>
                <a:lnTo>
                  <a:pt x="0" y="2019300"/>
                </a:lnTo>
                <a:lnTo>
                  <a:pt x="2133600" y="2114550"/>
                </a:lnTo>
                <a:lnTo>
                  <a:pt x="2286000" y="590550"/>
                </a:lnTo>
                <a:lnTo>
                  <a:pt x="2800350" y="0"/>
                </a:lnTo>
                <a:close/>
              </a:path>
            </a:pathLst>
          </a:custGeom>
          <a:solidFill>
            <a:srgbClr val="F03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76" name="直接连接符 75"/>
          <p:cNvCxnSpPr/>
          <p:nvPr/>
        </p:nvCxnSpPr>
        <p:spPr>
          <a:xfrm flipH="1">
            <a:off x="-282575" y="-3175"/>
            <a:ext cx="3038475" cy="2190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1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58" grpId="0" animBg="1"/>
      <p:bldP spid="158" grpId="1" animBg="1"/>
      <p:bldP spid="79" grpId="0" animBg="1"/>
      <p:bldP spid="80" grpId="0" animBg="1"/>
      <p:bldP spid="81" grpId="0" animBg="1"/>
      <p:bldP spid="7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D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2" name="任意多边形 571"/>
          <p:cNvSpPr/>
          <p:nvPr/>
        </p:nvSpPr>
        <p:spPr bwMode="auto">
          <a:xfrm>
            <a:off x="66675" y="82550"/>
            <a:ext cx="2478088" cy="2466975"/>
          </a:xfrm>
          <a:custGeom>
            <a:avLst/>
            <a:gdLst>
              <a:gd name="T0" fmla="*/ 1815331 w 2477393"/>
              <a:gd name="T1" fmla="*/ 85427 h 2466968"/>
              <a:gd name="T2" fmla="*/ 2135684 w 2477393"/>
              <a:gd name="T3" fmla="*/ 85427 h 2466968"/>
              <a:gd name="T4" fmla="*/ 2306538 w 2477393"/>
              <a:gd name="T5" fmla="*/ 576634 h 2466968"/>
              <a:gd name="T6" fmla="*/ 1943472 w 2477393"/>
              <a:gd name="T7" fmla="*/ 576634 h 2466968"/>
              <a:gd name="T8" fmla="*/ 1815331 w 2477393"/>
              <a:gd name="T9" fmla="*/ 85427 h 2466968"/>
              <a:gd name="T10" fmla="*/ 1249375 w 2477393"/>
              <a:gd name="T11" fmla="*/ 0 h 2466968"/>
              <a:gd name="T12" fmla="*/ 1655155 w 2477393"/>
              <a:gd name="T13" fmla="*/ 0 h 2466968"/>
              <a:gd name="T14" fmla="*/ 1655155 w 2477393"/>
              <a:gd name="T15" fmla="*/ 683418 h 2466968"/>
              <a:gd name="T16" fmla="*/ 2477393 w 2477393"/>
              <a:gd name="T17" fmla="*/ 683418 h 2466968"/>
              <a:gd name="T18" fmla="*/ 2477393 w 2477393"/>
              <a:gd name="T19" fmla="*/ 961057 h 2466968"/>
              <a:gd name="T20" fmla="*/ 1655155 w 2477393"/>
              <a:gd name="T21" fmla="*/ 961057 h 2466968"/>
              <a:gd name="T22" fmla="*/ 1708547 w 2477393"/>
              <a:gd name="T23" fmla="*/ 1548370 h 2466968"/>
              <a:gd name="T24" fmla="*/ 2018221 w 2477393"/>
              <a:gd name="T25" fmla="*/ 1057163 h 2466968"/>
              <a:gd name="T26" fmla="*/ 2402644 w 2477393"/>
              <a:gd name="T27" fmla="*/ 1057163 h 2466968"/>
              <a:gd name="T28" fmla="*/ 1783296 w 2477393"/>
              <a:gd name="T29" fmla="*/ 1900758 h 2466968"/>
              <a:gd name="T30" fmla="*/ 2050256 w 2477393"/>
              <a:gd name="T31" fmla="*/ 2210432 h 2466968"/>
              <a:gd name="T32" fmla="*/ 2178397 w 2477393"/>
              <a:gd name="T33" fmla="*/ 2039577 h 2466968"/>
              <a:gd name="T34" fmla="*/ 2466715 w 2477393"/>
              <a:gd name="T35" fmla="*/ 2039577 h 2466968"/>
              <a:gd name="T36" fmla="*/ 2071613 w 2477393"/>
              <a:gd name="T37" fmla="*/ 2466714 h 2466968"/>
              <a:gd name="T38" fmla="*/ 1505657 w 2477393"/>
              <a:gd name="T39" fmla="*/ 2092970 h 2466968"/>
              <a:gd name="T40" fmla="*/ 961058 w 2477393"/>
              <a:gd name="T41" fmla="*/ 2317216 h 2466968"/>
              <a:gd name="T42" fmla="*/ 961058 w 2477393"/>
              <a:gd name="T43" fmla="*/ 2071613 h 2466968"/>
              <a:gd name="T44" fmla="*/ 1409551 w 2477393"/>
              <a:gd name="T45" fmla="*/ 1815331 h 2466968"/>
              <a:gd name="T46" fmla="*/ 1377516 w 2477393"/>
              <a:gd name="T47" fmla="*/ 1687190 h 2466968"/>
              <a:gd name="T48" fmla="*/ 1356159 w 2477393"/>
              <a:gd name="T49" fmla="*/ 1591084 h 2466968"/>
              <a:gd name="T50" fmla="*/ 1281410 w 2477393"/>
              <a:gd name="T51" fmla="*/ 961057 h 2466968"/>
              <a:gd name="T52" fmla="*/ 822238 w 2477393"/>
              <a:gd name="T53" fmla="*/ 961057 h 2466968"/>
              <a:gd name="T54" fmla="*/ 822238 w 2477393"/>
              <a:gd name="T55" fmla="*/ 1334802 h 2466968"/>
              <a:gd name="T56" fmla="*/ 1067842 w 2477393"/>
              <a:gd name="T57" fmla="*/ 1281410 h 2466968"/>
              <a:gd name="T58" fmla="*/ 1195983 w 2477393"/>
              <a:gd name="T59" fmla="*/ 1249374 h 2466968"/>
              <a:gd name="T60" fmla="*/ 1195983 w 2477393"/>
              <a:gd name="T61" fmla="*/ 1505657 h 2466968"/>
              <a:gd name="T62" fmla="*/ 822238 w 2477393"/>
              <a:gd name="T63" fmla="*/ 1612441 h 2466968"/>
              <a:gd name="T64" fmla="*/ 822238 w 2477393"/>
              <a:gd name="T65" fmla="*/ 2114326 h 2466968"/>
              <a:gd name="T66" fmla="*/ 480529 w 2477393"/>
              <a:gd name="T67" fmla="*/ 2445357 h 2466968"/>
              <a:gd name="T68" fmla="*/ 170855 w 2477393"/>
              <a:gd name="T69" fmla="*/ 2445357 h 2466968"/>
              <a:gd name="T70" fmla="*/ 170855 w 2477393"/>
              <a:gd name="T71" fmla="*/ 2199754 h 2466968"/>
              <a:gd name="T72" fmla="*/ 298996 w 2477393"/>
              <a:gd name="T73" fmla="*/ 2199754 h 2466968"/>
              <a:gd name="T74" fmla="*/ 427137 w 2477393"/>
              <a:gd name="T75" fmla="*/ 2071613 h 2466968"/>
              <a:gd name="T76" fmla="*/ 427137 w 2477393"/>
              <a:gd name="T77" fmla="*/ 1687190 h 2466968"/>
              <a:gd name="T78" fmla="*/ 10679 w 2477393"/>
              <a:gd name="T79" fmla="*/ 1729903 h 2466968"/>
              <a:gd name="T80" fmla="*/ 10679 w 2477393"/>
              <a:gd name="T81" fmla="*/ 1409551 h 2466968"/>
              <a:gd name="T82" fmla="*/ 427137 w 2477393"/>
              <a:gd name="T83" fmla="*/ 1388194 h 2466968"/>
              <a:gd name="T84" fmla="*/ 427137 w 2477393"/>
              <a:gd name="T85" fmla="*/ 961057 h 2466968"/>
              <a:gd name="T86" fmla="*/ 0 w 2477393"/>
              <a:gd name="T87" fmla="*/ 961057 h 2466968"/>
              <a:gd name="T88" fmla="*/ 0 w 2477393"/>
              <a:gd name="T89" fmla="*/ 683418 h 2466968"/>
              <a:gd name="T90" fmla="*/ 427137 w 2477393"/>
              <a:gd name="T91" fmla="*/ 683418 h 2466968"/>
              <a:gd name="T92" fmla="*/ 427137 w 2477393"/>
              <a:gd name="T93" fmla="*/ 395101 h 2466968"/>
              <a:gd name="T94" fmla="*/ 53392 w 2477393"/>
              <a:gd name="T95" fmla="*/ 395101 h 2466968"/>
              <a:gd name="T96" fmla="*/ 53392 w 2477393"/>
              <a:gd name="T97" fmla="*/ 138819 h 2466968"/>
              <a:gd name="T98" fmla="*/ 672741 w 2477393"/>
              <a:gd name="T99" fmla="*/ 138819 h 2466968"/>
              <a:gd name="T100" fmla="*/ 1153269 w 2477393"/>
              <a:gd name="T101" fmla="*/ 64070 h 2466968"/>
              <a:gd name="T102" fmla="*/ 1153269 w 2477393"/>
              <a:gd name="T103" fmla="*/ 341709 h 2466968"/>
              <a:gd name="T104" fmla="*/ 822238 w 2477393"/>
              <a:gd name="T105" fmla="*/ 395101 h 2466968"/>
              <a:gd name="T106" fmla="*/ 822238 w 2477393"/>
              <a:gd name="T107" fmla="*/ 683418 h 2466968"/>
              <a:gd name="T108" fmla="*/ 1270732 w 2477393"/>
              <a:gd name="T109" fmla="*/ 683418 h 2466968"/>
              <a:gd name="T110" fmla="*/ 1249375 w 2477393"/>
              <a:gd name="T111" fmla="*/ 0 h 2466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77393" h="2466968">
                <a:moveTo>
                  <a:pt x="1815331" y="85427"/>
                </a:moveTo>
                <a:lnTo>
                  <a:pt x="2135684" y="85427"/>
                </a:lnTo>
                <a:cubicBezTo>
                  <a:pt x="2221111" y="256282"/>
                  <a:pt x="2278063" y="420017"/>
                  <a:pt x="2306538" y="576634"/>
                </a:cubicBezTo>
                <a:lnTo>
                  <a:pt x="1943472" y="576634"/>
                </a:lnTo>
                <a:cubicBezTo>
                  <a:pt x="1936353" y="462731"/>
                  <a:pt x="1893640" y="298995"/>
                  <a:pt x="1815331" y="85427"/>
                </a:cubicBezTo>
                <a:close/>
                <a:moveTo>
                  <a:pt x="1249375" y="0"/>
                </a:moveTo>
                <a:lnTo>
                  <a:pt x="1655155" y="0"/>
                </a:lnTo>
                <a:cubicBezTo>
                  <a:pt x="1648036" y="263401"/>
                  <a:pt x="1648036" y="491207"/>
                  <a:pt x="1655155" y="683418"/>
                </a:cubicBezTo>
                <a:lnTo>
                  <a:pt x="2477393" y="683418"/>
                </a:lnTo>
                <a:lnTo>
                  <a:pt x="2477393" y="961057"/>
                </a:lnTo>
                <a:lnTo>
                  <a:pt x="1655155" y="961057"/>
                </a:lnTo>
                <a:cubicBezTo>
                  <a:pt x="1662274" y="1117674"/>
                  <a:pt x="1680071" y="1313445"/>
                  <a:pt x="1708547" y="1548370"/>
                </a:cubicBezTo>
                <a:cubicBezTo>
                  <a:pt x="1822450" y="1413110"/>
                  <a:pt x="1925675" y="1249374"/>
                  <a:pt x="2018221" y="1057163"/>
                </a:cubicBezTo>
                <a:lnTo>
                  <a:pt x="2402644" y="1057163"/>
                </a:lnTo>
                <a:cubicBezTo>
                  <a:pt x="2231790" y="1441586"/>
                  <a:pt x="2025340" y="1722784"/>
                  <a:pt x="1783296" y="1900758"/>
                </a:cubicBezTo>
                <a:cubicBezTo>
                  <a:pt x="1847367" y="2107207"/>
                  <a:pt x="1936353" y="2210432"/>
                  <a:pt x="2050256" y="2210432"/>
                </a:cubicBezTo>
                <a:cubicBezTo>
                  <a:pt x="2135684" y="2210432"/>
                  <a:pt x="2178397" y="2153481"/>
                  <a:pt x="2178397" y="2039577"/>
                </a:cubicBezTo>
                <a:lnTo>
                  <a:pt x="2466715" y="2039577"/>
                </a:lnTo>
                <a:cubicBezTo>
                  <a:pt x="2466715" y="2331454"/>
                  <a:pt x="2335014" y="2473833"/>
                  <a:pt x="2071613" y="2466714"/>
                </a:cubicBezTo>
                <a:cubicBezTo>
                  <a:pt x="1829569" y="2466714"/>
                  <a:pt x="1640917" y="2342133"/>
                  <a:pt x="1505657" y="2092970"/>
                </a:cubicBezTo>
                <a:cubicBezTo>
                  <a:pt x="1356159" y="2171278"/>
                  <a:pt x="1174626" y="2246027"/>
                  <a:pt x="961058" y="2317216"/>
                </a:cubicBezTo>
                <a:lnTo>
                  <a:pt x="961058" y="2071613"/>
                </a:lnTo>
                <a:cubicBezTo>
                  <a:pt x="1174626" y="1964829"/>
                  <a:pt x="1324124" y="1879401"/>
                  <a:pt x="1409551" y="1815331"/>
                </a:cubicBezTo>
                <a:cubicBezTo>
                  <a:pt x="1402432" y="1786855"/>
                  <a:pt x="1391754" y="1744141"/>
                  <a:pt x="1377516" y="1687190"/>
                </a:cubicBezTo>
                <a:cubicBezTo>
                  <a:pt x="1370397" y="1644476"/>
                  <a:pt x="1363278" y="1612441"/>
                  <a:pt x="1356159" y="1591084"/>
                </a:cubicBezTo>
                <a:cubicBezTo>
                  <a:pt x="1320565" y="1420229"/>
                  <a:pt x="1295648" y="1210220"/>
                  <a:pt x="1281410" y="961057"/>
                </a:cubicBezTo>
                <a:lnTo>
                  <a:pt x="822238" y="961057"/>
                </a:lnTo>
                <a:lnTo>
                  <a:pt x="822238" y="1334802"/>
                </a:lnTo>
                <a:cubicBezTo>
                  <a:pt x="872071" y="1327683"/>
                  <a:pt x="953939" y="1309885"/>
                  <a:pt x="1067842" y="1281410"/>
                </a:cubicBezTo>
                <a:cubicBezTo>
                  <a:pt x="1124794" y="1267172"/>
                  <a:pt x="1167507" y="1256493"/>
                  <a:pt x="1195983" y="1249374"/>
                </a:cubicBezTo>
                <a:lnTo>
                  <a:pt x="1195983" y="1505657"/>
                </a:lnTo>
                <a:cubicBezTo>
                  <a:pt x="1067842" y="1548370"/>
                  <a:pt x="943261" y="1583965"/>
                  <a:pt x="822238" y="1612441"/>
                </a:cubicBezTo>
                <a:lnTo>
                  <a:pt x="822238" y="2114326"/>
                </a:lnTo>
                <a:cubicBezTo>
                  <a:pt x="822238" y="2342133"/>
                  <a:pt x="708335" y="2452476"/>
                  <a:pt x="480529" y="2445357"/>
                </a:cubicBezTo>
                <a:lnTo>
                  <a:pt x="170855" y="2445357"/>
                </a:lnTo>
                <a:lnTo>
                  <a:pt x="170855" y="2199754"/>
                </a:lnTo>
                <a:lnTo>
                  <a:pt x="298996" y="2199754"/>
                </a:lnTo>
                <a:cubicBezTo>
                  <a:pt x="384423" y="2199754"/>
                  <a:pt x="427137" y="2157040"/>
                  <a:pt x="427137" y="2071613"/>
                </a:cubicBezTo>
                <a:lnTo>
                  <a:pt x="427137" y="1687190"/>
                </a:lnTo>
                <a:cubicBezTo>
                  <a:pt x="298996" y="1708547"/>
                  <a:pt x="160176" y="1722784"/>
                  <a:pt x="10679" y="1729903"/>
                </a:cubicBezTo>
                <a:lnTo>
                  <a:pt x="10679" y="1409551"/>
                </a:lnTo>
                <a:cubicBezTo>
                  <a:pt x="174414" y="1409551"/>
                  <a:pt x="313234" y="1402432"/>
                  <a:pt x="427137" y="1388194"/>
                </a:cubicBezTo>
                <a:lnTo>
                  <a:pt x="427137" y="961057"/>
                </a:lnTo>
                <a:lnTo>
                  <a:pt x="0" y="961057"/>
                </a:lnTo>
                <a:lnTo>
                  <a:pt x="0" y="683418"/>
                </a:lnTo>
                <a:lnTo>
                  <a:pt x="427137" y="683418"/>
                </a:lnTo>
                <a:lnTo>
                  <a:pt x="427137" y="395101"/>
                </a:lnTo>
                <a:lnTo>
                  <a:pt x="53392" y="395101"/>
                </a:lnTo>
                <a:lnTo>
                  <a:pt x="53392" y="138819"/>
                </a:lnTo>
                <a:lnTo>
                  <a:pt x="672741" y="138819"/>
                </a:lnTo>
                <a:cubicBezTo>
                  <a:pt x="815119" y="138819"/>
                  <a:pt x="975296" y="113903"/>
                  <a:pt x="1153269" y="64070"/>
                </a:cubicBezTo>
                <a:lnTo>
                  <a:pt x="1153269" y="341709"/>
                </a:lnTo>
                <a:cubicBezTo>
                  <a:pt x="1039366" y="370185"/>
                  <a:pt x="929022" y="387982"/>
                  <a:pt x="822238" y="395101"/>
                </a:cubicBezTo>
                <a:lnTo>
                  <a:pt x="822238" y="683418"/>
                </a:lnTo>
                <a:lnTo>
                  <a:pt x="1270732" y="683418"/>
                </a:lnTo>
                <a:cubicBezTo>
                  <a:pt x="1256494" y="484088"/>
                  <a:pt x="1249375" y="256282"/>
                  <a:pt x="12493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3" name="任意多边形 572"/>
          <p:cNvSpPr/>
          <p:nvPr/>
        </p:nvSpPr>
        <p:spPr bwMode="auto">
          <a:xfrm>
            <a:off x="2465388" y="104775"/>
            <a:ext cx="2498725" cy="2444750"/>
          </a:xfrm>
          <a:custGeom>
            <a:avLst/>
            <a:gdLst>
              <a:gd name="T0" fmla="*/ 971736 w 2498750"/>
              <a:gd name="T1" fmla="*/ 1345481 h 2445358"/>
              <a:gd name="T2" fmla="*/ 971736 w 2498750"/>
              <a:gd name="T3" fmla="*/ 2060935 h 2445358"/>
              <a:gd name="T4" fmla="*/ 1057163 w 2498750"/>
              <a:gd name="T5" fmla="*/ 2060935 h 2445358"/>
              <a:gd name="T6" fmla="*/ 1174626 w 2498750"/>
              <a:gd name="T7" fmla="*/ 1943473 h 2445358"/>
              <a:gd name="T8" fmla="*/ 1174626 w 2498750"/>
              <a:gd name="T9" fmla="*/ 1345481 h 2445358"/>
              <a:gd name="T10" fmla="*/ 971736 w 2498750"/>
              <a:gd name="T11" fmla="*/ 1345481 h 2445358"/>
              <a:gd name="T12" fmla="*/ 1911437 w 2498750"/>
              <a:gd name="T13" fmla="*/ 501886 h 2445358"/>
              <a:gd name="T14" fmla="*/ 1697868 w 2498750"/>
              <a:gd name="T15" fmla="*/ 726133 h 2445358"/>
              <a:gd name="T16" fmla="*/ 1890080 w 2498750"/>
              <a:gd name="T17" fmla="*/ 726133 h 2445358"/>
              <a:gd name="T18" fmla="*/ 1996864 w 2498750"/>
              <a:gd name="T19" fmla="*/ 1462944 h 2445358"/>
              <a:gd name="T20" fmla="*/ 2103648 w 2498750"/>
              <a:gd name="T21" fmla="*/ 501886 h 2445358"/>
              <a:gd name="T22" fmla="*/ 1911437 w 2498750"/>
              <a:gd name="T23" fmla="*/ 501886 h 2445358"/>
              <a:gd name="T24" fmla="*/ 1729904 w 2498750"/>
              <a:gd name="T25" fmla="*/ 0 h 2445358"/>
              <a:gd name="T26" fmla="*/ 2060934 w 2498750"/>
              <a:gd name="T27" fmla="*/ 0 h 2445358"/>
              <a:gd name="T28" fmla="*/ 2018221 w 2498750"/>
              <a:gd name="T29" fmla="*/ 256282 h 2445358"/>
              <a:gd name="T30" fmla="*/ 2498750 w 2498750"/>
              <a:gd name="T31" fmla="*/ 256282 h 2445358"/>
              <a:gd name="T32" fmla="*/ 2498750 w 2498750"/>
              <a:gd name="T33" fmla="*/ 501886 h 2445358"/>
              <a:gd name="T34" fmla="*/ 2424001 w 2498750"/>
              <a:gd name="T35" fmla="*/ 501886 h 2445358"/>
              <a:gd name="T36" fmla="*/ 2167719 w 2498750"/>
              <a:gd name="T37" fmla="*/ 1826010 h 2445358"/>
              <a:gd name="T38" fmla="*/ 2477393 w 2498750"/>
              <a:gd name="T39" fmla="*/ 2189076 h 2445358"/>
              <a:gd name="T40" fmla="*/ 2477393 w 2498750"/>
              <a:gd name="T41" fmla="*/ 2434680 h 2445358"/>
              <a:gd name="T42" fmla="*/ 1996864 w 2498750"/>
              <a:gd name="T43" fmla="*/ 2060935 h 2445358"/>
              <a:gd name="T44" fmla="*/ 1505657 w 2498750"/>
              <a:gd name="T45" fmla="*/ 2445358 h 2445358"/>
              <a:gd name="T46" fmla="*/ 1505657 w 2498750"/>
              <a:gd name="T47" fmla="*/ 2178398 h 2445358"/>
              <a:gd name="T48" fmla="*/ 1826009 w 2498750"/>
              <a:gd name="T49" fmla="*/ 1826010 h 2445358"/>
              <a:gd name="T50" fmla="*/ 1580406 w 2498750"/>
              <a:gd name="T51" fmla="*/ 790203 h 2445358"/>
              <a:gd name="T52" fmla="*/ 1516335 w 2498750"/>
              <a:gd name="T53" fmla="*/ 811560 h 2445358"/>
              <a:gd name="T54" fmla="*/ 1516335 w 2498750"/>
              <a:gd name="T55" fmla="*/ 597992 h 2445358"/>
              <a:gd name="T56" fmla="*/ 1729904 w 2498750"/>
              <a:gd name="T57" fmla="*/ 0 h 2445358"/>
              <a:gd name="T58" fmla="*/ 896987 w 2498750"/>
              <a:gd name="T59" fmla="*/ 0 h 2445358"/>
              <a:gd name="T60" fmla="*/ 1260053 w 2498750"/>
              <a:gd name="T61" fmla="*/ 0 h 2445358"/>
              <a:gd name="T62" fmla="*/ 1260053 w 2498750"/>
              <a:gd name="T63" fmla="*/ 363067 h 2445358"/>
              <a:gd name="T64" fmla="*/ 1505657 w 2498750"/>
              <a:gd name="T65" fmla="*/ 363067 h 2445358"/>
              <a:gd name="T66" fmla="*/ 1505657 w 2498750"/>
              <a:gd name="T67" fmla="*/ 619349 h 2445358"/>
              <a:gd name="T68" fmla="*/ 1260053 w 2498750"/>
              <a:gd name="T69" fmla="*/ 619349 h 2445358"/>
              <a:gd name="T70" fmla="*/ 1260053 w 2498750"/>
              <a:gd name="T71" fmla="*/ 1110556 h 2445358"/>
              <a:gd name="T72" fmla="*/ 1473621 w 2498750"/>
              <a:gd name="T73" fmla="*/ 1110556 h 2445358"/>
              <a:gd name="T74" fmla="*/ 1473621 w 2498750"/>
              <a:gd name="T75" fmla="*/ 1964829 h 2445358"/>
              <a:gd name="T76" fmla="*/ 1174626 w 2498750"/>
              <a:gd name="T77" fmla="*/ 2285182 h 2445358"/>
              <a:gd name="T78" fmla="*/ 672740 w 2498750"/>
              <a:gd name="T79" fmla="*/ 2285182 h 2445358"/>
              <a:gd name="T80" fmla="*/ 672740 w 2498750"/>
              <a:gd name="T81" fmla="*/ 1110556 h 2445358"/>
              <a:gd name="T82" fmla="*/ 896987 w 2498750"/>
              <a:gd name="T83" fmla="*/ 1110556 h 2445358"/>
              <a:gd name="T84" fmla="*/ 896987 w 2498750"/>
              <a:gd name="T85" fmla="*/ 619349 h 2445358"/>
              <a:gd name="T86" fmla="*/ 630026 w 2498750"/>
              <a:gd name="T87" fmla="*/ 619349 h 2445358"/>
              <a:gd name="T88" fmla="*/ 630026 w 2498750"/>
              <a:gd name="T89" fmla="*/ 363067 h 2445358"/>
              <a:gd name="T90" fmla="*/ 896987 w 2498750"/>
              <a:gd name="T91" fmla="*/ 363067 h 2445358"/>
              <a:gd name="T92" fmla="*/ 896987 w 2498750"/>
              <a:gd name="T93" fmla="*/ 0 h 2445358"/>
              <a:gd name="T94" fmla="*/ 331031 w 2498750"/>
              <a:gd name="T95" fmla="*/ 0 h 2445358"/>
              <a:gd name="T96" fmla="*/ 683419 w 2498750"/>
              <a:gd name="T97" fmla="*/ 0 h 2445358"/>
              <a:gd name="T98" fmla="*/ 533921 w 2498750"/>
              <a:gd name="T99" fmla="*/ 523243 h 2445358"/>
              <a:gd name="T100" fmla="*/ 533921 w 2498750"/>
              <a:gd name="T101" fmla="*/ 2445358 h 2445358"/>
              <a:gd name="T102" fmla="*/ 181533 w 2498750"/>
              <a:gd name="T103" fmla="*/ 2445358 h 2445358"/>
              <a:gd name="T104" fmla="*/ 181533 w 2498750"/>
              <a:gd name="T105" fmla="*/ 875631 h 2445358"/>
              <a:gd name="T106" fmla="*/ 0 w 2498750"/>
              <a:gd name="T107" fmla="*/ 961058 h 2445358"/>
              <a:gd name="T108" fmla="*/ 0 w 2498750"/>
              <a:gd name="T109" fmla="*/ 726133 h 2445358"/>
              <a:gd name="T110" fmla="*/ 331031 w 2498750"/>
              <a:gd name="T111" fmla="*/ 0 h 2445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98750" h="2445358">
                <a:moveTo>
                  <a:pt x="971736" y="1345481"/>
                </a:moveTo>
                <a:lnTo>
                  <a:pt x="971736" y="2060935"/>
                </a:lnTo>
                <a:lnTo>
                  <a:pt x="1057163" y="2060935"/>
                </a:lnTo>
                <a:cubicBezTo>
                  <a:pt x="1142590" y="2068054"/>
                  <a:pt x="1181745" y="2028900"/>
                  <a:pt x="1174626" y="1943473"/>
                </a:cubicBezTo>
                <a:lnTo>
                  <a:pt x="1174626" y="1345481"/>
                </a:lnTo>
                <a:lnTo>
                  <a:pt x="971736" y="1345481"/>
                </a:lnTo>
                <a:close/>
                <a:moveTo>
                  <a:pt x="1911437" y="501886"/>
                </a:moveTo>
                <a:cubicBezTo>
                  <a:pt x="1854485" y="594432"/>
                  <a:pt x="1783296" y="669181"/>
                  <a:pt x="1697868" y="726133"/>
                </a:cubicBezTo>
                <a:lnTo>
                  <a:pt x="1890080" y="726133"/>
                </a:lnTo>
                <a:cubicBezTo>
                  <a:pt x="1897199" y="1025129"/>
                  <a:pt x="1932793" y="1270732"/>
                  <a:pt x="1996864" y="1462944"/>
                </a:cubicBezTo>
                <a:cubicBezTo>
                  <a:pt x="2068054" y="1235137"/>
                  <a:pt x="2103648" y="914785"/>
                  <a:pt x="2103648" y="501886"/>
                </a:cubicBezTo>
                <a:lnTo>
                  <a:pt x="1911437" y="501886"/>
                </a:lnTo>
                <a:close/>
                <a:moveTo>
                  <a:pt x="1729904" y="0"/>
                </a:moveTo>
                <a:lnTo>
                  <a:pt x="2060934" y="0"/>
                </a:lnTo>
                <a:cubicBezTo>
                  <a:pt x="2053815" y="92547"/>
                  <a:pt x="2039578" y="177974"/>
                  <a:pt x="2018221" y="256282"/>
                </a:cubicBezTo>
                <a:lnTo>
                  <a:pt x="2498750" y="256282"/>
                </a:lnTo>
                <a:lnTo>
                  <a:pt x="2498750" y="501886"/>
                </a:lnTo>
                <a:lnTo>
                  <a:pt x="2424001" y="501886"/>
                </a:lnTo>
                <a:cubicBezTo>
                  <a:pt x="2416882" y="1099877"/>
                  <a:pt x="2331454" y="1541252"/>
                  <a:pt x="2167719" y="1826010"/>
                </a:cubicBezTo>
                <a:cubicBezTo>
                  <a:pt x="2246027" y="1954151"/>
                  <a:pt x="2349252" y="2075173"/>
                  <a:pt x="2477393" y="2189076"/>
                </a:cubicBezTo>
                <a:lnTo>
                  <a:pt x="2477393" y="2434680"/>
                </a:lnTo>
                <a:cubicBezTo>
                  <a:pt x="2299419" y="2327895"/>
                  <a:pt x="2139243" y="2203314"/>
                  <a:pt x="1996864" y="2060935"/>
                </a:cubicBezTo>
                <a:cubicBezTo>
                  <a:pt x="1868723" y="2189076"/>
                  <a:pt x="1704987" y="2317217"/>
                  <a:pt x="1505657" y="2445358"/>
                </a:cubicBezTo>
                <a:lnTo>
                  <a:pt x="1505657" y="2178398"/>
                </a:lnTo>
                <a:cubicBezTo>
                  <a:pt x="1633798" y="2057376"/>
                  <a:pt x="1740582" y="1939913"/>
                  <a:pt x="1826009" y="1826010"/>
                </a:cubicBezTo>
                <a:cubicBezTo>
                  <a:pt x="1690749" y="1583966"/>
                  <a:pt x="1608882" y="1238697"/>
                  <a:pt x="1580406" y="790203"/>
                </a:cubicBezTo>
                <a:cubicBezTo>
                  <a:pt x="1559049" y="804441"/>
                  <a:pt x="1537692" y="811560"/>
                  <a:pt x="1516335" y="811560"/>
                </a:cubicBezTo>
                <a:lnTo>
                  <a:pt x="1516335" y="597992"/>
                </a:lnTo>
                <a:cubicBezTo>
                  <a:pt x="1637357" y="462732"/>
                  <a:pt x="1708547" y="263401"/>
                  <a:pt x="1729904" y="0"/>
                </a:cubicBezTo>
                <a:close/>
                <a:moveTo>
                  <a:pt x="896987" y="0"/>
                </a:moveTo>
                <a:lnTo>
                  <a:pt x="1260053" y="0"/>
                </a:lnTo>
                <a:lnTo>
                  <a:pt x="1260053" y="363067"/>
                </a:lnTo>
                <a:lnTo>
                  <a:pt x="1505657" y="363067"/>
                </a:lnTo>
                <a:lnTo>
                  <a:pt x="1505657" y="619349"/>
                </a:lnTo>
                <a:lnTo>
                  <a:pt x="1260053" y="619349"/>
                </a:lnTo>
                <a:lnTo>
                  <a:pt x="1260053" y="1110556"/>
                </a:lnTo>
                <a:lnTo>
                  <a:pt x="1473621" y="1110556"/>
                </a:lnTo>
                <a:lnTo>
                  <a:pt x="1473621" y="1964829"/>
                </a:lnTo>
                <a:cubicBezTo>
                  <a:pt x="1473621" y="2178398"/>
                  <a:pt x="1373956" y="2285182"/>
                  <a:pt x="1174626" y="2285182"/>
                </a:cubicBezTo>
                <a:lnTo>
                  <a:pt x="672740" y="2285182"/>
                </a:lnTo>
                <a:lnTo>
                  <a:pt x="672740" y="1110556"/>
                </a:lnTo>
                <a:lnTo>
                  <a:pt x="896987" y="1110556"/>
                </a:lnTo>
                <a:lnTo>
                  <a:pt x="896987" y="619349"/>
                </a:lnTo>
                <a:lnTo>
                  <a:pt x="630026" y="619349"/>
                </a:lnTo>
                <a:lnTo>
                  <a:pt x="630026" y="363067"/>
                </a:lnTo>
                <a:lnTo>
                  <a:pt x="896987" y="363067"/>
                </a:lnTo>
                <a:lnTo>
                  <a:pt x="896987" y="0"/>
                </a:lnTo>
                <a:close/>
                <a:moveTo>
                  <a:pt x="331031" y="0"/>
                </a:moveTo>
                <a:lnTo>
                  <a:pt x="683419" y="0"/>
                </a:lnTo>
                <a:cubicBezTo>
                  <a:pt x="654943" y="192212"/>
                  <a:pt x="605110" y="366626"/>
                  <a:pt x="533921" y="523243"/>
                </a:cubicBezTo>
                <a:lnTo>
                  <a:pt x="533921" y="2445358"/>
                </a:lnTo>
                <a:lnTo>
                  <a:pt x="181533" y="2445358"/>
                </a:lnTo>
                <a:lnTo>
                  <a:pt x="181533" y="875631"/>
                </a:lnTo>
                <a:cubicBezTo>
                  <a:pt x="124581" y="911226"/>
                  <a:pt x="64070" y="939701"/>
                  <a:pt x="0" y="961058"/>
                </a:cubicBezTo>
                <a:lnTo>
                  <a:pt x="0" y="726133"/>
                </a:lnTo>
                <a:cubicBezTo>
                  <a:pt x="185092" y="562397"/>
                  <a:pt x="295436" y="320353"/>
                  <a:pt x="3310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1" name="任意多边形 570"/>
          <p:cNvSpPr/>
          <p:nvPr/>
        </p:nvSpPr>
        <p:spPr bwMode="auto">
          <a:xfrm>
            <a:off x="4970463" y="104775"/>
            <a:ext cx="2328862" cy="2403475"/>
          </a:xfrm>
          <a:custGeom>
            <a:avLst/>
            <a:gdLst>
              <a:gd name="T0" fmla="*/ 352387 w 2328191"/>
              <a:gd name="T1" fmla="*/ 1420230 h 2403768"/>
              <a:gd name="T2" fmla="*/ 352387 w 2328191"/>
              <a:gd name="T3" fmla="*/ 2103649 h 2403768"/>
              <a:gd name="T4" fmla="*/ 597991 w 2328191"/>
              <a:gd name="T5" fmla="*/ 2103649 h 2403768"/>
              <a:gd name="T6" fmla="*/ 715454 w 2328191"/>
              <a:gd name="T7" fmla="*/ 1964829 h 2403768"/>
              <a:gd name="T8" fmla="*/ 715454 w 2328191"/>
              <a:gd name="T9" fmla="*/ 1420230 h 2403768"/>
              <a:gd name="T10" fmla="*/ 352387 w 2328191"/>
              <a:gd name="T11" fmla="*/ 1420230 h 2403768"/>
              <a:gd name="T12" fmla="*/ 1228018 w 2328191"/>
              <a:gd name="T13" fmla="*/ 918344 h 2403768"/>
              <a:gd name="T14" fmla="*/ 1537692 w 2328191"/>
              <a:gd name="T15" fmla="*/ 918344 h 2403768"/>
              <a:gd name="T16" fmla="*/ 1751260 w 2328191"/>
              <a:gd name="T17" fmla="*/ 1655155 h 2403768"/>
              <a:gd name="T18" fmla="*/ 1398872 w 2328191"/>
              <a:gd name="T19" fmla="*/ 1655155 h 2403768"/>
              <a:gd name="T20" fmla="*/ 1228018 w 2328191"/>
              <a:gd name="T21" fmla="*/ 918344 h 2403768"/>
              <a:gd name="T22" fmla="*/ 352387 w 2328191"/>
              <a:gd name="T23" fmla="*/ 565957 h 2403768"/>
              <a:gd name="T24" fmla="*/ 352387 w 2328191"/>
              <a:gd name="T25" fmla="*/ 1163948 h 2403768"/>
              <a:gd name="T26" fmla="*/ 715454 w 2328191"/>
              <a:gd name="T27" fmla="*/ 1163948 h 2403768"/>
              <a:gd name="T28" fmla="*/ 715454 w 2328191"/>
              <a:gd name="T29" fmla="*/ 565957 h 2403768"/>
              <a:gd name="T30" fmla="*/ 352387 w 2328191"/>
              <a:gd name="T31" fmla="*/ 565957 h 2403768"/>
              <a:gd name="T32" fmla="*/ 373744 w 2328191"/>
              <a:gd name="T33" fmla="*/ 10679 h 2403768"/>
              <a:gd name="T34" fmla="*/ 747489 w 2328191"/>
              <a:gd name="T35" fmla="*/ 10679 h 2403768"/>
              <a:gd name="T36" fmla="*/ 672740 w 2328191"/>
              <a:gd name="T37" fmla="*/ 298996 h 2403768"/>
              <a:gd name="T38" fmla="*/ 1067841 w 2328191"/>
              <a:gd name="T39" fmla="*/ 298996 h 2403768"/>
              <a:gd name="T40" fmla="*/ 1067841 w 2328191"/>
              <a:gd name="T41" fmla="*/ 1996865 h 2403768"/>
              <a:gd name="T42" fmla="*/ 736811 w 2328191"/>
              <a:gd name="T43" fmla="*/ 2349252 h 2403768"/>
              <a:gd name="T44" fmla="*/ 0 w 2328191"/>
              <a:gd name="T45" fmla="*/ 2349252 h 2403768"/>
              <a:gd name="T46" fmla="*/ 0 w 2328191"/>
              <a:gd name="T47" fmla="*/ 298996 h 2403768"/>
              <a:gd name="T48" fmla="*/ 309674 w 2328191"/>
              <a:gd name="T49" fmla="*/ 298996 h 2403768"/>
              <a:gd name="T50" fmla="*/ 373744 w 2328191"/>
              <a:gd name="T51" fmla="*/ 10679 h 2403768"/>
              <a:gd name="T52" fmla="*/ 1377515 w 2328191"/>
              <a:gd name="T53" fmla="*/ 0 h 2403768"/>
              <a:gd name="T54" fmla="*/ 1751260 w 2328191"/>
              <a:gd name="T55" fmla="*/ 0 h 2403768"/>
              <a:gd name="T56" fmla="*/ 1697868 w 2328191"/>
              <a:gd name="T57" fmla="*/ 256282 h 2403768"/>
              <a:gd name="T58" fmla="*/ 2327895 w 2328191"/>
              <a:gd name="T59" fmla="*/ 256282 h 2403768"/>
              <a:gd name="T60" fmla="*/ 2327895 w 2328191"/>
              <a:gd name="T61" fmla="*/ 2039578 h 2403768"/>
              <a:gd name="T62" fmla="*/ 1964828 w 2328191"/>
              <a:gd name="T63" fmla="*/ 2402644 h 2403768"/>
              <a:gd name="T64" fmla="*/ 1580405 w 2328191"/>
              <a:gd name="T65" fmla="*/ 2402644 h 2403768"/>
              <a:gd name="T66" fmla="*/ 1580405 w 2328191"/>
              <a:gd name="T67" fmla="*/ 2157041 h 2403768"/>
              <a:gd name="T68" fmla="*/ 1793974 w 2328191"/>
              <a:gd name="T69" fmla="*/ 2157041 h 2403768"/>
              <a:gd name="T70" fmla="*/ 1943472 w 2328191"/>
              <a:gd name="T71" fmla="*/ 1996865 h 2403768"/>
              <a:gd name="T72" fmla="*/ 1943472 w 2328191"/>
              <a:gd name="T73" fmla="*/ 523243 h 2403768"/>
              <a:gd name="T74" fmla="*/ 1580405 w 2328191"/>
              <a:gd name="T75" fmla="*/ 523243 h 2403768"/>
              <a:gd name="T76" fmla="*/ 1121233 w 2328191"/>
              <a:gd name="T77" fmla="*/ 864952 h 2403768"/>
              <a:gd name="T78" fmla="*/ 1121233 w 2328191"/>
              <a:gd name="T79" fmla="*/ 640706 h 2403768"/>
              <a:gd name="T80" fmla="*/ 1377515 w 2328191"/>
              <a:gd name="T81" fmla="*/ 0 h 2403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8191" h="2403768">
                <a:moveTo>
                  <a:pt x="352387" y="1420230"/>
                </a:moveTo>
                <a:lnTo>
                  <a:pt x="352387" y="2103649"/>
                </a:lnTo>
                <a:lnTo>
                  <a:pt x="597991" y="2103649"/>
                </a:lnTo>
                <a:cubicBezTo>
                  <a:pt x="683418" y="2110768"/>
                  <a:pt x="722573" y="2064495"/>
                  <a:pt x="715454" y="1964829"/>
                </a:cubicBezTo>
                <a:lnTo>
                  <a:pt x="715454" y="1420230"/>
                </a:lnTo>
                <a:lnTo>
                  <a:pt x="352387" y="1420230"/>
                </a:lnTo>
                <a:close/>
                <a:moveTo>
                  <a:pt x="1228018" y="918344"/>
                </a:moveTo>
                <a:lnTo>
                  <a:pt x="1537692" y="918344"/>
                </a:lnTo>
                <a:cubicBezTo>
                  <a:pt x="1630238" y="1146151"/>
                  <a:pt x="1701427" y="1391754"/>
                  <a:pt x="1751260" y="1655155"/>
                </a:cubicBezTo>
                <a:lnTo>
                  <a:pt x="1398872" y="1655155"/>
                </a:lnTo>
                <a:cubicBezTo>
                  <a:pt x="1377515" y="1427349"/>
                  <a:pt x="1320564" y="1181745"/>
                  <a:pt x="1228018" y="918344"/>
                </a:cubicBezTo>
                <a:close/>
                <a:moveTo>
                  <a:pt x="352387" y="565957"/>
                </a:moveTo>
                <a:lnTo>
                  <a:pt x="352387" y="1163948"/>
                </a:lnTo>
                <a:lnTo>
                  <a:pt x="715454" y="1163948"/>
                </a:lnTo>
                <a:lnTo>
                  <a:pt x="715454" y="565957"/>
                </a:lnTo>
                <a:lnTo>
                  <a:pt x="352387" y="565957"/>
                </a:lnTo>
                <a:close/>
                <a:moveTo>
                  <a:pt x="373744" y="10679"/>
                </a:moveTo>
                <a:lnTo>
                  <a:pt x="747489" y="10679"/>
                </a:lnTo>
                <a:cubicBezTo>
                  <a:pt x="740370" y="96106"/>
                  <a:pt x="715454" y="192212"/>
                  <a:pt x="672740" y="298996"/>
                </a:cubicBezTo>
                <a:lnTo>
                  <a:pt x="1067841" y="298996"/>
                </a:lnTo>
                <a:lnTo>
                  <a:pt x="1067841" y="1996865"/>
                </a:lnTo>
                <a:cubicBezTo>
                  <a:pt x="1074960" y="2238909"/>
                  <a:pt x="964617" y="2356371"/>
                  <a:pt x="736811" y="2349252"/>
                </a:cubicBezTo>
                <a:lnTo>
                  <a:pt x="0" y="2349252"/>
                </a:lnTo>
                <a:lnTo>
                  <a:pt x="0" y="298996"/>
                </a:lnTo>
                <a:lnTo>
                  <a:pt x="309674" y="298996"/>
                </a:lnTo>
                <a:cubicBezTo>
                  <a:pt x="331031" y="213569"/>
                  <a:pt x="352387" y="117463"/>
                  <a:pt x="373744" y="10679"/>
                </a:cubicBezTo>
                <a:close/>
                <a:moveTo>
                  <a:pt x="1377515" y="0"/>
                </a:moveTo>
                <a:lnTo>
                  <a:pt x="1751260" y="0"/>
                </a:lnTo>
                <a:cubicBezTo>
                  <a:pt x="1737022" y="92547"/>
                  <a:pt x="1719225" y="177974"/>
                  <a:pt x="1697868" y="256282"/>
                </a:cubicBezTo>
                <a:lnTo>
                  <a:pt x="2327895" y="256282"/>
                </a:lnTo>
                <a:lnTo>
                  <a:pt x="2327895" y="2039578"/>
                </a:lnTo>
                <a:cubicBezTo>
                  <a:pt x="2335014" y="2295860"/>
                  <a:pt x="2213991" y="2416882"/>
                  <a:pt x="1964828" y="2402644"/>
                </a:cubicBezTo>
                <a:lnTo>
                  <a:pt x="1580405" y="2402644"/>
                </a:lnTo>
                <a:lnTo>
                  <a:pt x="1580405" y="2157041"/>
                </a:lnTo>
                <a:lnTo>
                  <a:pt x="1793974" y="2157041"/>
                </a:lnTo>
                <a:cubicBezTo>
                  <a:pt x="1900758" y="2164160"/>
                  <a:pt x="1950591" y="2110768"/>
                  <a:pt x="1943472" y="1996865"/>
                </a:cubicBezTo>
                <a:lnTo>
                  <a:pt x="1943472" y="523243"/>
                </a:lnTo>
                <a:lnTo>
                  <a:pt x="1580405" y="523243"/>
                </a:lnTo>
                <a:cubicBezTo>
                  <a:pt x="1480740" y="679860"/>
                  <a:pt x="1327683" y="793763"/>
                  <a:pt x="1121233" y="864952"/>
                </a:cubicBezTo>
                <a:lnTo>
                  <a:pt x="1121233" y="640706"/>
                </a:lnTo>
                <a:cubicBezTo>
                  <a:pt x="1270731" y="505445"/>
                  <a:pt x="1356159" y="291877"/>
                  <a:pt x="13775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0" name="任意多边形 569"/>
          <p:cNvSpPr/>
          <p:nvPr/>
        </p:nvSpPr>
        <p:spPr bwMode="auto">
          <a:xfrm>
            <a:off x="7305675" y="82550"/>
            <a:ext cx="2455863" cy="2466975"/>
          </a:xfrm>
          <a:custGeom>
            <a:avLst/>
            <a:gdLst>
              <a:gd name="T0" fmla="*/ 1996864 w 2456035"/>
              <a:gd name="T1" fmla="*/ 1943472 h 2466714"/>
              <a:gd name="T2" fmla="*/ 2424000 w 2456035"/>
              <a:gd name="T3" fmla="*/ 2402644 h 2466714"/>
              <a:gd name="T4" fmla="*/ 459172 w 2456035"/>
              <a:gd name="T5" fmla="*/ 1943472 h 2466714"/>
              <a:gd name="T6" fmla="*/ 32035 w 2456035"/>
              <a:gd name="T7" fmla="*/ 2402644 h 2466714"/>
              <a:gd name="T8" fmla="*/ 459172 w 2456035"/>
              <a:gd name="T9" fmla="*/ 1943472 h 2466714"/>
              <a:gd name="T10" fmla="*/ 1430907 w 2456035"/>
              <a:gd name="T11" fmla="*/ 0 h 2466714"/>
              <a:gd name="T12" fmla="*/ 2370608 w 2456035"/>
              <a:gd name="T13" fmla="*/ 128141 h 2466714"/>
              <a:gd name="T14" fmla="*/ 1430907 w 2456035"/>
              <a:gd name="T15" fmla="*/ 363066 h 2466714"/>
              <a:gd name="T16" fmla="*/ 2274503 w 2456035"/>
              <a:gd name="T17" fmla="*/ 480528 h 2466714"/>
              <a:gd name="T18" fmla="*/ 1430907 w 2456035"/>
              <a:gd name="T19" fmla="*/ 704775 h 2466714"/>
              <a:gd name="T20" fmla="*/ 2456035 w 2456035"/>
              <a:gd name="T21" fmla="*/ 832916 h 2466714"/>
              <a:gd name="T22" fmla="*/ 1260053 w 2456035"/>
              <a:gd name="T23" fmla="*/ 1067841 h 2466714"/>
              <a:gd name="T24" fmla="*/ 1356159 w 2456035"/>
              <a:gd name="T25" fmla="*/ 1228018 h 2466714"/>
              <a:gd name="T26" fmla="*/ 1633797 w 2456035"/>
              <a:gd name="T27" fmla="*/ 1121233 h 2466714"/>
              <a:gd name="T28" fmla="*/ 971736 w 2456035"/>
              <a:gd name="T29" fmla="*/ 1623119 h 2466714"/>
              <a:gd name="T30" fmla="*/ 1900758 w 2456035"/>
              <a:gd name="T31" fmla="*/ 1601762 h 2466714"/>
              <a:gd name="T32" fmla="*/ 2135683 w 2456035"/>
              <a:gd name="T33" fmla="*/ 1420229 h 2466714"/>
              <a:gd name="T34" fmla="*/ 2018221 w 2456035"/>
              <a:gd name="T35" fmla="*/ 1932793 h 2466714"/>
              <a:gd name="T36" fmla="*/ 1986185 w 2456035"/>
              <a:gd name="T37" fmla="*/ 1815331 h 2466714"/>
              <a:gd name="T38" fmla="*/ 1462943 w 2456035"/>
              <a:gd name="T39" fmla="*/ 2125005 h 2466714"/>
              <a:gd name="T40" fmla="*/ 832916 w 2456035"/>
              <a:gd name="T41" fmla="*/ 2466714 h 2466714"/>
              <a:gd name="T42" fmla="*/ 929022 w 2456035"/>
              <a:gd name="T43" fmla="*/ 2210432 h 2466714"/>
              <a:gd name="T44" fmla="*/ 1057163 w 2456035"/>
              <a:gd name="T45" fmla="*/ 1858044 h 2466714"/>
              <a:gd name="T46" fmla="*/ 170854 w 2456035"/>
              <a:gd name="T47" fmla="*/ 1623119 h 2466714"/>
              <a:gd name="T48" fmla="*/ 245603 w 2456035"/>
              <a:gd name="T49" fmla="*/ 1452264 h 2466714"/>
              <a:gd name="T50" fmla="*/ 704775 w 2456035"/>
              <a:gd name="T51" fmla="*/ 1067841 h 2466714"/>
              <a:gd name="T52" fmla="*/ 0 w 2456035"/>
              <a:gd name="T53" fmla="*/ 832916 h 2466714"/>
              <a:gd name="T54" fmla="*/ 1014449 w 2456035"/>
              <a:gd name="T55" fmla="*/ 704775 h 2466714"/>
              <a:gd name="T56" fmla="*/ 192211 w 2456035"/>
              <a:gd name="T57" fmla="*/ 480528 h 2466714"/>
              <a:gd name="T58" fmla="*/ 1014449 w 2456035"/>
              <a:gd name="T59" fmla="*/ 363066 h 2466714"/>
              <a:gd name="T60" fmla="*/ 85427 w 2456035"/>
              <a:gd name="T61" fmla="*/ 128141 h 2466714"/>
              <a:gd name="T62" fmla="*/ 1014449 w 2456035"/>
              <a:gd name="T63" fmla="*/ 0 h 2466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56035" h="2466714">
                <a:moveTo>
                  <a:pt x="1580405" y="1943472"/>
                </a:moveTo>
                <a:lnTo>
                  <a:pt x="1996864" y="1943472"/>
                </a:lnTo>
                <a:cubicBezTo>
                  <a:pt x="2089410" y="2085851"/>
                  <a:pt x="2231789" y="2174837"/>
                  <a:pt x="2424000" y="2210432"/>
                </a:cubicBezTo>
                <a:lnTo>
                  <a:pt x="2424000" y="2402644"/>
                </a:lnTo>
                <a:cubicBezTo>
                  <a:pt x="2011101" y="2352811"/>
                  <a:pt x="1729903" y="2199754"/>
                  <a:pt x="1580405" y="1943472"/>
                </a:cubicBezTo>
                <a:close/>
                <a:moveTo>
                  <a:pt x="459172" y="1943472"/>
                </a:moveTo>
                <a:lnTo>
                  <a:pt x="875630" y="1943472"/>
                </a:lnTo>
                <a:cubicBezTo>
                  <a:pt x="726132" y="2199754"/>
                  <a:pt x="444934" y="2352811"/>
                  <a:pt x="32035" y="2402644"/>
                </a:cubicBezTo>
                <a:lnTo>
                  <a:pt x="32035" y="2210432"/>
                </a:lnTo>
                <a:cubicBezTo>
                  <a:pt x="210009" y="2174837"/>
                  <a:pt x="352388" y="2085851"/>
                  <a:pt x="459172" y="1943472"/>
                </a:cubicBezTo>
                <a:close/>
                <a:moveTo>
                  <a:pt x="1014449" y="0"/>
                </a:moveTo>
                <a:lnTo>
                  <a:pt x="1430907" y="0"/>
                </a:lnTo>
                <a:lnTo>
                  <a:pt x="1430907" y="128141"/>
                </a:lnTo>
                <a:lnTo>
                  <a:pt x="2370608" y="128141"/>
                </a:lnTo>
                <a:lnTo>
                  <a:pt x="2370608" y="363066"/>
                </a:lnTo>
                <a:lnTo>
                  <a:pt x="1430907" y="363066"/>
                </a:lnTo>
                <a:lnTo>
                  <a:pt x="1430907" y="480528"/>
                </a:lnTo>
                <a:lnTo>
                  <a:pt x="2274503" y="480528"/>
                </a:lnTo>
                <a:lnTo>
                  <a:pt x="2274503" y="704775"/>
                </a:lnTo>
                <a:lnTo>
                  <a:pt x="1430907" y="704775"/>
                </a:lnTo>
                <a:lnTo>
                  <a:pt x="1430907" y="832916"/>
                </a:lnTo>
                <a:lnTo>
                  <a:pt x="2456035" y="832916"/>
                </a:lnTo>
                <a:lnTo>
                  <a:pt x="2456035" y="1067841"/>
                </a:lnTo>
                <a:lnTo>
                  <a:pt x="1260053" y="1067841"/>
                </a:lnTo>
                <a:cubicBezTo>
                  <a:pt x="1153269" y="1131912"/>
                  <a:pt x="1014449" y="1188863"/>
                  <a:pt x="843595" y="1238696"/>
                </a:cubicBezTo>
                <a:cubicBezTo>
                  <a:pt x="978855" y="1245815"/>
                  <a:pt x="1149709" y="1242256"/>
                  <a:pt x="1356159" y="1228018"/>
                </a:cubicBezTo>
                <a:cubicBezTo>
                  <a:pt x="1377515" y="1228018"/>
                  <a:pt x="1395313" y="1228018"/>
                  <a:pt x="1409551" y="1228018"/>
                </a:cubicBezTo>
                <a:lnTo>
                  <a:pt x="1633797" y="1121233"/>
                </a:lnTo>
                <a:lnTo>
                  <a:pt x="2210432" y="1121233"/>
                </a:lnTo>
                <a:cubicBezTo>
                  <a:pt x="1826009" y="1356159"/>
                  <a:pt x="1413110" y="1523454"/>
                  <a:pt x="971736" y="1623119"/>
                </a:cubicBezTo>
                <a:cubicBezTo>
                  <a:pt x="1228017" y="1623119"/>
                  <a:pt x="1409551" y="1623119"/>
                  <a:pt x="1516335" y="1623119"/>
                </a:cubicBezTo>
                <a:cubicBezTo>
                  <a:pt x="1644476" y="1616000"/>
                  <a:pt x="1772617" y="1608881"/>
                  <a:pt x="1900758" y="1601762"/>
                </a:cubicBezTo>
                <a:cubicBezTo>
                  <a:pt x="1879401" y="1544811"/>
                  <a:pt x="1847366" y="1484300"/>
                  <a:pt x="1804652" y="1420229"/>
                </a:cubicBezTo>
                <a:lnTo>
                  <a:pt x="2135683" y="1420229"/>
                </a:lnTo>
                <a:cubicBezTo>
                  <a:pt x="2249586" y="1612441"/>
                  <a:pt x="2327895" y="1783295"/>
                  <a:pt x="2370608" y="1932793"/>
                </a:cubicBezTo>
                <a:lnTo>
                  <a:pt x="2018221" y="1932793"/>
                </a:lnTo>
                <a:cubicBezTo>
                  <a:pt x="2018221" y="1918555"/>
                  <a:pt x="2014661" y="1897199"/>
                  <a:pt x="2007542" y="1868723"/>
                </a:cubicBezTo>
                <a:cubicBezTo>
                  <a:pt x="2000423" y="1847366"/>
                  <a:pt x="1993304" y="1829569"/>
                  <a:pt x="1986185" y="1815331"/>
                </a:cubicBezTo>
                <a:cubicBezTo>
                  <a:pt x="1808211" y="1836688"/>
                  <a:pt x="1633797" y="1847366"/>
                  <a:pt x="1462943" y="1847366"/>
                </a:cubicBezTo>
                <a:lnTo>
                  <a:pt x="1462943" y="2125005"/>
                </a:lnTo>
                <a:cubicBezTo>
                  <a:pt x="1462943" y="2352811"/>
                  <a:pt x="1341921" y="2466714"/>
                  <a:pt x="1099877" y="2466714"/>
                </a:cubicBezTo>
                <a:lnTo>
                  <a:pt x="832916" y="2466714"/>
                </a:lnTo>
                <a:lnTo>
                  <a:pt x="832916" y="2210432"/>
                </a:lnTo>
                <a:lnTo>
                  <a:pt x="929022" y="2210432"/>
                </a:lnTo>
                <a:cubicBezTo>
                  <a:pt x="1021568" y="2217551"/>
                  <a:pt x="1064282" y="2181956"/>
                  <a:pt x="1057163" y="2103648"/>
                </a:cubicBezTo>
                <a:lnTo>
                  <a:pt x="1057163" y="1858044"/>
                </a:lnTo>
                <a:cubicBezTo>
                  <a:pt x="893427" y="1865163"/>
                  <a:pt x="597991" y="1868723"/>
                  <a:pt x="170854" y="1868723"/>
                </a:cubicBezTo>
                <a:lnTo>
                  <a:pt x="170854" y="1623119"/>
                </a:lnTo>
                <a:cubicBezTo>
                  <a:pt x="391542" y="1573286"/>
                  <a:pt x="608670" y="1516335"/>
                  <a:pt x="822238" y="1452264"/>
                </a:cubicBezTo>
                <a:cubicBezTo>
                  <a:pt x="658502" y="1452264"/>
                  <a:pt x="466291" y="1452264"/>
                  <a:pt x="245603" y="1452264"/>
                </a:cubicBezTo>
                <a:lnTo>
                  <a:pt x="245603" y="1238696"/>
                </a:lnTo>
                <a:cubicBezTo>
                  <a:pt x="452053" y="1181744"/>
                  <a:pt x="605110" y="1124793"/>
                  <a:pt x="704775" y="1067841"/>
                </a:cubicBezTo>
                <a:lnTo>
                  <a:pt x="0" y="1067841"/>
                </a:lnTo>
                <a:lnTo>
                  <a:pt x="0" y="832916"/>
                </a:lnTo>
                <a:lnTo>
                  <a:pt x="1014449" y="832916"/>
                </a:lnTo>
                <a:lnTo>
                  <a:pt x="1014449" y="704775"/>
                </a:lnTo>
                <a:lnTo>
                  <a:pt x="192211" y="704775"/>
                </a:lnTo>
                <a:lnTo>
                  <a:pt x="192211" y="480528"/>
                </a:lnTo>
                <a:lnTo>
                  <a:pt x="1014449" y="480528"/>
                </a:lnTo>
                <a:lnTo>
                  <a:pt x="1014449" y="363066"/>
                </a:lnTo>
                <a:lnTo>
                  <a:pt x="85427" y="363066"/>
                </a:lnTo>
                <a:lnTo>
                  <a:pt x="85427" y="128141"/>
                </a:lnTo>
                <a:lnTo>
                  <a:pt x="1014449" y="128141"/>
                </a:lnTo>
                <a:lnTo>
                  <a:pt x="10144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9" name="任意多边形 568"/>
          <p:cNvSpPr/>
          <p:nvPr/>
        </p:nvSpPr>
        <p:spPr bwMode="auto">
          <a:xfrm>
            <a:off x="9683750" y="104775"/>
            <a:ext cx="2498725" cy="2455863"/>
          </a:xfrm>
          <a:custGeom>
            <a:avLst/>
            <a:gdLst>
              <a:gd name="T0" fmla="*/ 1868723 w 2498750"/>
              <a:gd name="T1" fmla="*/ 0 h 2456036"/>
              <a:gd name="T2" fmla="*/ 2253146 w 2498750"/>
              <a:gd name="T3" fmla="*/ 0 h 2456036"/>
              <a:gd name="T4" fmla="*/ 2253146 w 2498750"/>
              <a:gd name="T5" fmla="*/ 309675 h 2456036"/>
              <a:gd name="T6" fmla="*/ 2498750 w 2498750"/>
              <a:gd name="T7" fmla="*/ 309675 h 2456036"/>
              <a:gd name="T8" fmla="*/ 2498750 w 2498750"/>
              <a:gd name="T9" fmla="*/ 565957 h 2456036"/>
              <a:gd name="T10" fmla="*/ 2253146 w 2498750"/>
              <a:gd name="T11" fmla="*/ 565957 h 2456036"/>
              <a:gd name="T12" fmla="*/ 2253146 w 2498750"/>
              <a:gd name="T13" fmla="*/ 2071614 h 2456036"/>
              <a:gd name="T14" fmla="*/ 1900759 w 2498750"/>
              <a:gd name="T15" fmla="*/ 2424001 h 2456036"/>
              <a:gd name="T16" fmla="*/ 1569728 w 2498750"/>
              <a:gd name="T17" fmla="*/ 2424001 h 2456036"/>
              <a:gd name="T18" fmla="*/ 1569728 w 2498750"/>
              <a:gd name="T19" fmla="*/ 2178398 h 2456036"/>
              <a:gd name="T20" fmla="*/ 1729904 w 2498750"/>
              <a:gd name="T21" fmla="*/ 2178398 h 2456036"/>
              <a:gd name="T22" fmla="*/ 1868723 w 2498750"/>
              <a:gd name="T23" fmla="*/ 2050257 h 2456036"/>
              <a:gd name="T24" fmla="*/ 1868723 w 2498750"/>
              <a:gd name="T25" fmla="*/ 587313 h 2456036"/>
              <a:gd name="T26" fmla="*/ 1057164 w 2498750"/>
              <a:gd name="T27" fmla="*/ 2189076 h 2456036"/>
              <a:gd name="T28" fmla="*/ 1057164 w 2498750"/>
              <a:gd name="T29" fmla="*/ 1890080 h 2456036"/>
              <a:gd name="T30" fmla="*/ 1516336 w 2498750"/>
              <a:gd name="T31" fmla="*/ 565957 h 2456036"/>
              <a:gd name="T32" fmla="*/ 1163948 w 2498750"/>
              <a:gd name="T33" fmla="*/ 565957 h 2456036"/>
              <a:gd name="T34" fmla="*/ 1163948 w 2498750"/>
              <a:gd name="T35" fmla="*/ 309675 h 2456036"/>
              <a:gd name="T36" fmla="*/ 1868723 w 2498750"/>
              <a:gd name="T37" fmla="*/ 309675 h 2456036"/>
              <a:gd name="T38" fmla="*/ 1868723 w 2498750"/>
              <a:gd name="T39" fmla="*/ 0 h 2456036"/>
              <a:gd name="T40" fmla="*/ 384423 w 2498750"/>
              <a:gd name="T41" fmla="*/ 0 h 2456036"/>
              <a:gd name="T42" fmla="*/ 758168 w 2498750"/>
              <a:gd name="T43" fmla="*/ 0 h 2456036"/>
              <a:gd name="T44" fmla="*/ 758168 w 2498750"/>
              <a:gd name="T45" fmla="*/ 309675 h 2456036"/>
              <a:gd name="T46" fmla="*/ 1057164 w 2498750"/>
              <a:gd name="T47" fmla="*/ 309675 h 2456036"/>
              <a:gd name="T48" fmla="*/ 1057164 w 2498750"/>
              <a:gd name="T49" fmla="*/ 565957 h 2456036"/>
              <a:gd name="T50" fmla="*/ 758168 w 2498750"/>
              <a:gd name="T51" fmla="*/ 565957 h 2456036"/>
              <a:gd name="T52" fmla="*/ 1057164 w 2498750"/>
              <a:gd name="T53" fmla="*/ 1270732 h 2456036"/>
              <a:gd name="T54" fmla="*/ 1057164 w 2498750"/>
              <a:gd name="T55" fmla="*/ 1612442 h 2456036"/>
              <a:gd name="T56" fmla="*/ 758168 w 2498750"/>
              <a:gd name="T57" fmla="*/ 1238697 h 2456036"/>
              <a:gd name="T58" fmla="*/ 758168 w 2498750"/>
              <a:gd name="T59" fmla="*/ 2456036 h 2456036"/>
              <a:gd name="T60" fmla="*/ 384423 w 2498750"/>
              <a:gd name="T61" fmla="*/ 2456036 h 2456036"/>
              <a:gd name="T62" fmla="*/ 384423 w 2498750"/>
              <a:gd name="T63" fmla="*/ 1409552 h 2456036"/>
              <a:gd name="T64" fmla="*/ 0 w 2498750"/>
              <a:gd name="T65" fmla="*/ 1986186 h 2456036"/>
              <a:gd name="T66" fmla="*/ 0 w 2498750"/>
              <a:gd name="T67" fmla="*/ 1633798 h 2456036"/>
              <a:gd name="T68" fmla="*/ 373745 w 2498750"/>
              <a:gd name="T69" fmla="*/ 565957 h 2456036"/>
              <a:gd name="T70" fmla="*/ 53392 w 2498750"/>
              <a:gd name="T71" fmla="*/ 565957 h 2456036"/>
              <a:gd name="T72" fmla="*/ 53392 w 2498750"/>
              <a:gd name="T73" fmla="*/ 309675 h 2456036"/>
              <a:gd name="T74" fmla="*/ 384423 w 2498750"/>
              <a:gd name="T75" fmla="*/ 309675 h 2456036"/>
              <a:gd name="T76" fmla="*/ 384423 w 2498750"/>
              <a:gd name="T77" fmla="*/ 0 h 2456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98750" h="2456036">
                <a:moveTo>
                  <a:pt x="1868723" y="0"/>
                </a:moveTo>
                <a:lnTo>
                  <a:pt x="2253146" y="0"/>
                </a:lnTo>
                <a:lnTo>
                  <a:pt x="2253146" y="309675"/>
                </a:lnTo>
                <a:lnTo>
                  <a:pt x="2498750" y="309675"/>
                </a:lnTo>
                <a:lnTo>
                  <a:pt x="2498750" y="565957"/>
                </a:lnTo>
                <a:lnTo>
                  <a:pt x="2253146" y="565957"/>
                </a:lnTo>
                <a:lnTo>
                  <a:pt x="2253146" y="2071614"/>
                </a:lnTo>
                <a:cubicBezTo>
                  <a:pt x="2253146" y="2306539"/>
                  <a:pt x="2135684" y="2424001"/>
                  <a:pt x="1900759" y="2424001"/>
                </a:cubicBezTo>
                <a:lnTo>
                  <a:pt x="1569728" y="2424001"/>
                </a:lnTo>
                <a:lnTo>
                  <a:pt x="1569728" y="2178398"/>
                </a:lnTo>
                <a:lnTo>
                  <a:pt x="1729904" y="2178398"/>
                </a:lnTo>
                <a:cubicBezTo>
                  <a:pt x="1829569" y="2185517"/>
                  <a:pt x="1875842" y="2142803"/>
                  <a:pt x="1868723" y="2050257"/>
                </a:cubicBezTo>
                <a:lnTo>
                  <a:pt x="1868723" y="587313"/>
                </a:lnTo>
                <a:cubicBezTo>
                  <a:pt x="1797534" y="1242256"/>
                  <a:pt x="1527014" y="1776177"/>
                  <a:pt x="1057164" y="2189076"/>
                </a:cubicBezTo>
                <a:lnTo>
                  <a:pt x="1057164" y="1890080"/>
                </a:lnTo>
                <a:cubicBezTo>
                  <a:pt x="1299208" y="1519895"/>
                  <a:pt x="1452265" y="1078521"/>
                  <a:pt x="1516336" y="565957"/>
                </a:cubicBezTo>
                <a:lnTo>
                  <a:pt x="1163948" y="565957"/>
                </a:lnTo>
                <a:lnTo>
                  <a:pt x="1163948" y="309675"/>
                </a:lnTo>
                <a:lnTo>
                  <a:pt x="1868723" y="309675"/>
                </a:lnTo>
                <a:lnTo>
                  <a:pt x="1868723" y="0"/>
                </a:lnTo>
                <a:close/>
                <a:moveTo>
                  <a:pt x="384423" y="0"/>
                </a:moveTo>
                <a:lnTo>
                  <a:pt x="758168" y="0"/>
                </a:lnTo>
                <a:lnTo>
                  <a:pt x="758168" y="309675"/>
                </a:lnTo>
                <a:lnTo>
                  <a:pt x="1057164" y="309675"/>
                </a:lnTo>
                <a:lnTo>
                  <a:pt x="1057164" y="565957"/>
                </a:lnTo>
                <a:lnTo>
                  <a:pt x="758168" y="565957"/>
                </a:lnTo>
                <a:cubicBezTo>
                  <a:pt x="815120" y="815120"/>
                  <a:pt x="914785" y="1050045"/>
                  <a:pt x="1057164" y="1270732"/>
                </a:cubicBezTo>
                <a:lnTo>
                  <a:pt x="1057164" y="1612442"/>
                </a:lnTo>
                <a:cubicBezTo>
                  <a:pt x="957498" y="1512776"/>
                  <a:pt x="857833" y="1388195"/>
                  <a:pt x="758168" y="1238697"/>
                </a:cubicBezTo>
                <a:lnTo>
                  <a:pt x="758168" y="2456036"/>
                </a:lnTo>
                <a:lnTo>
                  <a:pt x="384423" y="2456036"/>
                </a:lnTo>
                <a:lnTo>
                  <a:pt x="384423" y="1409552"/>
                </a:lnTo>
                <a:cubicBezTo>
                  <a:pt x="306115" y="1573287"/>
                  <a:pt x="177974" y="1765499"/>
                  <a:pt x="0" y="1986186"/>
                </a:cubicBezTo>
                <a:lnTo>
                  <a:pt x="0" y="1633798"/>
                </a:lnTo>
                <a:cubicBezTo>
                  <a:pt x="177974" y="1313446"/>
                  <a:pt x="302555" y="957499"/>
                  <a:pt x="373745" y="565957"/>
                </a:cubicBezTo>
                <a:lnTo>
                  <a:pt x="53392" y="565957"/>
                </a:lnTo>
                <a:lnTo>
                  <a:pt x="53392" y="309675"/>
                </a:lnTo>
                <a:lnTo>
                  <a:pt x="384423" y="309675"/>
                </a:lnTo>
                <a:lnTo>
                  <a:pt x="3844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0" name="任意多边形 579"/>
          <p:cNvSpPr/>
          <p:nvPr/>
        </p:nvSpPr>
        <p:spPr bwMode="auto">
          <a:xfrm>
            <a:off x="-19050" y="2836863"/>
            <a:ext cx="3949700" cy="4022725"/>
          </a:xfrm>
          <a:custGeom>
            <a:avLst/>
            <a:gdLst>
              <a:gd name="T0" fmla="*/ 2464295 w 3950121"/>
              <a:gd name="T1" fmla="*/ 1522065 h 4022601"/>
              <a:gd name="T2" fmla="*/ 2464295 w 3950121"/>
              <a:gd name="T3" fmla="*/ 2156259 h 4022601"/>
              <a:gd name="T4" fmla="*/ 3279688 w 3950121"/>
              <a:gd name="T5" fmla="*/ 2156259 h 4022601"/>
              <a:gd name="T6" fmla="*/ 3279688 w 3950121"/>
              <a:gd name="T7" fmla="*/ 1522065 h 4022601"/>
              <a:gd name="T8" fmla="*/ 2464295 w 3950121"/>
              <a:gd name="T9" fmla="*/ 1522065 h 4022601"/>
              <a:gd name="T10" fmla="*/ 978470 w 3950121"/>
              <a:gd name="T11" fmla="*/ 1522065 h 4022601"/>
              <a:gd name="T12" fmla="*/ 978470 w 3950121"/>
              <a:gd name="T13" fmla="*/ 2156259 h 4022601"/>
              <a:gd name="T14" fmla="*/ 1793862 w 3950121"/>
              <a:gd name="T15" fmla="*/ 2156259 h 4022601"/>
              <a:gd name="T16" fmla="*/ 1793862 w 3950121"/>
              <a:gd name="T17" fmla="*/ 1522065 h 4022601"/>
              <a:gd name="T18" fmla="*/ 978470 w 3950121"/>
              <a:gd name="T19" fmla="*/ 1522065 h 4022601"/>
              <a:gd name="T20" fmla="*/ 2464295 w 3950121"/>
              <a:gd name="T21" fmla="*/ 471115 h 4022601"/>
              <a:gd name="T22" fmla="*/ 2464295 w 3950121"/>
              <a:gd name="T23" fmla="*/ 1069069 h 4022601"/>
              <a:gd name="T24" fmla="*/ 3279688 w 3950121"/>
              <a:gd name="T25" fmla="*/ 1069069 h 4022601"/>
              <a:gd name="T26" fmla="*/ 3279688 w 3950121"/>
              <a:gd name="T27" fmla="*/ 471115 h 4022601"/>
              <a:gd name="T28" fmla="*/ 2464295 w 3950121"/>
              <a:gd name="T29" fmla="*/ 471115 h 4022601"/>
              <a:gd name="T30" fmla="*/ 978470 w 3950121"/>
              <a:gd name="T31" fmla="*/ 471115 h 4022601"/>
              <a:gd name="T32" fmla="*/ 978470 w 3950121"/>
              <a:gd name="T33" fmla="*/ 1069069 h 4022601"/>
              <a:gd name="T34" fmla="*/ 1793862 w 3950121"/>
              <a:gd name="T35" fmla="*/ 1069069 h 4022601"/>
              <a:gd name="T36" fmla="*/ 1793862 w 3950121"/>
              <a:gd name="T37" fmla="*/ 471115 h 4022601"/>
              <a:gd name="T38" fmla="*/ 978470 w 3950121"/>
              <a:gd name="T39" fmla="*/ 471115 h 4022601"/>
              <a:gd name="T40" fmla="*/ 289917 w 3950121"/>
              <a:gd name="T41" fmla="*/ 0 h 4022601"/>
              <a:gd name="T42" fmla="*/ 3950121 w 3950121"/>
              <a:gd name="T43" fmla="*/ 0 h 4022601"/>
              <a:gd name="T44" fmla="*/ 3950121 w 3950121"/>
              <a:gd name="T45" fmla="*/ 3334047 h 4022601"/>
              <a:gd name="T46" fmla="*/ 3352167 w 3950121"/>
              <a:gd name="T47" fmla="*/ 3950121 h 4022601"/>
              <a:gd name="T48" fmla="*/ 2881051 w 3950121"/>
              <a:gd name="T49" fmla="*/ 3950121 h 4022601"/>
              <a:gd name="T50" fmla="*/ 2881051 w 3950121"/>
              <a:gd name="T51" fmla="*/ 3515245 h 4022601"/>
              <a:gd name="T52" fmla="*/ 3044130 w 3950121"/>
              <a:gd name="T53" fmla="*/ 3515245 h 4022601"/>
              <a:gd name="T54" fmla="*/ 3279688 w 3950121"/>
              <a:gd name="T55" fmla="*/ 3279688 h 4022601"/>
              <a:gd name="T56" fmla="*/ 3279688 w 3950121"/>
              <a:gd name="T57" fmla="*/ 2591134 h 4022601"/>
              <a:gd name="T58" fmla="*/ 2464295 w 3950121"/>
              <a:gd name="T59" fmla="*/ 2591134 h 4022601"/>
              <a:gd name="T60" fmla="*/ 2464295 w 3950121"/>
              <a:gd name="T61" fmla="*/ 3877642 h 4022601"/>
              <a:gd name="T62" fmla="*/ 1793862 w 3950121"/>
              <a:gd name="T63" fmla="*/ 3877642 h 4022601"/>
              <a:gd name="T64" fmla="*/ 1793862 w 3950121"/>
              <a:gd name="T65" fmla="*/ 2591134 h 4022601"/>
              <a:gd name="T66" fmla="*/ 978470 w 3950121"/>
              <a:gd name="T67" fmla="*/ 2591134 h 4022601"/>
              <a:gd name="T68" fmla="*/ 0 w 3950121"/>
              <a:gd name="T69" fmla="*/ 4022601 h 4022601"/>
              <a:gd name="T70" fmla="*/ 0 w 3950121"/>
              <a:gd name="T71" fmla="*/ 3551485 h 4022601"/>
              <a:gd name="T72" fmla="*/ 289917 w 3950121"/>
              <a:gd name="T73" fmla="*/ 2609254 h 4022601"/>
              <a:gd name="T74" fmla="*/ 289917 w 3950121"/>
              <a:gd name="T75" fmla="*/ 0 h 4022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950121" h="4022601">
                <a:moveTo>
                  <a:pt x="2464295" y="1522065"/>
                </a:moveTo>
                <a:lnTo>
                  <a:pt x="2464295" y="2156259"/>
                </a:lnTo>
                <a:lnTo>
                  <a:pt x="3279688" y="2156259"/>
                </a:lnTo>
                <a:lnTo>
                  <a:pt x="3279688" y="1522065"/>
                </a:lnTo>
                <a:lnTo>
                  <a:pt x="2464295" y="1522065"/>
                </a:lnTo>
                <a:close/>
                <a:moveTo>
                  <a:pt x="978470" y="1522065"/>
                </a:moveTo>
                <a:lnTo>
                  <a:pt x="978470" y="2156259"/>
                </a:lnTo>
                <a:lnTo>
                  <a:pt x="1793862" y="2156259"/>
                </a:lnTo>
                <a:lnTo>
                  <a:pt x="1793862" y="1522065"/>
                </a:lnTo>
                <a:lnTo>
                  <a:pt x="978470" y="1522065"/>
                </a:lnTo>
                <a:close/>
                <a:moveTo>
                  <a:pt x="2464295" y="471115"/>
                </a:moveTo>
                <a:lnTo>
                  <a:pt x="2464295" y="1069069"/>
                </a:lnTo>
                <a:lnTo>
                  <a:pt x="3279688" y="1069069"/>
                </a:lnTo>
                <a:lnTo>
                  <a:pt x="3279688" y="471115"/>
                </a:lnTo>
                <a:lnTo>
                  <a:pt x="2464295" y="471115"/>
                </a:lnTo>
                <a:close/>
                <a:moveTo>
                  <a:pt x="978470" y="471115"/>
                </a:moveTo>
                <a:lnTo>
                  <a:pt x="978470" y="1069069"/>
                </a:lnTo>
                <a:lnTo>
                  <a:pt x="1793862" y="1069069"/>
                </a:lnTo>
                <a:lnTo>
                  <a:pt x="1793862" y="471115"/>
                </a:lnTo>
                <a:lnTo>
                  <a:pt x="978470" y="471115"/>
                </a:lnTo>
                <a:close/>
                <a:moveTo>
                  <a:pt x="289917" y="0"/>
                </a:moveTo>
                <a:lnTo>
                  <a:pt x="3950121" y="0"/>
                </a:lnTo>
                <a:lnTo>
                  <a:pt x="3950121" y="3334047"/>
                </a:lnTo>
                <a:cubicBezTo>
                  <a:pt x="3950121" y="3744763"/>
                  <a:pt x="3750803" y="3950121"/>
                  <a:pt x="3352167" y="3950121"/>
                </a:cubicBezTo>
                <a:lnTo>
                  <a:pt x="2881051" y="3950121"/>
                </a:lnTo>
                <a:lnTo>
                  <a:pt x="2881051" y="3515245"/>
                </a:lnTo>
                <a:lnTo>
                  <a:pt x="3044130" y="3515245"/>
                </a:lnTo>
                <a:cubicBezTo>
                  <a:pt x="3213248" y="3527325"/>
                  <a:pt x="3291768" y="3448806"/>
                  <a:pt x="3279688" y="3279688"/>
                </a:cubicBezTo>
                <a:lnTo>
                  <a:pt x="3279688" y="2591134"/>
                </a:lnTo>
                <a:lnTo>
                  <a:pt x="2464295" y="2591134"/>
                </a:lnTo>
                <a:lnTo>
                  <a:pt x="2464295" y="3877642"/>
                </a:lnTo>
                <a:lnTo>
                  <a:pt x="1793862" y="3877642"/>
                </a:lnTo>
                <a:lnTo>
                  <a:pt x="1793862" y="2591134"/>
                </a:lnTo>
                <a:lnTo>
                  <a:pt x="978470" y="2591134"/>
                </a:lnTo>
                <a:cubicBezTo>
                  <a:pt x="978470" y="3291768"/>
                  <a:pt x="652313" y="3768923"/>
                  <a:pt x="0" y="4022601"/>
                </a:cubicBezTo>
                <a:lnTo>
                  <a:pt x="0" y="3551485"/>
                </a:lnTo>
                <a:cubicBezTo>
                  <a:pt x="205358" y="3394447"/>
                  <a:pt x="301997" y="3080370"/>
                  <a:pt x="289917" y="2609254"/>
                </a:cubicBezTo>
                <a:lnTo>
                  <a:pt x="28991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1" name="任意多边形 580"/>
          <p:cNvSpPr/>
          <p:nvPr/>
        </p:nvSpPr>
        <p:spPr bwMode="auto">
          <a:xfrm>
            <a:off x="3927475" y="2673350"/>
            <a:ext cx="4167188" cy="4167188"/>
          </a:xfrm>
          <a:custGeom>
            <a:avLst/>
            <a:gdLst>
              <a:gd name="T0" fmla="*/ 1177788 w 4167559"/>
              <a:gd name="T1" fmla="*/ 0 h 4167560"/>
              <a:gd name="T2" fmla="*/ 1920701 w 4167559"/>
              <a:gd name="T3" fmla="*/ 0 h 4167560"/>
              <a:gd name="T4" fmla="*/ 1775743 w 4167559"/>
              <a:gd name="T5" fmla="*/ 380517 h 4167560"/>
              <a:gd name="T6" fmla="*/ 4058840 w 4167559"/>
              <a:gd name="T7" fmla="*/ 380517 h 4167560"/>
              <a:gd name="T8" fmla="*/ 4058840 w 4167559"/>
              <a:gd name="T9" fmla="*/ 833512 h 4167560"/>
              <a:gd name="T10" fmla="*/ 1576425 w 4167559"/>
              <a:gd name="T11" fmla="*/ 833512 h 4167560"/>
              <a:gd name="T12" fmla="*/ 978470 w 4167559"/>
              <a:gd name="T13" fmla="*/ 1811983 h 4167560"/>
              <a:gd name="T14" fmla="*/ 1793863 w 4167559"/>
              <a:gd name="T15" fmla="*/ 1811983 h 4167560"/>
              <a:gd name="T16" fmla="*/ 1793863 w 4167559"/>
              <a:gd name="T17" fmla="*/ 1195909 h 4167560"/>
              <a:gd name="T18" fmla="*/ 2518655 w 4167559"/>
              <a:gd name="T19" fmla="*/ 1195909 h 4167560"/>
              <a:gd name="T20" fmla="*/ 2518655 w 4167559"/>
              <a:gd name="T21" fmla="*/ 1811983 h 4167560"/>
              <a:gd name="T22" fmla="*/ 3841402 w 4167559"/>
              <a:gd name="T23" fmla="*/ 1811983 h 4167560"/>
              <a:gd name="T24" fmla="*/ 3841402 w 4167559"/>
              <a:gd name="T25" fmla="*/ 2283098 h 4167560"/>
              <a:gd name="T26" fmla="*/ 2518655 w 4167559"/>
              <a:gd name="T27" fmla="*/ 2283098 h 4167560"/>
              <a:gd name="T28" fmla="*/ 2518655 w 4167559"/>
              <a:gd name="T29" fmla="*/ 2881052 h 4167560"/>
              <a:gd name="T30" fmla="*/ 4167559 w 4167559"/>
              <a:gd name="T31" fmla="*/ 2881052 h 4167560"/>
              <a:gd name="T32" fmla="*/ 4167559 w 4167559"/>
              <a:gd name="T33" fmla="*/ 3352168 h 4167560"/>
              <a:gd name="T34" fmla="*/ 2518655 w 4167559"/>
              <a:gd name="T35" fmla="*/ 3352168 h 4167560"/>
              <a:gd name="T36" fmla="*/ 2518655 w 4167559"/>
              <a:gd name="T37" fmla="*/ 4167560 h 4167560"/>
              <a:gd name="T38" fmla="*/ 1793863 w 4167559"/>
              <a:gd name="T39" fmla="*/ 4167560 h 4167560"/>
              <a:gd name="T40" fmla="*/ 1793863 w 4167559"/>
              <a:gd name="T41" fmla="*/ 3352168 h 4167560"/>
              <a:gd name="T42" fmla="*/ 0 w 4167559"/>
              <a:gd name="T43" fmla="*/ 3352168 h 4167560"/>
              <a:gd name="T44" fmla="*/ 0 w 4167559"/>
              <a:gd name="T45" fmla="*/ 2881052 h 4167560"/>
              <a:gd name="T46" fmla="*/ 1793863 w 4167559"/>
              <a:gd name="T47" fmla="*/ 2881052 h 4167560"/>
              <a:gd name="T48" fmla="*/ 1793863 w 4167559"/>
              <a:gd name="T49" fmla="*/ 2283098 h 4167560"/>
              <a:gd name="T50" fmla="*/ 344277 w 4167559"/>
              <a:gd name="T51" fmla="*/ 2283098 h 4167560"/>
              <a:gd name="T52" fmla="*/ 344277 w 4167559"/>
              <a:gd name="T53" fmla="*/ 1811983 h 4167560"/>
              <a:gd name="T54" fmla="*/ 887871 w 4167559"/>
              <a:gd name="T55" fmla="*/ 833512 h 4167560"/>
              <a:gd name="T56" fmla="*/ 108719 w 4167559"/>
              <a:gd name="T57" fmla="*/ 833512 h 4167560"/>
              <a:gd name="T58" fmla="*/ 108719 w 4167559"/>
              <a:gd name="T59" fmla="*/ 380517 h 4167560"/>
              <a:gd name="T60" fmla="*/ 1050950 w 4167559"/>
              <a:gd name="T61" fmla="*/ 380517 h 4167560"/>
              <a:gd name="T62" fmla="*/ 1177788 w 4167559"/>
              <a:gd name="T63" fmla="*/ 0 h 4167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67559" h="4167560">
                <a:moveTo>
                  <a:pt x="1177788" y="0"/>
                </a:moveTo>
                <a:lnTo>
                  <a:pt x="1920701" y="0"/>
                </a:lnTo>
                <a:lnTo>
                  <a:pt x="1775743" y="380517"/>
                </a:lnTo>
                <a:lnTo>
                  <a:pt x="4058840" y="380517"/>
                </a:lnTo>
                <a:lnTo>
                  <a:pt x="4058840" y="833512"/>
                </a:lnTo>
                <a:lnTo>
                  <a:pt x="1576425" y="833512"/>
                </a:lnTo>
                <a:cubicBezTo>
                  <a:pt x="1455626" y="1123429"/>
                  <a:pt x="1256308" y="1449586"/>
                  <a:pt x="978470" y="1811983"/>
                </a:cubicBezTo>
                <a:lnTo>
                  <a:pt x="1793863" y="1811983"/>
                </a:lnTo>
                <a:lnTo>
                  <a:pt x="1793863" y="1195909"/>
                </a:lnTo>
                <a:lnTo>
                  <a:pt x="2518655" y="1195909"/>
                </a:lnTo>
                <a:lnTo>
                  <a:pt x="2518655" y="1811983"/>
                </a:lnTo>
                <a:lnTo>
                  <a:pt x="3841402" y="1811983"/>
                </a:lnTo>
                <a:lnTo>
                  <a:pt x="3841402" y="2283098"/>
                </a:lnTo>
                <a:lnTo>
                  <a:pt x="2518655" y="2283098"/>
                </a:lnTo>
                <a:lnTo>
                  <a:pt x="2518655" y="2881052"/>
                </a:lnTo>
                <a:lnTo>
                  <a:pt x="4167559" y="2881052"/>
                </a:lnTo>
                <a:lnTo>
                  <a:pt x="4167559" y="3352168"/>
                </a:lnTo>
                <a:lnTo>
                  <a:pt x="2518655" y="3352168"/>
                </a:lnTo>
                <a:lnTo>
                  <a:pt x="2518655" y="4167560"/>
                </a:lnTo>
                <a:lnTo>
                  <a:pt x="1793863" y="4167560"/>
                </a:lnTo>
                <a:lnTo>
                  <a:pt x="1793863" y="3352168"/>
                </a:lnTo>
                <a:lnTo>
                  <a:pt x="0" y="3352168"/>
                </a:lnTo>
                <a:lnTo>
                  <a:pt x="0" y="2881052"/>
                </a:lnTo>
                <a:lnTo>
                  <a:pt x="1793863" y="2881052"/>
                </a:lnTo>
                <a:lnTo>
                  <a:pt x="1793863" y="2283098"/>
                </a:lnTo>
                <a:lnTo>
                  <a:pt x="344277" y="2283098"/>
                </a:lnTo>
                <a:lnTo>
                  <a:pt x="344277" y="1811983"/>
                </a:lnTo>
                <a:cubicBezTo>
                  <a:pt x="573795" y="1473746"/>
                  <a:pt x="754993" y="1147589"/>
                  <a:pt x="887871" y="833512"/>
                </a:cubicBezTo>
                <a:lnTo>
                  <a:pt x="108719" y="833512"/>
                </a:lnTo>
                <a:lnTo>
                  <a:pt x="108719" y="380517"/>
                </a:lnTo>
                <a:lnTo>
                  <a:pt x="1050950" y="380517"/>
                </a:lnTo>
                <a:lnTo>
                  <a:pt x="117778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9" name="任意多边形 578"/>
          <p:cNvSpPr/>
          <p:nvPr/>
        </p:nvSpPr>
        <p:spPr bwMode="auto">
          <a:xfrm>
            <a:off x="7975600" y="2655888"/>
            <a:ext cx="4222750" cy="4149725"/>
          </a:xfrm>
          <a:custGeom>
            <a:avLst/>
            <a:gdLst>
              <a:gd name="T0" fmla="*/ 1703264 w 4221919"/>
              <a:gd name="T1" fmla="*/ 1250268 h 4149957"/>
              <a:gd name="T2" fmla="*/ 2373697 w 4221919"/>
              <a:gd name="T3" fmla="*/ 1250268 h 4149957"/>
              <a:gd name="T4" fmla="*/ 2717974 w 4221919"/>
              <a:gd name="T5" fmla="*/ 3605845 h 4149957"/>
              <a:gd name="T6" fmla="*/ 2953531 w 4221919"/>
              <a:gd name="T7" fmla="*/ 3605845 h 4149957"/>
              <a:gd name="T8" fmla="*/ 3297808 w 4221919"/>
              <a:gd name="T9" fmla="*/ 1250268 h 4149957"/>
              <a:gd name="T10" fmla="*/ 3968241 w 4221919"/>
              <a:gd name="T11" fmla="*/ 1250268 h 4149957"/>
              <a:gd name="T12" fmla="*/ 3479006 w 4221919"/>
              <a:gd name="T13" fmla="*/ 3605845 h 4149957"/>
              <a:gd name="T14" fmla="*/ 4221919 w 4221919"/>
              <a:gd name="T15" fmla="*/ 3605845 h 4149957"/>
              <a:gd name="T16" fmla="*/ 4221919 w 4221919"/>
              <a:gd name="T17" fmla="*/ 4022601 h 4149957"/>
              <a:gd name="T18" fmla="*/ 1377107 w 4221919"/>
              <a:gd name="T19" fmla="*/ 4022601 h 4149957"/>
              <a:gd name="T20" fmla="*/ 1377107 w 4221919"/>
              <a:gd name="T21" fmla="*/ 3605845 h 4149957"/>
              <a:gd name="T22" fmla="*/ 2174379 w 4221919"/>
              <a:gd name="T23" fmla="*/ 3605845 h 4149957"/>
              <a:gd name="T24" fmla="*/ 1703264 w 4221919"/>
              <a:gd name="T25" fmla="*/ 1250268 h 4149957"/>
              <a:gd name="T26" fmla="*/ 2500536 w 4221919"/>
              <a:gd name="T27" fmla="*/ 54360 h 4149957"/>
              <a:gd name="T28" fmla="*/ 3207209 w 4221919"/>
              <a:gd name="T29" fmla="*/ 54360 h 4149957"/>
              <a:gd name="T30" fmla="*/ 3207209 w 4221919"/>
              <a:gd name="T31" fmla="*/ 507355 h 4149957"/>
              <a:gd name="T32" fmla="*/ 4131320 w 4221919"/>
              <a:gd name="T33" fmla="*/ 507355 h 4149957"/>
              <a:gd name="T34" fmla="*/ 4131320 w 4221919"/>
              <a:gd name="T35" fmla="*/ 960351 h 4149957"/>
              <a:gd name="T36" fmla="*/ 1576425 w 4221919"/>
              <a:gd name="T37" fmla="*/ 960351 h 4149957"/>
              <a:gd name="T38" fmla="*/ 1576425 w 4221919"/>
              <a:gd name="T39" fmla="*/ 507355 h 4149957"/>
              <a:gd name="T40" fmla="*/ 2500536 w 4221919"/>
              <a:gd name="T41" fmla="*/ 507355 h 4149957"/>
              <a:gd name="T42" fmla="*/ 2500536 w 4221919"/>
              <a:gd name="T43" fmla="*/ 54360 h 4149957"/>
              <a:gd name="T44" fmla="*/ 434876 w 4221919"/>
              <a:gd name="T45" fmla="*/ 0 h 4149957"/>
              <a:gd name="T46" fmla="*/ 1069070 w 4221919"/>
              <a:gd name="T47" fmla="*/ 0 h 4149957"/>
              <a:gd name="T48" fmla="*/ 1069070 w 4221919"/>
              <a:gd name="T49" fmla="*/ 579835 h 4149957"/>
              <a:gd name="T50" fmla="*/ 1431466 w 4221919"/>
              <a:gd name="T51" fmla="*/ 579835 h 4149957"/>
              <a:gd name="T52" fmla="*/ 1431466 w 4221919"/>
              <a:gd name="T53" fmla="*/ 996591 h 4149957"/>
              <a:gd name="T54" fmla="*/ 1069070 w 4221919"/>
              <a:gd name="T55" fmla="*/ 996591 h 4149957"/>
              <a:gd name="T56" fmla="*/ 1069070 w 4221919"/>
              <a:gd name="T57" fmla="*/ 1866342 h 4149957"/>
              <a:gd name="T58" fmla="*/ 1467706 w 4221919"/>
              <a:gd name="T59" fmla="*/ 1739504 h 4149957"/>
              <a:gd name="T60" fmla="*/ 1467706 w 4221919"/>
              <a:gd name="T61" fmla="*/ 2192499 h 4149957"/>
              <a:gd name="T62" fmla="*/ 1069070 w 4221919"/>
              <a:gd name="T63" fmla="*/ 2355577 h 4149957"/>
              <a:gd name="T64" fmla="*/ 1069070 w 4221919"/>
              <a:gd name="T65" fmla="*/ 3551486 h 4149957"/>
              <a:gd name="T66" fmla="*/ 507355 w 4221919"/>
              <a:gd name="T67" fmla="*/ 4149440 h 4149957"/>
              <a:gd name="T68" fmla="*/ 90599 w 4221919"/>
              <a:gd name="T69" fmla="*/ 4149440 h 4149957"/>
              <a:gd name="T70" fmla="*/ 90599 w 4221919"/>
              <a:gd name="T71" fmla="*/ 3732684 h 4149957"/>
              <a:gd name="T72" fmla="*/ 271798 w 4221919"/>
              <a:gd name="T73" fmla="*/ 3732684 h 4149957"/>
              <a:gd name="T74" fmla="*/ 434876 w 4221919"/>
              <a:gd name="T75" fmla="*/ 3569606 h 4149957"/>
              <a:gd name="T76" fmla="*/ 434876 w 4221919"/>
              <a:gd name="T77" fmla="*/ 2518656 h 4149957"/>
              <a:gd name="T78" fmla="*/ 181198 w 4221919"/>
              <a:gd name="T79" fmla="*/ 2573015 h 4149957"/>
              <a:gd name="T80" fmla="*/ 0 w 4221919"/>
              <a:gd name="T81" fmla="*/ 2609255 h 4149957"/>
              <a:gd name="T82" fmla="*/ 0 w 4221919"/>
              <a:gd name="T83" fmla="*/ 2047541 h 4149957"/>
              <a:gd name="T84" fmla="*/ 434876 w 4221919"/>
              <a:gd name="T85" fmla="*/ 1993181 h 4149957"/>
              <a:gd name="T86" fmla="*/ 434876 w 4221919"/>
              <a:gd name="T87" fmla="*/ 996591 h 4149957"/>
              <a:gd name="T88" fmla="*/ 18120 w 4221919"/>
              <a:gd name="T89" fmla="*/ 996591 h 4149957"/>
              <a:gd name="T90" fmla="*/ 18120 w 4221919"/>
              <a:gd name="T91" fmla="*/ 579835 h 4149957"/>
              <a:gd name="T92" fmla="*/ 434876 w 4221919"/>
              <a:gd name="T93" fmla="*/ 579835 h 4149957"/>
              <a:gd name="T94" fmla="*/ 434876 w 4221919"/>
              <a:gd name="T95" fmla="*/ 0 h 4149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21919" h="4149957">
                <a:moveTo>
                  <a:pt x="1703264" y="1250268"/>
                </a:moveTo>
                <a:lnTo>
                  <a:pt x="2373697" y="1250268"/>
                </a:lnTo>
                <a:cubicBezTo>
                  <a:pt x="2397856" y="2035461"/>
                  <a:pt x="2512616" y="2820653"/>
                  <a:pt x="2717974" y="3605845"/>
                </a:cubicBezTo>
                <a:lnTo>
                  <a:pt x="2953531" y="3605845"/>
                </a:lnTo>
                <a:cubicBezTo>
                  <a:pt x="3146810" y="2893132"/>
                  <a:pt x="3261568" y="2107940"/>
                  <a:pt x="3297808" y="1250268"/>
                </a:cubicBezTo>
                <a:lnTo>
                  <a:pt x="3968241" y="1250268"/>
                </a:lnTo>
                <a:cubicBezTo>
                  <a:pt x="3883682" y="2156259"/>
                  <a:pt x="3720604" y="2941452"/>
                  <a:pt x="3479006" y="3605845"/>
                </a:cubicBezTo>
                <a:lnTo>
                  <a:pt x="4221919" y="3605845"/>
                </a:lnTo>
                <a:lnTo>
                  <a:pt x="4221919" y="4022601"/>
                </a:lnTo>
                <a:lnTo>
                  <a:pt x="1377107" y="4022601"/>
                </a:lnTo>
                <a:lnTo>
                  <a:pt x="1377107" y="3605845"/>
                </a:lnTo>
                <a:lnTo>
                  <a:pt x="2174379" y="3605845"/>
                </a:lnTo>
                <a:cubicBezTo>
                  <a:pt x="1920701" y="2905212"/>
                  <a:pt x="1763663" y="2120020"/>
                  <a:pt x="1703264" y="1250268"/>
                </a:cubicBezTo>
                <a:close/>
                <a:moveTo>
                  <a:pt x="2500536" y="54360"/>
                </a:moveTo>
                <a:lnTo>
                  <a:pt x="3207209" y="54360"/>
                </a:lnTo>
                <a:lnTo>
                  <a:pt x="3207209" y="507355"/>
                </a:lnTo>
                <a:lnTo>
                  <a:pt x="4131320" y="507355"/>
                </a:lnTo>
                <a:lnTo>
                  <a:pt x="4131320" y="960351"/>
                </a:lnTo>
                <a:lnTo>
                  <a:pt x="1576425" y="960351"/>
                </a:lnTo>
                <a:lnTo>
                  <a:pt x="1576425" y="507355"/>
                </a:lnTo>
                <a:lnTo>
                  <a:pt x="2500536" y="507355"/>
                </a:lnTo>
                <a:lnTo>
                  <a:pt x="2500536" y="54360"/>
                </a:lnTo>
                <a:close/>
                <a:moveTo>
                  <a:pt x="434876" y="0"/>
                </a:moveTo>
                <a:lnTo>
                  <a:pt x="1069070" y="0"/>
                </a:lnTo>
                <a:lnTo>
                  <a:pt x="1069070" y="579835"/>
                </a:lnTo>
                <a:lnTo>
                  <a:pt x="1431466" y="579835"/>
                </a:lnTo>
                <a:lnTo>
                  <a:pt x="1431466" y="996591"/>
                </a:lnTo>
                <a:lnTo>
                  <a:pt x="1069070" y="996591"/>
                </a:lnTo>
                <a:lnTo>
                  <a:pt x="1069070" y="1866342"/>
                </a:lnTo>
                <a:cubicBezTo>
                  <a:pt x="1189868" y="1830103"/>
                  <a:pt x="1322747" y="1787823"/>
                  <a:pt x="1467706" y="1739504"/>
                </a:cubicBezTo>
                <a:lnTo>
                  <a:pt x="1467706" y="2192499"/>
                </a:lnTo>
                <a:cubicBezTo>
                  <a:pt x="1322747" y="2240818"/>
                  <a:pt x="1189868" y="2295178"/>
                  <a:pt x="1069070" y="2355577"/>
                </a:cubicBezTo>
                <a:lnTo>
                  <a:pt x="1069070" y="3551486"/>
                </a:lnTo>
                <a:cubicBezTo>
                  <a:pt x="1081149" y="3962202"/>
                  <a:pt x="893911" y="4161520"/>
                  <a:pt x="507355" y="4149440"/>
                </a:cubicBezTo>
                <a:lnTo>
                  <a:pt x="90599" y="4149440"/>
                </a:lnTo>
                <a:lnTo>
                  <a:pt x="90599" y="3732684"/>
                </a:lnTo>
                <a:lnTo>
                  <a:pt x="271798" y="3732684"/>
                </a:lnTo>
                <a:cubicBezTo>
                  <a:pt x="380517" y="3732684"/>
                  <a:pt x="434876" y="3678325"/>
                  <a:pt x="434876" y="3569606"/>
                </a:cubicBezTo>
                <a:lnTo>
                  <a:pt x="434876" y="2518656"/>
                </a:lnTo>
                <a:cubicBezTo>
                  <a:pt x="386556" y="2530736"/>
                  <a:pt x="301997" y="2548856"/>
                  <a:pt x="181198" y="2573015"/>
                </a:cubicBezTo>
                <a:cubicBezTo>
                  <a:pt x="108719" y="2585095"/>
                  <a:pt x="48320" y="2597175"/>
                  <a:pt x="0" y="2609255"/>
                </a:cubicBezTo>
                <a:lnTo>
                  <a:pt x="0" y="2047541"/>
                </a:lnTo>
                <a:cubicBezTo>
                  <a:pt x="169119" y="2023381"/>
                  <a:pt x="314077" y="2005261"/>
                  <a:pt x="434876" y="1993181"/>
                </a:cubicBezTo>
                <a:lnTo>
                  <a:pt x="434876" y="996591"/>
                </a:lnTo>
                <a:lnTo>
                  <a:pt x="18120" y="996591"/>
                </a:lnTo>
                <a:lnTo>
                  <a:pt x="18120" y="579835"/>
                </a:lnTo>
                <a:lnTo>
                  <a:pt x="434876" y="579835"/>
                </a:lnTo>
                <a:lnTo>
                  <a:pt x="4348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2265363" y="4945063"/>
            <a:ext cx="7620000" cy="1911350"/>
            <a:chOff x="-326" y="1115"/>
            <a:chExt cx="8332" cy="2090"/>
          </a:xfrm>
        </p:grpSpPr>
        <p:sp>
          <p:nvSpPr>
            <p:cNvPr id="19405" name="AutoShape 3"/>
            <p:cNvSpPr>
              <a:spLocks noChangeAspect="1" noChangeArrowheads="1" noTextEdit="1"/>
            </p:cNvSpPr>
            <p:nvPr/>
          </p:nvSpPr>
          <p:spPr bwMode="auto">
            <a:xfrm>
              <a:off x="-326" y="1115"/>
              <a:ext cx="8332" cy="2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06" name="Rectangle 5"/>
            <p:cNvSpPr>
              <a:spLocks noChangeArrowheads="1"/>
            </p:cNvSpPr>
            <p:nvPr/>
          </p:nvSpPr>
          <p:spPr bwMode="auto">
            <a:xfrm>
              <a:off x="1540" y="1138"/>
              <a:ext cx="6444" cy="1273"/>
            </a:xfrm>
            <a:prstGeom prst="rect">
              <a:avLst/>
            </a:prstGeom>
            <a:solidFill>
              <a:srgbClr val="EAF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07" name="Freeform 6"/>
            <p:cNvSpPr>
              <a:spLocks noEditPoints="1"/>
            </p:cNvSpPr>
            <p:nvPr/>
          </p:nvSpPr>
          <p:spPr bwMode="auto">
            <a:xfrm>
              <a:off x="1519" y="1115"/>
              <a:ext cx="6488" cy="1318"/>
            </a:xfrm>
            <a:custGeom>
              <a:avLst/>
              <a:gdLst>
                <a:gd name="T0" fmla="*/ 6444 w 6488"/>
                <a:gd name="T1" fmla="*/ 45 h 1318"/>
                <a:gd name="T2" fmla="*/ 6444 w 6488"/>
                <a:gd name="T3" fmla="*/ 1273 h 1318"/>
                <a:gd name="T4" fmla="*/ 44 w 6488"/>
                <a:gd name="T5" fmla="*/ 1273 h 1318"/>
                <a:gd name="T6" fmla="*/ 44 w 6488"/>
                <a:gd name="T7" fmla="*/ 45 h 1318"/>
                <a:gd name="T8" fmla="*/ 6444 w 6488"/>
                <a:gd name="T9" fmla="*/ 45 h 1318"/>
                <a:gd name="T10" fmla="*/ 6488 w 6488"/>
                <a:gd name="T11" fmla="*/ 0 h 1318"/>
                <a:gd name="T12" fmla="*/ 0 w 6488"/>
                <a:gd name="T13" fmla="*/ 0 h 1318"/>
                <a:gd name="T14" fmla="*/ 0 w 6488"/>
                <a:gd name="T15" fmla="*/ 1318 h 1318"/>
                <a:gd name="T16" fmla="*/ 6488 w 6488"/>
                <a:gd name="T17" fmla="*/ 1318 h 1318"/>
                <a:gd name="T18" fmla="*/ 6488 w 6488"/>
                <a:gd name="T19" fmla="*/ 0 h 13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88" h="1318">
                  <a:moveTo>
                    <a:pt x="6444" y="45"/>
                  </a:moveTo>
                  <a:lnTo>
                    <a:pt x="6444" y="1273"/>
                  </a:lnTo>
                  <a:lnTo>
                    <a:pt x="44" y="1273"/>
                  </a:lnTo>
                  <a:lnTo>
                    <a:pt x="44" y="45"/>
                  </a:lnTo>
                  <a:lnTo>
                    <a:pt x="6444" y="45"/>
                  </a:lnTo>
                  <a:close/>
                  <a:moveTo>
                    <a:pt x="6488" y="0"/>
                  </a:moveTo>
                  <a:lnTo>
                    <a:pt x="0" y="0"/>
                  </a:lnTo>
                  <a:lnTo>
                    <a:pt x="0" y="1318"/>
                  </a:lnTo>
                  <a:lnTo>
                    <a:pt x="6488" y="1318"/>
                  </a:lnTo>
                  <a:lnTo>
                    <a:pt x="6488" y="0"/>
                  </a:lnTo>
                  <a:close/>
                </a:path>
              </a:pathLst>
            </a:custGeom>
            <a:solidFill>
              <a:srgbClr val="A3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08" name="Freeform 7"/>
            <p:cNvSpPr>
              <a:spLocks noEditPoints="1"/>
            </p:cNvSpPr>
            <p:nvPr/>
          </p:nvSpPr>
          <p:spPr bwMode="auto">
            <a:xfrm>
              <a:off x="1519" y="1115"/>
              <a:ext cx="6488" cy="1318"/>
            </a:xfrm>
            <a:custGeom>
              <a:avLst/>
              <a:gdLst>
                <a:gd name="T0" fmla="*/ 6444 w 6488"/>
                <a:gd name="T1" fmla="*/ 45 h 1318"/>
                <a:gd name="T2" fmla="*/ 6444 w 6488"/>
                <a:gd name="T3" fmla="*/ 1273 h 1318"/>
                <a:gd name="T4" fmla="*/ 44 w 6488"/>
                <a:gd name="T5" fmla="*/ 1273 h 1318"/>
                <a:gd name="T6" fmla="*/ 44 w 6488"/>
                <a:gd name="T7" fmla="*/ 45 h 1318"/>
                <a:gd name="T8" fmla="*/ 6444 w 6488"/>
                <a:gd name="T9" fmla="*/ 45 h 1318"/>
                <a:gd name="T10" fmla="*/ 6488 w 6488"/>
                <a:gd name="T11" fmla="*/ 0 h 1318"/>
                <a:gd name="T12" fmla="*/ 0 w 6488"/>
                <a:gd name="T13" fmla="*/ 0 h 1318"/>
                <a:gd name="T14" fmla="*/ 0 w 6488"/>
                <a:gd name="T15" fmla="*/ 1318 h 1318"/>
                <a:gd name="T16" fmla="*/ 6488 w 6488"/>
                <a:gd name="T17" fmla="*/ 1318 h 1318"/>
                <a:gd name="T18" fmla="*/ 6488 w 6488"/>
                <a:gd name="T19" fmla="*/ 0 h 13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88" h="1318">
                  <a:moveTo>
                    <a:pt x="6444" y="45"/>
                  </a:moveTo>
                  <a:lnTo>
                    <a:pt x="6444" y="1273"/>
                  </a:lnTo>
                  <a:lnTo>
                    <a:pt x="44" y="1273"/>
                  </a:lnTo>
                  <a:lnTo>
                    <a:pt x="44" y="45"/>
                  </a:lnTo>
                  <a:lnTo>
                    <a:pt x="6444" y="45"/>
                  </a:lnTo>
                  <a:moveTo>
                    <a:pt x="6488" y="0"/>
                  </a:moveTo>
                  <a:lnTo>
                    <a:pt x="0" y="0"/>
                  </a:lnTo>
                  <a:lnTo>
                    <a:pt x="0" y="1318"/>
                  </a:lnTo>
                  <a:lnTo>
                    <a:pt x="6488" y="1318"/>
                  </a:lnTo>
                  <a:lnTo>
                    <a:pt x="64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09" name="Rectangle 8"/>
            <p:cNvSpPr>
              <a:spLocks noChangeArrowheads="1"/>
            </p:cNvSpPr>
            <p:nvPr/>
          </p:nvSpPr>
          <p:spPr bwMode="auto">
            <a:xfrm>
              <a:off x="1519" y="2293"/>
              <a:ext cx="6488" cy="254"/>
            </a:xfrm>
            <a:prstGeom prst="rect">
              <a:avLst/>
            </a:prstGeom>
            <a:solidFill>
              <a:srgbClr val="A3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10" name="Freeform 9"/>
            <p:cNvSpPr/>
            <p:nvPr/>
          </p:nvSpPr>
          <p:spPr bwMode="auto">
            <a:xfrm>
              <a:off x="1528" y="2535"/>
              <a:ext cx="6479" cy="294"/>
            </a:xfrm>
            <a:custGeom>
              <a:avLst/>
              <a:gdLst>
                <a:gd name="T0" fmla="*/ 6479 w 6479"/>
                <a:gd name="T1" fmla="*/ 294 h 294"/>
                <a:gd name="T2" fmla="*/ 2851 w 6479"/>
                <a:gd name="T3" fmla="*/ 294 h 294"/>
                <a:gd name="T4" fmla="*/ 2851 w 6479"/>
                <a:gd name="T5" fmla="*/ 77 h 294"/>
                <a:gd name="T6" fmla="*/ 0 w 6479"/>
                <a:gd name="T7" fmla="*/ 77 h 294"/>
                <a:gd name="T8" fmla="*/ 0 w 6479"/>
                <a:gd name="T9" fmla="*/ 0 h 294"/>
                <a:gd name="T10" fmla="*/ 6479 w 6479"/>
                <a:gd name="T11" fmla="*/ 0 h 294"/>
                <a:gd name="T12" fmla="*/ 6479 w 6479"/>
                <a:gd name="T13" fmla="*/ 294 h 2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479" h="294">
                  <a:moveTo>
                    <a:pt x="6479" y="294"/>
                  </a:moveTo>
                  <a:lnTo>
                    <a:pt x="2851" y="294"/>
                  </a:lnTo>
                  <a:lnTo>
                    <a:pt x="2851" y="77"/>
                  </a:lnTo>
                  <a:lnTo>
                    <a:pt x="0" y="77"/>
                  </a:lnTo>
                  <a:lnTo>
                    <a:pt x="0" y="0"/>
                  </a:lnTo>
                  <a:lnTo>
                    <a:pt x="6479" y="0"/>
                  </a:lnTo>
                  <a:lnTo>
                    <a:pt x="6479" y="294"/>
                  </a:lnTo>
                  <a:close/>
                </a:path>
              </a:pathLst>
            </a:custGeom>
            <a:solidFill>
              <a:srgbClr val="1A2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11" name="Rectangle 10"/>
            <p:cNvSpPr>
              <a:spLocks noChangeArrowheads="1"/>
            </p:cNvSpPr>
            <p:nvPr/>
          </p:nvSpPr>
          <p:spPr bwMode="auto">
            <a:xfrm>
              <a:off x="1772" y="2535"/>
              <a:ext cx="1092" cy="294"/>
            </a:xfrm>
            <a:prstGeom prst="rect">
              <a:avLst/>
            </a:prstGeom>
            <a:solidFill>
              <a:srgbClr val="1A2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12" name="Rectangle 11"/>
            <p:cNvSpPr>
              <a:spLocks noChangeArrowheads="1"/>
            </p:cNvSpPr>
            <p:nvPr/>
          </p:nvSpPr>
          <p:spPr bwMode="auto">
            <a:xfrm>
              <a:off x="1772" y="2535"/>
              <a:ext cx="1092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13" name="Freeform 12"/>
            <p:cNvSpPr/>
            <p:nvPr/>
          </p:nvSpPr>
          <p:spPr bwMode="auto">
            <a:xfrm>
              <a:off x="270" y="1151"/>
              <a:ext cx="723" cy="532"/>
            </a:xfrm>
            <a:custGeom>
              <a:avLst/>
              <a:gdLst>
                <a:gd name="T0" fmla="*/ 717 w 567"/>
                <a:gd name="T1" fmla="*/ 450 h 417"/>
                <a:gd name="T2" fmla="*/ 723 w 567"/>
                <a:gd name="T3" fmla="*/ 304 h 417"/>
                <a:gd name="T4" fmla="*/ 681 w 567"/>
                <a:gd name="T5" fmla="*/ 0 h 417"/>
                <a:gd name="T6" fmla="*/ 24 w 567"/>
                <a:gd name="T7" fmla="*/ 362 h 417"/>
                <a:gd name="T8" fmla="*/ 158 w 567"/>
                <a:gd name="T9" fmla="*/ 509 h 417"/>
                <a:gd name="T10" fmla="*/ 717 w 567"/>
                <a:gd name="T11" fmla="*/ 450 h 4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7" h="417">
                  <a:moveTo>
                    <a:pt x="562" y="353"/>
                  </a:moveTo>
                  <a:cubicBezTo>
                    <a:pt x="567" y="238"/>
                    <a:pt x="567" y="238"/>
                    <a:pt x="567" y="238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34" y="0"/>
                    <a:pt x="0" y="151"/>
                    <a:pt x="19" y="284"/>
                  </a:cubicBezTo>
                  <a:cubicBezTo>
                    <a:pt x="37" y="417"/>
                    <a:pt x="124" y="399"/>
                    <a:pt x="124" y="399"/>
                  </a:cubicBezTo>
                  <a:lnTo>
                    <a:pt x="562" y="353"/>
                  </a:lnTo>
                  <a:close/>
                </a:path>
              </a:pathLst>
            </a:custGeom>
            <a:solidFill>
              <a:srgbClr val="F55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14" name="Freeform 13"/>
            <p:cNvSpPr/>
            <p:nvPr/>
          </p:nvSpPr>
          <p:spPr bwMode="auto">
            <a:xfrm>
              <a:off x="298" y="1151"/>
              <a:ext cx="695" cy="328"/>
            </a:xfrm>
            <a:custGeom>
              <a:avLst/>
              <a:gdLst>
                <a:gd name="T0" fmla="*/ 668 w 545"/>
                <a:gd name="T1" fmla="*/ 128 h 257"/>
                <a:gd name="T2" fmla="*/ 0 w 545"/>
                <a:gd name="T3" fmla="*/ 328 h 257"/>
                <a:gd name="T4" fmla="*/ 653 w 545"/>
                <a:gd name="T5" fmla="*/ 0 h 257"/>
                <a:gd name="T6" fmla="*/ 695 w 545"/>
                <a:gd name="T7" fmla="*/ 304 h 257"/>
                <a:gd name="T8" fmla="*/ 694 w 545"/>
                <a:gd name="T9" fmla="*/ 320 h 257"/>
                <a:gd name="T10" fmla="*/ 668 w 545"/>
                <a:gd name="T11" fmla="*/ 128 h 2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45" h="257">
                  <a:moveTo>
                    <a:pt x="524" y="100"/>
                  </a:moveTo>
                  <a:cubicBezTo>
                    <a:pt x="524" y="100"/>
                    <a:pt x="198" y="171"/>
                    <a:pt x="0" y="257"/>
                  </a:cubicBezTo>
                  <a:cubicBezTo>
                    <a:pt x="48" y="131"/>
                    <a:pt x="512" y="0"/>
                    <a:pt x="512" y="0"/>
                  </a:cubicBezTo>
                  <a:cubicBezTo>
                    <a:pt x="545" y="238"/>
                    <a:pt x="545" y="238"/>
                    <a:pt x="545" y="238"/>
                  </a:cubicBezTo>
                  <a:cubicBezTo>
                    <a:pt x="544" y="251"/>
                    <a:pt x="544" y="251"/>
                    <a:pt x="544" y="251"/>
                  </a:cubicBezTo>
                  <a:lnTo>
                    <a:pt x="524" y="100"/>
                  </a:lnTo>
                  <a:close/>
                </a:path>
              </a:pathLst>
            </a:custGeom>
            <a:solidFill>
              <a:srgbClr val="FF8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15" name="Freeform 14"/>
            <p:cNvSpPr/>
            <p:nvPr/>
          </p:nvSpPr>
          <p:spPr bwMode="auto">
            <a:xfrm>
              <a:off x="289" y="1371"/>
              <a:ext cx="704" cy="312"/>
            </a:xfrm>
            <a:custGeom>
              <a:avLst/>
              <a:gdLst>
                <a:gd name="T0" fmla="*/ 704 w 552"/>
                <a:gd name="T1" fmla="*/ 83 h 244"/>
                <a:gd name="T2" fmla="*/ 698 w 552"/>
                <a:gd name="T3" fmla="*/ 230 h 244"/>
                <a:gd name="T4" fmla="*/ 139 w 552"/>
                <a:gd name="T5" fmla="*/ 289 h 244"/>
                <a:gd name="T6" fmla="*/ 5 w 552"/>
                <a:gd name="T7" fmla="*/ 142 h 244"/>
                <a:gd name="T8" fmla="*/ 59 w 552"/>
                <a:gd name="T9" fmla="*/ 43 h 244"/>
                <a:gd name="T10" fmla="*/ 693 w 552"/>
                <a:gd name="T11" fmla="*/ 0 h 244"/>
                <a:gd name="T12" fmla="*/ 704 w 552"/>
                <a:gd name="T13" fmla="*/ 83 h 2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2" h="244">
                  <a:moveTo>
                    <a:pt x="552" y="65"/>
                  </a:moveTo>
                  <a:cubicBezTo>
                    <a:pt x="547" y="180"/>
                    <a:pt x="547" y="180"/>
                    <a:pt x="547" y="180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9" y="226"/>
                    <a:pt x="22" y="244"/>
                    <a:pt x="4" y="111"/>
                  </a:cubicBezTo>
                  <a:cubicBezTo>
                    <a:pt x="0" y="86"/>
                    <a:pt x="17" y="60"/>
                    <a:pt x="46" y="34"/>
                  </a:cubicBezTo>
                  <a:cubicBezTo>
                    <a:pt x="543" y="0"/>
                    <a:pt x="543" y="0"/>
                    <a:pt x="543" y="0"/>
                  </a:cubicBezTo>
                  <a:lnTo>
                    <a:pt x="552" y="65"/>
                  </a:lnTo>
                  <a:close/>
                </a:path>
              </a:pathLst>
            </a:custGeom>
            <a:solidFill>
              <a:srgbClr val="C74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16" name="Oval 15"/>
            <p:cNvSpPr>
              <a:spLocks noChangeArrowheads="1"/>
            </p:cNvSpPr>
            <p:nvPr/>
          </p:nvSpPr>
          <p:spPr bwMode="auto">
            <a:xfrm>
              <a:off x="-33" y="2362"/>
              <a:ext cx="755" cy="756"/>
            </a:xfrm>
            <a:prstGeom prst="ellipse">
              <a:avLst/>
            </a:prstGeom>
            <a:solidFill>
              <a:srgbClr val="FFF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17" name="Freeform 16"/>
            <p:cNvSpPr/>
            <p:nvPr/>
          </p:nvSpPr>
          <p:spPr bwMode="auto">
            <a:xfrm>
              <a:off x="-297" y="1428"/>
              <a:ext cx="1290" cy="1374"/>
            </a:xfrm>
            <a:custGeom>
              <a:avLst/>
              <a:gdLst>
                <a:gd name="T0" fmla="*/ 1290 w 1012"/>
                <a:gd name="T1" fmla="*/ 1374 h 1077"/>
                <a:gd name="T2" fmla="*/ 1290 w 1012"/>
                <a:gd name="T3" fmla="*/ 10 h 1077"/>
                <a:gd name="T4" fmla="*/ 361 w 1012"/>
                <a:gd name="T5" fmla="*/ 31 h 1077"/>
                <a:gd name="T6" fmla="*/ 307 w 1012"/>
                <a:gd name="T7" fmla="*/ 51 h 1077"/>
                <a:gd name="T8" fmla="*/ 5 w 1012"/>
                <a:gd name="T9" fmla="*/ 1097 h 1077"/>
                <a:gd name="T10" fmla="*/ 0 w 1012"/>
                <a:gd name="T11" fmla="*/ 1269 h 1077"/>
                <a:gd name="T12" fmla="*/ 1290 w 1012"/>
                <a:gd name="T13" fmla="*/ 1374 h 10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12" h="1077">
                  <a:moveTo>
                    <a:pt x="1012" y="1077"/>
                  </a:moveTo>
                  <a:cubicBezTo>
                    <a:pt x="1012" y="8"/>
                    <a:pt x="1012" y="8"/>
                    <a:pt x="1012" y="8"/>
                  </a:cubicBezTo>
                  <a:cubicBezTo>
                    <a:pt x="516" y="8"/>
                    <a:pt x="471" y="0"/>
                    <a:pt x="283" y="24"/>
                  </a:cubicBezTo>
                  <a:cubicBezTo>
                    <a:pt x="265" y="27"/>
                    <a:pt x="253" y="32"/>
                    <a:pt x="241" y="40"/>
                  </a:cubicBezTo>
                  <a:cubicBezTo>
                    <a:pt x="93" y="128"/>
                    <a:pt x="4" y="616"/>
                    <a:pt x="4" y="860"/>
                  </a:cubicBezTo>
                  <a:cubicBezTo>
                    <a:pt x="4" y="905"/>
                    <a:pt x="0" y="951"/>
                    <a:pt x="0" y="995"/>
                  </a:cubicBezTo>
                  <a:cubicBezTo>
                    <a:pt x="1012" y="1077"/>
                    <a:pt x="1012" y="1077"/>
                    <a:pt x="1012" y="1077"/>
                  </a:cubicBezTo>
                </a:path>
              </a:pathLst>
            </a:custGeom>
            <a:solidFill>
              <a:srgbClr val="FD4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18" name="Freeform 17"/>
            <p:cNvSpPr/>
            <p:nvPr/>
          </p:nvSpPr>
          <p:spPr bwMode="auto">
            <a:xfrm>
              <a:off x="-299" y="2652"/>
              <a:ext cx="1292" cy="356"/>
            </a:xfrm>
            <a:custGeom>
              <a:avLst/>
              <a:gdLst>
                <a:gd name="T0" fmla="*/ 3 w 1014"/>
                <a:gd name="T1" fmla="*/ 45 h 279"/>
                <a:gd name="T2" fmla="*/ 0 w 1014"/>
                <a:gd name="T3" fmla="*/ 356 h 279"/>
                <a:gd name="T4" fmla="*/ 1292 w 1014"/>
                <a:gd name="T5" fmla="*/ 356 h 279"/>
                <a:gd name="T6" fmla="*/ 1292 w 1014"/>
                <a:gd name="T7" fmla="*/ 0 h 279"/>
                <a:gd name="T8" fmla="*/ 3 w 1014"/>
                <a:gd name="T9" fmla="*/ 45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14" h="279">
                  <a:moveTo>
                    <a:pt x="2" y="35"/>
                  </a:moveTo>
                  <a:cubicBezTo>
                    <a:pt x="1" y="167"/>
                    <a:pt x="0" y="279"/>
                    <a:pt x="0" y="279"/>
                  </a:cubicBezTo>
                  <a:cubicBezTo>
                    <a:pt x="1014" y="279"/>
                    <a:pt x="1014" y="279"/>
                    <a:pt x="1014" y="279"/>
                  </a:cubicBezTo>
                  <a:cubicBezTo>
                    <a:pt x="1014" y="0"/>
                    <a:pt x="1014" y="0"/>
                    <a:pt x="1014" y="0"/>
                  </a:cubicBezTo>
                  <a:cubicBezTo>
                    <a:pt x="2" y="35"/>
                    <a:pt x="2" y="35"/>
                    <a:pt x="2" y="35"/>
                  </a:cubicBezTo>
                </a:path>
              </a:pathLst>
            </a:custGeom>
            <a:solidFill>
              <a:srgbClr val="F55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19" name="Freeform 18"/>
            <p:cNvSpPr/>
            <p:nvPr/>
          </p:nvSpPr>
          <p:spPr bwMode="auto">
            <a:xfrm>
              <a:off x="-190" y="1685"/>
              <a:ext cx="203" cy="462"/>
            </a:xfrm>
            <a:custGeom>
              <a:avLst/>
              <a:gdLst>
                <a:gd name="T0" fmla="*/ 83 w 159"/>
                <a:gd name="T1" fmla="*/ 462 h 362"/>
                <a:gd name="T2" fmla="*/ 89 w 159"/>
                <a:gd name="T3" fmla="*/ 420 h 362"/>
                <a:gd name="T4" fmla="*/ 176 w 159"/>
                <a:gd name="T5" fmla="*/ 105 h 362"/>
                <a:gd name="T6" fmla="*/ 189 w 159"/>
                <a:gd name="T7" fmla="*/ 66 h 362"/>
                <a:gd name="T8" fmla="*/ 203 w 159"/>
                <a:gd name="T9" fmla="*/ 27 h 362"/>
                <a:gd name="T10" fmla="*/ 123 w 159"/>
                <a:gd name="T11" fmla="*/ 0 h 362"/>
                <a:gd name="T12" fmla="*/ 110 w 159"/>
                <a:gd name="T13" fmla="*/ 40 h 362"/>
                <a:gd name="T14" fmla="*/ 97 w 159"/>
                <a:gd name="T15" fmla="*/ 78 h 362"/>
                <a:gd name="T16" fmla="*/ 6 w 159"/>
                <a:gd name="T17" fmla="*/ 407 h 362"/>
                <a:gd name="T18" fmla="*/ 0 w 159"/>
                <a:gd name="T19" fmla="*/ 448 h 362"/>
                <a:gd name="T20" fmla="*/ 83 w 159"/>
                <a:gd name="T21" fmla="*/ 462 h 3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9" h="362">
                  <a:moveTo>
                    <a:pt x="65" y="362"/>
                  </a:moveTo>
                  <a:cubicBezTo>
                    <a:pt x="70" y="329"/>
                    <a:pt x="70" y="329"/>
                    <a:pt x="70" y="329"/>
                  </a:cubicBezTo>
                  <a:cubicBezTo>
                    <a:pt x="84" y="241"/>
                    <a:pt x="109" y="167"/>
                    <a:pt x="138" y="82"/>
                  </a:cubicBezTo>
                  <a:cubicBezTo>
                    <a:pt x="142" y="72"/>
                    <a:pt x="145" y="62"/>
                    <a:pt x="148" y="5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3" y="41"/>
                    <a:pt x="79" y="51"/>
                    <a:pt x="76" y="61"/>
                  </a:cubicBezTo>
                  <a:cubicBezTo>
                    <a:pt x="46" y="149"/>
                    <a:pt x="20" y="226"/>
                    <a:pt x="5" y="319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65" y="362"/>
                    <a:pt x="65" y="362"/>
                    <a:pt x="65" y="362"/>
                  </a:cubicBezTo>
                </a:path>
              </a:pathLst>
            </a:custGeom>
            <a:solidFill>
              <a:srgbClr val="F55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20" name="Freeform 19"/>
            <p:cNvSpPr/>
            <p:nvPr/>
          </p:nvSpPr>
          <p:spPr bwMode="auto">
            <a:xfrm>
              <a:off x="288" y="1608"/>
              <a:ext cx="75" cy="505"/>
            </a:xfrm>
            <a:custGeom>
              <a:avLst/>
              <a:gdLst>
                <a:gd name="T0" fmla="*/ 4 w 59"/>
                <a:gd name="T1" fmla="*/ 505 h 396"/>
                <a:gd name="T2" fmla="*/ 75 w 59"/>
                <a:gd name="T3" fmla="*/ 504 h 396"/>
                <a:gd name="T4" fmla="*/ 74 w 59"/>
                <a:gd name="T5" fmla="*/ 41 h 396"/>
                <a:gd name="T6" fmla="*/ 51 w 59"/>
                <a:gd name="T7" fmla="*/ 68 h 396"/>
                <a:gd name="T8" fmla="*/ 39 w 59"/>
                <a:gd name="T9" fmla="*/ 33 h 396"/>
                <a:gd name="T10" fmla="*/ 65 w 59"/>
                <a:gd name="T11" fmla="*/ 8 h 396"/>
                <a:gd name="T12" fmla="*/ 25 w 59"/>
                <a:gd name="T13" fmla="*/ 0 h 396"/>
                <a:gd name="T14" fmla="*/ 1 w 59"/>
                <a:gd name="T15" fmla="*/ 54 h 396"/>
                <a:gd name="T16" fmla="*/ 1 w 59"/>
                <a:gd name="T17" fmla="*/ 108 h 396"/>
                <a:gd name="T18" fmla="*/ 1 w 59"/>
                <a:gd name="T19" fmla="*/ 270 h 396"/>
                <a:gd name="T20" fmla="*/ 4 w 59"/>
                <a:gd name="T21" fmla="*/ 505 h 39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9" h="396">
                  <a:moveTo>
                    <a:pt x="3" y="396"/>
                  </a:moveTo>
                  <a:cubicBezTo>
                    <a:pt x="59" y="395"/>
                    <a:pt x="59" y="395"/>
                    <a:pt x="59" y="395"/>
                  </a:cubicBezTo>
                  <a:cubicBezTo>
                    <a:pt x="57" y="266"/>
                    <a:pt x="55" y="53"/>
                    <a:pt x="58" y="32"/>
                  </a:cubicBezTo>
                  <a:cubicBezTo>
                    <a:pt x="57" y="38"/>
                    <a:pt x="51" y="49"/>
                    <a:pt x="40" y="53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" y="8"/>
                    <a:pt x="2" y="24"/>
                    <a:pt x="1" y="42"/>
                  </a:cubicBezTo>
                  <a:cubicBezTo>
                    <a:pt x="1" y="52"/>
                    <a:pt x="1" y="66"/>
                    <a:pt x="1" y="85"/>
                  </a:cubicBezTo>
                  <a:cubicBezTo>
                    <a:pt x="0" y="116"/>
                    <a:pt x="0" y="158"/>
                    <a:pt x="1" y="212"/>
                  </a:cubicBezTo>
                  <a:cubicBezTo>
                    <a:pt x="2" y="303"/>
                    <a:pt x="3" y="395"/>
                    <a:pt x="3" y="396"/>
                  </a:cubicBezTo>
                </a:path>
              </a:pathLst>
            </a:custGeom>
            <a:solidFill>
              <a:srgbClr val="FD4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21" name="Freeform 20"/>
            <p:cNvSpPr/>
            <p:nvPr/>
          </p:nvSpPr>
          <p:spPr bwMode="auto">
            <a:xfrm>
              <a:off x="-322" y="2519"/>
              <a:ext cx="1306" cy="574"/>
            </a:xfrm>
            <a:custGeom>
              <a:avLst/>
              <a:gdLst>
                <a:gd name="T0" fmla="*/ 1306 w 1025"/>
                <a:gd name="T1" fmla="*/ 0 h 450"/>
                <a:gd name="T2" fmla="*/ 1306 w 1025"/>
                <a:gd name="T3" fmla="*/ 29 h 450"/>
                <a:gd name="T4" fmla="*/ 952 w 1025"/>
                <a:gd name="T5" fmla="*/ 29 h 450"/>
                <a:gd name="T6" fmla="*/ 910 w 1025"/>
                <a:gd name="T7" fmla="*/ 574 h 450"/>
                <a:gd name="T8" fmla="*/ 75 w 1025"/>
                <a:gd name="T9" fmla="*/ 574 h 450"/>
                <a:gd name="T10" fmla="*/ 1 w 1025"/>
                <a:gd name="T11" fmla="*/ 458 h 450"/>
                <a:gd name="T12" fmla="*/ 1 w 1025"/>
                <a:gd name="T13" fmla="*/ 19 h 450"/>
                <a:gd name="T14" fmla="*/ 1306 w 1025"/>
                <a:gd name="T15" fmla="*/ 0 h 45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25" h="450">
                  <a:moveTo>
                    <a:pt x="1025" y="0"/>
                  </a:moveTo>
                  <a:cubicBezTo>
                    <a:pt x="1025" y="23"/>
                    <a:pt x="1025" y="23"/>
                    <a:pt x="1025" y="23"/>
                  </a:cubicBezTo>
                  <a:cubicBezTo>
                    <a:pt x="747" y="23"/>
                    <a:pt x="747" y="23"/>
                    <a:pt x="747" y="23"/>
                  </a:cubicBezTo>
                  <a:cubicBezTo>
                    <a:pt x="714" y="450"/>
                    <a:pt x="714" y="450"/>
                    <a:pt x="714" y="450"/>
                  </a:cubicBezTo>
                  <a:cubicBezTo>
                    <a:pt x="714" y="450"/>
                    <a:pt x="106" y="450"/>
                    <a:pt x="59" y="450"/>
                  </a:cubicBezTo>
                  <a:cubicBezTo>
                    <a:pt x="12" y="450"/>
                    <a:pt x="1" y="395"/>
                    <a:pt x="1" y="359"/>
                  </a:cubicBezTo>
                  <a:cubicBezTo>
                    <a:pt x="1" y="323"/>
                    <a:pt x="0" y="152"/>
                    <a:pt x="1" y="15"/>
                  </a:cubicBezTo>
                  <a:cubicBezTo>
                    <a:pt x="1025" y="0"/>
                    <a:pt x="1025" y="0"/>
                    <a:pt x="1025" y="0"/>
                  </a:cubicBezTo>
                </a:path>
              </a:pathLst>
            </a:custGeom>
            <a:solidFill>
              <a:srgbClr val="434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22" name="Freeform 21"/>
            <p:cNvSpPr/>
            <p:nvPr/>
          </p:nvSpPr>
          <p:spPr bwMode="auto">
            <a:xfrm>
              <a:off x="-322" y="2482"/>
              <a:ext cx="1306" cy="304"/>
            </a:xfrm>
            <a:custGeom>
              <a:avLst/>
              <a:gdLst>
                <a:gd name="T0" fmla="*/ 1306 w 1025"/>
                <a:gd name="T1" fmla="*/ 0 h 239"/>
                <a:gd name="T2" fmla="*/ 1306 w 1025"/>
                <a:gd name="T3" fmla="*/ 71 h 239"/>
                <a:gd name="T4" fmla="*/ 952 w 1025"/>
                <a:gd name="T5" fmla="*/ 71 h 239"/>
                <a:gd name="T6" fmla="*/ 952 w 1025"/>
                <a:gd name="T7" fmla="*/ 300 h 239"/>
                <a:gd name="T8" fmla="*/ 75 w 1025"/>
                <a:gd name="T9" fmla="*/ 300 h 239"/>
                <a:gd name="T10" fmla="*/ 1 w 1025"/>
                <a:gd name="T11" fmla="*/ 258 h 239"/>
                <a:gd name="T12" fmla="*/ 1 w 1025"/>
                <a:gd name="T13" fmla="*/ 19 h 239"/>
                <a:gd name="T14" fmla="*/ 1306 w 1025"/>
                <a:gd name="T15" fmla="*/ 0 h 23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25" h="239">
                  <a:moveTo>
                    <a:pt x="1025" y="0"/>
                  </a:moveTo>
                  <a:cubicBezTo>
                    <a:pt x="1025" y="56"/>
                    <a:pt x="1025" y="56"/>
                    <a:pt x="1025" y="56"/>
                  </a:cubicBezTo>
                  <a:cubicBezTo>
                    <a:pt x="747" y="56"/>
                    <a:pt x="747" y="56"/>
                    <a:pt x="747" y="56"/>
                  </a:cubicBezTo>
                  <a:cubicBezTo>
                    <a:pt x="747" y="236"/>
                    <a:pt x="747" y="236"/>
                    <a:pt x="747" y="236"/>
                  </a:cubicBezTo>
                  <a:cubicBezTo>
                    <a:pt x="747" y="236"/>
                    <a:pt x="106" y="236"/>
                    <a:pt x="59" y="236"/>
                  </a:cubicBezTo>
                  <a:cubicBezTo>
                    <a:pt x="12" y="236"/>
                    <a:pt x="1" y="239"/>
                    <a:pt x="1" y="203"/>
                  </a:cubicBezTo>
                  <a:cubicBezTo>
                    <a:pt x="1" y="167"/>
                    <a:pt x="0" y="153"/>
                    <a:pt x="1" y="15"/>
                  </a:cubicBezTo>
                  <a:cubicBezTo>
                    <a:pt x="1025" y="0"/>
                    <a:pt x="1025" y="0"/>
                    <a:pt x="1025" y="0"/>
                  </a:cubicBezTo>
                </a:path>
              </a:pathLst>
            </a:custGeom>
            <a:solidFill>
              <a:srgbClr val="FD4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23" name="Freeform 22"/>
            <p:cNvSpPr/>
            <p:nvPr/>
          </p:nvSpPr>
          <p:spPr bwMode="auto">
            <a:xfrm>
              <a:off x="-185" y="2418"/>
              <a:ext cx="984" cy="80"/>
            </a:xfrm>
            <a:custGeom>
              <a:avLst/>
              <a:gdLst>
                <a:gd name="T0" fmla="*/ 984 w 984"/>
                <a:gd name="T1" fmla="*/ 0 h 80"/>
                <a:gd name="T2" fmla="*/ 516 w 984"/>
                <a:gd name="T3" fmla="*/ 0 h 80"/>
                <a:gd name="T4" fmla="*/ 3 w 984"/>
                <a:gd name="T5" fmla="*/ 75 h 80"/>
                <a:gd name="T6" fmla="*/ 0 w 984"/>
                <a:gd name="T7" fmla="*/ 75 h 80"/>
                <a:gd name="T8" fmla="*/ 0 w 984"/>
                <a:gd name="T9" fmla="*/ 80 h 80"/>
                <a:gd name="T10" fmla="*/ 132 w 984"/>
                <a:gd name="T11" fmla="*/ 79 h 80"/>
                <a:gd name="T12" fmla="*/ 518 w 984"/>
                <a:gd name="T13" fmla="*/ 23 h 80"/>
                <a:gd name="T14" fmla="*/ 984 w 984"/>
                <a:gd name="T15" fmla="*/ 23 h 80"/>
                <a:gd name="T16" fmla="*/ 984 w 984"/>
                <a:gd name="T17" fmla="*/ 0 h 80"/>
                <a:gd name="T18" fmla="*/ 984 w 984"/>
                <a:gd name="T19" fmla="*/ 0 h 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84" h="80">
                  <a:moveTo>
                    <a:pt x="984" y="0"/>
                  </a:moveTo>
                  <a:lnTo>
                    <a:pt x="516" y="0"/>
                  </a:lnTo>
                  <a:lnTo>
                    <a:pt x="3" y="75"/>
                  </a:lnTo>
                  <a:lnTo>
                    <a:pt x="0" y="75"/>
                  </a:lnTo>
                  <a:lnTo>
                    <a:pt x="0" y="80"/>
                  </a:lnTo>
                  <a:lnTo>
                    <a:pt x="132" y="79"/>
                  </a:lnTo>
                  <a:lnTo>
                    <a:pt x="518" y="23"/>
                  </a:lnTo>
                  <a:lnTo>
                    <a:pt x="984" y="23"/>
                  </a:lnTo>
                  <a:lnTo>
                    <a:pt x="984" y="0"/>
                  </a:lnTo>
                  <a:close/>
                </a:path>
              </a:pathLst>
            </a:custGeom>
            <a:solidFill>
              <a:srgbClr val="FE7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24" name="Freeform 23"/>
            <p:cNvSpPr/>
            <p:nvPr/>
          </p:nvSpPr>
          <p:spPr bwMode="auto">
            <a:xfrm>
              <a:off x="-185" y="2418"/>
              <a:ext cx="984" cy="80"/>
            </a:xfrm>
            <a:custGeom>
              <a:avLst/>
              <a:gdLst>
                <a:gd name="T0" fmla="*/ 984 w 984"/>
                <a:gd name="T1" fmla="*/ 0 h 80"/>
                <a:gd name="T2" fmla="*/ 516 w 984"/>
                <a:gd name="T3" fmla="*/ 0 h 80"/>
                <a:gd name="T4" fmla="*/ 3 w 984"/>
                <a:gd name="T5" fmla="*/ 75 h 80"/>
                <a:gd name="T6" fmla="*/ 0 w 984"/>
                <a:gd name="T7" fmla="*/ 75 h 80"/>
                <a:gd name="T8" fmla="*/ 0 w 984"/>
                <a:gd name="T9" fmla="*/ 80 h 80"/>
                <a:gd name="T10" fmla="*/ 132 w 984"/>
                <a:gd name="T11" fmla="*/ 79 h 80"/>
                <a:gd name="T12" fmla="*/ 518 w 984"/>
                <a:gd name="T13" fmla="*/ 23 h 80"/>
                <a:gd name="T14" fmla="*/ 984 w 984"/>
                <a:gd name="T15" fmla="*/ 23 h 80"/>
                <a:gd name="T16" fmla="*/ 984 w 984"/>
                <a:gd name="T17" fmla="*/ 0 h 80"/>
                <a:gd name="T18" fmla="*/ 984 w 984"/>
                <a:gd name="T19" fmla="*/ 0 h 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84" h="80">
                  <a:moveTo>
                    <a:pt x="984" y="0"/>
                  </a:moveTo>
                  <a:lnTo>
                    <a:pt x="516" y="0"/>
                  </a:lnTo>
                  <a:lnTo>
                    <a:pt x="3" y="75"/>
                  </a:lnTo>
                  <a:lnTo>
                    <a:pt x="0" y="75"/>
                  </a:lnTo>
                  <a:lnTo>
                    <a:pt x="0" y="80"/>
                  </a:lnTo>
                  <a:lnTo>
                    <a:pt x="132" y="79"/>
                  </a:lnTo>
                  <a:lnTo>
                    <a:pt x="518" y="23"/>
                  </a:lnTo>
                  <a:lnTo>
                    <a:pt x="984" y="23"/>
                  </a:lnTo>
                  <a:lnTo>
                    <a:pt x="9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25" name="Freeform 24"/>
            <p:cNvSpPr/>
            <p:nvPr/>
          </p:nvSpPr>
          <p:spPr bwMode="auto">
            <a:xfrm>
              <a:off x="-185" y="2497"/>
              <a:ext cx="132" cy="18"/>
            </a:xfrm>
            <a:custGeom>
              <a:avLst/>
              <a:gdLst>
                <a:gd name="T0" fmla="*/ 132 w 132"/>
                <a:gd name="T1" fmla="*/ 0 h 18"/>
                <a:gd name="T2" fmla="*/ 0 w 132"/>
                <a:gd name="T3" fmla="*/ 1 h 18"/>
                <a:gd name="T4" fmla="*/ 0 w 132"/>
                <a:gd name="T5" fmla="*/ 18 h 18"/>
                <a:gd name="T6" fmla="*/ 5 w 132"/>
                <a:gd name="T7" fmla="*/ 18 h 18"/>
                <a:gd name="T8" fmla="*/ 132 w 132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2" h="18">
                  <a:moveTo>
                    <a:pt x="132" y="0"/>
                  </a:moveTo>
                  <a:lnTo>
                    <a:pt x="0" y="1"/>
                  </a:lnTo>
                  <a:lnTo>
                    <a:pt x="0" y="18"/>
                  </a:lnTo>
                  <a:lnTo>
                    <a:pt x="5" y="18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E7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26" name="Freeform 25"/>
            <p:cNvSpPr/>
            <p:nvPr/>
          </p:nvSpPr>
          <p:spPr bwMode="auto">
            <a:xfrm>
              <a:off x="-185" y="2497"/>
              <a:ext cx="132" cy="18"/>
            </a:xfrm>
            <a:custGeom>
              <a:avLst/>
              <a:gdLst>
                <a:gd name="T0" fmla="*/ 132 w 132"/>
                <a:gd name="T1" fmla="*/ 0 h 18"/>
                <a:gd name="T2" fmla="*/ 0 w 132"/>
                <a:gd name="T3" fmla="*/ 1 h 18"/>
                <a:gd name="T4" fmla="*/ 0 w 132"/>
                <a:gd name="T5" fmla="*/ 18 h 18"/>
                <a:gd name="T6" fmla="*/ 5 w 132"/>
                <a:gd name="T7" fmla="*/ 18 h 18"/>
                <a:gd name="T8" fmla="*/ 132 w 132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2" h="18">
                  <a:moveTo>
                    <a:pt x="132" y="0"/>
                  </a:moveTo>
                  <a:lnTo>
                    <a:pt x="0" y="1"/>
                  </a:lnTo>
                  <a:lnTo>
                    <a:pt x="0" y="18"/>
                  </a:lnTo>
                  <a:lnTo>
                    <a:pt x="5" y="18"/>
                  </a:lnTo>
                  <a:lnTo>
                    <a:pt x="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27" name="Freeform 26"/>
            <p:cNvSpPr/>
            <p:nvPr/>
          </p:nvSpPr>
          <p:spPr bwMode="auto">
            <a:xfrm>
              <a:off x="-182" y="2799"/>
              <a:ext cx="60" cy="201"/>
            </a:xfrm>
            <a:custGeom>
              <a:avLst/>
              <a:gdLst>
                <a:gd name="T0" fmla="*/ 0 w 60"/>
                <a:gd name="T1" fmla="*/ 201 h 201"/>
                <a:gd name="T2" fmla="*/ 0 w 60"/>
                <a:gd name="T3" fmla="*/ 31 h 201"/>
                <a:gd name="T4" fmla="*/ 0 w 60"/>
                <a:gd name="T5" fmla="*/ 0 h 201"/>
                <a:gd name="T6" fmla="*/ 36 w 60"/>
                <a:gd name="T7" fmla="*/ 0 h 201"/>
                <a:gd name="T8" fmla="*/ 60 w 60"/>
                <a:gd name="T9" fmla="*/ 201 h 201"/>
                <a:gd name="T10" fmla="*/ 0 w 60"/>
                <a:gd name="T11" fmla="*/ 201 h 2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201">
                  <a:moveTo>
                    <a:pt x="0" y="201"/>
                  </a:moveTo>
                  <a:lnTo>
                    <a:pt x="0" y="31"/>
                  </a:lnTo>
                  <a:lnTo>
                    <a:pt x="0" y="0"/>
                  </a:lnTo>
                  <a:lnTo>
                    <a:pt x="36" y="0"/>
                  </a:lnTo>
                  <a:lnTo>
                    <a:pt x="6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1A2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28" name="Freeform 27"/>
            <p:cNvSpPr/>
            <p:nvPr/>
          </p:nvSpPr>
          <p:spPr bwMode="auto">
            <a:xfrm>
              <a:off x="-321" y="2549"/>
              <a:ext cx="69" cy="295"/>
            </a:xfrm>
            <a:custGeom>
              <a:avLst/>
              <a:gdLst>
                <a:gd name="T0" fmla="*/ 0 w 69"/>
                <a:gd name="T1" fmla="*/ 295 h 295"/>
                <a:gd name="T2" fmla="*/ 0 w 69"/>
                <a:gd name="T3" fmla="*/ 1 h 295"/>
                <a:gd name="T4" fmla="*/ 69 w 69"/>
                <a:gd name="T5" fmla="*/ 0 h 295"/>
                <a:gd name="T6" fmla="*/ 69 w 69"/>
                <a:gd name="T7" fmla="*/ 268 h 295"/>
                <a:gd name="T8" fmla="*/ 0 w 69"/>
                <a:gd name="T9" fmla="*/ 295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9" h="295">
                  <a:moveTo>
                    <a:pt x="0" y="295"/>
                  </a:moveTo>
                  <a:lnTo>
                    <a:pt x="0" y="1"/>
                  </a:lnTo>
                  <a:lnTo>
                    <a:pt x="69" y="0"/>
                  </a:lnTo>
                  <a:lnTo>
                    <a:pt x="69" y="268"/>
                  </a:lnTo>
                  <a:lnTo>
                    <a:pt x="0" y="295"/>
                  </a:lnTo>
                  <a:close/>
                </a:path>
              </a:pathLst>
            </a:custGeom>
            <a:solidFill>
              <a:srgbClr val="434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29" name="Freeform 28"/>
            <p:cNvSpPr/>
            <p:nvPr/>
          </p:nvSpPr>
          <p:spPr bwMode="auto">
            <a:xfrm>
              <a:off x="-295" y="1423"/>
              <a:ext cx="1288" cy="1048"/>
            </a:xfrm>
            <a:custGeom>
              <a:avLst/>
              <a:gdLst>
                <a:gd name="T0" fmla="*/ 0 w 1011"/>
                <a:gd name="T1" fmla="*/ 1048 h 822"/>
                <a:gd name="T2" fmla="*/ 306 w 1011"/>
                <a:gd name="T3" fmla="*/ 50 h 822"/>
                <a:gd name="T4" fmla="*/ 359 w 1011"/>
                <a:gd name="T5" fmla="*/ 31 h 822"/>
                <a:gd name="T6" fmla="*/ 1288 w 1011"/>
                <a:gd name="T7" fmla="*/ 10 h 822"/>
                <a:gd name="T8" fmla="*/ 1288 w 1011"/>
                <a:gd name="T9" fmla="*/ 61 h 822"/>
                <a:gd name="T10" fmla="*/ 366 w 1011"/>
                <a:gd name="T11" fmla="*/ 82 h 822"/>
                <a:gd name="T12" fmla="*/ 312 w 1011"/>
                <a:gd name="T13" fmla="*/ 102 h 822"/>
                <a:gd name="T14" fmla="*/ 9 w 1011"/>
                <a:gd name="T15" fmla="*/ 1048 h 822"/>
                <a:gd name="T16" fmla="*/ 0 w 1011"/>
                <a:gd name="T17" fmla="*/ 1048 h 8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11" h="822">
                  <a:moveTo>
                    <a:pt x="0" y="822"/>
                  </a:moveTo>
                  <a:cubicBezTo>
                    <a:pt x="12" y="566"/>
                    <a:pt x="102" y="122"/>
                    <a:pt x="240" y="39"/>
                  </a:cubicBezTo>
                  <a:cubicBezTo>
                    <a:pt x="252" y="32"/>
                    <a:pt x="264" y="26"/>
                    <a:pt x="282" y="24"/>
                  </a:cubicBezTo>
                  <a:cubicBezTo>
                    <a:pt x="470" y="0"/>
                    <a:pt x="515" y="8"/>
                    <a:pt x="1011" y="8"/>
                  </a:cubicBezTo>
                  <a:cubicBezTo>
                    <a:pt x="1011" y="48"/>
                    <a:pt x="1011" y="48"/>
                    <a:pt x="1011" y="48"/>
                  </a:cubicBezTo>
                  <a:cubicBezTo>
                    <a:pt x="520" y="48"/>
                    <a:pt x="474" y="40"/>
                    <a:pt x="287" y="64"/>
                  </a:cubicBezTo>
                  <a:cubicBezTo>
                    <a:pt x="270" y="67"/>
                    <a:pt x="257" y="73"/>
                    <a:pt x="245" y="80"/>
                  </a:cubicBezTo>
                  <a:cubicBezTo>
                    <a:pt x="113" y="158"/>
                    <a:pt x="25" y="563"/>
                    <a:pt x="7" y="822"/>
                  </a:cubicBezTo>
                  <a:cubicBezTo>
                    <a:pt x="0" y="822"/>
                    <a:pt x="0" y="822"/>
                    <a:pt x="0" y="822"/>
                  </a:cubicBezTo>
                </a:path>
              </a:pathLst>
            </a:custGeom>
            <a:solidFill>
              <a:srgbClr val="FF8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30" name="Freeform 29"/>
            <p:cNvSpPr/>
            <p:nvPr/>
          </p:nvSpPr>
          <p:spPr bwMode="auto">
            <a:xfrm>
              <a:off x="-266" y="1771"/>
              <a:ext cx="168" cy="407"/>
            </a:xfrm>
            <a:custGeom>
              <a:avLst/>
              <a:gdLst>
                <a:gd name="T0" fmla="*/ 76 w 132"/>
                <a:gd name="T1" fmla="*/ 353 h 319"/>
                <a:gd name="T2" fmla="*/ 69 w 132"/>
                <a:gd name="T3" fmla="*/ 385 h 319"/>
                <a:gd name="T4" fmla="*/ 0 w 132"/>
                <a:gd name="T5" fmla="*/ 407 h 319"/>
                <a:gd name="T6" fmla="*/ 99 w 132"/>
                <a:gd name="T7" fmla="*/ 0 h 319"/>
                <a:gd name="T8" fmla="*/ 168 w 132"/>
                <a:gd name="T9" fmla="*/ 0 h 319"/>
                <a:gd name="T10" fmla="*/ 160 w 132"/>
                <a:gd name="T11" fmla="*/ 24 h 319"/>
                <a:gd name="T12" fmla="*/ 76 w 132"/>
                <a:gd name="T13" fmla="*/ 353 h 3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2" h="319">
                  <a:moveTo>
                    <a:pt x="60" y="277"/>
                  </a:moveTo>
                  <a:cubicBezTo>
                    <a:pt x="54" y="302"/>
                    <a:pt x="54" y="302"/>
                    <a:pt x="54" y="302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17" y="215"/>
                    <a:pt x="48" y="89"/>
                    <a:pt x="78" y="0"/>
                  </a:cubicBezTo>
                  <a:cubicBezTo>
                    <a:pt x="78" y="0"/>
                    <a:pt x="96" y="0"/>
                    <a:pt x="132" y="0"/>
                  </a:cubicBezTo>
                  <a:cubicBezTo>
                    <a:pt x="130" y="6"/>
                    <a:pt x="128" y="13"/>
                    <a:pt x="126" y="19"/>
                  </a:cubicBezTo>
                  <a:cubicBezTo>
                    <a:pt x="96" y="108"/>
                    <a:pt x="74" y="184"/>
                    <a:pt x="60" y="277"/>
                  </a:cubicBezTo>
                </a:path>
              </a:pathLst>
            </a:custGeom>
            <a:solidFill>
              <a:srgbClr val="FF8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31" name="Freeform 30"/>
            <p:cNvSpPr/>
            <p:nvPr/>
          </p:nvSpPr>
          <p:spPr bwMode="auto">
            <a:xfrm>
              <a:off x="-186" y="1707"/>
              <a:ext cx="505" cy="775"/>
            </a:xfrm>
            <a:custGeom>
              <a:avLst/>
              <a:gdLst>
                <a:gd name="T0" fmla="*/ 0 w 396"/>
                <a:gd name="T1" fmla="*/ 770 h 607"/>
                <a:gd name="T2" fmla="*/ 165 w 396"/>
                <a:gd name="T3" fmla="*/ 0 h 607"/>
                <a:gd name="T4" fmla="*/ 505 w 396"/>
                <a:gd name="T5" fmla="*/ 0 h 607"/>
                <a:gd name="T6" fmla="*/ 505 w 396"/>
                <a:gd name="T7" fmla="*/ 712 h 607"/>
                <a:gd name="T8" fmla="*/ 6 w 396"/>
                <a:gd name="T9" fmla="*/ 775 h 607"/>
                <a:gd name="T10" fmla="*/ 3 w 396"/>
                <a:gd name="T11" fmla="*/ 775 h 607"/>
                <a:gd name="T12" fmla="*/ 0 w 396"/>
                <a:gd name="T13" fmla="*/ 770 h 6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6" h="607">
                  <a:moveTo>
                    <a:pt x="0" y="603"/>
                  </a:moveTo>
                  <a:cubicBezTo>
                    <a:pt x="0" y="438"/>
                    <a:pt x="50" y="179"/>
                    <a:pt x="129" y="0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396" y="558"/>
                    <a:pt x="396" y="558"/>
                    <a:pt x="396" y="558"/>
                  </a:cubicBezTo>
                  <a:cubicBezTo>
                    <a:pt x="5" y="607"/>
                    <a:pt x="5" y="607"/>
                    <a:pt x="5" y="607"/>
                  </a:cubicBezTo>
                  <a:cubicBezTo>
                    <a:pt x="2" y="607"/>
                    <a:pt x="2" y="607"/>
                    <a:pt x="2" y="607"/>
                  </a:cubicBezTo>
                  <a:cubicBezTo>
                    <a:pt x="0" y="603"/>
                    <a:pt x="0" y="603"/>
                    <a:pt x="0" y="603"/>
                  </a:cubicBezTo>
                </a:path>
              </a:pathLst>
            </a:custGeom>
            <a:solidFill>
              <a:srgbClr val="C74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32" name="Freeform 31"/>
            <p:cNvSpPr/>
            <p:nvPr/>
          </p:nvSpPr>
          <p:spPr bwMode="auto">
            <a:xfrm>
              <a:off x="-262" y="1707"/>
              <a:ext cx="191" cy="439"/>
            </a:xfrm>
            <a:custGeom>
              <a:avLst/>
              <a:gdLst>
                <a:gd name="T0" fmla="*/ 79 w 150"/>
                <a:gd name="T1" fmla="*/ 385 h 344"/>
                <a:gd name="T2" fmla="*/ 73 w 150"/>
                <a:gd name="T3" fmla="*/ 417 h 344"/>
                <a:gd name="T4" fmla="*/ 0 w 150"/>
                <a:gd name="T5" fmla="*/ 439 h 344"/>
                <a:gd name="T6" fmla="*/ 116 w 150"/>
                <a:gd name="T7" fmla="*/ 0 h 344"/>
                <a:gd name="T8" fmla="*/ 191 w 150"/>
                <a:gd name="T9" fmla="*/ 0 h 344"/>
                <a:gd name="T10" fmla="*/ 169 w 150"/>
                <a:gd name="T11" fmla="*/ 56 h 344"/>
                <a:gd name="T12" fmla="*/ 79 w 150"/>
                <a:gd name="T13" fmla="*/ 385 h 3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0" h="344">
                  <a:moveTo>
                    <a:pt x="62" y="302"/>
                  </a:moveTo>
                  <a:cubicBezTo>
                    <a:pt x="57" y="327"/>
                    <a:pt x="57" y="327"/>
                    <a:pt x="57" y="327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21" y="211"/>
                    <a:pt x="57" y="90"/>
                    <a:pt x="91" y="0"/>
                  </a:cubicBezTo>
                  <a:cubicBezTo>
                    <a:pt x="91" y="0"/>
                    <a:pt x="114" y="0"/>
                    <a:pt x="150" y="0"/>
                  </a:cubicBezTo>
                  <a:cubicBezTo>
                    <a:pt x="148" y="6"/>
                    <a:pt x="135" y="37"/>
                    <a:pt x="133" y="44"/>
                  </a:cubicBezTo>
                  <a:cubicBezTo>
                    <a:pt x="103" y="132"/>
                    <a:pt x="77" y="209"/>
                    <a:pt x="62" y="302"/>
                  </a:cubicBezTo>
                </a:path>
              </a:pathLst>
            </a:custGeom>
            <a:solidFill>
              <a:srgbClr val="394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33" name="Freeform 32"/>
            <p:cNvSpPr/>
            <p:nvPr/>
          </p:nvSpPr>
          <p:spPr bwMode="auto">
            <a:xfrm>
              <a:off x="366" y="1739"/>
              <a:ext cx="290" cy="276"/>
            </a:xfrm>
            <a:custGeom>
              <a:avLst/>
              <a:gdLst>
                <a:gd name="T0" fmla="*/ 0 w 228"/>
                <a:gd name="T1" fmla="*/ 0 h 216"/>
                <a:gd name="T2" fmla="*/ 249 w 228"/>
                <a:gd name="T3" fmla="*/ 0 h 216"/>
                <a:gd name="T4" fmla="*/ 132 w 228"/>
                <a:gd name="T5" fmla="*/ 266 h 216"/>
                <a:gd name="T6" fmla="*/ 1 w 228"/>
                <a:gd name="T7" fmla="*/ 276 h 216"/>
                <a:gd name="T8" fmla="*/ 0 w 228"/>
                <a:gd name="T9" fmla="*/ 0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8" h="216">
                  <a:moveTo>
                    <a:pt x="0" y="0"/>
                  </a:moveTo>
                  <a:cubicBezTo>
                    <a:pt x="103" y="0"/>
                    <a:pt x="183" y="0"/>
                    <a:pt x="196" y="0"/>
                  </a:cubicBezTo>
                  <a:cubicBezTo>
                    <a:pt x="228" y="0"/>
                    <a:pt x="166" y="204"/>
                    <a:pt x="104" y="208"/>
                  </a:cubicBezTo>
                  <a:cubicBezTo>
                    <a:pt x="60" y="212"/>
                    <a:pt x="29" y="214"/>
                    <a:pt x="1" y="216"/>
                  </a:cubicBezTo>
                  <a:cubicBezTo>
                    <a:pt x="0" y="141"/>
                    <a:pt x="0" y="58"/>
                    <a:pt x="0" y="0"/>
                  </a:cubicBezTo>
                </a:path>
              </a:pathLst>
            </a:custGeom>
            <a:solidFill>
              <a:srgbClr val="394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34" name="Freeform 33"/>
            <p:cNvSpPr/>
            <p:nvPr/>
          </p:nvSpPr>
          <p:spPr bwMode="auto">
            <a:xfrm>
              <a:off x="-155" y="2043"/>
              <a:ext cx="442" cy="403"/>
            </a:xfrm>
            <a:custGeom>
              <a:avLst/>
              <a:gdLst>
                <a:gd name="T0" fmla="*/ 442 w 347"/>
                <a:gd name="T1" fmla="*/ 0 h 316"/>
                <a:gd name="T2" fmla="*/ 364 w 347"/>
                <a:gd name="T3" fmla="*/ 5 h 316"/>
                <a:gd name="T4" fmla="*/ 265 w 347"/>
                <a:gd name="T5" fmla="*/ 75 h 316"/>
                <a:gd name="T6" fmla="*/ 36 w 347"/>
                <a:gd name="T7" fmla="*/ 75 h 316"/>
                <a:gd name="T8" fmla="*/ 0 w 347"/>
                <a:gd name="T9" fmla="*/ 403 h 316"/>
                <a:gd name="T10" fmla="*/ 442 w 347"/>
                <a:gd name="T11" fmla="*/ 326 h 316"/>
                <a:gd name="T12" fmla="*/ 442 w 347"/>
                <a:gd name="T13" fmla="*/ 0 h 3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7" h="316">
                  <a:moveTo>
                    <a:pt x="347" y="0"/>
                  </a:moveTo>
                  <a:cubicBezTo>
                    <a:pt x="330" y="2"/>
                    <a:pt x="297" y="3"/>
                    <a:pt x="286" y="4"/>
                  </a:cubicBezTo>
                  <a:cubicBezTo>
                    <a:pt x="249" y="8"/>
                    <a:pt x="208" y="59"/>
                    <a:pt x="20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10" y="144"/>
                    <a:pt x="4" y="247"/>
                    <a:pt x="0" y="316"/>
                  </a:cubicBezTo>
                  <a:cubicBezTo>
                    <a:pt x="347" y="256"/>
                    <a:pt x="347" y="256"/>
                    <a:pt x="347" y="256"/>
                  </a:cubicBezTo>
                  <a:cubicBezTo>
                    <a:pt x="347" y="0"/>
                    <a:pt x="347" y="0"/>
                    <a:pt x="347" y="0"/>
                  </a:cubicBezTo>
                </a:path>
              </a:pathLst>
            </a:custGeom>
            <a:solidFill>
              <a:srgbClr val="EE75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35" name="Freeform 34"/>
            <p:cNvSpPr/>
            <p:nvPr/>
          </p:nvSpPr>
          <p:spPr bwMode="auto">
            <a:xfrm>
              <a:off x="-112" y="1739"/>
              <a:ext cx="403" cy="360"/>
            </a:xfrm>
            <a:custGeom>
              <a:avLst/>
              <a:gdLst>
                <a:gd name="T0" fmla="*/ 17 w 316"/>
                <a:gd name="T1" fmla="*/ 278 h 282"/>
                <a:gd name="T2" fmla="*/ 17 w 316"/>
                <a:gd name="T3" fmla="*/ 278 h 282"/>
                <a:gd name="T4" fmla="*/ 17 w 316"/>
                <a:gd name="T5" fmla="*/ 278 h 282"/>
                <a:gd name="T6" fmla="*/ 23 w 316"/>
                <a:gd name="T7" fmla="*/ 251 h 282"/>
                <a:gd name="T8" fmla="*/ 24 w 316"/>
                <a:gd name="T9" fmla="*/ 249 h 282"/>
                <a:gd name="T10" fmla="*/ 38 w 316"/>
                <a:gd name="T11" fmla="*/ 195 h 282"/>
                <a:gd name="T12" fmla="*/ 40 w 316"/>
                <a:gd name="T13" fmla="*/ 193 h 282"/>
                <a:gd name="T14" fmla="*/ 56 w 316"/>
                <a:gd name="T15" fmla="*/ 139 h 282"/>
                <a:gd name="T16" fmla="*/ 57 w 316"/>
                <a:gd name="T17" fmla="*/ 135 h 282"/>
                <a:gd name="T18" fmla="*/ 75 w 316"/>
                <a:gd name="T19" fmla="*/ 83 h 282"/>
                <a:gd name="T20" fmla="*/ 77 w 316"/>
                <a:gd name="T21" fmla="*/ 77 h 282"/>
                <a:gd name="T22" fmla="*/ 85 w 316"/>
                <a:gd name="T23" fmla="*/ 51 h 282"/>
                <a:gd name="T24" fmla="*/ 98 w 316"/>
                <a:gd name="T25" fmla="*/ 13 h 282"/>
                <a:gd name="T26" fmla="*/ 103 w 316"/>
                <a:gd name="T27" fmla="*/ 0 h 282"/>
                <a:gd name="T28" fmla="*/ 402 w 316"/>
                <a:gd name="T29" fmla="*/ 0 h 282"/>
                <a:gd name="T30" fmla="*/ 402 w 316"/>
                <a:gd name="T31" fmla="*/ 139 h 282"/>
                <a:gd name="T32" fmla="*/ 402 w 316"/>
                <a:gd name="T33" fmla="*/ 176 h 282"/>
                <a:gd name="T34" fmla="*/ 402 w 316"/>
                <a:gd name="T35" fmla="*/ 185 h 282"/>
                <a:gd name="T36" fmla="*/ 402 w 316"/>
                <a:gd name="T37" fmla="*/ 194 h 282"/>
                <a:gd name="T38" fmla="*/ 403 w 316"/>
                <a:gd name="T39" fmla="*/ 278 h 282"/>
                <a:gd name="T40" fmla="*/ 403 w 316"/>
                <a:gd name="T41" fmla="*/ 282 h 282"/>
                <a:gd name="T42" fmla="*/ 309 w 316"/>
                <a:gd name="T43" fmla="*/ 290 h 282"/>
                <a:gd name="T44" fmla="*/ 209 w 316"/>
                <a:gd name="T45" fmla="*/ 360 h 282"/>
                <a:gd name="T46" fmla="*/ 0 w 316"/>
                <a:gd name="T47" fmla="*/ 360 h 282"/>
                <a:gd name="T48" fmla="*/ 17 w 316"/>
                <a:gd name="T49" fmla="*/ 278 h 28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16" h="282">
                  <a:moveTo>
                    <a:pt x="13" y="218"/>
                  </a:moveTo>
                  <a:cubicBezTo>
                    <a:pt x="13" y="218"/>
                    <a:pt x="13" y="218"/>
                    <a:pt x="13" y="218"/>
                  </a:cubicBezTo>
                  <a:cubicBezTo>
                    <a:pt x="13" y="218"/>
                    <a:pt x="13" y="218"/>
                    <a:pt x="13" y="218"/>
                  </a:cubicBezTo>
                  <a:cubicBezTo>
                    <a:pt x="15" y="211"/>
                    <a:pt x="16" y="204"/>
                    <a:pt x="18" y="197"/>
                  </a:cubicBezTo>
                  <a:cubicBezTo>
                    <a:pt x="18" y="196"/>
                    <a:pt x="19" y="196"/>
                    <a:pt x="19" y="195"/>
                  </a:cubicBezTo>
                  <a:cubicBezTo>
                    <a:pt x="22" y="181"/>
                    <a:pt x="26" y="167"/>
                    <a:pt x="30" y="153"/>
                  </a:cubicBezTo>
                  <a:cubicBezTo>
                    <a:pt x="31" y="152"/>
                    <a:pt x="31" y="152"/>
                    <a:pt x="31" y="151"/>
                  </a:cubicBezTo>
                  <a:cubicBezTo>
                    <a:pt x="35" y="137"/>
                    <a:pt x="40" y="123"/>
                    <a:pt x="44" y="109"/>
                  </a:cubicBezTo>
                  <a:cubicBezTo>
                    <a:pt x="44" y="108"/>
                    <a:pt x="45" y="107"/>
                    <a:pt x="45" y="106"/>
                  </a:cubicBezTo>
                  <a:cubicBezTo>
                    <a:pt x="49" y="93"/>
                    <a:pt x="54" y="79"/>
                    <a:pt x="59" y="65"/>
                  </a:cubicBezTo>
                  <a:cubicBezTo>
                    <a:pt x="59" y="63"/>
                    <a:pt x="60" y="62"/>
                    <a:pt x="60" y="60"/>
                  </a:cubicBezTo>
                  <a:cubicBezTo>
                    <a:pt x="63" y="53"/>
                    <a:pt x="65" y="47"/>
                    <a:pt x="67" y="40"/>
                  </a:cubicBezTo>
                  <a:cubicBezTo>
                    <a:pt x="70" y="30"/>
                    <a:pt x="74" y="20"/>
                    <a:pt x="77" y="1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46" y="0"/>
                    <a:pt x="237" y="0"/>
                    <a:pt x="315" y="0"/>
                  </a:cubicBezTo>
                  <a:cubicBezTo>
                    <a:pt x="314" y="29"/>
                    <a:pt x="315" y="65"/>
                    <a:pt x="315" y="109"/>
                  </a:cubicBezTo>
                  <a:cubicBezTo>
                    <a:pt x="315" y="119"/>
                    <a:pt x="315" y="129"/>
                    <a:pt x="315" y="138"/>
                  </a:cubicBezTo>
                  <a:cubicBezTo>
                    <a:pt x="315" y="141"/>
                    <a:pt x="315" y="143"/>
                    <a:pt x="315" y="145"/>
                  </a:cubicBezTo>
                  <a:cubicBezTo>
                    <a:pt x="315" y="148"/>
                    <a:pt x="315" y="150"/>
                    <a:pt x="315" y="152"/>
                  </a:cubicBezTo>
                  <a:cubicBezTo>
                    <a:pt x="316" y="176"/>
                    <a:pt x="316" y="198"/>
                    <a:pt x="316" y="218"/>
                  </a:cubicBezTo>
                  <a:cubicBezTo>
                    <a:pt x="316" y="219"/>
                    <a:pt x="316" y="220"/>
                    <a:pt x="316" y="221"/>
                  </a:cubicBezTo>
                  <a:cubicBezTo>
                    <a:pt x="286" y="223"/>
                    <a:pt x="258" y="225"/>
                    <a:pt x="242" y="227"/>
                  </a:cubicBezTo>
                  <a:cubicBezTo>
                    <a:pt x="205" y="230"/>
                    <a:pt x="164" y="282"/>
                    <a:pt x="164" y="282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" y="260"/>
                    <a:pt x="8" y="239"/>
                    <a:pt x="13" y="218"/>
                  </a:cubicBezTo>
                  <a:close/>
                </a:path>
              </a:pathLst>
            </a:custGeom>
            <a:solidFill>
              <a:srgbClr val="394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36" name="Freeform 35"/>
            <p:cNvSpPr/>
            <p:nvPr/>
          </p:nvSpPr>
          <p:spPr bwMode="auto">
            <a:xfrm>
              <a:off x="-162" y="2069"/>
              <a:ext cx="449" cy="396"/>
            </a:xfrm>
            <a:custGeom>
              <a:avLst/>
              <a:gdLst>
                <a:gd name="T0" fmla="*/ 36 w 352"/>
                <a:gd name="T1" fmla="*/ 74 h 310"/>
                <a:gd name="T2" fmla="*/ 272 w 352"/>
                <a:gd name="T3" fmla="*/ 74 h 310"/>
                <a:gd name="T4" fmla="*/ 371 w 352"/>
                <a:gd name="T5" fmla="*/ 4 h 310"/>
                <a:gd name="T6" fmla="*/ 449 w 352"/>
                <a:gd name="T7" fmla="*/ 0 h 310"/>
                <a:gd name="T8" fmla="*/ 449 w 352"/>
                <a:gd name="T9" fmla="*/ 326 h 310"/>
                <a:gd name="T10" fmla="*/ 0 w 352"/>
                <a:gd name="T11" fmla="*/ 396 h 310"/>
                <a:gd name="T12" fmla="*/ 36 w 352"/>
                <a:gd name="T13" fmla="*/ 74 h 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2" h="310">
                  <a:moveTo>
                    <a:pt x="28" y="58"/>
                  </a:moveTo>
                  <a:cubicBezTo>
                    <a:pt x="213" y="58"/>
                    <a:pt x="213" y="58"/>
                    <a:pt x="213" y="58"/>
                  </a:cubicBezTo>
                  <a:cubicBezTo>
                    <a:pt x="213" y="58"/>
                    <a:pt x="254" y="7"/>
                    <a:pt x="291" y="3"/>
                  </a:cubicBezTo>
                  <a:cubicBezTo>
                    <a:pt x="302" y="2"/>
                    <a:pt x="335" y="1"/>
                    <a:pt x="352" y="0"/>
                  </a:cubicBezTo>
                  <a:cubicBezTo>
                    <a:pt x="352" y="255"/>
                    <a:pt x="352" y="255"/>
                    <a:pt x="352" y="255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4" y="241"/>
                    <a:pt x="10" y="143"/>
                    <a:pt x="28" y="58"/>
                  </a:cubicBezTo>
                  <a:close/>
                </a:path>
              </a:pathLst>
            </a:custGeom>
            <a:solidFill>
              <a:srgbClr val="FD4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37" name="Freeform 36"/>
            <p:cNvSpPr/>
            <p:nvPr/>
          </p:nvSpPr>
          <p:spPr bwMode="auto">
            <a:xfrm>
              <a:off x="-194" y="2408"/>
              <a:ext cx="1187" cy="76"/>
            </a:xfrm>
            <a:custGeom>
              <a:avLst/>
              <a:gdLst>
                <a:gd name="T0" fmla="*/ 0 w 1187"/>
                <a:gd name="T1" fmla="*/ 76 h 76"/>
                <a:gd name="T2" fmla="*/ 527 w 1187"/>
                <a:gd name="T3" fmla="*/ 0 h 76"/>
                <a:gd name="T4" fmla="*/ 1187 w 1187"/>
                <a:gd name="T5" fmla="*/ 0 h 7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87" h="76">
                  <a:moveTo>
                    <a:pt x="0" y="76"/>
                  </a:moveTo>
                  <a:lnTo>
                    <a:pt x="527" y="0"/>
                  </a:lnTo>
                  <a:lnTo>
                    <a:pt x="1187" y="0"/>
                  </a:lnTo>
                </a:path>
              </a:pathLst>
            </a:custGeom>
            <a:noFill/>
            <a:ln w="26988" cap="flat">
              <a:solidFill>
                <a:srgbClr val="C7413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38" name="Freeform 37"/>
            <p:cNvSpPr/>
            <p:nvPr/>
          </p:nvSpPr>
          <p:spPr bwMode="auto">
            <a:xfrm>
              <a:off x="-322" y="2469"/>
              <a:ext cx="1312" cy="514"/>
            </a:xfrm>
            <a:custGeom>
              <a:avLst/>
              <a:gdLst>
                <a:gd name="T0" fmla="*/ 138 w 1030"/>
                <a:gd name="T1" fmla="*/ 0 h 403"/>
                <a:gd name="T2" fmla="*/ 138 w 1030"/>
                <a:gd name="T3" fmla="*/ 310 h 403"/>
                <a:gd name="T4" fmla="*/ 299 w 1030"/>
                <a:gd name="T5" fmla="*/ 310 h 403"/>
                <a:gd name="T6" fmla="*/ 331 w 1030"/>
                <a:gd name="T7" fmla="*/ 300 h 403"/>
                <a:gd name="T8" fmla="*/ 334 w 1030"/>
                <a:gd name="T9" fmla="*/ 295 h 403"/>
                <a:gd name="T10" fmla="*/ 568 w 1030"/>
                <a:gd name="T11" fmla="*/ 14 h 403"/>
                <a:gd name="T12" fmla="*/ 832 w 1030"/>
                <a:gd name="T13" fmla="*/ 14 h 403"/>
                <a:gd name="T14" fmla="*/ 1030 w 1030"/>
                <a:gd name="T15" fmla="*/ 203 h 403"/>
                <a:gd name="T16" fmla="*/ 1060 w 1030"/>
                <a:gd name="T17" fmla="*/ 203 h 403"/>
                <a:gd name="T18" fmla="*/ 1060 w 1030"/>
                <a:gd name="T19" fmla="*/ 140 h 403"/>
                <a:gd name="T20" fmla="*/ 1312 w 1030"/>
                <a:gd name="T21" fmla="*/ 140 h 403"/>
                <a:gd name="T22" fmla="*/ 1312 w 1030"/>
                <a:gd name="T23" fmla="*/ 386 h 403"/>
                <a:gd name="T24" fmla="*/ 1085 w 1030"/>
                <a:gd name="T25" fmla="*/ 514 h 403"/>
                <a:gd name="T26" fmla="*/ 316 w 1030"/>
                <a:gd name="T27" fmla="*/ 514 h 403"/>
                <a:gd name="T28" fmla="*/ 316 w 1030"/>
                <a:gd name="T29" fmla="*/ 386 h 403"/>
                <a:gd name="T30" fmla="*/ 316 w 1030"/>
                <a:gd name="T31" fmla="*/ 379 h 403"/>
                <a:gd name="T32" fmla="*/ 316 w 1030"/>
                <a:gd name="T33" fmla="*/ 374 h 403"/>
                <a:gd name="T34" fmla="*/ 303 w 1030"/>
                <a:gd name="T35" fmla="*/ 335 h 403"/>
                <a:gd name="T36" fmla="*/ 159 w 1030"/>
                <a:gd name="T37" fmla="*/ 335 h 403"/>
                <a:gd name="T38" fmla="*/ 0 w 1030"/>
                <a:gd name="T39" fmla="*/ 335 h 403"/>
                <a:gd name="T40" fmla="*/ 0 w 1030"/>
                <a:gd name="T41" fmla="*/ 20 h 403"/>
                <a:gd name="T42" fmla="*/ 25 w 1030"/>
                <a:gd name="T43" fmla="*/ 0 h 403"/>
                <a:gd name="T44" fmla="*/ 138 w 1030"/>
                <a:gd name="T45" fmla="*/ 0 h 40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30" h="403">
                  <a:moveTo>
                    <a:pt x="108" y="0"/>
                  </a:moveTo>
                  <a:cubicBezTo>
                    <a:pt x="108" y="243"/>
                    <a:pt x="108" y="243"/>
                    <a:pt x="108" y="243"/>
                  </a:cubicBezTo>
                  <a:cubicBezTo>
                    <a:pt x="108" y="243"/>
                    <a:pt x="218" y="243"/>
                    <a:pt x="235" y="243"/>
                  </a:cubicBezTo>
                  <a:cubicBezTo>
                    <a:pt x="251" y="243"/>
                    <a:pt x="256" y="240"/>
                    <a:pt x="260" y="235"/>
                  </a:cubicBezTo>
                  <a:cubicBezTo>
                    <a:pt x="260" y="233"/>
                    <a:pt x="261" y="232"/>
                    <a:pt x="262" y="231"/>
                  </a:cubicBezTo>
                  <a:cubicBezTo>
                    <a:pt x="292" y="134"/>
                    <a:pt x="375" y="11"/>
                    <a:pt x="446" y="11"/>
                  </a:cubicBezTo>
                  <a:cubicBezTo>
                    <a:pt x="537" y="11"/>
                    <a:pt x="554" y="11"/>
                    <a:pt x="653" y="11"/>
                  </a:cubicBezTo>
                  <a:cubicBezTo>
                    <a:pt x="712" y="11"/>
                    <a:pt x="770" y="83"/>
                    <a:pt x="809" y="159"/>
                  </a:cubicBezTo>
                  <a:cubicBezTo>
                    <a:pt x="809" y="161"/>
                    <a:pt x="832" y="159"/>
                    <a:pt x="832" y="159"/>
                  </a:cubicBezTo>
                  <a:cubicBezTo>
                    <a:pt x="832" y="110"/>
                    <a:pt x="832" y="110"/>
                    <a:pt x="832" y="110"/>
                  </a:cubicBezTo>
                  <a:cubicBezTo>
                    <a:pt x="1030" y="110"/>
                    <a:pt x="1030" y="110"/>
                    <a:pt x="1030" y="110"/>
                  </a:cubicBezTo>
                  <a:cubicBezTo>
                    <a:pt x="1030" y="110"/>
                    <a:pt x="1030" y="273"/>
                    <a:pt x="1030" y="303"/>
                  </a:cubicBezTo>
                  <a:cubicBezTo>
                    <a:pt x="1030" y="365"/>
                    <a:pt x="852" y="403"/>
                    <a:pt x="852" y="403"/>
                  </a:cubicBezTo>
                  <a:cubicBezTo>
                    <a:pt x="248" y="403"/>
                    <a:pt x="248" y="403"/>
                    <a:pt x="248" y="403"/>
                  </a:cubicBezTo>
                  <a:cubicBezTo>
                    <a:pt x="248" y="403"/>
                    <a:pt x="248" y="346"/>
                    <a:pt x="248" y="303"/>
                  </a:cubicBezTo>
                  <a:cubicBezTo>
                    <a:pt x="248" y="301"/>
                    <a:pt x="248" y="299"/>
                    <a:pt x="248" y="297"/>
                  </a:cubicBezTo>
                  <a:cubicBezTo>
                    <a:pt x="248" y="296"/>
                    <a:pt x="248" y="295"/>
                    <a:pt x="248" y="293"/>
                  </a:cubicBezTo>
                  <a:cubicBezTo>
                    <a:pt x="250" y="277"/>
                    <a:pt x="252" y="263"/>
                    <a:pt x="238" y="263"/>
                  </a:cubicBezTo>
                  <a:cubicBezTo>
                    <a:pt x="226" y="263"/>
                    <a:pt x="125" y="263"/>
                    <a:pt x="125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08" y="0"/>
                    <a:pt x="108" y="0"/>
                    <a:pt x="108" y="0"/>
                  </a:cubicBezTo>
                </a:path>
              </a:pathLst>
            </a:custGeom>
            <a:solidFill>
              <a:srgbClr val="434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39" name="Rectangle 38"/>
            <p:cNvSpPr>
              <a:spLocks noChangeArrowheads="1"/>
            </p:cNvSpPr>
            <p:nvPr/>
          </p:nvSpPr>
          <p:spPr bwMode="auto">
            <a:xfrm>
              <a:off x="580" y="2709"/>
              <a:ext cx="2762" cy="310"/>
            </a:xfrm>
            <a:prstGeom prst="rect">
              <a:avLst/>
            </a:prstGeom>
            <a:solidFill>
              <a:srgbClr val="454F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40" name="Rectangle 39"/>
            <p:cNvSpPr>
              <a:spLocks noChangeArrowheads="1"/>
            </p:cNvSpPr>
            <p:nvPr/>
          </p:nvSpPr>
          <p:spPr bwMode="auto">
            <a:xfrm>
              <a:off x="580" y="2709"/>
              <a:ext cx="276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41" name="Freeform 40"/>
            <p:cNvSpPr>
              <a:spLocks noEditPoints="1"/>
            </p:cNvSpPr>
            <p:nvPr/>
          </p:nvSpPr>
          <p:spPr bwMode="auto">
            <a:xfrm>
              <a:off x="701" y="2709"/>
              <a:ext cx="1024" cy="310"/>
            </a:xfrm>
            <a:custGeom>
              <a:avLst/>
              <a:gdLst>
                <a:gd name="T0" fmla="*/ 79 w 804"/>
                <a:gd name="T1" fmla="*/ 0 h 243"/>
                <a:gd name="T2" fmla="*/ 0 w 804"/>
                <a:gd name="T3" fmla="*/ 0 h 243"/>
                <a:gd name="T4" fmla="*/ 39 w 804"/>
                <a:gd name="T5" fmla="*/ 152 h 243"/>
                <a:gd name="T6" fmla="*/ 39 w 804"/>
                <a:gd name="T7" fmla="*/ 310 h 243"/>
                <a:gd name="T8" fmla="*/ 79 w 804"/>
                <a:gd name="T9" fmla="*/ 310 h 243"/>
                <a:gd name="T10" fmla="*/ 79 w 804"/>
                <a:gd name="T11" fmla="*/ 0 h 243"/>
                <a:gd name="T12" fmla="*/ 1024 w 804"/>
                <a:gd name="T13" fmla="*/ 0 h 243"/>
                <a:gd name="T14" fmla="*/ 977 w 804"/>
                <a:gd name="T15" fmla="*/ 0 h 243"/>
                <a:gd name="T16" fmla="*/ 977 w 804"/>
                <a:gd name="T17" fmla="*/ 310 h 243"/>
                <a:gd name="T18" fmla="*/ 1024 w 804"/>
                <a:gd name="T19" fmla="*/ 310 h 243"/>
                <a:gd name="T20" fmla="*/ 1024 w 804"/>
                <a:gd name="T21" fmla="*/ 0 h 2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04" h="243">
                  <a:moveTo>
                    <a:pt x="6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46"/>
                    <a:pt x="31" y="90"/>
                    <a:pt x="31" y="119"/>
                  </a:cubicBezTo>
                  <a:cubicBezTo>
                    <a:pt x="31" y="176"/>
                    <a:pt x="31" y="236"/>
                    <a:pt x="31" y="243"/>
                  </a:cubicBezTo>
                  <a:cubicBezTo>
                    <a:pt x="62" y="243"/>
                    <a:pt x="62" y="243"/>
                    <a:pt x="62" y="243"/>
                  </a:cubicBezTo>
                  <a:cubicBezTo>
                    <a:pt x="62" y="0"/>
                    <a:pt x="62" y="0"/>
                    <a:pt x="62" y="0"/>
                  </a:cubicBezTo>
                  <a:moveTo>
                    <a:pt x="804" y="0"/>
                  </a:moveTo>
                  <a:cubicBezTo>
                    <a:pt x="767" y="0"/>
                    <a:pt x="767" y="0"/>
                    <a:pt x="767" y="0"/>
                  </a:cubicBezTo>
                  <a:cubicBezTo>
                    <a:pt x="767" y="243"/>
                    <a:pt x="767" y="243"/>
                    <a:pt x="767" y="243"/>
                  </a:cubicBezTo>
                  <a:cubicBezTo>
                    <a:pt x="804" y="243"/>
                    <a:pt x="804" y="243"/>
                    <a:pt x="804" y="243"/>
                  </a:cubicBezTo>
                  <a:cubicBezTo>
                    <a:pt x="804" y="0"/>
                    <a:pt x="804" y="0"/>
                    <a:pt x="804" y="0"/>
                  </a:cubicBezTo>
                </a:path>
              </a:pathLst>
            </a:custGeom>
            <a:solidFill>
              <a:srgbClr val="272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42" name="Freeform 41"/>
            <p:cNvSpPr/>
            <p:nvPr/>
          </p:nvSpPr>
          <p:spPr bwMode="auto">
            <a:xfrm>
              <a:off x="2395" y="2709"/>
              <a:ext cx="841" cy="310"/>
            </a:xfrm>
            <a:custGeom>
              <a:avLst/>
              <a:gdLst>
                <a:gd name="T0" fmla="*/ 841 w 841"/>
                <a:gd name="T1" fmla="*/ 0 h 310"/>
                <a:gd name="T2" fmla="*/ 469 w 841"/>
                <a:gd name="T3" fmla="*/ 0 h 310"/>
                <a:gd name="T4" fmla="*/ 0 w 841"/>
                <a:gd name="T5" fmla="*/ 0 h 310"/>
                <a:gd name="T6" fmla="*/ 0 w 841"/>
                <a:gd name="T7" fmla="*/ 310 h 310"/>
                <a:gd name="T8" fmla="*/ 841 w 841"/>
                <a:gd name="T9" fmla="*/ 310 h 310"/>
                <a:gd name="T10" fmla="*/ 841 w 841"/>
                <a:gd name="T11" fmla="*/ 0 h 3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1" h="310">
                  <a:moveTo>
                    <a:pt x="841" y="0"/>
                  </a:moveTo>
                  <a:lnTo>
                    <a:pt x="469" y="0"/>
                  </a:lnTo>
                  <a:lnTo>
                    <a:pt x="0" y="0"/>
                  </a:lnTo>
                  <a:lnTo>
                    <a:pt x="0" y="310"/>
                  </a:lnTo>
                  <a:lnTo>
                    <a:pt x="841" y="310"/>
                  </a:lnTo>
                  <a:lnTo>
                    <a:pt x="841" y="0"/>
                  </a:lnTo>
                  <a:close/>
                </a:path>
              </a:pathLst>
            </a:custGeom>
            <a:solidFill>
              <a:srgbClr val="272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43" name="Freeform 42"/>
            <p:cNvSpPr/>
            <p:nvPr/>
          </p:nvSpPr>
          <p:spPr bwMode="auto">
            <a:xfrm>
              <a:off x="2395" y="2709"/>
              <a:ext cx="841" cy="310"/>
            </a:xfrm>
            <a:custGeom>
              <a:avLst/>
              <a:gdLst>
                <a:gd name="T0" fmla="*/ 841 w 841"/>
                <a:gd name="T1" fmla="*/ 0 h 310"/>
                <a:gd name="T2" fmla="*/ 469 w 841"/>
                <a:gd name="T3" fmla="*/ 0 h 310"/>
                <a:gd name="T4" fmla="*/ 0 w 841"/>
                <a:gd name="T5" fmla="*/ 0 h 310"/>
                <a:gd name="T6" fmla="*/ 0 w 841"/>
                <a:gd name="T7" fmla="*/ 310 h 310"/>
                <a:gd name="T8" fmla="*/ 841 w 841"/>
                <a:gd name="T9" fmla="*/ 310 h 310"/>
                <a:gd name="T10" fmla="*/ 841 w 841"/>
                <a:gd name="T11" fmla="*/ 0 h 3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1" h="310">
                  <a:moveTo>
                    <a:pt x="841" y="0"/>
                  </a:moveTo>
                  <a:lnTo>
                    <a:pt x="469" y="0"/>
                  </a:lnTo>
                  <a:lnTo>
                    <a:pt x="0" y="0"/>
                  </a:lnTo>
                  <a:lnTo>
                    <a:pt x="0" y="310"/>
                  </a:lnTo>
                  <a:lnTo>
                    <a:pt x="841" y="310"/>
                  </a:lnTo>
                  <a:lnTo>
                    <a:pt x="8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44" name="Freeform 43"/>
            <p:cNvSpPr/>
            <p:nvPr/>
          </p:nvSpPr>
          <p:spPr bwMode="auto">
            <a:xfrm>
              <a:off x="23" y="2504"/>
              <a:ext cx="717" cy="516"/>
            </a:xfrm>
            <a:custGeom>
              <a:avLst/>
              <a:gdLst>
                <a:gd name="T0" fmla="*/ 0 w 563"/>
                <a:gd name="T1" fmla="*/ 511 h 404"/>
                <a:gd name="T2" fmla="*/ 0 w 563"/>
                <a:gd name="T3" fmla="*/ 356 h 404"/>
                <a:gd name="T4" fmla="*/ 237 w 563"/>
                <a:gd name="T5" fmla="*/ 0 h 404"/>
                <a:gd name="T6" fmla="*/ 484 w 563"/>
                <a:gd name="T7" fmla="*/ 0 h 404"/>
                <a:gd name="T8" fmla="*/ 717 w 563"/>
                <a:gd name="T9" fmla="*/ 356 h 404"/>
                <a:gd name="T10" fmla="*/ 717 w 563"/>
                <a:gd name="T11" fmla="*/ 516 h 404"/>
                <a:gd name="T12" fmla="*/ 0 w 563"/>
                <a:gd name="T13" fmla="*/ 511 h 4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3" h="404">
                  <a:moveTo>
                    <a:pt x="0" y="400"/>
                  </a:moveTo>
                  <a:cubicBezTo>
                    <a:pt x="0" y="400"/>
                    <a:pt x="0" y="322"/>
                    <a:pt x="0" y="279"/>
                  </a:cubicBezTo>
                  <a:cubicBezTo>
                    <a:pt x="0" y="193"/>
                    <a:pt x="98" y="0"/>
                    <a:pt x="186" y="0"/>
                  </a:cubicBezTo>
                  <a:cubicBezTo>
                    <a:pt x="273" y="0"/>
                    <a:pt x="285" y="0"/>
                    <a:pt x="380" y="0"/>
                  </a:cubicBezTo>
                  <a:cubicBezTo>
                    <a:pt x="475" y="0"/>
                    <a:pt x="563" y="199"/>
                    <a:pt x="563" y="279"/>
                  </a:cubicBezTo>
                  <a:cubicBezTo>
                    <a:pt x="563" y="340"/>
                    <a:pt x="563" y="404"/>
                    <a:pt x="563" y="404"/>
                  </a:cubicBezTo>
                  <a:cubicBezTo>
                    <a:pt x="0" y="400"/>
                    <a:pt x="0" y="400"/>
                    <a:pt x="0" y="400"/>
                  </a:cubicBezTo>
                </a:path>
              </a:pathLst>
            </a:custGeom>
            <a:solidFill>
              <a:srgbClr val="434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45" name="Freeform 44"/>
            <p:cNvSpPr/>
            <p:nvPr/>
          </p:nvSpPr>
          <p:spPr bwMode="auto">
            <a:xfrm>
              <a:off x="75" y="2585"/>
              <a:ext cx="623" cy="506"/>
            </a:xfrm>
            <a:custGeom>
              <a:avLst/>
              <a:gdLst>
                <a:gd name="T0" fmla="*/ 0 w 489"/>
                <a:gd name="T1" fmla="*/ 506 h 397"/>
                <a:gd name="T2" fmla="*/ 0 w 489"/>
                <a:gd name="T3" fmla="*/ 300 h 397"/>
                <a:gd name="T4" fmla="*/ 210 w 489"/>
                <a:gd name="T5" fmla="*/ 0 h 397"/>
                <a:gd name="T6" fmla="*/ 406 w 489"/>
                <a:gd name="T7" fmla="*/ 0 h 397"/>
                <a:gd name="T8" fmla="*/ 623 w 489"/>
                <a:gd name="T9" fmla="*/ 300 h 397"/>
                <a:gd name="T10" fmla="*/ 623 w 489"/>
                <a:gd name="T11" fmla="*/ 435 h 397"/>
                <a:gd name="T12" fmla="*/ 183 w 489"/>
                <a:gd name="T13" fmla="*/ 459 h 397"/>
                <a:gd name="T14" fmla="*/ 80 w 489"/>
                <a:gd name="T15" fmla="*/ 506 h 397"/>
                <a:gd name="T16" fmla="*/ 0 w 489"/>
                <a:gd name="T17" fmla="*/ 506 h 39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89" h="397">
                  <a:moveTo>
                    <a:pt x="0" y="397"/>
                  </a:moveTo>
                  <a:cubicBezTo>
                    <a:pt x="0" y="397"/>
                    <a:pt x="0" y="271"/>
                    <a:pt x="0" y="235"/>
                  </a:cubicBezTo>
                  <a:cubicBezTo>
                    <a:pt x="0" y="163"/>
                    <a:pt x="87" y="0"/>
                    <a:pt x="165" y="0"/>
                  </a:cubicBezTo>
                  <a:cubicBezTo>
                    <a:pt x="243" y="0"/>
                    <a:pt x="235" y="0"/>
                    <a:pt x="319" y="0"/>
                  </a:cubicBezTo>
                  <a:cubicBezTo>
                    <a:pt x="404" y="0"/>
                    <a:pt x="489" y="168"/>
                    <a:pt x="489" y="235"/>
                  </a:cubicBezTo>
                  <a:cubicBezTo>
                    <a:pt x="489" y="286"/>
                    <a:pt x="489" y="341"/>
                    <a:pt x="489" y="341"/>
                  </a:cubicBezTo>
                  <a:cubicBezTo>
                    <a:pt x="144" y="360"/>
                    <a:pt x="144" y="360"/>
                    <a:pt x="144" y="360"/>
                  </a:cubicBezTo>
                  <a:cubicBezTo>
                    <a:pt x="63" y="397"/>
                    <a:pt x="63" y="397"/>
                    <a:pt x="63" y="397"/>
                  </a:cubicBezTo>
                  <a:lnTo>
                    <a:pt x="0" y="397"/>
                  </a:lnTo>
                  <a:close/>
                </a:path>
              </a:pathLst>
            </a:custGeom>
            <a:solidFill>
              <a:srgbClr val="1A2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46" name="Freeform 45"/>
            <p:cNvSpPr/>
            <p:nvPr/>
          </p:nvSpPr>
          <p:spPr bwMode="auto">
            <a:xfrm>
              <a:off x="-176" y="2804"/>
              <a:ext cx="217" cy="46"/>
            </a:xfrm>
            <a:custGeom>
              <a:avLst/>
              <a:gdLst>
                <a:gd name="T0" fmla="*/ 205 w 217"/>
                <a:gd name="T1" fmla="*/ 46 h 46"/>
                <a:gd name="T2" fmla="*/ 0 w 217"/>
                <a:gd name="T3" fmla="*/ 46 h 46"/>
                <a:gd name="T4" fmla="*/ 0 w 217"/>
                <a:gd name="T5" fmla="*/ 2 h 46"/>
                <a:gd name="T6" fmla="*/ 0 w 217"/>
                <a:gd name="T7" fmla="*/ 0 h 46"/>
                <a:gd name="T8" fmla="*/ 217 w 217"/>
                <a:gd name="T9" fmla="*/ 0 h 46"/>
                <a:gd name="T10" fmla="*/ 205 w 217"/>
                <a:gd name="T11" fmla="*/ 46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7" h="46">
                  <a:moveTo>
                    <a:pt x="205" y="46"/>
                  </a:moveTo>
                  <a:lnTo>
                    <a:pt x="0" y="4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205" y="46"/>
                  </a:lnTo>
                  <a:close/>
                </a:path>
              </a:pathLst>
            </a:custGeom>
            <a:solidFill>
              <a:srgbClr val="1A2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47" name="Freeform 46"/>
            <p:cNvSpPr/>
            <p:nvPr/>
          </p:nvSpPr>
          <p:spPr bwMode="auto">
            <a:xfrm>
              <a:off x="-176" y="2804"/>
              <a:ext cx="217" cy="46"/>
            </a:xfrm>
            <a:custGeom>
              <a:avLst/>
              <a:gdLst>
                <a:gd name="T0" fmla="*/ 205 w 217"/>
                <a:gd name="T1" fmla="*/ 46 h 46"/>
                <a:gd name="T2" fmla="*/ 0 w 217"/>
                <a:gd name="T3" fmla="*/ 46 h 46"/>
                <a:gd name="T4" fmla="*/ 0 w 217"/>
                <a:gd name="T5" fmla="*/ 2 h 46"/>
                <a:gd name="T6" fmla="*/ 0 w 217"/>
                <a:gd name="T7" fmla="*/ 0 h 46"/>
                <a:gd name="T8" fmla="*/ 217 w 217"/>
                <a:gd name="T9" fmla="*/ 0 h 46"/>
                <a:gd name="T10" fmla="*/ 205 w 217"/>
                <a:gd name="T11" fmla="*/ 46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7" h="46">
                  <a:moveTo>
                    <a:pt x="205" y="46"/>
                  </a:moveTo>
                  <a:lnTo>
                    <a:pt x="0" y="4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205" y="4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48" name="Oval 47"/>
            <p:cNvSpPr>
              <a:spLocks noChangeArrowheads="1"/>
            </p:cNvSpPr>
            <p:nvPr/>
          </p:nvSpPr>
          <p:spPr bwMode="auto">
            <a:xfrm>
              <a:off x="110" y="2649"/>
              <a:ext cx="555" cy="557"/>
            </a:xfrm>
            <a:prstGeom prst="ellipse">
              <a:avLst/>
            </a:prstGeom>
            <a:solidFill>
              <a:srgbClr val="2A2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49" name="Oval 48"/>
            <p:cNvSpPr>
              <a:spLocks noChangeArrowheads="1"/>
            </p:cNvSpPr>
            <p:nvPr/>
          </p:nvSpPr>
          <p:spPr bwMode="auto">
            <a:xfrm>
              <a:off x="189" y="2728"/>
              <a:ext cx="397" cy="399"/>
            </a:xfrm>
            <a:prstGeom prst="ellipse">
              <a:avLst/>
            </a:prstGeom>
            <a:solidFill>
              <a:srgbClr val="A19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50" name="Rectangle 49"/>
            <p:cNvSpPr>
              <a:spLocks noChangeArrowheads="1"/>
            </p:cNvSpPr>
            <p:nvPr/>
          </p:nvSpPr>
          <p:spPr bwMode="auto">
            <a:xfrm>
              <a:off x="161" y="2298"/>
              <a:ext cx="93" cy="44"/>
            </a:xfrm>
            <a:prstGeom prst="rect">
              <a:avLst/>
            </a:prstGeom>
            <a:solidFill>
              <a:srgbClr val="394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51" name="Freeform 50"/>
            <p:cNvSpPr>
              <a:spLocks noEditPoints="1"/>
            </p:cNvSpPr>
            <p:nvPr/>
          </p:nvSpPr>
          <p:spPr bwMode="auto">
            <a:xfrm>
              <a:off x="19" y="2504"/>
              <a:ext cx="599" cy="300"/>
            </a:xfrm>
            <a:custGeom>
              <a:avLst/>
              <a:gdLst>
                <a:gd name="T0" fmla="*/ 491 w 470"/>
                <a:gd name="T1" fmla="*/ 0 h 235"/>
                <a:gd name="T2" fmla="*/ 588 w 470"/>
                <a:gd name="T3" fmla="*/ 52 h 235"/>
                <a:gd name="T4" fmla="*/ 599 w 470"/>
                <a:gd name="T5" fmla="*/ 63 h 235"/>
                <a:gd name="T6" fmla="*/ 491 w 470"/>
                <a:gd name="T7" fmla="*/ 0 h 235"/>
                <a:gd name="T8" fmla="*/ 491 w 470"/>
                <a:gd name="T9" fmla="*/ 0 h 235"/>
                <a:gd name="T10" fmla="*/ 491 w 470"/>
                <a:gd name="T11" fmla="*/ 0 h 235"/>
                <a:gd name="T12" fmla="*/ 491 w 470"/>
                <a:gd name="T13" fmla="*/ 0 h 235"/>
                <a:gd name="T14" fmla="*/ 491 w 470"/>
                <a:gd name="T15" fmla="*/ 0 h 235"/>
                <a:gd name="T16" fmla="*/ 491 w 470"/>
                <a:gd name="T17" fmla="*/ 0 h 235"/>
                <a:gd name="T18" fmla="*/ 491 w 470"/>
                <a:gd name="T19" fmla="*/ 0 h 235"/>
                <a:gd name="T20" fmla="*/ 491 w 470"/>
                <a:gd name="T21" fmla="*/ 0 h 235"/>
                <a:gd name="T22" fmla="*/ 491 w 470"/>
                <a:gd name="T23" fmla="*/ 0 h 235"/>
                <a:gd name="T24" fmla="*/ 491 w 470"/>
                <a:gd name="T25" fmla="*/ 0 h 235"/>
                <a:gd name="T26" fmla="*/ 489 w 470"/>
                <a:gd name="T27" fmla="*/ 0 h 235"/>
                <a:gd name="T28" fmla="*/ 491 w 470"/>
                <a:gd name="T29" fmla="*/ 0 h 235"/>
                <a:gd name="T30" fmla="*/ 489 w 470"/>
                <a:gd name="T31" fmla="*/ 0 h 235"/>
                <a:gd name="T32" fmla="*/ 489 w 470"/>
                <a:gd name="T33" fmla="*/ 0 h 235"/>
                <a:gd name="T34" fmla="*/ 489 w 470"/>
                <a:gd name="T35" fmla="*/ 0 h 235"/>
                <a:gd name="T36" fmla="*/ 489 w 470"/>
                <a:gd name="T37" fmla="*/ 0 h 235"/>
                <a:gd name="T38" fmla="*/ 489 w 470"/>
                <a:gd name="T39" fmla="*/ 0 h 235"/>
                <a:gd name="T40" fmla="*/ 489 w 470"/>
                <a:gd name="T41" fmla="*/ 0 h 235"/>
                <a:gd name="T42" fmla="*/ 489 w 470"/>
                <a:gd name="T43" fmla="*/ 0 h 235"/>
                <a:gd name="T44" fmla="*/ 488 w 470"/>
                <a:gd name="T45" fmla="*/ 0 h 235"/>
                <a:gd name="T46" fmla="*/ 489 w 470"/>
                <a:gd name="T47" fmla="*/ 0 h 235"/>
                <a:gd name="T48" fmla="*/ 488 w 470"/>
                <a:gd name="T49" fmla="*/ 0 h 235"/>
                <a:gd name="T50" fmla="*/ 488 w 470"/>
                <a:gd name="T51" fmla="*/ 0 h 235"/>
                <a:gd name="T52" fmla="*/ 488 w 470"/>
                <a:gd name="T53" fmla="*/ 0 h 235"/>
                <a:gd name="T54" fmla="*/ 488 w 470"/>
                <a:gd name="T55" fmla="*/ 0 h 235"/>
                <a:gd name="T56" fmla="*/ 488 w 470"/>
                <a:gd name="T57" fmla="*/ 0 h 235"/>
                <a:gd name="T58" fmla="*/ 229 w 470"/>
                <a:gd name="T59" fmla="*/ 0 h 235"/>
                <a:gd name="T60" fmla="*/ 0 w 470"/>
                <a:gd name="T61" fmla="*/ 300 h 235"/>
                <a:gd name="T62" fmla="*/ 11 w 470"/>
                <a:gd name="T63" fmla="*/ 300 h 235"/>
                <a:gd name="T64" fmla="*/ 241 w 470"/>
                <a:gd name="T65" fmla="*/ 0 h 235"/>
                <a:gd name="T66" fmla="*/ 488 w 470"/>
                <a:gd name="T67" fmla="*/ 0 h 235"/>
                <a:gd name="T68" fmla="*/ 488 w 470"/>
                <a:gd name="T69" fmla="*/ 0 h 235"/>
                <a:gd name="T70" fmla="*/ 488 w 470"/>
                <a:gd name="T71" fmla="*/ 0 h 2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70" h="235">
                  <a:moveTo>
                    <a:pt x="385" y="0"/>
                  </a:moveTo>
                  <a:cubicBezTo>
                    <a:pt x="412" y="1"/>
                    <a:pt x="437" y="17"/>
                    <a:pt x="461" y="41"/>
                  </a:cubicBezTo>
                  <a:cubicBezTo>
                    <a:pt x="464" y="44"/>
                    <a:pt x="467" y="46"/>
                    <a:pt x="470" y="49"/>
                  </a:cubicBezTo>
                  <a:cubicBezTo>
                    <a:pt x="444" y="20"/>
                    <a:pt x="415" y="1"/>
                    <a:pt x="385" y="0"/>
                  </a:cubicBezTo>
                  <a:moveTo>
                    <a:pt x="385" y="0"/>
                  </a:moveTo>
                  <a:cubicBezTo>
                    <a:pt x="385" y="0"/>
                    <a:pt x="385" y="0"/>
                    <a:pt x="385" y="0"/>
                  </a:cubicBezTo>
                  <a:cubicBezTo>
                    <a:pt x="385" y="0"/>
                    <a:pt x="385" y="0"/>
                    <a:pt x="385" y="0"/>
                  </a:cubicBezTo>
                  <a:moveTo>
                    <a:pt x="385" y="0"/>
                  </a:moveTo>
                  <a:cubicBezTo>
                    <a:pt x="385" y="0"/>
                    <a:pt x="385" y="0"/>
                    <a:pt x="385" y="0"/>
                  </a:cubicBezTo>
                  <a:cubicBezTo>
                    <a:pt x="385" y="0"/>
                    <a:pt x="385" y="0"/>
                    <a:pt x="385" y="0"/>
                  </a:cubicBezTo>
                  <a:moveTo>
                    <a:pt x="385" y="0"/>
                  </a:moveTo>
                  <a:cubicBezTo>
                    <a:pt x="385" y="0"/>
                    <a:pt x="385" y="0"/>
                    <a:pt x="385" y="0"/>
                  </a:cubicBezTo>
                  <a:cubicBezTo>
                    <a:pt x="385" y="0"/>
                    <a:pt x="385" y="0"/>
                    <a:pt x="385" y="0"/>
                  </a:cubicBezTo>
                  <a:moveTo>
                    <a:pt x="384" y="0"/>
                  </a:moveTo>
                  <a:cubicBezTo>
                    <a:pt x="384" y="0"/>
                    <a:pt x="384" y="0"/>
                    <a:pt x="385" y="0"/>
                  </a:cubicBezTo>
                  <a:cubicBezTo>
                    <a:pt x="384" y="0"/>
                    <a:pt x="384" y="0"/>
                    <a:pt x="384" y="0"/>
                  </a:cubicBezTo>
                  <a:moveTo>
                    <a:pt x="384" y="0"/>
                  </a:moveTo>
                  <a:cubicBezTo>
                    <a:pt x="384" y="0"/>
                    <a:pt x="384" y="0"/>
                    <a:pt x="384" y="0"/>
                  </a:cubicBezTo>
                  <a:cubicBezTo>
                    <a:pt x="384" y="0"/>
                    <a:pt x="384" y="0"/>
                    <a:pt x="384" y="0"/>
                  </a:cubicBezTo>
                  <a:moveTo>
                    <a:pt x="384" y="0"/>
                  </a:moveTo>
                  <a:cubicBezTo>
                    <a:pt x="384" y="0"/>
                    <a:pt x="384" y="0"/>
                    <a:pt x="384" y="0"/>
                  </a:cubicBezTo>
                  <a:cubicBezTo>
                    <a:pt x="384" y="0"/>
                    <a:pt x="384" y="0"/>
                    <a:pt x="384" y="0"/>
                  </a:cubicBezTo>
                  <a:moveTo>
                    <a:pt x="383" y="0"/>
                  </a:moveTo>
                  <a:cubicBezTo>
                    <a:pt x="384" y="0"/>
                    <a:pt x="384" y="0"/>
                    <a:pt x="384" y="0"/>
                  </a:cubicBezTo>
                  <a:cubicBezTo>
                    <a:pt x="384" y="0"/>
                    <a:pt x="384" y="0"/>
                    <a:pt x="383" y="0"/>
                  </a:cubicBezTo>
                  <a:moveTo>
                    <a:pt x="383" y="0"/>
                  </a:moveTo>
                  <a:cubicBezTo>
                    <a:pt x="383" y="0"/>
                    <a:pt x="383" y="0"/>
                    <a:pt x="383" y="0"/>
                  </a:cubicBezTo>
                  <a:cubicBezTo>
                    <a:pt x="383" y="0"/>
                    <a:pt x="383" y="0"/>
                    <a:pt x="383" y="0"/>
                  </a:cubicBezTo>
                  <a:moveTo>
                    <a:pt x="383" y="0"/>
                  </a:moveTo>
                  <a:cubicBezTo>
                    <a:pt x="288" y="0"/>
                    <a:pt x="267" y="0"/>
                    <a:pt x="180" y="0"/>
                  </a:cubicBezTo>
                  <a:cubicBezTo>
                    <a:pt x="105" y="0"/>
                    <a:pt x="23" y="140"/>
                    <a:pt x="0" y="235"/>
                  </a:cubicBezTo>
                  <a:cubicBezTo>
                    <a:pt x="9" y="235"/>
                    <a:pt x="9" y="235"/>
                    <a:pt x="9" y="235"/>
                  </a:cubicBezTo>
                  <a:cubicBezTo>
                    <a:pt x="32" y="140"/>
                    <a:pt x="114" y="0"/>
                    <a:pt x="189" y="0"/>
                  </a:cubicBezTo>
                  <a:cubicBezTo>
                    <a:pt x="276" y="0"/>
                    <a:pt x="288" y="0"/>
                    <a:pt x="383" y="0"/>
                  </a:cubicBezTo>
                  <a:cubicBezTo>
                    <a:pt x="383" y="0"/>
                    <a:pt x="383" y="0"/>
                    <a:pt x="383" y="0"/>
                  </a:cubicBezTo>
                  <a:cubicBezTo>
                    <a:pt x="383" y="0"/>
                    <a:pt x="383" y="0"/>
                    <a:pt x="383" y="0"/>
                  </a:cubicBezTo>
                </a:path>
              </a:pathLst>
            </a:custGeom>
            <a:solidFill>
              <a:srgbClr val="738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52" name="Freeform 51"/>
            <p:cNvSpPr/>
            <p:nvPr/>
          </p:nvSpPr>
          <p:spPr bwMode="auto">
            <a:xfrm>
              <a:off x="12" y="2983"/>
              <a:ext cx="23" cy="33"/>
            </a:xfrm>
            <a:custGeom>
              <a:avLst/>
              <a:gdLst>
                <a:gd name="T0" fmla="*/ 12 w 18"/>
                <a:gd name="T1" fmla="*/ 0 h 26"/>
                <a:gd name="T2" fmla="*/ 0 w 18"/>
                <a:gd name="T3" fmla="*/ 0 h 26"/>
                <a:gd name="T4" fmla="*/ 0 w 18"/>
                <a:gd name="T5" fmla="*/ 33 h 26"/>
                <a:gd name="T6" fmla="*/ 23 w 18"/>
                <a:gd name="T7" fmla="*/ 33 h 26"/>
                <a:gd name="T8" fmla="*/ 23 w 18"/>
                <a:gd name="T9" fmla="*/ 32 h 26"/>
                <a:gd name="T10" fmla="*/ 12 w 18"/>
                <a:gd name="T11" fmla="*/ 32 h 26"/>
                <a:gd name="T12" fmla="*/ 12 w 18"/>
                <a:gd name="T13" fmla="*/ 0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" h="26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5"/>
                    <a:pt x="18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15"/>
                    <a:pt x="9" y="0"/>
                  </a:cubicBezTo>
                </a:path>
              </a:pathLst>
            </a:custGeom>
            <a:solidFill>
              <a:srgbClr val="738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53" name="Freeform 52"/>
            <p:cNvSpPr/>
            <p:nvPr/>
          </p:nvSpPr>
          <p:spPr bwMode="auto">
            <a:xfrm>
              <a:off x="12" y="2850"/>
              <a:ext cx="11" cy="133"/>
            </a:xfrm>
            <a:custGeom>
              <a:avLst/>
              <a:gdLst>
                <a:gd name="T0" fmla="*/ 11 w 9"/>
                <a:gd name="T1" fmla="*/ 0 h 104"/>
                <a:gd name="T2" fmla="*/ 1 w 9"/>
                <a:gd name="T3" fmla="*/ 0 h 104"/>
                <a:gd name="T4" fmla="*/ 0 w 9"/>
                <a:gd name="T5" fmla="*/ 10 h 104"/>
                <a:gd name="T6" fmla="*/ 0 w 9"/>
                <a:gd name="T7" fmla="*/ 133 h 104"/>
                <a:gd name="T8" fmla="*/ 11 w 9"/>
                <a:gd name="T9" fmla="*/ 133 h 104"/>
                <a:gd name="T10" fmla="*/ 11 w 9"/>
                <a:gd name="T11" fmla="*/ 10 h 104"/>
                <a:gd name="T12" fmla="*/ 11 w 9"/>
                <a:gd name="T13" fmla="*/ 0 h 1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104">
                  <a:moveTo>
                    <a:pt x="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35"/>
                    <a:pt x="0" y="77"/>
                    <a:pt x="0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9" y="78"/>
                    <a:pt x="9" y="36"/>
                    <a:pt x="9" y="8"/>
                  </a:cubicBezTo>
                  <a:cubicBezTo>
                    <a:pt x="9" y="6"/>
                    <a:pt x="9" y="3"/>
                    <a:pt x="9" y="0"/>
                  </a:cubicBezTo>
                </a:path>
              </a:pathLst>
            </a:custGeom>
            <a:solidFill>
              <a:srgbClr val="738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54" name="Freeform 53"/>
            <p:cNvSpPr/>
            <p:nvPr/>
          </p:nvSpPr>
          <p:spPr bwMode="auto">
            <a:xfrm>
              <a:off x="23" y="2504"/>
              <a:ext cx="584" cy="511"/>
            </a:xfrm>
            <a:custGeom>
              <a:avLst/>
              <a:gdLst>
                <a:gd name="T0" fmla="*/ 485 w 458"/>
                <a:gd name="T1" fmla="*/ 0 h 400"/>
                <a:gd name="T2" fmla="*/ 237 w 458"/>
                <a:gd name="T3" fmla="*/ 0 h 400"/>
                <a:gd name="T4" fmla="*/ 8 w 458"/>
                <a:gd name="T5" fmla="*/ 300 h 400"/>
                <a:gd name="T6" fmla="*/ 18 w 458"/>
                <a:gd name="T7" fmla="*/ 300 h 400"/>
                <a:gd name="T8" fmla="*/ 6 w 458"/>
                <a:gd name="T9" fmla="*/ 346 h 400"/>
                <a:gd name="T10" fmla="*/ 0 w 458"/>
                <a:gd name="T11" fmla="*/ 346 h 400"/>
                <a:gd name="T12" fmla="*/ 0 w 458"/>
                <a:gd name="T13" fmla="*/ 356 h 400"/>
                <a:gd name="T14" fmla="*/ 0 w 458"/>
                <a:gd name="T15" fmla="*/ 479 h 400"/>
                <a:gd name="T16" fmla="*/ 0 w 458"/>
                <a:gd name="T17" fmla="*/ 511 h 400"/>
                <a:gd name="T18" fmla="*/ 11 w 458"/>
                <a:gd name="T19" fmla="*/ 511 h 400"/>
                <a:gd name="T20" fmla="*/ 11 w 458"/>
                <a:gd name="T21" fmla="*/ 378 h 400"/>
                <a:gd name="T22" fmla="*/ 237 w 458"/>
                <a:gd name="T23" fmla="*/ 22 h 400"/>
                <a:gd name="T24" fmla="*/ 504 w 458"/>
                <a:gd name="T25" fmla="*/ 19 h 400"/>
                <a:gd name="T26" fmla="*/ 584 w 458"/>
                <a:gd name="T27" fmla="*/ 52 h 400"/>
                <a:gd name="T28" fmla="*/ 487 w 458"/>
                <a:gd name="T29" fmla="*/ 0 h 400"/>
                <a:gd name="T30" fmla="*/ 487 w 458"/>
                <a:gd name="T31" fmla="*/ 0 h 400"/>
                <a:gd name="T32" fmla="*/ 487 w 458"/>
                <a:gd name="T33" fmla="*/ 0 h 400"/>
                <a:gd name="T34" fmla="*/ 487 w 458"/>
                <a:gd name="T35" fmla="*/ 0 h 400"/>
                <a:gd name="T36" fmla="*/ 487 w 458"/>
                <a:gd name="T37" fmla="*/ 0 h 400"/>
                <a:gd name="T38" fmla="*/ 487 w 458"/>
                <a:gd name="T39" fmla="*/ 0 h 400"/>
                <a:gd name="T40" fmla="*/ 487 w 458"/>
                <a:gd name="T41" fmla="*/ 0 h 400"/>
                <a:gd name="T42" fmla="*/ 487 w 458"/>
                <a:gd name="T43" fmla="*/ 0 h 400"/>
                <a:gd name="T44" fmla="*/ 486 w 458"/>
                <a:gd name="T45" fmla="*/ 0 h 400"/>
                <a:gd name="T46" fmla="*/ 486 w 458"/>
                <a:gd name="T47" fmla="*/ 0 h 400"/>
                <a:gd name="T48" fmla="*/ 486 w 458"/>
                <a:gd name="T49" fmla="*/ 0 h 400"/>
                <a:gd name="T50" fmla="*/ 486 w 458"/>
                <a:gd name="T51" fmla="*/ 0 h 400"/>
                <a:gd name="T52" fmla="*/ 486 w 458"/>
                <a:gd name="T53" fmla="*/ 0 h 400"/>
                <a:gd name="T54" fmla="*/ 486 w 458"/>
                <a:gd name="T55" fmla="*/ 0 h 400"/>
                <a:gd name="T56" fmla="*/ 485 w 458"/>
                <a:gd name="T57" fmla="*/ 0 h 400"/>
                <a:gd name="T58" fmla="*/ 485 w 458"/>
                <a:gd name="T59" fmla="*/ 0 h 400"/>
                <a:gd name="T60" fmla="*/ 485 w 458"/>
                <a:gd name="T61" fmla="*/ 0 h 400"/>
                <a:gd name="T62" fmla="*/ 485 w 458"/>
                <a:gd name="T63" fmla="*/ 0 h 400"/>
                <a:gd name="T64" fmla="*/ 485 w 458"/>
                <a:gd name="T65" fmla="*/ 0 h 4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58" h="400">
                  <a:moveTo>
                    <a:pt x="380" y="0"/>
                  </a:moveTo>
                  <a:cubicBezTo>
                    <a:pt x="285" y="0"/>
                    <a:pt x="273" y="0"/>
                    <a:pt x="186" y="0"/>
                  </a:cubicBezTo>
                  <a:cubicBezTo>
                    <a:pt x="111" y="0"/>
                    <a:pt x="29" y="140"/>
                    <a:pt x="6" y="235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5" y="271"/>
                    <a:pt x="5" y="271"/>
                    <a:pt x="5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274"/>
                    <a:pt x="0" y="277"/>
                    <a:pt x="0" y="279"/>
                  </a:cubicBezTo>
                  <a:cubicBezTo>
                    <a:pt x="0" y="307"/>
                    <a:pt x="0" y="349"/>
                    <a:pt x="0" y="375"/>
                  </a:cubicBezTo>
                  <a:cubicBezTo>
                    <a:pt x="0" y="390"/>
                    <a:pt x="0" y="400"/>
                    <a:pt x="0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374"/>
                    <a:pt x="9" y="326"/>
                    <a:pt x="9" y="296"/>
                  </a:cubicBezTo>
                  <a:cubicBezTo>
                    <a:pt x="9" y="210"/>
                    <a:pt x="99" y="17"/>
                    <a:pt x="186" y="17"/>
                  </a:cubicBezTo>
                  <a:cubicBezTo>
                    <a:pt x="274" y="17"/>
                    <a:pt x="300" y="15"/>
                    <a:pt x="395" y="15"/>
                  </a:cubicBezTo>
                  <a:cubicBezTo>
                    <a:pt x="416" y="15"/>
                    <a:pt x="438" y="25"/>
                    <a:pt x="458" y="41"/>
                  </a:cubicBezTo>
                  <a:cubicBezTo>
                    <a:pt x="434" y="17"/>
                    <a:pt x="409" y="1"/>
                    <a:pt x="382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381" y="0"/>
                    <a:pt x="381" y="0"/>
                    <a:pt x="380" y="0"/>
                  </a:cubicBezTo>
                  <a:cubicBezTo>
                    <a:pt x="380" y="0"/>
                    <a:pt x="380" y="0"/>
                    <a:pt x="380" y="0"/>
                  </a:cubicBezTo>
                  <a:cubicBezTo>
                    <a:pt x="380" y="0"/>
                    <a:pt x="380" y="0"/>
                    <a:pt x="380" y="0"/>
                  </a:cubicBezTo>
                  <a:cubicBezTo>
                    <a:pt x="380" y="0"/>
                    <a:pt x="380" y="0"/>
                    <a:pt x="380" y="0"/>
                  </a:cubicBezTo>
                  <a:cubicBezTo>
                    <a:pt x="380" y="0"/>
                    <a:pt x="380" y="0"/>
                    <a:pt x="380" y="0"/>
                  </a:cubicBezTo>
                </a:path>
              </a:pathLst>
            </a:custGeom>
            <a:solidFill>
              <a:srgbClr val="738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55" name="Freeform 54"/>
            <p:cNvSpPr/>
            <p:nvPr/>
          </p:nvSpPr>
          <p:spPr bwMode="auto">
            <a:xfrm>
              <a:off x="13" y="2804"/>
              <a:ext cx="28" cy="46"/>
            </a:xfrm>
            <a:custGeom>
              <a:avLst/>
              <a:gdLst>
                <a:gd name="T0" fmla="*/ 28 w 22"/>
                <a:gd name="T1" fmla="*/ 0 h 36"/>
                <a:gd name="T2" fmla="*/ 18 w 22"/>
                <a:gd name="T3" fmla="*/ 0 h 36"/>
                <a:gd name="T4" fmla="*/ 6 w 22"/>
                <a:gd name="T5" fmla="*/ 0 h 36"/>
                <a:gd name="T6" fmla="*/ 0 w 22"/>
                <a:gd name="T7" fmla="*/ 46 h 36"/>
                <a:gd name="T8" fmla="*/ 10 w 22"/>
                <a:gd name="T9" fmla="*/ 46 h 36"/>
                <a:gd name="T10" fmla="*/ 17 w 22"/>
                <a:gd name="T11" fmla="*/ 46 h 36"/>
                <a:gd name="T12" fmla="*/ 28 w 22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36">
                  <a:moveTo>
                    <a:pt x="2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3"/>
                    <a:pt x="0" y="25"/>
                    <a:pt x="0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677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56" name="Freeform 55"/>
            <p:cNvSpPr>
              <a:spLocks noEditPoints="1"/>
            </p:cNvSpPr>
            <p:nvPr/>
          </p:nvSpPr>
          <p:spPr bwMode="auto">
            <a:xfrm>
              <a:off x="359" y="1712"/>
              <a:ext cx="360" cy="354"/>
            </a:xfrm>
            <a:custGeom>
              <a:avLst/>
              <a:gdLst>
                <a:gd name="T0" fmla="*/ 8 w 282"/>
                <a:gd name="T1" fmla="*/ 303 h 277"/>
                <a:gd name="T2" fmla="*/ 6 w 282"/>
                <a:gd name="T3" fmla="*/ 27 h 277"/>
                <a:gd name="T4" fmla="*/ 257 w 282"/>
                <a:gd name="T5" fmla="*/ 27 h 277"/>
                <a:gd name="T6" fmla="*/ 139 w 282"/>
                <a:gd name="T7" fmla="*/ 293 h 277"/>
                <a:gd name="T8" fmla="*/ 8 w 282"/>
                <a:gd name="T9" fmla="*/ 303 h 277"/>
                <a:gd name="T10" fmla="*/ 313 w 282"/>
                <a:gd name="T11" fmla="*/ 0 h 277"/>
                <a:gd name="T12" fmla="*/ 0 w 282"/>
                <a:gd name="T13" fmla="*/ 0 h 277"/>
                <a:gd name="T14" fmla="*/ 3 w 282"/>
                <a:gd name="T15" fmla="*/ 354 h 277"/>
                <a:gd name="T16" fmla="*/ 166 w 282"/>
                <a:gd name="T17" fmla="*/ 344 h 277"/>
                <a:gd name="T18" fmla="*/ 313 w 282"/>
                <a:gd name="T19" fmla="*/ 0 h 2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2" h="277">
                  <a:moveTo>
                    <a:pt x="6" y="237"/>
                  </a:moveTo>
                  <a:cubicBezTo>
                    <a:pt x="5" y="162"/>
                    <a:pt x="5" y="79"/>
                    <a:pt x="5" y="21"/>
                  </a:cubicBezTo>
                  <a:cubicBezTo>
                    <a:pt x="108" y="21"/>
                    <a:pt x="188" y="21"/>
                    <a:pt x="201" y="21"/>
                  </a:cubicBezTo>
                  <a:cubicBezTo>
                    <a:pt x="233" y="21"/>
                    <a:pt x="171" y="225"/>
                    <a:pt x="109" y="229"/>
                  </a:cubicBezTo>
                  <a:cubicBezTo>
                    <a:pt x="65" y="233"/>
                    <a:pt x="34" y="235"/>
                    <a:pt x="6" y="237"/>
                  </a:cubicBezTo>
                  <a:moveTo>
                    <a:pt x="2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1" y="184"/>
                    <a:pt x="2" y="277"/>
                  </a:cubicBezTo>
                  <a:cubicBezTo>
                    <a:pt x="36" y="275"/>
                    <a:pt x="87" y="272"/>
                    <a:pt x="130" y="269"/>
                  </a:cubicBezTo>
                  <a:cubicBezTo>
                    <a:pt x="201" y="264"/>
                    <a:pt x="282" y="0"/>
                    <a:pt x="245" y="0"/>
                  </a:cubicBezTo>
                </a:path>
              </a:pathLst>
            </a:custGeom>
            <a:solidFill>
              <a:srgbClr val="FE7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57" name="Freeform 56"/>
            <p:cNvSpPr/>
            <p:nvPr/>
          </p:nvSpPr>
          <p:spPr bwMode="auto">
            <a:xfrm>
              <a:off x="343" y="1712"/>
              <a:ext cx="19" cy="355"/>
            </a:xfrm>
            <a:custGeom>
              <a:avLst/>
              <a:gdLst>
                <a:gd name="T0" fmla="*/ 16 w 15"/>
                <a:gd name="T1" fmla="*/ 0 h 278"/>
                <a:gd name="T2" fmla="*/ 0 w 15"/>
                <a:gd name="T3" fmla="*/ 0 h 278"/>
                <a:gd name="T4" fmla="*/ 1 w 15"/>
                <a:gd name="T5" fmla="*/ 355 h 278"/>
                <a:gd name="T6" fmla="*/ 19 w 15"/>
                <a:gd name="T7" fmla="*/ 354 h 278"/>
                <a:gd name="T8" fmla="*/ 16 w 15"/>
                <a:gd name="T9" fmla="*/ 0 h 2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8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78"/>
                    <a:pt x="1" y="278"/>
                    <a:pt x="1" y="278"/>
                  </a:cubicBezTo>
                  <a:cubicBezTo>
                    <a:pt x="6" y="278"/>
                    <a:pt x="10" y="277"/>
                    <a:pt x="15" y="277"/>
                  </a:cubicBezTo>
                  <a:cubicBezTo>
                    <a:pt x="14" y="184"/>
                    <a:pt x="13" y="67"/>
                    <a:pt x="13" y="0"/>
                  </a:cubicBezTo>
                </a:path>
              </a:pathLst>
            </a:custGeom>
            <a:solidFill>
              <a:srgbClr val="FE7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58" name="Freeform 57"/>
            <p:cNvSpPr/>
            <p:nvPr/>
          </p:nvSpPr>
          <p:spPr bwMode="auto">
            <a:xfrm>
              <a:off x="366" y="1739"/>
              <a:ext cx="290" cy="276"/>
            </a:xfrm>
            <a:custGeom>
              <a:avLst/>
              <a:gdLst>
                <a:gd name="T0" fmla="*/ 249 w 228"/>
                <a:gd name="T1" fmla="*/ 0 h 216"/>
                <a:gd name="T2" fmla="*/ 0 w 228"/>
                <a:gd name="T3" fmla="*/ 0 h 216"/>
                <a:gd name="T4" fmla="*/ 1 w 228"/>
                <a:gd name="T5" fmla="*/ 276 h 216"/>
                <a:gd name="T6" fmla="*/ 132 w 228"/>
                <a:gd name="T7" fmla="*/ 266 h 216"/>
                <a:gd name="T8" fmla="*/ 249 w 228"/>
                <a:gd name="T9" fmla="*/ 0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8" h="216">
                  <a:moveTo>
                    <a:pt x="196" y="0"/>
                  </a:moveTo>
                  <a:cubicBezTo>
                    <a:pt x="183" y="0"/>
                    <a:pt x="103" y="0"/>
                    <a:pt x="0" y="0"/>
                  </a:cubicBezTo>
                  <a:cubicBezTo>
                    <a:pt x="0" y="58"/>
                    <a:pt x="0" y="141"/>
                    <a:pt x="1" y="216"/>
                  </a:cubicBezTo>
                  <a:cubicBezTo>
                    <a:pt x="29" y="214"/>
                    <a:pt x="60" y="212"/>
                    <a:pt x="104" y="208"/>
                  </a:cubicBezTo>
                  <a:cubicBezTo>
                    <a:pt x="166" y="204"/>
                    <a:pt x="228" y="0"/>
                    <a:pt x="196" y="0"/>
                  </a:cubicBezTo>
                </a:path>
              </a:pathLst>
            </a:custGeom>
            <a:solidFill>
              <a:srgbClr val="C37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59" name="Freeform 58"/>
            <p:cNvSpPr/>
            <p:nvPr/>
          </p:nvSpPr>
          <p:spPr bwMode="auto">
            <a:xfrm>
              <a:off x="342" y="1712"/>
              <a:ext cx="349" cy="334"/>
            </a:xfrm>
            <a:custGeom>
              <a:avLst/>
              <a:gdLst>
                <a:gd name="T0" fmla="*/ 4 w 274"/>
                <a:gd name="T1" fmla="*/ 334 h 262"/>
                <a:gd name="T2" fmla="*/ 168 w 274"/>
                <a:gd name="T3" fmla="*/ 321 h 262"/>
                <a:gd name="T4" fmla="*/ 301 w 274"/>
                <a:gd name="T5" fmla="*/ 0 h 262"/>
                <a:gd name="T6" fmla="*/ 0 w 274"/>
                <a:gd name="T7" fmla="*/ 0 h 262"/>
                <a:gd name="T8" fmla="*/ 4 w 274"/>
                <a:gd name="T9" fmla="*/ 334 h 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4" h="262">
                  <a:moveTo>
                    <a:pt x="3" y="262"/>
                  </a:moveTo>
                  <a:cubicBezTo>
                    <a:pt x="35" y="259"/>
                    <a:pt x="82" y="256"/>
                    <a:pt x="132" y="252"/>
                  </a:cubicBezTo>
                  <a:cubicBezTo>
                    <a:pt x="202" y="247"/>
                    <a:pt x="274" y="0"/>
                    <a:pt x="23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262"/>
                  </a:lnTo>
                  <a:close/>
                </a:path>
              </a:pathLst>
            </a:custGeom>
            <a:solidFill>
              <a:srgbClr val="C74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0" name="Freeform 59"/>
            <p:cNvSpPr/>
            <p:nvPr/>
          </p:nvSpPr>
          <p:spPr bwMode="auto">
            <a:xfrm>
              <a:off x="2430" y="2526"/>
              <a:ext cx="774" cy="549"/>
            </a:xfrm>
            <a:custGeom>
              <a:avLst/>
              <a:gdLst>
                <a:gd name="T0" fmla="*/ 0 w 608"/>
                <a:gd name="T1" fmla="*/ 549 h 430"/>
                <a:gd name="T2" fmla="*/ 0 w 608"/>
                <a:gd name="T3" fmla="*/ 388 h 430"/>
                <a:gd name="T4" fmla="*/ 387 w 608"/>
                <a:gd name="T5" fmla="*/ 0 h 430"/>
                <a:gd name="T6" fmla="*/ 774 w 608"/>
                <a:gd name="T7" fmla="*/ 388 h 430"/>
                <a:gd name="T8" fmla="*/ 774 w 608"/>
                <a:gd name="T9" fmla="*/ 549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8" h="430">
                  <a:moveTo>
                    <a:pt x="0" y="430"/>
                  </a:moveTo>
                  <a:cubicBezTo>
                    <a:pt x="0" y="304"/>
                    <a:pt x="0" y="304"/>
                    <a:pt x="0" y="304"/>
                  </a:cubicBezTo>
                  <a:cubicBezTo>
                    <a:pt x="0" y="136"/>
                    <a:pt x="136" y="0"/>
                    <a:pt x="304" y="0"/>
                  </a:cubicBezTo>
                  <a:cubicBezTo>
                    <a:pt x="472" y="0"/>
                    <a:pt x="608" y="136"/>
                    <a:pt x="608" y="304"/>
                  </a:cubicBezTo>
                  <a:cubicBezTo>
                    <a:pt x="608" y="430"/>
                    <a:pt x="608" y="430"/>
                    <a:pt x="608" y="430"/>
                  </a:cubicBezTo>
                </a:path>
              </a:pathLst>
            </a:custGeom>
            <a:solidFill>
              <a:srgbClr val="434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1" name="Freeform 60"/>
            <p:cNvSpPr/>
            <p:nvPr/>
          </p:nvSpPr>
          <p:spPr bwMode="auto">
            <a:xfrm>
              <a:off x="366" y="1739"/>
              <a:ext cx="290" cy="276"/>
            </a:xfrm>
            <a:custGeom>
              <a:avLst/>
              <a:gdLst>
                <a:gd name="T0" fmla="*/ 1 w 228"/>
                <a:gd name="T1" fmla="*/ 0 h 216"/>
                <a:gd name="T2" fmla="*/ 249 w 228"/>
                <a:gd name="T3" fmla="*/ 0 h 216"/>
                <a:gd name="T4" fmla="*/ 132 w 228"/>
                <a:gd name="T5" fmla="*/ 266 h 216"/>
                <a:gd name="T6" fmla="*/ 1 w 228"/>
                <a:gd name="T7" fmla="*/ 276 h 216"/>
                <a:gd name="T8" fmla="*/ 0 w 228"/>
                <a:gd name="T9" fmla="*/ 0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8" h="216">
                  <a:moveTo>
                    <a:pt x="1" y="0"/>
                  </a:moveTo>
                  <a:cubicBezTo>
                    <a:pt x="104" y="0"/>
                    <a:pt x="183" y="0"/>
                    <a:pt x="196" y="0"/>
                  </a:cubicBezTo>
                  <a:cubicBezTo>
                    <a:pt x="228" y="0"/>
                    <a:pt x="166" y="204"/>
                    <a:pt x="104" y="208"/>
                  </a:cubicBezTo>
                  <a:cubicBezTo>
                    <a:pt x="60" y="212"/>
                    <a:pt x="29" y="214"/>
                    <a:pt x="1" y="216"/>
                  </a:cubicBezTo>
                  <a:cubicBezTo>
                    <a:pt x="0" y="141"/>
                    <a:pt x="0" y="58"/>
                    <a:pt x="0" y="0"/>
                  </a:cubicBezTo>
                </a:path>
              </a:pathLst>
            </a:custGeom>
            <a:solidFill>
              <a:srgbClr val="394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2" name="Freeform 61"/>
            <p:cNvSpPr/>
            <p:nvPr/>
          </p:nvSpPr>
          <p:spPr bwMode="auto">
            <a:xfrm>
              <a:off x="2473" y="2568"/>
              <a:ext cx="688" cy="506"/>
            </a:xfrm>
            <a:custGeom>
              <a:avLst/>
              <a:gdLst>
                <a:gd name="T0" fmla="*/ 0 w 540"/>
                <a:gd name="T1" fmla="*/ 506 h 396"/>
                <a:gd name="T2" fmla="*/ 0 w 540"/>
                <a:gd name="T3" fmla="*/ 345 h 396"/>
                <a:gd name="T4" fmla="*/ 344 w 540"/>
                <a:gd name="T5" fmla="*/ 0 h 396"/>
                <a:gd name="T6" fmla="*/ 688 w 540"/>
                <a:gd name="T7" fmla="*/ 345 h 396"/>
                <a:gd name="T8" fmla="*/ 688 w 540"/>
                <a:gd name="T9" fmla="*/ 506 h 3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0" h="396">
                  <a:moveTo>
                    <a:pt x="0" y="396"/>
                  </a:moveTo>
                  <a:cubicBezTo>
                    <a:pt x="0" y="270"/>
                    <a:pt x="0" y="270"/>
                    <a:pt x="0" y="270"/>
                  </a:cubicBezTo>
                  <a:cubicBezTo>
                    <a:pt x="0" y="121"/>
                    <a:pt x="121" y="0"/>
                    <a:pt x="270" y="0"/>
                  </a:cubicBezTo>
                  <a:cubicBezTo>
                    <a:pt x="419" y="0"/>
                    <a:pt x="540" y="121"/>
                    <a:pt x="540" y="270"/>
                  </a:cubicBezTo>
                  <a:cubicBezTo>
                    <a:pt x="540" y="396"/>
                    <a:pt x="540" y="396"/>
                    <a:pt x="540" y="396"/>
                  </a:cubicBezTo>
                </a:path>
              </a:pathLst>
            </a:custGeom>
            <a:solidFill>
              <a:srgbClr val="1A2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3" name="Line 62"/>
            <p:cNvSpPr>
              <a:spLocks noChangeShapeType="1"/>
            </p:cNvSpPr>
            <p:nvPr/>
          </p:nvSpPr>
          <p:spPr bwMode="auto">
            <a:xfrm flipV="1">
              <a:off x="799" y="1426"/>
              <a:ext cx="0" cy="1184"/>
            </a:xfrm>
            <a:prstGeom prst="line">
              <a:avLst/>
            </a:prstGeom>
            <a:noFill/>
            <a:ln w="44450">
              <a:solidFill>
                <a:srgbClr val="C74137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4" name="Freeform 63"/>
            <p:cNvSpPr>
              <a:spLocks noEditPoints="1"/>
            </p:cNvSpPr>
            <p:nvPr/>
          </p:nvSpPr>
          <p:spPr bwMode="auto">
            <a:xfrm>
              <a:off x="-262" y="1993"/>
              <a:ext cx="30" cy="153"/>
            </a:xfrm>
            <a:custGeom>
              <a:avLst/>
              <a:gdLst>
                <a:gd name="T0" fmla="*/ 3 w 24"/>
                <a:gd name="T1" fmla="*/ 153 h 120"/>
                <a:gd name="T2" fmla="*/ 0 w 24"/>
                <a:gd name="T3" fmla="*/ 153 h 120"/>
                <a:gd name="T4" fmla="*/ 3 w 24"/>
                <a:gd name="T5" fmla="*/ 153 h 120"/>
                <a:gd name="T6" fmla="*/ 3 w 24"/>
                <a:gd name="T7" fmla="*/ 153 h 120"/>
                <a:gd name="T8" fmla="*/ 29 w 24"/>
                <a:gd name="T9" fmla="*/ 1 h 120"/>
                <a:gd name="T10" fmla="*/ 0 w 24"/>
                <a:gd name="T11" fmla="*/ 153 h 120"/>
                <a:gd name="T12" fmla="*/ 0 w 24"/>
                <a:gd name="T13" fmla="*/ 153 h 120"/>
                <a:gd name="T14" fmla="*/ 29 w 24"/>
                <a:gd name="T15" fmla="*/ 1 h 120"/>
                <a:gd name="T16" fmla="*/ 30 w 24"/>
                <a:gd name="T17" fmla="*/ 0 h 120"/>
                <a:gd name="T18" fmla="*/ 29 w 24"/>
                <a:gd name="T19" fmla="*/ 1 h 120"/>
                <a:gd name="T20" fmla="*/ 30 w 24"/>
                <a:gd name="T21" fmla="*/ 0 h 1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" h="120">
                  <a:moveTo>
                    <a:pt x="2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2" y="120"/>
                    <a:pt x="2" y="120"/>
                    <a:pt x="2" y="120"/>
                  </a:cubicBezTo>
                  <a:moveTo>
                    <a:pt x="23" y="1"/>
                  </a:moveTo>
                  <a:cubicBezTo>
                    <a:pt x="15" y="39"/>
                    <a:pt x="7" y="79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7" y="79"/>
                    <a:pt x="15" y="39"/>
                    <a:pt x="23" y="1"/>
                  </a:cubicBezTo>
                  <a:moveTo>
                    <a:pt x="24" y="0"/>
                  </a:move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4" y="1"/>
                    <a:pt x="24" y="0"/>
                  </a:cubicBezTo>
                </a:path>
              </a:pathLst>
            </a:custGeom>
            <a:solidFill>
              <a:srgbClr val="C1D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5" name="Freeform 64"/>
            <p:cNvSpPr/>
            <p:nvPr/>
          </p:nvSpPr>
          <p:spPr bwMode="auto">
            <a:xfrm>
              <a:off x="-260" y="2136"/>
              <a:ext cx="33" cy="10"/>
            </a:xfrm>
            <a:custGeom>
              <a:avLst/>
              <a:gdLst>
                <a:gd name="T0" fmla="*/ 33 w 33"/>
                <a:gd name="T1" fmla="*/ 0 h 10"/>
                <a:gd name="T2" fmla="*/ 0 w 33"/>
                <a:gd name="T3" fmla="*/ 10 h 10"/>
                <a:gd name="T4" fmla="*/ 0 w 33"/>
                <a:gd name="T5" fmla="*/ 10 h 10"/>
                <a:gd name="T6" fmla="*/ 33 w 33"/>
                <a:gd name="T7" fmla="*/ 0 h 10"/>
                <a:gd name="T8" fmla="*/ 33 w 33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10">
                  <a:moveTo>
                    <a:pt x="33" y="0"/>
                  </a:moveTo>
                  <a:lnTo>
                    <a:pt x="0" y="1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C19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Freeform 65"/>
            <p:cNvSpPr/>
            <p:nvPr/>
          </p:nvSpPr>
          <p:spPr bwMode="auto">
            <a:xfrm>
              <a:off x="-260" y="2136"/>
              <a:ext cx="33" cy="10"/>
            </a:xfrm>
            <a:custGeom>
              <a:avLst/>
              <a:gdLst>
                <a:gd name="T0" fmla="*/ 33 w 33"/>
                <a:gd name="T1" fmla="*/ 0 h 10"/>
                <a:gd name="T2" fmla="*/ 0 w 33"/>
                <a:gd name="T3" fmla="*/ 10 h 10"/>
                <a:gd name="T4" fmla="*/ 0 w 33"/>
                <a:gd name="T5" fmla="*/ 10 h 10"/>
                <a:gd name="T6" fmla="*/ 33 w 33"/>
                <a:gd name="T7" fmla="*/ 0 h 10"/>
                <a:gd name="T8" fmla="*/ 33 w 33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10">
                  <a:moveTo>
                    <a:pt x="33" y="0"/>
                  </a:moveTo>
                  <a:lnTo>
                    <a:pt x="0" y="10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7" name="Freeform 66"/>
            <p:cNvSpPr/>
            <p:nvPr/>
          </p:nvSpPr>
          <p:spPr bwMode="auto">
            <a:xfrm>
              <a:off x="-262" y="1738"/>
              <a:ext cx="145" cy="408"/>
            </a:xfrm>
            <a:custGeom>
              <a:avLst/>
              <a:gdLst>
                <a:gd name="T0" fmla="*/ 145 w 114"/>
                <a:gd name="T1" fmla="*/ 0 h 320"/>
                <a:gd name="T2" fmla="*/ 104 w 114"/>
                <a:gd name="T3" fmla="*/ 0 h 320"/>
                <a:gd name="T4" fmla="*/ 31 w 114"/>
                <a:gd name="T5" fmla="*/ 255 h 320"/>
                <a:gd name="T6" fmla="*/ 29 w 114"/>
                <a:gd name="T7" fmla="*/ 256 h 320"/>
                <a:gd name="T8" fmla="*/ 29 w 114"/>
                <a:gd name="T9" fmla="*/ 256 h 320"/>
                <a:gd name="T10" fmla="*/ 0 w 114"/>
                <a:gd name="T11" fmla="*/ 408 h 320"/>
                <a:gd name="T12" fmla="*/ 0 w 114"/>
                <a:gd name="T13" fmla="*/ 408 h 320"/>
                <a:gd name="T14" fmla="*/ 3 w 114"/>
                <a:gd name="T15" fmla="*/ 408 h 320"/>
                <a:gd name="T16" fmla="*/ 36 w 114"/>
                <a:gd name="T17" fmla="*/ 398 h 320"/>
                <a:gd name="T18" fmla="*/ 43 w 114"/>
                <a:gd name="T19" fmla="*/ 365 h 320"/>
                <a:gd name="T20" fmla="*/ 136 w 114"/>
                <a:gd name="T21" fmla="*/ 23 h 320"/>
                <a:gd name="T22" fmla="*/ 145 w 114"/>
                <a:gd name="T23" fmla="*/ 0 h 3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4" h="320">
                  <a:moveTo>
                    <a:pt x="114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62" y="58"/>
                    <a:pt x="41" y="126"/>
                    <a:pt x="24" y="200"/>
                  </a:cubicBezTo>
                  <a:cubicBezTo>
                    <a:pt x="24" y="201"/>
                    <a:pt x="23" y="201"/>
                    <a:pt x="23" y="201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15" y="239"/>
                    <a:pt x="7" y="279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2" y="320"/>
                    <a:pt x="2" y="320"/>
                    <a:pt x="2" y="320"/>
                  </a:cubicBezTo>
                  <a:cubicBezTo>
                    <a:pt x="28" y="312"/>
                    <a:pt x="28" y="312"/>
                    <a:pt x="28" y="312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49" y="189"/>
                    <a:pt x="76" y="110"/>
                    <a:pt x="107" y="18"/>
                  </a:cubicBezTo>
                  <a:cubicBezTo>
                    <a:pt x="108" y="15"/>
                    <a:pt x="111" y="8"/>
                    <a:pt x="114" y="0"/>
                  </a:cubicBezTo>
                </a:path>
              </a:pathLst>
            </a:custGeom>
            <a:solidFill>
              <a:srgbClr val="4A6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8" name="Oval 67"/>
            <p:cNvSpPr>
              <a:spLocks noChangeArrowheads="1"/>
            </p:cNvSpPr>
            <p:nvPr/>
          </p:nvSpPr>
          <p:spPr bwMode="auto">
            <a:xfrm>
              <a:off x="252" y="2792"/>
              <a:ext cx="270" cy="271"/>
            </a:xfrm>
            <a:prstGeom prst="ellipse">
              <a:avLst/>
            </a:prstGeom>
            <a:solidFill>
              <a:srgbClr val="7F7F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69" name="Oval 68"/>
            <p:cNvSpPr>
              <a:spLocks noChangeArrowheads="1"/>
            </p:cNvSpPr>
            <p:nvPr/>
          </p:nvSpPr>
          <p:spPr bwMode="auto">
            <a:xfrm>
              <a:off x="2538" y="2649"/>
              <a:ext cx="557" cy="557"/>
            </a:xfrm>
            <a:prstGeom prst="ellipse">
              <a:avLst/>
            </a:prstGeom>
            <a:solidFill>
              <a:srgbClr val="2A2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70" name="Oval 69"/>
            <p:cNvSpPr>
              <a:spLocks noChangeArrowheads="1"/>
            </p:cNvSpPr>
            <p:nvPr/>
          </p:nvSpPr>
          <p:spPr bwMode="auto">
            <a:xfrm>
              <a:off x="2617" y="2728"/>
              <a:ext cx="399" cy="399"/>
            </a:xfrm>
            <a:prstGeom prst="ellipse">
              <a:avLst/>
            </a:prstGeom>
            <a:solidFill>
              <a:srgbClr val="A19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71" name="Oval 70"/>
            <p:cNvSpPr>
              <a:spLocks noChangeArrowheads="1"/>
            </p:cNvSpPr>
            <p:nvPr/>
          </p:nvSpPr>
          <p:spPr bwMode="auto">
            <a:xfrm>
              <a:off x="2681" y="2792"/>
              <a:ext cx="271" cy="271"/>
            </a:xfrm>
            <a:prstGeom prst="ellipse">
              <a:avLst/>
            </a:prstGeom>
            <a:solidFill>
              <a:srgbClr val="7F7F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72" name="Freeform 71"/>
            <p:cNvSpPr/>
            <p:nvPr/>
          </p:nvSpPr>
          <p:spPr bwMode="auto">
            <a:xfrm>
              <a:off x="6639" y="2526"/>
              <a:ext cx="776" cy="549"/>
            </a:xfrm>
            <a:custGeom>
              <a:avLst/>
              <a:gdLst>
                <a:gd name="T0" fmla="*/ 0 w 609"/>
                <a:gd name="T1" fmla="*/ 549 h 430"/>
                <a:gd name="T2" fmla="*/ 1 w 609"/>
                <a:gd name="T3" fmla="*/ 388 h 430"/>
                <a:gd name="T4" fmla="*/ 389 w 609"/>
                <a:gd name="T5" fmla="*/ 0 h 430"/>
                <a:gd name="T6" fmla="*/ 776 w 609"/>
                <a:gd name="T7" fmla="*/ 388 h 430"/>
                <a:gd name="T8" fmla="*/ 776 w 609"/>
                <a:gd name="T9" fmla="*/ 549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9" h="430">
                  <a:moveTo>
                    <a:pt x="0" y="430"/>
                  </a:moveTo>
                  <a:cubicBezTo>
                    <a:pt x="1" y="304"/>
                    <a:pt x="1" y="304"/>
                    <a:pt x="1" y="304"/>
                  </a:cubicBezTo>
                  <a:cubicBezTo>
                    <a:pt x="1" y="136"/>
                    <a:pt x="137" y="0"/>
                    <a:pt x="305" y="0"/>
                  </a:cubicBezTo>
                  <a:cubicBezTo>
                    <a:pt x="473" y="0"/>
                    <a:pt x="609" y="136"/>
                    <a:pt x="609" y="304"/>
                  </a:cubicBezTo>
                  <a:cubicBezTo>
                    <a:pt x="609" y="430"/>
                    <a:pt x="609" y="430"/>
                    <a:pt x="609" y="430"/>
                  </a:cubicBezTo>
                </a:path>
              </a:pathLst>
            </a:custGeom>
            <a:solidFill>
              <a:srgbClr val="434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3" name="Freeform 72"/>
            <p:cNvSpPr/>
            <p:nvPr/>
          </p:nvSpPr>
          <p:spPr bwMode="auto">
            <a:xfrm>
              <a:off x="6682" y="2568"/>
              <a:ext cx="690" cy="506"/>
            </a:xfrm>
            <a:custGeom>
              <a:avLst/>
              <a:gdLst>
                <a:gd name="T0" fmla="*/ 0 w 541"/>
                <a:gd name="T1" fmla="*/ 506 h 396"/>
                <a:gd name="T2" fmla="*/ 1 w 541"/>
                <a:gd name="T3" fmla="*/ 345 h 396"/>
                <a:gd name="T4" fmla="*/ 346 w 541"/>
                <a:gd name="T5" fmla="*/ 0 h 396"/>
                <a:gd name="T6" fmla="*/ 690 w 541"/>
                <a:gd name="T7" fmla="*/ 345 h 396"/>
                <a:gd name="T8" fmla="*/ 690 w 541"/>
                <a:gd name="T9" fmla="*/ 506 h 3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1" h="396">
                  <a:moveTo>
                    <a:pt x="0" y="396"/>
                  </a:moveTo>
                  <a:cubicBezTo>
                    <a:pt x="1" y="270"/>
                    <a:pt x="1" y="270"/>
                    <a:pt x="1" y="270"/>
                  </a:cubicBezTo>
                  <a:cubicBezTo>
                    <a:pt x="1" y="121"/>
                    <a:pt x="121" y="0"/>
                    <a:pt x="271" y="0"/>
                  </a:cubicBezTo>
                  <a:cubicBezTo>
                    <a:pt x="420" y="0"/>
                    <a:pt x="541" y="121"/>
                    <a:pt x="541" y="270"/>
                  </a:cubicBezTo>
                  <a:cubicBezTo>
                    <a:pt x="541" y="396"/>
                    <a:pt x="541" y="396"/>
                    <a:pt x="541" y="396"/>
                  </a:cubicBezTo>
                </a:path>
              </a:pathLst>
            </a:custGeom>
            <a:solidFill>
              <a:srgbClr val="1A2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Oval 73"/>
            <p:cNvSpPr>
              <a:spLocks noChangeArrowheads="1"/>
            </p:cNvSpPr>
            <p:nvPr/>
          </p:nvSpPr>
          <p:spPr bwMode="auto">
            <a:xfrm>
              <a:off x="6749" y="2649"/>
              <a:ext cx="556" cy="557"/>
            </a:xfrm>
            <a:prstGeom prst="ellipse">
              <a:avLst/>
            </a:prstGeom>
            <a:solidFill>
              <a:srgbClr val="2A2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75" name="Oval 74"/>
            <p:cNvSpPr>
              <a:spLocks noChangeArrowheads="1"/>
            </p:cNvSpPr>
            <p:nvPr/>
          </p:nvSpPr>
          <p:spPr bwMode="auto">
            <a:xfrm>
              <a:off x="6828" y="2728"/>
              <a:ext cx="398" cy="399"/>
            </a:xfrm>
            <a:prstGeom prst="ellipse">
              <a:avLst/>
            </a:prstGeom>
            <a:solidFill>
              <a:srgbClr val="A19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76" name="Oval 75"/>
            <p:cNvSpPr>
              <a:spLocks noChangeArrowheads="1"/>
            </p:cNvSpPr>
            <p:nvPr/>
          </p:nvSpPr>
          <p:spPr bwMode="auto">
            <a:xfrm>
              <a:off x="6891" y="2792"/>
              <a:ext cx="272" cy="271"/>
            </a:xfrm>
            <a:prstGeom prst="ellipse">
              <a:avLst/>
            </a:prstGeom>
            <a:solidFill>
              <a:srgbClr val="7F7F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77" name="Freeform 76"/>
            <p:cNvSpPr/>
            <p:nvPr/>
          </p:nvSpPr>
          <p:spPr bwMode="auto">
            <a:xfrm>
              <a:off x="5905" y="2526"/>
              <a:ext cx="776" cy="549"/>
            </a:xfrm>
            <a:custGeom>
              <a:avLst/>
              <a:gdLst>
                <a:gd name="T0" fmla="*/ 0 w 609"/>
                <a:gd name="T1" fmla="*/ 549 h 430"/>
                <a:gd name="T2" fmla="*/ 1 w 609"/>
                <a:gd name="T3" fmla="*/ 388 h 430"/>
                <a:gd name="T4" fmla="*/ 389 w 609"/>
                <a:gd name="T5" fmla="*/ 0 h 430"/>
                <a:gd name="T6" fmla="*/ 776 w 609"/>
                <a:gd name="T7" fmla="*/ 388 h 430"/>
                <a:gd name="T8" fmla="*/ 776 w 609"/>
                <a:gd name="T9" fmla="*/ 549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9" h="430">
                  <a:moveTo>
                    <a:pt x="0" y="430"/>
                  </a:moveTo>
                  <a:cubicBezTo>
                    <a:pt x="1" y="304"/>
                    <a:pt x="1" y="304"/>
                    <a:pt x="1" y="304"/>
                  </a:cubicBezTo>
                  <a:cubicBezTo>
                    <a:pt x="1" y="136"/>
                    <a:pt x="137" y="0"/>
                    <a:pt x="305" y="0"/>
                  </a:cubicBezTo>
                  <a:cubicBezTo>
                    <a:pt x="473" y="0"/>
                    <a:pt x="609" y="136"/>
                    <a:pt x="609" y="304"/>
                  </a:cubicBezTo>
                  <a:cubicBezTo>
                    <a:pt x="609" y="430"/>
                    <a:pt x="609" y="430"/>
                    <a:pt x="609" y="430"/>
                  </a:cubicBezTo>
                </a:path>
              </a:pathLst>
            </a:custGeom>
            <a:solidFill>
              <a:srgbClr val="434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Freeform 77"/>
            <p:cNvSpPr/>
            <p:nvPr/>
          </p:nvSpPr>
          <p:spPr bwMode="auto">
            <a:xfrm>
              <a:off x="5948" y="2568"/>
              <a:ext cx="690" cy="506"/>
            </a:xfrm>
            <a:custGeom>
              <a:avLst/>
              <a:gdLst>
                <a:gd name="T0" fmla="*/ 0 w 541"/>
                <a:gd name="T1" fmla="*/ 506 h 396"/>
                <a:gd name="T2" fmla="*/ 1 w 541"/>
                <a:gd name="T3" fmla="*/ 345 h 396"/>
                <a:gd name="T4" fmla="*/ 346 w 541"/>
                <a:gd name="T5" fmla="*/ 0 h 396"/>
                <a:gd name="T6" fmla="*/ 690 w 541"/>
                <a:gd name="T7" fmla="*/ 345 h 396"/>
                <a:gd name="T8" fmla="*/ 690 w 541"/>
                <a:gd name="T9" fmla="*/ 506 h 3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1" h="396">
                  <a:moveTo>
                    <a:pt x="0" y="396"/>
                  </a:moveTo>
                  <a:cubicBezTo>
                    <a:pt x="1" y="270"/>
                    <a:pt x="1" y="270"/>
                    <a:pt x="1" y="270"/>
                  </a:cubicBezTo>
                  <a:cubicBezTo>
                    <a:pt x="1" y="121"/>
                    <a:pt x="122" y="0"/>
                    <a:pt x="271" y="0"/>
                  </a:cubicBezTo>
                  <a:cubicBezTo>
                    <a:pt x="420" y="0"/>
                    <a:pt x="541" y="121"/>
                    <a:pt x="541" y="270"/>
                  </a:cubicBezTo>
                  <a:cubicBezTo>
                    <a:pt x="541" y="396"/>
                    <a:pt x="541" y="396"/>
                    <a:pt x="541" y="396"/>
                  </a:cubicBezTo>
                </a:path>
              </a:pathLst>
            </a:custGeom>
            <a:solidFill>
              <a:srgbClr val="1A2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Oval 78"/>
            <p:cNvSpPr>
              <a:spLocks noChangeArrowheads="1"/>
            </p:cNvSpPr>
            <p:nvPr/>
          </p:nvSpPr>
          <p:spPr bwMode="auto">
            <a:xfrm>
              <a:off x="6015" y="2649"/>
              <a:ext cx="556" cy="557"/>
            </a:xfrm>
            <a:prstGeom prst="ellipse">
              <a:avLst/>
            </a:prstGeom>
            <a:solidFill>
              <a:srgbClr val="2A2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80" name="Oval 79"/>
            <p:cNvSpPr>
              <a:spLocks noChangeArrowheads="1"/>
            </p:cNvSpPr>
            <p:nvPr/>
          </p:nvSpPr>
          <p:spPr bwMode="auto">
            <a:xfrm>
              <a:off x="6094" y="2728"/>
              <a:ext cx="398" cy="399"/>
            </a:xfrm>
            <a:prstGeom prst="ellipse">
              <a:avLst/>
            </a:prstGeom>
            <a:solidFill>
              <a:srgbClr val="A19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81" name="Oval 80"/>
            <p:cNvSpPr>
              <a:spLocks noChangeArrowheads="1"/>
            </p:cNvSpPr>
            <p:nvPr/>
          </p:nvSpPr>
          <p:spPr bwMode="auto">
            <a:xfrm>
              <a:off x="6157" y="2792"/>
              <a:ext cx="272" cy="271"/>
            </a:xfrm>
            <a:prstGeom prst="ellipse">
              <a:avLst/>
            </a:prstGeom>
            <a:solidFill>
              <a:srgbClr val="7F7F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82" name="Freeform 81"/>
            <p:cNvSpPr/>
            <p:nvPr/>
          </p:nvSpPr>
          <p:spPr bwMode="auto">
            <a:xfrm>
              <a:off x="5171" y="2457"/>
              <a:ext cx="776" cy="550"/>
            </a:xfrm>
            <a:custGeom>
              <a:avLst/>
              <a:gdLst>
                <a:gd name="T0" fmla="*/ 0 w 609"/>
                <a:gd name="T1" fmla="*/ 550 h 431"/>
                <a:gd name="T2" fmla="*/ 1 w 609"/>
                <a:gd name="T3" fmla="*/ 389 h 431"/>
                <a:gd name="T4" fmla="*/ 389 w 609"/>
                <a:gd name="T5" fmla="*/ 0 h 431"/>
                <a:gd name="T6" fmla="*/ 776 w 609"/>
                <a:gd name="T7" fmla="*/ 389 h 431"/>
                <a:gd name="T8" fmla="*/ 776 w 609"/>
                <a:gd name="T9" fmla="*/ 550 h 4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9" h="431">
                  <a:moveTo>
                    <a:pt x="0" y="431"/>
                  </a:moveTo>
                  <a:cubicBezTo>
                    <a:pt x="1" y="305"/>
                    <a:pt x="1" y="305"/>
                    <a:pt x="1" y="305"/>
                  </a:cubicBezTo>
                  <a:cubicBezTo>
                    <a:pt x="1" y="137"/>
                    <a:pt x="137" y="0"/>
                    <a:pt x="305" y="0"/>
                  </a:cubicBezTo>
                  <a:cubicBezTo>
                    <a:pt x="473" y="0"/>
                    <a:pt x="609" y="137"/>
                    <a:pt x="609" y="305"/>
                  </a:cubicBezTo>
                  <a:cubicBezTo>
                    <a:pt x="609" y="431"/>
                    <a:pt x="609" y="431"/>
                    <a:pt x="609" y="431"/>
                  </a:cubicBezTo>
                </a:path>
              </a:pathLst>
            </a:custGeom>
            <a:solidFill>
              <a:srgbClr val="434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Freeform 82"/>
            <p:cNvSpPr/>
            <p:nvPr/>
          </p:nvSpPr>
          <p:spPr bwMode="auto">
            <a:xfrm>
              <a:off x="5216" y="2501"/>
              <a:ext cx="688" cy="505"/>
            </a:xfrm>
            <a:custGeom>
              <a:avLst/>
              <a:gdLst>
                <a:gd name="T0" fmla="*/ 0 w 540"/>
                <a:gd name="T1" fmla="*/ 505 h 396"/>
                <a:gd name="T2" fmla="*/ 0 w 540"/>
                <a:gd name="T3" fmla="*/ 344 h 396"/>
                <a:gd name="T4" fmla="*/ 344 w 540"/>
                <a:gd name="T5" fmla="*/ 0 h 396"/>
                <a:gd name="T6" fmla="*/ 688 w 540"/>
                <a:gd name="T7" fmla="*/ 344 h 396"/>
                <a:gd name="T8" fmla="*/ 688 w 540"/>
                <a:gd name="T9" fmla="*/ 505 h 3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0" h="396">
                  <a:moveTo>
                    <a:pt x="0" y="396"/>
                  </a:moveTo>
                  <a:cubicBezTo>
                    <a:pt x="0" y="270"/>
                    <a:pt x="0" y="270"/>
                    <a:pt x="0" y="270"/>
                  </a:cubicBezTo>
                  <a:cubicBezTo>
                    <a:pt x="0" y="121"/>
                    <a:pt x="121" y="0"/>
                    <a:pt x="270" y="0"/>
                  </a:cubicBezTo>
                  <a:cubicBezTo>
                    <a:pt x="419" y="0"/>
                    <a:pt x="540" y="121"/>
                    <a:pt x="540" y="270"/>
                  </a:cubicBezTo>
                  <a:cubicBezTo>
                    <a:pt x="540" y="396"/>
                    <a:pt x="540" y="396"/>
                    <a:pt x="540" y="396"/>
                  </a:cubicBezTo>
                </a:path>
              </a:pathLst>
            </a:custGeom>
            <a:solidFill>
              <a:srgbClr val="1A2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4" name="Oval 83"/>
            <p:cNvSpPr>
              <a:spLocks noChangeArrowheads="1"/>
            </p:cNvSpPr>
            <p:nvPr/>
          </p:nvSpPr>
          <p:spPr bwMode="auto">
            <a:xfrm>
              <a:off x="5281" y="2576"/>
              <a:ext cx="557" cy="556"/>
            </a:xfrm>
            <a:prstGeom prst="ellipse">
              <a:avLst/>
            </a:prstGeom>
            <a:solidFill>
              <a:srgbClr val="2A2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85" name="Oval 84"/>
            <p:cNvSpPr>
              <a:spLocks noChangeArrowheads="1"/>
            </p:cNvSpPr>
            <p:nvPr/>
          </p:nvSpPr>
          <p:spPr bwMode="auto">
            <a:xfrm>
              <a:off x="5360" y="2655"/>
              <a:ext cx="399" cy="398"/>
            </a:xfrm>
            <a:prstGeom prst="ellipse">
              <a:avLst/>
            </a:prstGeom>
            <a:solidFill>
              <a:srgbClr val="A19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86" name="Oval 85"/>
            <p:cNvSpPr>
              <a:spLocks noChangeArrowheads="1"/>
            </p:cNvSpPr>
            <p:nvPr/>
          </p:nvSpPr>
          <p:spPr bwMode="auto">
            <a:xfrm>
              <a:off x="5424" y="2719"/>
              <a:ext cx="271" cy="270"/>
            </a:xfrm>
            <a:prstGeom prst="ellipse">
              <a:avLst/>
            </a:prstGeom>
            <a:solidFill>
              <a:srgbClr val="7F7F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87" name="Rectangle 86"/>
            <p:cNvSpPr>
              <a:spLocks noChangeArrowheads="1"/>
            </p:cNvSpPr>
            <p:nvPr/>
          </p:nvSpPr>
          <p:spPr bwMode="auto">
            <a:xfrm>
              <a:off x="780" y="2645"/>
              <a:ext cx="898" cy="400"/>
            </a:xfrm>
            <a:prstGeom prst="rect">
              <a:avLst/>
            </a:prstGeom>
            <a:solidFill>
              <a:srgbClr val="939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88" name="Rectangle 87"/>
            <p:cNvSpPr>
              <a:spLocks noChangeArrowheads="1"/>
            </p:cNvSpPr>
            <p:nvPr/>
          </p:nvSpPr>
          <p:spPr bwMode="auto">
            <a:xfrm>
              <a:off x="780" y="2645"/>
              <a:ext cx="898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89" name="Rectangle 88"/>
            <p:cNvSpPr>
              <a:spLocks noChangeArrowheads="1"/>
            </p:cNvSpPr>
            <p:nvPr/>
          </p:nvSpPr>
          <p:spPr bwMode="auto">
            <a:xfrm>
              <a:off x="780" y="2645"/>
              <a:ext cx="898" cy="61"/>
            </a:xfrm>
            <a:prstGeom prst="rect">
              <a:avLst/>
            </a:prstGeom>
            <a:solidFill>
              <a:srgbClr val="C1C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90" name="Rectangle 89"/>
            <p:cNvSpPr>
              <a:spLocks noChangeArrowheads="1"/>
            </p:cNvSpPr>
            <p:nvPr/>
          </p:nvSpPr>
          <p:spPr bwMode="auto">
            <a:xfrm>
              <a:off x="780" y="2980"/>
              <a:ext cx="898" cy="68"/>
            </a:xfrm>
            <a:prstGeom prst="rect">
              <a:avLst/>
            </a:prstGeom>
            <a:solidFill>
              <a:srgbClr val="7F7F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91" name="Line 90"/>
            <p:cNvSpPr>
              <a:spLocks noChangeShapeType="1"/>
            </p:cNvSpPr>
            <p:nvPr/>
          </p:nvSpPr>
          <p:spPr bwMode="auto">
            <a:xfrm flipV="1">
              <a:off x="1563" y="2637"/>
              <a:ext cx="0" cy="420"/>
            </a:xfrm>
            <a:prstGeom prst="line">
              <a:avLst/>
            </a:prstGeom>
            <a:noFill/>
            <a:ln w="71438">
              <a:solidFill>
                <a:srgbClr val="1A202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2" name="Line 91"/>
            <p:cNvSpPr>
              <a:spLocks noChangeShapeType="1"/>
            </p:cNvSpPr>
            <p:nvPr/>
          </p:nvSpPr>
          <p:spPr bwMode="auto">
            <a:xfrm flipV="1">
              <a:off x="896" y="2635"/>
              <a:ext cx="0" cy="419"/>
            </a:xfrm>
            <a:prstGeom prst="line">
              <a:avLst/>
            </a:prstGeom>
            <a:noFill/>
            <a:ln w="71438">
              <a:solidFill>
                <a:srgbClr val="1A202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3" name="Freeform 92"/>
            <p:cNvSpPr/>
            <p:nvPr/>
          </p:nvSpPr>
          <p:spPr bwMode="auto">
            <a:xfrm>
              <a:off x="-326" y="2590"/>
              <a:ext cx="41" cy="209"/>
            </a:xfrm>
            <a:custGeom>
              <a:avLst/>
              <a:gdLst>
                <a:gd name="T0" fmla="*/ 0 w 41"/>
                <a:gd name="T1" fmla="*/ 209 h 209"/>
                <a:gd name="T2" fmla="*/ 0 w 41"/>
                <a:gd name="T3" fmla="*/ 0 h 209"/>
                <a:gd name="T4" fmla="*/ 41 w 41"/>
                <a:gd name="T5" fmla="*/ 0 h 209"/>
                <a:gd name="T6" fmla="*/ 41 w 41"/>
                <a:gd name="T7" fmla="*/ 189 h 209"/>
                <a:gd name="T8" fmla="*/ 0 w 41"/>
                <a:gd name="T9" fmla="*/ 209 h 2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209">
                  <a:moveTo>
                    <a:pt x="0" y="209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189"/>
                  </a:lnTo>
                  <a:lnTo>
                    <a:pt x="0" y="209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4" name="Rectangle 93"/>
            <p:cNvSpPr>
              <a:spLocks noChangeArrowheads="1"/>
            </p:cNvSpPr>
            <p:nvPr/>
          </p:nvSpPr>
          <p:spPr bwMode="auto">
            <a:xfrm>
              <a:off x="-182" y="2989"/>
              <a:ext cx="206" cy="27"/>
            </a:xfrm>
            <a:prstGeom prst="rect">
              <a:avLst/>
            </a:prstGeom>
            <a:solidFill>
              <a:srgbClr val="88A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95" name="Freeform 94"/>
            <p:cNvSpPr>
              <a:spLocks noEditPoints="1"/>
            </p:cNvSpPr>
            <p:nvPr/>
          </p:nvSpPr>
          <p:spPr bwMode="auto">
            <a:xfrm>
              <a:off x="-90" y="1453"/>
              <a:ext cx="154" cy="137"/>
            </a:xfrm>
            <a:custGeom>
              <a:avLst/>
              <a:gdLst>
                <a:gd name="T0" fmla="*/ 101 w 121"/>
                <a:gd name="T1" fmla="*/ 19 h 107"/>
                <a:gd name="T2" fmla="*/ 0 w 121"/>
                <a:gd name="T3" fmla="*/ 137 h 107"/>
                <a:gd name="T4" fmla="*/ 0 w 121"/>
                <a:gd name="T5" fmla="*/ 137 h 107"/>
                <a:gd name="T6" fmla="*/ 101 w 121"/>
                <a:gd name="T7" fmla="*/ 19 h 107"/>
                <a:gd name="T8" fmla="*/ 154 w 121"/>
                <a:gd name="T9" fmla="*/ 0 h 107"/>
                <a:gd name="T10" fmla="*/ 101 w 121"/>
                <a:gd name="T11" fmla="*/ 19 h 107"/>
                <a:gd name="T12" fmla="*/ 101 w 121"/>
                <a:gd name="T13" fmla="*/ 19 h 107"/>
                <a:gd name="T14" fmla="*/ 101 w 121"/>
                <a:gd name="T15" fmla="*/ 19 h 107"/>
                <a:gd name="T16" fmla="*/ 154 w 121"/>
                <a:gd name="T17" fmla="*/ 0 h 107"/>
                <a:gd name="T18" fmla="*/ 154 w 121"/>
                <a:gd name="T19" fmla="*/ 0 h 10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1" h="107">
                  <a:moveTo>
                    <a:pt x="79" y="15"/>
                  </a:moveTo>
                  <a:cubicBezTo>
                    <a:pt x="50" y="32"/>
                    <a:pt x="24" y="65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24" y="65"/>
                    <a:pt x="51" y="32"/>
                    <a:pt x="79" y="15"/>
                  </a:cubicBezTo>
                  <a:moveTo>
                    <a:pt x="121" y="0"/>
                  </a:moveTo>
                  <a:cubicBezTo>
                    <a:pt x="103" y="2"/>
                    <a:pt x="91" y="8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91" y="8"/>
                    <a:pt x="103" y="2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6" name="Freeform 95"/>
            <p:cNvSpPr>
              <a:spLocks noEditPoints="1"/>
            </p:cNvSpPr>
            <p:nvPr/>
          </p:nvSpPr>
          <p:spPr bwMode="auto">
            <a:xfrm>
              <a:off x="13" y="1525"/>
              <a:ext cx="4" cy="2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0 w 3"/>
                <a:gd name="T5" fmla="*/ 2 h 2"/>
                <a:gd name="T6" fmla="*/ 0 w 3"/>
                <a:gd name="T7" fmla="*/ 2 h 2"/>
                <a:gd name="T8" fmla="*/ 0 w 3"/>
                <a:gd name="T9" fmla="*/ 2 h 2"/>
                <a:gd name="T10" fmla="*/ 0 w 3"/>
                <a:gd name="T11" fmla="*/ 2 h 2"/>
                <a:gd name="T12" fmla="*/ 4 w 3"/>
                <a:gd name="T13" fmla="*/ 0 h 2"/>
                <a:gd name="T14" fmla="*/ 0 w 3"/>
                <a:gd name="T15" fmla="*/ 1 h 2"/>
                <a:gd name="T16" fmla="*/ 4 w 3"/>
                <a:gd name="T17" fmla="*/ 0 h 2"/>
                <a:gd name="T18" fmla="*/ 4 w 3"/>
                <a:gd name="T19" fmla="*/ 0 h 2"/>
                <a:gd name="T20" fmla="*/ 4 w 3"/>
                <a:gd name="T21" fmla="*/ 0 h 2"/>
                <a:gd name="T22" fmla="*/ 4 w 3"/>
                <a:gd name="T23" fmla="*/ 0 h 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EA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7" name="Freeform 96"/>
            <p:cNvSpPr/>
            <p:nvPr/>
          </p:nvSpPr>
          <p:spPr bwMode="auto">
            <a:xfrm>
              <a:off x="-90" y="1453"/>
              <a:ext cx="160" cy="157"/>
            </a:xfrm>
            <a:custGeom>
              <a:avLst/>
              <a:gdLst>
                <a:gd name="T0" fmla="*/ 154 w 126"/>
                <a:gd name="T1" fmla="*/ 0 h 123"/>
                <a:gd name="T2" fmla="*/ 154 w 126"/>
                <a:gd name="T3" fmla="*/ 0 h 123"/>
                <a:gd name="T4" fmla="*/ 100 w 126"/>
                <a:gd name="T5" fmla="*/ 19 h 123"/>
                <a:gd name="T6" fmla="*/ 100 w 126"/>
                <a:gd name="T7" fmla="*/ 19 h 123"/>
                <a:gd name="T8" fmla="*/ 100 w 126"/>
                <a:gd name="T9" fmla="*/ 19 h 123"/>
                <a:gd name="T10" fmla="*/ 0 w 126"/>
                <a:gd name="T11" fmla="*/ 137 h 123"/>
                <a:gd name="T12" fmla="*/ 25 w 126"/>
                <a:gd name="T13" fmla="*/ 157 h 123"/>
                <a:gd name="T14" fmla="*/ 103 w 126"/>
                <a:gd name="T15" fmla="*/ 74 h 123"/>
                <a:gd name="T16" fmla="*/ 103 w 126"/>
                <a:gd name="T17" fmla="*/ 74 h 123"/>
                <a:gd name="T18" fmla="*/ 103 w 126"/>
                <a:gd name="T19" fmla="*/ 74 h 123"/>
                <a:gd name="T20" fmla="*/ 103 w 126"/>
                <a:gd name="T21" fmla="*/ 74 h 123"/>
                <a:gd name="T22" fmla="*/ 103 w 126"/>
                <a:gd name="T23" fmla="*/ 73 h 123"/>
                <a:gd name="T24" fmla="*/ 107 w 126"/>
                <a:gd name="T25" fmla="*/ 71 h 123"/>
                <a:gd name="T26" fmla="*/ 107 w 126"/>
                <a:gd name="T27" fmla="*/ 71 h 123"/>
                <a:gd name="T28" fmla="*/ 107 w 126"/>
                <a:gd name="T29" fmla="*/ 71 h 123"/>
                <a:gd name="T30" fmla="*/ 107 w 126"/>
                <a:gd name="T31" fmla="*/ 71 h 123"/>
                <a:gd name="T32" fmla="*/ 160 w 126"/>
                <a:gd name="T33" fmla="*/ 51 h 123"/>
                <a:gd name="T34" fmla="*/ 154 w 126"/>
                <a:gd name="T35" fmla="*/ 0 h 12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26" h="123"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03" y="2"/>
                    <a:pt x="91" y="8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51" y="32"/>
                    <a:pt x="24" y="65"/>
                    <a:pt x="0" y="107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39" y="94"/>
                    <a:pt x="59" y="72"/>
                    <a:pt x="81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81" y="57"/>
                    <a:pt x="81" y="57"/>
                  </a:cubicBezTo>
                  <a:cubicBezTo>
                    <a:pt x="82" y="57"/>
                    <a:pt x="83" y="56"/>
                    <a:pt x="84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6" y="49"/>
                    <a:pt x="109" y="43"/>
                    <a:pt x="126" y="40"/>
                  </a:cubicBezTo>
                  <a:cubicBezTo>
                    <a:pt x="121" y="0"/>
                    <a:pt x="121" y="0"/>
                    <a:pt x="121" y="0"/>
                  </a:cubicBezTo>
                </a:path>
              </a:pathLst>
            </a:custGeom>
            <a:solidFill>
              <a:srgbClr val="FFC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8" name="组合 557"/>
          <p:cNvGrpSpPr/>
          <p:nvPr/>
        </p:nvGrpSpPr>
        <p:grpSpPr bwMode="auto">
          <a:xfrm>
            <a:off x="8837613" y="5505450"/>
            <a:ext cx="425450" cy="425450"/>
            <a:chOff x="-1578175" y="5512891"/>
            <a:chExt cx="425161" cy="425161"/>
          </a:xfrm>
        </p:grpSpPr>
        <p:sp>
          <p:nvSpPr>
            <p:cNvPr id="19388" name="Oval 5"/>
            <p:cNvSpPr>
              <a:spLocks noChangeArrowheads="1"/>
            </p:cNvSpPr>
            <p:nvPr/>
          </p:nvSpPr>
          <p:spPr bwMode="auto">
            <a:xfrm>
              <a:off x="-1578175" y="5512891"/>
              <a:ext cx="425161" cy="425161"/>
            </a:xfrm>
            <a:prstGeom prst="ellipse">
              <a:avLst/>
            </a:pr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89" name="Freeform 6"/>
            <p:cNvSpPr/>
            <p:nvPr/>
          </p:nvSpPr>
          <p:spPr bwMode="auto">
            <a:xfrm>
              <a:off x="-1496383" y="5594684"/>
              <a:ext cx="341748" cy="341748"/>
            </a:xfrm>
            <a:custGeom>
              <a:avLst/>
              <a:gdLst>
                <a:gd name="T0" fmla="*/ 223833 w 1339"/>
                <a:gd name="T1" fmla="*/ 37546 h 1338"/>
                <a:gd name="T2" fmla="*/ 223833 w 1339"/>
                <a:gd name="T3" fmla="*/ 37546 h 1338"/>
                <a:gd name="T4" fmla="*/ 223833 w 1339"/>
                <a:gd name="T5" fmla="*/ 37546 h 1338"/>
                <a:gd name="T6" fmla="*/ 212348 w 1339"/>
                <a:gd name="T7" fmla="*/ 32693 h 1338"/>
                <a:gd name="T8" fmla="*/ 199332 w 1339"/>
                <a:gd name="T9" fmla="*/ 39334 h 1338"/>
                <a:gd name="T10" fmla="*/ 156709 w 1339"/>
                <a:gd name="T11" fmla="*/ 19412 h 1338"/>
                <a:gd name="T12" fmla="*/ 142161 w 1339"/>
                <a:gd name="T13" fmla="*/ 4853 h 1338"/>
                <a:gd name="T14" fmla="*/ 130676 w 1339"/>
                <a:gd name="T15" fmla="*/ 0 h 1338"/>
                <a:gd name="T16" fmla="*/ 114341 w 1339"/>
                <a:gd name="T17" fmla="*/ 16347 h 1338"/>
                <a:gd name="T18" fmla="*/ 114341 w 1339"/>
                <a:gd name="T19" fmla="*/ 17624 h 1338"/>
                <a:gd name="T20" fmla="*/ 62020 w 1339"/>
                <a:gd name="T21" fmla="*/ 39334 h 1338"/>
                <a:gd name="T22" fmla="*/ 49003 w 1339"/>
                <a:gd name="T23" fmla="*/ 32693 h 1338"/>
                <a:gd name="T24" fmla="*/ 32669 w 1339"/>
                <a:gd name="T25" fmla="*/ 49040 h 1338"/>
                <a:gd name="T26" fmla="*/ 39305 w 1339"/>
                <a:gd name="T27" fmla="*/ 62066 h 1338"/>
                <a:gd name="T28" fmla="*/ 17611 w 1339"/>
                <a:gd name="T29" fmla="*/ 114427 h 1338"/>
                <a:gd name="T30" fmla="*/ 16334 w 1339"/>
                <a:gd name="T31" fmla="*/ 114427 h 1338"/>
                <a:gd name="T32" fmla="*/ 0 w 1339"/>
                <a:gd name="T33" fmla="*/ 130774 h 1338"/>
                <a:gd name="T34" fmla="*/ 4849 w 1339"/>
                <a:gd name="T35" fmla="*/ 142267 h 1338"/>
                <a:gd name="T36" fmla="*/ 4849 w 1339"/>
                <a:gd name="T37" fmla="*/ 142267 h 1338"/>
                <a:gd name="T38" fmla="*/ 19397 w 1339"/>
                <a:gd name="T39" fmla="*/ 157081 h 1338"/>
                <a:gd name="T40" fmla="*/ 39305 w 1339"/>
                <a:gd name="T41" fmla="*/ 199481 h 1338"/>
                <a:gd name="T42" fmla="*/ 32669 w 1339"/>
                <a:gd name="T43" fmla="*/ 212507 h 1338"/>
                <a:gd name="T44" fmla="*/ 37518 w 1339"/>
                <a:gd name="T45" fmla="*/ 224001 h 1338"/>
                <a:gd name="T46" fmla="*/ 37518 w 1339"/>
                <a:gd name="T47" fmla="*/ 224001 h 1338"/>
                <a:gd name="T48" fmla="*/ 37518 w 1339"/>
                <a:gd name="T49" fmla="*/ 224001 h 1338"/>
                <a:gd name="T50" fmla="*/ 155178 w 1339"/>
                <a:gd name="T51" fmla="*/ 341748 h 1338"/>
                <a:gd name="T52" fmla="*/ 341748 w 1339"/>
                <a:gd name="T53" fmla="*/ 155294 h 1338"/>
                <a:gd name="T54" fmla="*/ 223833 w 1339"/>
                <a:gd name="T55" fmla="*/ 37546 h 133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339" h="1338">
                  <a:moveTo>
                    <a:pt x="877" y="147"/>
                  </a:moveTo>
                  <a:cubicBezTo>
                    <a:pt x="877" y="147"/>
                    <a:pt x="877" y="147"/>
                    <a:pt x="877" y="147"/>
                  </a:cubicBezTo>
                  <a:cubicBezTo>
                    <a:pt x="877" y="147"/>
                    <a:pt x="877" y="147"/>
                    <a:pt x="877" y="147"/>
                  </a:cubicBezTo>
                  <a:cubicBezTo>
                    <a:pt x="866" y="135"/>
                    <a:pt x="850" y="128"/>
                    <a:pt x="832" y="128"/>
                  </a:cubicBezTo>
                  <a:cubicBezTo>
                    <a:pt x="811" y="128"/>
                    <a:pt x="793" y="138"/>
                    <a:pt x="781" y="154"/>
                  </a:cubicBezTo>
                  <a:cubicBezTo>
                    <a:pt x="732" y="117"/>
                    <a:pt x="676" y="90"/>
                    <a:pt x="614" y="76"/>
                  </a:cubicBezTo>
                  <a:cubicBezTo>
                    <a:pt x="557" y="19"/>
                    <a:pt x="557" y="19"/>
                    <a:pt x="557" y="19"/>
                  </a:cubicBezTo>
                  <a:cubicBezTo>
                    <a:pt x="546" y="7"/>
                    <a:pt x="530" y="0"/>
                    <a:pt x="512" y="0"/>
                  </a:cubicBezTo>
                  <a:cubicBezTo>
                    <a:pt x="477" y="0"/>
                    <a:pt x="448" y="29"/>
                    <a:pt x="448" y="64"/>
                  </a:cubicBezTo>
                  <a:cubicBezTo>
                    <a:pt x="448" y="66"/>
                    <a:pt x="448" y="67"/>
                    <a:pt x="448" y="69"/>
                  </a:cubicBezTo>
                  <a:cubicBezTo>
                    <a:pt x="372" y="79"/>
                    <a:pt x="302" y="109"/>
                    <a:pt x="243" y="154"/>
                  </a:cubicBezTo>
                  <a:cubicBezTo>
                    <a:pt x="232" y="138"/>
                    <a:pt x="213" y="128"/>
                    <a:pt x="192" y="128"/>
                  </a:cubicBezTo>
                  <a:cubicBezTo>
                    <a:pt x="157" y="128"/>
                    <a:pt x="128" y="157"/>
                    <a:pt x="128" y="192"/>
                  </a:cubicBezTo>
                  <a:cubicBezTo>
                    <a:pt x="128" y="213"/>
                    <a:pt x="138" y="231"/>
                    <a:pt x="154" y="243"/>
                  </a:cubicBezTo>
                  <a:cubicBezTo>
                    <a:pt x="109" y="302"/>
                    <a:pt x="79" y="372"/>
                    <a:pt x="69" y="448"/>
                  </a:cubicBezTo>
                  <a:cubicBezTo>
                    <a:pt x="67" y="448"/>
                    <a:pt x="66" y="448"/>
                    <a:pt x="64" y="448"/>
                  </a:cubicBezTo>
                  <a:cubicBezTo>
                    <a:pt x="29" y="448"/>
                    <a:pt x="0" y="477"/>
                    <a:pt x="0" y="512"/>
                  </a:cubicBezTo>
                  <a:cubicBezTo>
                    <a:pt x="0" y="530"/>
                    <a:pt x="7" y="546"/>
                    <a:pt x="19" y="557"/>
                  </a:cubicBezTo>
                  <a:cubicBezTo>
                    <a:pt x="19" y="557"/>
                    <a:pt x="19" y="557"/>
                    <a:pt x="19" y="557"/>
                  </a:cubicBezTo>
                  <a:cubicBezTo>
                    <a:pt x="76" y="615"/>
                    <a:pt x="76" y="615"/>
                    <a:pt x="76" y="615"/>
                  </a:cubicBezTo>
                  <a:cubicBezTo>
                    <a:pt x="90" y="676"/>
                    <a:pt x="117" y="732"/>
                    <a:pt x="154" y="781"/>
                  </a:cubicBezTo>
                  <a:cubicBezTo>
                    <a:pt x="138" y="793"/>
                    <a:pt x="128" y="811"/>
                    <a:pt x="128" y="832"/>
                  </a:cubicBezTo>
                  <a:cubicBezTo>
                    <a:pt x="128" y="850"/>
                    <a:pt x="135" y="866"/>
                    <a:pt x="147" y="877"/>
                  </a:cubicBezTo>
                  <a:cubicBezTo>
                    <a:pt x="147" y="877"/>
                    <a:pt x="147" y="877"/>
                    <a:pt x="147" y="877"/>
                  </a:cubicBezTo>
                  <a:cubicBezTo>
                    <a:pt x="147" y="877"/>
                    <a:pt x="147" y="877"/>
                    <a:pt x="147" y="877"/>
                  </a:cubicBezTo>
                  <a:cubicBezTo>
                    <a:pt x="608" y="1338"/>
                    <a:pt x="608" y="1338"/>
                    <a:pt x="608" y="1338"/>
                  </a:cubicBezTo>
                  <a:cubicBezTo>
                    <a:pt x="991" y="1294"/>
                    <a:pt x="1295" y="991"/>
                    <a:pt x="1339" y="608"/>
                  </a:cubicBezTo>
                  <a:lnTo>
                    <a:pt x="877" y="147"/>
                  </a:ln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90" name="Freeform 7"/>
            <p:cNvSpPr>
              <a:spLocks noEditPoints="1"/>
            </p:cNvSpPr>
            <p:nvPr/>
          </p:nvSpPr>
          <p:spPr bwMode="auto">
            <a:xfrm>
              <a:off x="-1479781" y="5611286"/>
              <a:ext cx="228372" cy="228372"/>
            </a:xfrm>
            <a:custGeom>
              <a:avLst/>
              <a:gdLst>
                <a:gd name="T0" fmla="*/ 114186 w 896"/>
                <a:gd name="T1" fmla="*/ 8156 h 896"/>
                <a:gd name="T2" fmla="*/ 220216 w 896"/>
                <a:gd name="T3" fmla="*/ 114186 h 896"/>
                <a:gd name="T4" fmla="*/ 114186 w 896"/>
                <a:gd name="T5" fmla="*/ 220216 h 896"/>
                <a:gd name="T6" fmla="*/ 8156 w 896"/>
                <a:gd name="T7" fmla="*/ 114186 h 896"/>
                <a:gd name="T8" fmla="*/ 114186 w 896"/>
                <a:gd name="T9" fmla="*/ 8156 h 896"/>
                <a:gd name="T10" fmla="*/ 114186 w 896"/>
                <a:gd name="T11" fmla="*/ 0 h 896"/>
                <a:gd name="T12" fmla="*/ 0 w 896"/>
                <a:gd name="T13" fmla="*/ 114186 h 896"/>
                <a:gd name="T14" fmla="*/ 114186 w 896"/>
                <a:gd name="T15" fmla="*/ 228372 h 896"/>
                <a:gd name="T16" fmla="*/ 228372 w 896"/>
                <a:gd name="T17" fmla="*/ 114186 h 896"/>
                <a:gd name="T18" fmla="*/ 114186 w 896"/>
                <a:gd name="T19" fmla="*/ 0 h 89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96" h="896">
                  <a:moveTo>
                    <a:pt x="448" y="32"/>
                  </a:moveTo>
                  <a:cubicBezTo>
                    <a:pt x="677" y="32"/>
                    <a:pt x="864" y="219"/>
                    <a:pt x="864" y="448"/>
                  </a:cubicBezTo>
                  <a:cubicBezTo>
                    <a:pt x="864" y="677"/>
                    <a:pt x="677" y="864"/>
                    <a:pt x="448" y="864"/>
                  </a:cubicBezTo>
                  <a:cubicBezTo>
                    <a:pt x="219" y="864"/>
                    <a:pt x="32" y="677"/>
                    <a:pt x="32" y="448"/>
                  </a:cubicBezTo>
                  <a:cubicBezTo>
                    <a:pt x="32" y="219"/>
                    <a:pt x="219" y="32"/>
                    <a:pt x="448" y="32"/>
                  </a:cubicBezTo>
                  <a:close/>
                  <a:moveTo>
                    <a:pt x="448" y="0"/>
                  </a:moveTo>
                  <a:cubicBezTo>
                    <a:pt x="201" y="0"/>
                    <a:pt x="0" y="201"/>
                    <a:pt x="0" y="448"/>
                  </a:cubicBezTo>
                  <a:cubicBezTo>
                    <a:pt x="0" y="695"/>
                    <a:pt x="201" y="896"/>
                    <a:pt x="448" y="896"/>
                  </a:cubicBezTo>
                  <a:cubicBezTo>
                    <a:pt x="695" y="896"/>
                    <a:pt x="896" y="695"/>
                    <a:pt x="896" y="448"/>
                  </a:cubicBezTo>
                  <a:cubicBezTo>
                    <a:pt x="896" y="201"/>
                    <a:pt x="695" y="0"/>
                    <a:pt x="4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91" name="Rectangle 8"/>
            <p:cNvSpPr>
              <a:spLocks noChangeArrowheads="1"/>
            </p:cNvSpPr>
            <p:nvPr/>
          </p:nvSpPr>
          <p:spPr bwMode="auto">
            <a:xfrm>
              <a:off x="-1369644" y="5611286"/>
              <a:ext cx="8098" cy="22837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92" name="Rectangle 9"/>
            <p:cNvSpPr>
              <a:spLocks noChangeArrowheads="1"/>
            </p:cNvSpPr>
            <p:nvPr/>
          </p:nvSpPr>
          <p:spPr bwMode="auto">
            <a:xfrm>
              <a:off x="-1479781" y="5721423"/>
              <a:ext cx="228372" cy="809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93" name="Freeform 10"/>
            <p:cNvSpPr>
              <a:spLocks noEditPoints="1"/>
            </p:cNvSpPr>
            <p:nvPr/>
          </p:nvSpPr>
          <p:spPr bwMode="auto">
            <a:xfrm>
              <a:off x="-1479781" y="5670403"/>
              <a:ext cx="228372" cy="110137"/>
            </a:xfrm>
            <a:custGeom>
              <a:avLst/>
              <a:gdLst>
                <a:gd name="T0" fmla="*/ 114186 w 896"/>
                <a:gd name="T1" fmla="*/ 8158 h 432"/>
                <a:gd name="T2" fmla="*/ 191414 w 896"/>
                <a:gd name="T3" fmla="*/ 23455 h 432"/>
                <a:gd name="T4" fmla="*/ 220216 w 896"/>
                <a:gd name="T5" fmla="*/ 55069 h 432"/>
                <a:gd name="T6" fmla="*/ 191414 w 896"/>
                <a:gd name="T7" fmla="*/ 86682 h 432"/>
                <a:gd name="T8" fmla="*/ 114186 w 896"/>
                <a:gd name="T9" fmla="*/ 101979 h 432"/>
                <a:gd name="T10" fmla="*/ 36958 w 896"/>
                <a:gd name="T11" fmla="*/ 86682 h 432"/>
                <a:gd name="T12" fmla="*/ 8156 w 896"/>
                <a:gd name="T13" fmla="*/ 55069 h 432"/>
                <a:gd name="T14" fmla="*/ 36958 w 896"/>
                <a:gd name="T15" fmla="*/ 23455 h 432"/>
                <a:gd name="T16" fmla="*/ 114186 w 896"/>
                <a:gd name="T17" fmla="*/ 8158 h 432"/>
                <a:gd name="T18" fmla="*/ 114186 w 896"/>
                <a:gd name="T19" fmla="*/ 0 h 432"/>
                <a:gd name="T20" fmla="*/ 0 w 896"/>
                <a:gd name="T21" fmla="*/ 55069 h 432"/>
                <a:gd name="T22" fmla="*/ 114186 w 896"/>
                <a:gd name="T23" fmla="*/ 110137 h 432"/>
                <a:gd name="T24" fmla="*/ 228372 w 896"/>
                <a:gd name="T25" fmla="*/ 55069 h 432"/>
                <a:gd name="T26" fmla="*/ 114186 w 896"/>
                <a:gd name="T27" fmla="*/ 0 h 4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96" h="432">
                  <a:moveTo>
                    <a:pt x="448" y="32"/>
                  </a:moveTo>
                  <a:cubicBezTo>
                    <a:pt x="563" y="32"/>
                    <a:pt x="671" y="53"/>
                    <a:pt x="751" y="92"/>
                  </a:cubicBezTo>
                  <a:cubicBezTo>
                    <a:pt x="823" y="127"/>
                    <a:pt x="864" y="172"/>
                    <a:pt x="864" y="216"/>
                  </a:cubicBezTo>
                  <a:cubicBezTo>
                    <a:pt x="864" y="260"/>
                    <a:pt x="823" y="305"/>
                    <a:pt x="751" y="340"/>
                  </a:cubicBezTo>
                  <a:cubicBezTo>
                    <a:pt x="671" y="379"/>
                    <a:pt x="563" y="400"/>
                    <a:pt x="448" y="400"/>
                  </a:cubicBezTo>
                  <a:cubicBezTo>
                    <a:pt x="333" y="400"/>
                    <a:pt x="226" y="379"/>
                    <a:pt x="145" y="340"/>
                  </a:cubicBezTo>
                  <a:cubicBezTo>
                    <a:pt x="73" y="305"/>
                    <a:pt x="32" y="260"/>
                    <a:pt x="32" y="216"/>
                  </a:cubicBezTo>
                  <a:cubicBezTo>
                    <a:pt x="32" y="172"/>
                    <a:pt x="73" y="127"/>
                    <a:pt x="145" y="92"/>
                  </a:cubicBezTo>
                  <a:cubicBezTo>
                    <a:pt x="226" y="53"/>
                    <a:pt x="333" y="32"/>
                    <a:pt x="448" y="32"/>
                  </a:cubicBezTo>
                  <a:close/>
                  <a:moveTo>
                    <a:pt x="448" y="0"/>
                  </a:moveTo>
                  <a:cubicBezTo>
                    <a:pt x="201" y="0"/>
                    <a:pt x="0" y="97"/>
                    <a:pt x="0" y="216"/>
                  </a:cubicBezTo>
                  <a:cubicBezTo>
                    <a:pt x="0" y="335"/>
                    <a:pt x="201" y="432"/>
                    <a:pt x="448" y="432"/>
                  </a:cubicBezTo>
                  <a:cubicBezTo>
                    <a:pt x="695" y="432"/>
                    <a:pt x="896" y="335"/>
                    <a:pt x="896" y="216"/>
                  </a:cubicBezTo>
                  <a:cubicBezTo>
                    <a:pt x="896" y="97"/>
                    <a:pt x="695" y="0"/>
                    <a:pt x="4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94" name="Freeform 11"/>
            <p:cNvSpPr>
              <a:spLocks noEditPoints="1"/>
            </p:cNvSpPr>
            <p:nvPr/>
          </p:nvSpPr>
          <p:spPr bwMode="auto">
            <a:xfrm>
              <a:off x="-1420663" y="5611286"/>
              <a:ext cx="110137" cy="228372"/>
            </a:xfrm>
            <a:custGeom>
              <a:avLst/>
              <a:gdLst>
                <a:gd name="T0" fmla="*/ 55069 w 432"/>
                <a:gd name="T1" fmla="*/ 8156 h 896"/>
                <a:gd name="T2" fmla="*/ 86682 w 432"/>
                <a:gd name="T3" fmla="*/ 36958 h 896"/>
                <a:gd name="T4" fmla="*/ 101979 w 432"/>
                <a:gd name="T5" fmla="*/ 114186 h 896"/>
                <a:gd name="T6" fmla="*/ 86682 w 432"/>
                <a:gd name="T7" fmla="*/ 191414 h 896"/>
                <a:gd name="T8" fmla="*/ 55069 w 432"/>
                <a:gd name="T9" fmla="*/ 220216 h 896"/>
                <a:gd name="T10" fmla="*/ 23455 w 432"/>
                <a:gd name="T11" fmla="*/ 191414 h 896"/>
                <a:gd name="T12" fmla="*/ 8158 w 432"/>
                <a:gd name="T13" fmla="*/ 114186 h 896"/>
                <a:gd name="T14" fmla="*/ 23455 w 432"/>
                <a:gd name="T15" fmla="*/ 36958 h 896"/>
                <a:gd name="T16" fmla="*/ 55069 w 432"/>
                <a:gd name="T17" fmla="*/ 8156 h 896"/>
                <a:gd name="T18" fmla="*/ 55069 w 432"/>
                <a:gd name="T19" fmla="*/ 0 h 896"/>
                <a:gd name="T20" fmla="*/ 0 w 432"/>
                <a:gd name="T21" fmla="*/ 114186 h 896"/>
                <a:gd name="T22" fmla="*/ 55069 w 432"/>
                <a:gd name="T23" fmla="*/ 228372 h 896"/>
                <a:gd name="T24" fmla="*/ 110137 w 432"/>
                <a:gd name="T25" fmla="*/ 114186 h 896"/>
                <a:gd name="T26" fmla="*/ 55069 w 432"/>
                <a:gd name="T27" fmla="*/ 0 h 89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32" h="896">
                  <a:moveTo>
                    <a:pt x="216" y="32"/>
                  </a:moveTo>
                  <a:cubicBezTo>
                    <a:pt x="260" y="32"/>
                    <a:pt x="305" y="73"/>
                    <a:pt x="340" y="145"/>
                  </a:cubicBezTo>
                  <a:cubicBezTo>
                    <a:pt x="379" y="225"/>
                    <a:pt x="400" y="333"/>
                    <a:pt x="400" y="448"/>
                  </a:cubicBezTo>
                  <a:cubicBezTo>
                    <a:pt x="400" y="563"/>
                    <a:pt x="379" y="671"/>
                    <a:pt x="340" y="751"/>
                  </a:cubicBezTo>
                  <a:cubicBezTo>
                    <a:pt x="305" y="823"/>
                    <a:pt x="260" y="864"/>
                    <a:pt x="216" y="864"/>
                  </a:cubicBezTo>
                  <a:cubicBezTo>
                    <a:pt x="172" y="864"/>
                    <a:pt x="127" y="823"/>
                    <a:pt x="92" y="751"/>
                  </a:cubicBezTo>
                  <a:cubicBezTo>
                    <a:pt x="53" y="671"/>
                    <a:pt x="32" y="563"/>
                    <a:pt x="32" y="448"/>
                  </a:cubicBezTo>
                  <a:cubicBezTo>
                    <a:pt x="32" y="333"/>
                    <a:pt x="53" y="225"/>
                    <a:pt x="92" y="145"/>
                  </a:cubicBezTo>
                  <a:cubicBezTo>
                    <a:pt x="127" y="73"/>
                    <a:pt x="172" y="32"/>
                    <a:pt x="216" y="32"/>
                  </a:cubicBezTo>
                  <a:close/>
                  <a:moveTo>
                    <a:pt x="216" y="0"/>
                  </a:moveTo>
                  <a:cubicBezTo>
                    <a:pt x="97" y="0"/>
                    <a:pt x="0" y="201"/>
                    <a:pt x="0" y="448"/>
                  </a:cubicBezTo>
                  <a:cubicBezTo>
                    <a:pt x="0" y="695"/>
                    <a:pt x="97" y="896"/>
                    <a:pt x="216" y="896"/>
                  </a:cubicBezTo>
                  <a:cubicBezTo>
                    <a:pt x="335" y="896"/>
                    <a:pt x="432" y="695"/>
                    <a:pt x="432" y="448"/>
                  </a:cubicBezTo>
                  <a:cubicBezTo>
                    <a:pt x="432" y="201"/>
                    <a:pt x="335" y="0"/>
                    <a:pt x="2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95" name="Freeform 12"/>
            <p:cNvSpPr/>
            <p:nvPr/>
          </p:nvSpPr>
          <p:spPr bwMode="auto">
            <a:xfrm>
              <a:off x="-1449412" y="5640845"/>
              <a:ext cx="168445" cy="168445"/>
            </a:xfrm>
            <a:custGeom>
              <a:avLst/>
              <a:gdLst>
                <a:gd name="T0" fmla="*/ 6074 w 416"/>
                <a:gd name="T1" fmla="*/ 168445 h 416"/>
                <a:gd name="T2" fmla="*/ 0 w 416"/>
                <a:gd name="T3" fmla="*/ 162371 h 416"/>
                <a:gd name="T4" fmla="*/ 162776 w 416"/>
                <a:gd name="T5" fmla="*/ 0 h 416"/>
                <a:gd name="T6" fmla="*/ 168445 w 416"/>
                <a:gd name="T7" fmla="*/ 5669 h 416"/>
                <a:gd name="T8" fmla="*/ 6074 w 416"/>
                <a:gd name="T9" fmla="*/ 168445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6" h="416">
                  <a:moveTo>
                    <a:pt x="15" y="416"/>
                  </a:moveTo>
                  <a:lnTo>
                    <a:pt x="0" y="401"/>
                  </a:lnTo>
                  <a:lnTo>
                    <a:pt x="402" y="0"/>
                  </a:lnTo>
                  <a:lnTo>
                    <a:pt x="416" y="14"/>
                  </a:lnTo>
                  <a:lnTo>
                    <a:pt x="15" y="4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96" name="Freeform 13"/>
            <p:cNvSpPr/>
            <p:nvPr/>
          </p:nvSpPr>
          <p:spPr bwMode="auto">
            <a:xfrm>
              <a:off x="-1449412" y="5641654"/>
              <a:ext cx="167635" cy="167635"/>
            </a:xfrm>
            <a:custGeom>
              <a:avLst/>
              <a:gdLst>
                <a:gd name="T0" fmla="*/ 161561 w 414"/>
                <a:gd name="T1" fmla="*/ 167635 h 414"/>
                <a:gd name="T2" fmla="*/ 0 w 414"/>
                <a:gd name="T3" fmla="*/ 6074 h 414"/>
                <a:gd name="T4" fmla="*/ 6074 w 414"/>
                <a:gd name="T5" fmla="*/ 0 h 414"/>
                <a:gd name="T6" fmla="*/ 167635 w 414"/>
                <a:gd name="T7" fmla="*/ 161561 h 414"/>
                <a:gd name="T8" fmla="*/ 161561 w 414"/>
                <a:gd name="T9" fmla="*/ 167635 h 4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4" h="414">
                  <a:moveTo>
                    <a:pt x="399" y="414"/>
                  </a:moveTo>
                  <a:lnTo>
                    <a:pt x="0" y="15"/>
                  </a:lnTo>
                  <a:lnTo>
                    <a:pt x="15" y="0"/>
                  </a:lnTo>
                  <a:lnTo>
                    <a:pt x="414" y="399"/>
                  </a:lnTo>
                  <a:lnTo>
                    <a:pt x="399" y="4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97" name="Oval 14"/>
            <p:cNvSpPr>
              <a:spLocks noChangeArrowheads="1"/>
            </p:cNvSpPr>
            <p:nvPr/>
          </p:nvSpPr>
          <p:spPr bwMode="auto">
            <a:xfrm>
              <a:off x="-1267606" y="5709275"/>
              <a:ext cx="32798" cy="32393"/>
            </a:xfrm>
            <a:prstGeom prst="ellipse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98" name="Oval 15"/>
            <p:cNvSpPr>
              <a:spLocks noChangeArrowheads="1"/>
            </p:cNvSpPr>
            <p:nvPr/>
          </p:nvSpPr>
          <p:spPr bwMode="auto">
            <a:xfrm>
              <a:off x="-1496383" y="5709275"/>
              <a:ext cx="32798" cy="32393"/>
            </a:xfrm>
            <a:prstGeom prst="ellipse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99" name="Oval 16"/>
            <p:cNvSpPr>
              <a:spLocks noChangeArrowheads="1"/>
            </p:cNvSpPr>
            <p:nvPr/>
          </p:nvSpPr>
          <p:spPr bwMode="auto">
            <a:xfrm>
              <a:off x="-1381792" y="5823461"/>
              <a:ext cx="32393" cy="32798"/>
            </a:xfrm>
            <a:prstGeom prst="ellipse">
              <a:avLst/>
            </a:prstGeom>
            <a:solidFill>
              <a:srgbClr val="F2BB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00" name="Oval 17"/>
            <p:cNvSpPr>
              <a:spLocks noChangeArrowheads="1"/>
            </p:cNvSpPr>
            <p:nvPr/>
          </p:nvSpPr>
          <p:spPr bwMode="auto">
            <a:xfrm>
              <a:off x="-1300404" y="5790663"/>
              <a:ext cx="32798" cy="32798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01" name="Oval 18"/>
            <p:cNvSpPr>
              <a:spLocks noChangeArrowheads="1"/>
            </p:cNvSpPr>
            <p:nvPr/>
          </p:nvSpPr>
          <p:spPr bwMode="auto">
            <a:xfrm>
              <a:off x="-1463584" y="5627482"/>
              <a:ext cx="32798" cy="32798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02" name="Oval 19"/>
            <p:cNvSpPr>
              <a:spLocks noChangeArrowheads="1"/>
            </p:cNvSpPr>
            <p:nvPr/>
          </p:nvSpPr>
          <p:spPr bwMode="auto">
            <a:xfrm>
              <a:off x="-1300404" y="5627482"/>
              <a:ext cx="32798" cy="32798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03" name="Oval 20"/>
            <p:cNvSpPr>
              <a:spLocks noChangeArrowheads="1"/>
            </p:cNvSpPr>
            <p:nvPr/>
          </p:nvSpPr>
          <p:spPr bwMode="auto">
            <a:xfrm>
              <a:off x="-1463584" y="5790663"/>
              <a:ext cx="32798" cy="32798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04" name="Oval 21"/>
            <p:cNvSpPr>
              <a:spLocks noChangeArrowheads="1"/>
            </p:cNvSpPr>
            <p:nvPr/>
          </p:nvSpPr>
          <p:spPr bwMode="auto">
            <a:xfrm>
              <a:off x="-1381792" y="5594684"/>
              <a:ext cx="32393" cy="32798"/>
            </a:xfrm>
            <a:prstGeom prst="ellipse">
              <a:avLst/>
            </a:prstGeom>
            <a:solidFill>
              <a:srgbClr val="F2BB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536" name="组合 535"/>
          <p:cNvGrpSpPr/>
          <p:nvPr/>
        </p:nvGrpSpPr>
        <p:grpSpPr bwMode="auto">
          <a:xfrm>
            <a:off x="4125913" y="5041900"/>
            <a:ext cx="425450" cy="423863"/>
            <a:chOff x="-2492878" y="4598189"/>
            <a:chExt cx="424756" cy="424756"/>
          </a:xfrm>
        </p:grpSpPr>
        <p:sp>
          <p:nvSpPr>
            <p:cNvPr id="19340" name="Oval 22"/>
            <p:cNvSpPr>
              <a:spLocks noChangeArrowheads="1"/>
            </p:cNvSpPr>
            <p:nvPr/>
          </p:nvSpPr>
          <p:spPr bwMode="auto">
            <a:xfrm>
              <a:off x="-2492878" y="4598189"/>
              <a:ext cx="424756" cy="424756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41" name="Freeform 23"/>
            <p:cNvSpPr/>
            <p:nvPr/>
          </p:nvSpPr>
          <p:spPr bwMode="auto">
            <a:xfrm>
              <a:off x="-2356017" y="4814009"/>
              <a:ext cx="116211" cy="109732"/>
            </a:xfrm>
            <a:custGeom>
              <a:avLst/>
              <a:gdLst>
                <a:gd name="T0" fmla="*/ 11338 w 287"/>
                <a:gd name="T1" fmla="*/ 109732 h 271"/>
                <a:gd name="T2" fmla="*/ 0 w 287"/>
                <a:gd name="T3" fmla="*/ 97989 h 271"/>
                <a:gd name="T4" fmla="*/ 104873 w 287"/>
                <a:gd name="T5" fmla="*/ 0 h 271"/>
                <a:gd name="T6" fmla="*/ 116211 w 287"/>
                <a:gd name="T7" fmla="*/ 11743 h 271"/>
                <a:gd name="T8" fmla="*/ 11338 w 287"/>
                <a:gd name="T9" fmla="*/ 109732 h 2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271">
                  <a:moveTo>
                    <a:pt x="28" y="271"/>
                  </a:moveTo>
                  <a:lnTo>
                    <a:pt x="0" y="242"/>
                  </a:lnTo>
                  <a:lnTo>
                    <a:pt x="259" y="0"/>
                  </a:lnTo>
                  <a:lnTo>
                    <a:pt x="287" y="29"/>
                  </a:lnTo>
                  <a:lnTo>
                    <a:pt x="28" y="271"/>
                  </a:lnTo>
                  <a:close/>
                </a:path>
              </a:pathLst>
            </a:cu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42" name="Freeform 24"/>
            <p:cNvSpPr/>
            <p:nvPr/>
          </p:nvSpPr>
          <p:spPr bwMode="auto">
            <a:xfrm>
              <a:off x="-2356017" y="4814009"/>
              <a:ext cx="116211" cy="109732"/>
            </a:xfrm>
            <a:custGeom>
              <a:avLst/>
              <a:gdLst>
                <a:gd name="T0" fmla="*/ 11338 w 287"/>
                <a:gd name="T1" fmla="*/ 109732 h 271"/>
                <a:gd name="T2" fmla="*/ 0 w 287"/>
                <a:gd name="T3" fmla="*/ 97989 h 271"/>
                <a:gd name="T4" fmla="*/ 104873 w 287"/>
                <a:gd name="T5" fmla="*/ 0 h 271"/>
                <a:gd name="T6" fmla="*/ 116211 w 287"/>
                <a:gd name="T7" fmla="*/ 11743 h 271"/>
                <a:gd name="T8" fmla="*/ 11338 w 287"/>
                <a:gd name="T9" fmla="*/ 109732 h 2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271">
                  <a:moveTo>
                    <a:pt x="28" y="271"/>
                  </a:moveTo>
                  <a:lnTo>
                    <a:pt x="0" y="242"/>
                  </a:lnTo>
                  <a:lnTo>
                    <a:pt x="259" y="0"/>
                  </a:lnTo>
                  <a:lnTo>
                    <a:pt x="287" y="29"/>
                  </a:lnTo>
                  <a:lnTo>
                    <a:pt x="28" y="2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43" name="Freeform 25"/>
            <p:cNvSpPr/>
            <p:nvPr/>
          </p:nvSpPr>
          <p:spPr bwMode="auto">
            <a:xfrm>
              <a:off x="-2321194" y="4814009"/>
              <a:ext cx="116211" cy="109732"/>
            </a:xfrm>
            <a:custGeom>
              <a:avLst/>
              <a:gdLst>
                <a:gd name="T0" fmla="*/ 105278 w 287"/>
                <a:gd name="T1" fmla="*/ 109732 h 271"/>
                <a:gd name="T2" fmla="*/ 0 w 287"/>
                <a:gd name="T3" fmla="*/ 11743 h 271"/>
                <a:gd name="T4" fmla="*/ 11338 w 287"/>
                <a:gd name="T5" fmla="*/ 0 h 271"/>
                <a:gd name="T6" fmla="*/ 116211 w 287"/>
                <a:gd name="T7" fmla="*/ 97989 h 271"/>
                <a:gd name="T8" fmla="*/ 105278 w 287"/>
                <a:gd name="T9" fmla="*/ 109732 h 2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271">
                  <a:moveTo>
                    <a:pt x="260" y="271"/>
                  </a:moveTo>
                  <a:lnTo>
                    <a:pt x="0" y="29"/>
                  </a:lnTo>
                  <a:lnTo>
                    <a:pt x="28" y="0"/>
                  </a:lnTo>
                  <a:lnTo>
                    <a:pt x="287" y="242"/>
                  </a:lnTo>
                  <a:lnTo>
                    <a:pt x="260" y="271"/>
                  </a:lnTo>
                  <a:close/>
                </a:path>
              </a:pathLst>
            </a:cu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44" name="Freeform 26"/>
            <p:cNvSpPr/>
            <p:nvPr/>
          </p:nvSpPr>
          <p:spPr bwMode="auto">
            <a:xfrm>
              <a:off x="-2321194" y="4814009"/>
              <a:ext cx="116211" cy="109732"/>
            </a:xfrm>
            <a:custGeom>
              <a:avLst/>
              <a:gdLst>
                <a:gd name="T0" fmla="*/ 105278 w 287"/>
                <a:gd name="T1" fmla="*/ 109732 h 271"/>
                <a:gd name="T2" fmla="*/ 0 w 287"/>
                <a:gd name="T3" fmla="*/ 11743 h 271"/>
                <a:gd name="T4" fmla="*/ 11338 w 287"/>
                <a:gd name="T5" fmla="*/ 0 h 271"/>
                <a:gd name="T6" fmla="*/ 116211 w 287"/>
                <a:gd name="T7" fmla="*/ 97989 h 271"/>
                <a:gd name="T8" fmla="*/ 105278 w 287"/>
                <a:gd name="T9" fmla="*/ 109732 h 2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271">
                  <a:moveTo>
                    <a:pt x="260" y="271"/>
                  </a:moveTo>
                  <a:lnTo>
                    <a:pt x="0" y="29"/>
                  </a:lnTo>
                  <a:lnTo>
                    <a:pt x="28" y="0"/>
                  </a:lnTo>
                  <a:lnTo>
                    <a:pt x="287" y="242"/>
                  </a:lnTo>
                  <a:lnTo>
                    <a:pt x="260" y="2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45" name="Freeform 27"/>
            <p:cNvSpPr/>
            <p:nvPr/>
          </p:nvSpPr>
          <p:spPr bwMode="auto">
            <a:xfrm>
              <a:off x="-2370999" y="4711565"/>
              <a:ext cx="180997" cy="239305"/>
            </a:xfrm>
            <a:custGeom>
              <a:avLst/>
              <a:gdLst>
                <a:gd name="T0" fmla="*/ 99204 w 447"/>
                <a:gd name="T1" fmla="*/ 10528 h 591"/>
                <a:gd name="T2" fmla="*/ 100824 w 447"/>
                <a:gd name="T3" fmla="*/ 5264 h 591"/>
                <a:gd name="T4" fmla="*/ 96775 w 447"/>
                <a:gd name="T5" fmla="*/ 4049 h 591"/>
                <a:gd name="T6" fmla="*/ 95155 w 447"/>
                <a:gd name="T7" fmla="*/ 0 h 591"/>
                <a:gd name="T8" fmla="*/ 90701 w 447"/>
                <a:gd name="T9" fmla="*/ 1620 h 591"/>
                <a:gd name="T10" fmla="*/ 85842 w 447"/>
                <a:gd name="T11" fmla="*/ 0 h 591"/>
                <a:gd name="T12" fmla="*/ 84222 w 447"/>
                <a:gd name="T13" fmla="*/ 4049 h 591"/>
                <a:gd name="T14" fmla="*/ 80173 w 447"/>
                <a:gd name="T15" fmla="*/ 5264 h 591"/>
                <a:gd name="T16" fmla="*/ 81793 w 447"/>
                <a:gd name="T17" fmla="*/ 10528 h 591"/>
                <a:gd name="T18" fmla="*/ 0 w 447"/>
                <a:gd name="T19" fmla="*/ 239305 h 591"/>
                <a:gd name="T20" fmla="*/ 17411 w 447"/>
                <a:gd name="T21" fmla="*/ 239305 h 591"/>
                <a:gd name="T22" fmla="*/ 90701 w 447"/>
                <a:gd name="T23" fmla="*/ 34823 h 591"/>
                <a:gd name="T24" fmla="*/ 163586 w 447"/>
                <a:gd name="T25" fmla="*/ 239305 h 591"/>
                <a:gd name="T26" fmla="*/ 180997 w 447"/>
                <a:gd name="T27" fmla="*/ 239305 h 591"/>
                <a:gd name="T28" fmla="*/ 99204 w 447"/>
                <a:gd name="T29" fmla="*/ 10528 h 59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47" h="591">
                  <a:moveTo>
                    <a:pt x="245" y="26"/>
                  </a:moveTo>
                  <a:lnTo>
                    <a:pt x="249" y="13"/>
                  </a:lnTo>
                  <a:lnTo>
                    <a:pt x="239" y="10"/>
                  </a:lnTo>
                  <a:lnTo>
                    <a:pt x="235" y="0"/>
                  </a:lnTo>
                  <a:lnTo>
                    <a:pt x="224" y="4"/>
                  </a:lnTo>
                  <a:lnTo>
                    <a:pt x="212" y="0"/>
                  </a:lnTo>
                  <a:lnTo>
                    <a:pt x="208" y="10"/>
                  </a:lnTo>
                  <a:lnTo>
                    <a:pt x="198" y="13"/>
                  </a:lnTo>
                  <a:lnTo>
                    <a:pt x="202" y="26"/>
                  </a:lnTo>
                  <a:lnTo>
                    <a:pt x="0" y="591"/>
                  </a:lnTo>
                  <a:lnTo>
                    <a:pt x="43" y="591"/>
                  </a:lnTo>
                  <a:lnTo>
                    <a:pt x="224" y="86"/>
                  </a:lnTo>
                  <a:lnTo>
                    <a:pt x="404" y="591"/>
                  </a:lnTo>
                  <a:lnTo>
                    <a:pt x="447" y="591"/>
                  </a:lnTo>
                  <a:lnTo>
                    <a:pt x="245" y="26"/>
                  </a:ln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46" name="Freeform 28"/>
            <p:cNvSpPr/>
            <p:nvPr/>
          </p:nvSpPr>
          <p:spPr bwMode="auto">
            <a:xfrm>
              <a:off x="-2370999" y="4711565"/>
              <a:ext cx="180997" cy="239305"/>
            </a:xfrm>
            <a:custGeom>
              <a:avLst/>
              <a:gdLst>
                <a:gd name="T0" fmla="*/ 99204 w 447"/>
                <a:gd name="T1" fmla="*/ 10528 h 591"/>
                <a:gd name="T2" fmla="*/ 100824 w 447"/>
                <a:gd name="T3" fmla="*/ 5264 h 591"/>
                <a:gd name="T4" fmla="*/ 96775 w 447"/>
                <a:gd name="T5" fmla="*/ 4049 h 591"/>
                <a:gd name="T6" fmla="*/ 95155 w 447"/>
                <a:gd name="T7" fmla="*/ 0 h 591"/>
                <a:gd name="T8" fmla="*/ 90701 w 447"/>
                <a:gd name="T9" fmla="*/ 1620 h 591"/>
                <a:gd name="T10" fmla="*/ 85842 w 447"/>
                <a:gd name="T11" fmla="*/ 0 h 591"/>
                <a:gd name="T12" fmla="*/ 84222 w 447"/>
                <a:gd name="T13" fmla="*/ 4049 h 591"/>
                <a:gd name="T14" fmla="*/ 80173 w 447"/>
                <a:gd name="T15" fmla="*/ 5264 h 591"/>
                <a:gd name="T16" fmla="*/ 81793 w 447"/>
                <a:gd name="T17" fmla="*/ 10528 h 591"/>
                <a:gd name="T18" fmla="*/ 0 w 447"/>
                <a:gd name="T19" fmla="*/ 239305 h 591"/>
                <a:gd name="T20" fmla="*/ 17411 w 447"/>
                <a:gd name="T21" fmla="*/ 239305 h 591"/>
                <a:gd name="T22" fmla="*/ 90701 w 447"/>
                <a:gd name="T23" fmla="*/ 34823 h 591"/>
                <a:gd name="T24" fmla="*/ 163586 w 447"/>
                <a:gd name="T25" fmla="*/ 239305 h 591"/>
                <a:gd name="T26" fmla="*/ 180997 w 447"/>
                <a:gd name="T27" fmla="*/ 239305 h 591"/>
                <a:gd name="T28" fmla="*/ 99204 w 447"/>
                <a:gd name="T29" fmla="*/ 10528 h 59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47" h="591">
                  <a:moveTo>
                    <a:pt x="245" y="26"/>
                  </a:moveTo>
                  <a:lnTo>
                    <a:pt x="249" y="13"/>
                  </a:lnTo>
                  <a:lnTo>
                    <a:pt x="239" y="10"/>
                  </a:lnTo>
                  <a:lnTo>
                    <a:pt x="235" y="0"/>
                  </a:lnTo>
                  <a:lnTo>
                    <a:pt x="224" y="4"/>
                  </a:lnTo>
                  <a:lnTo>
                    <a:pt x="212" y="0"/>
                  </a:lnTo>
                  <a:lnTo>
                    <a:pt x="208" y="10"/>
                  </a:lnTo>
                  <a:lnTo>
                    <a:pt x="198" y="13"/>
                  </a:lnTo>
                  <a:lnTo>
                    <a:pt x="202" y="26"/>
                  </a:lnTo>
                  <a:lnTo>
                    <a:pt x="0" y="591"/>
                  </a:lnTo>
                  <a:lnTo>
                    <a:pt x="43" y="591"/>
                  </a:lnTo>
                  <a:lnTo>
                    <a:pt x="224" y="86"/>
                  </a:lnTo>
                  <a:lnTo>
                    <a:pt x="404" y="591"/>
                  </a:lnTo>
                  <a:lnTo>
                    <a:pt x="447" y="591"/>
                  </a:lnTo>
                  <a:lnTo>
                    <a:pt x="245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47" name="Oval 29"/>
            <p:cNvSpPr>
              <a:spLocks noChangeArrowheads="1"/>
            </p:cNvSpPr>
            <p:nvPr/>
          </p:nvSpPr>
          <p:spPr bwMode="auto">
            <a:xfrm>
              <a:off x="-2304998" y="4689295"/>
              <a:ext cx="48995" cy="48995"/>
            </a:xfrm>
            <a:prstGeom prst="ellipse">
              <a:avLst/>
            </a:pr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48" name="Freeform 30"/>
            <p:cNvSpPr/>
            <p:nvPr/>
          </p:nvSpPr>
          <p:spPr bwMode="auto">
            <a:xfrm>
              <a:off x="-2349943" y="4666215"/>
              <a:ext cx="25105" cy="94750"/>
            </a:xfrm>
            <a:custGeom>
              <a:avLst/>
              <a:gdLst>
                <a:gd name="T0" fmla="*/ 20494 w 98"/>
                <a:gd name="T1" fmla="*/ 94750 h 372"/>
                <a:gd name="T2" fmla="*/ 17420 w 98"/>
                <a:gd name="T3" fmla="*/ 93222 h 372"/>
                <a:gd name="T4" fmla="*/ 0 w 98"/>
                <a:gd name="T5" fmla="*/ 47630 h 372"/>
                <a:gd name="T6" fmla="*/ 17420 w 98"/>
                <a:gd name="T7" fmla="*/ 1783 h 372"/>
                <a:gd name="T8" fmla="*/ 23312 w 98"/>
                <a:gd name="T9" fmla="*/ 1274 h 372"/>
                <a:gd name="T10" fmla="*/ 23568 w 98"/>
                <a:gd name="T11" fmla="*/ 7132 h 372"/>
                <a:gd name="T12" fmla="*/ 8198 w 98"/>
                <a:gd name="T13" fmla="*/ 47630 h 372"/>
                <a:gd name="T14" fmla="*/ 23568 w 98"/>
                <a:gd name="T15" fmla="*/ 87873 h 372"/>
                <a:gd name="T16" fmla="*/ 23312 w 98"/>
                <a:gd name="T17" fmla="*/ 93731 h 372"/>
                <a:gd name="T18" fmla="*/ 20494 w 98"/>
                <a:gd name="T19" fmla="*/ 94750 h 3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8" h="372">
                  <a:moveTo>
                    <a:pt x="80" y="372"/>
                  </a:moveTo>
                  <a:cubicBezTo>
                    <a:pt x="76" y="372"/>
                    <a:pt x="71" y="370"/>
                    <a:pt x="68" y="366"/>
                  </a:cubicBezTo>
                  <a:cubicBezTo>
                    <a:pt x="24" y="317"/>
                    <a:pt x="0" y="253"/>
                    <a:pt x="0" y="187"/>
                  </a:cubicBezTo>
                  <a:cubicBezTo>
                    <a:pt x="0" y="120"/>
                    <a:pt x="24" y="57"/>
                    <a:pt x="68" y="7"/>
                  </a:cubicBezTo>
                  <a:cubicBezTo>
                    <a:pt x="74" y="0"/>
                    <a:pt x="84" y="0"/>
                    <a:pt x="91" y="5"/>
                  </a:cubicBezTo>
                  <a:cubicBezTo>
                    <a:pt x="97" y="11"/>
                    <a:pt x="98" y="21"/>
                    <a:pt x="92" y="28"/>
                  </a:cubicBezTo>
                  <a:cubicBezTo>
                    <a:pt x="53" y="72"/>
                    <a:pt x="32" y="128"/>
                    <a:pt x="32" y="187"/>
                  </a:cubicBezTo>
                  <a:cubicBezTo>
                    <a:pt x="32" y="245"/>
                    <a:pt x="53" y="301"/>
                    <a:pt x="92" y="345"/>
                  </a:cubicBezTo>
                  <a:cubicBezTo>
                    <a:pt x="98" y="352"/>
                    <a:pt x="97" y="362"/>
                    <a:pt x="91" y="368"/>
                  </a:cubicBezTo>
                  <a:cubicBezTo>
                    <a:pt x="88" y="371"/>
                    <a:pt x="84" y="372"/>
                    <a:pt x="80" y="3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49" name="Freeform 31"/>
            <p:cNvSpPr/>
            <p:nvPr/>
          </p:nvSpPr>
          <p:spPr bwMode="auto">
            <a:xfrm>
              <a:off x="-2236162" y="4666215"/>
              <a:ext cx="25105" cy="94750"/>
            </a:xfrm>
            <a:custGeom>
              <a:avLst/>
              <a:gdLst>
                <a:gd name="T0" fmla="*/ 4611 w 98"/>
                <a:gd name="T1" fmla="*/ 94750 h 372"/>
                <a:gd name="T2" fmla="*/ 1793 w 98"/>
                <a:gd name="T3" fmla="*/ 93731 h 372"/>
                <a:gd name="T4" fmla="*/ 1537 w 98"/>
                <a:gd name="T5" fmla="*/ 87873 h 372"/>
                <a:gd name="T6" fmla="*/ 16907 w 98"/>
                <a:gd name="T7" fmla="*/ 47630 h 372"/>
                <a:gd name="T8" fmla="*/ 1537 w 98"/>
                <a:gd name="T9" fmla="*/ 7132 h 372"/>
                <a:gd name="T10" fmla="*/ 1793 w 98"/>
                <a:gd name="T11" fmla="*/ 1274 h 372"/>
                <a:gd name="T12" fmla="*/ 7685 w 98"/>
                <a:gd name="T13" fmla="*/ 1783 h 372"/>
                <a:gd name="T14" fmla="*/ 25105 w 98"/>
                <a:gd name="T15" fmla="*/ 47630 h 372"/>
                <a:gd name="T16" fmla="*/ 7685 w 98"/>
                <a:gd name="T17" fmla="*/ 93222 h 372"/>
                <a:gd name="T18" fmla="*/ 4611 w 98"/>
                <a:gd name="T19" fmla="*/ 94750 h 3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8" h="372">
                  <a:moveTo>
                    <a:pt x="18" y="372"/>
                  </a:moveTo>
                  <a:cubicBezTo>
                    <a:pt x="14" y="372"/>
                    <a:pt x="11" y="371"/>
                    <a:pt x="7" y="368"/>
                  </a:cubicBezTo>
                  <a:cubicBezTo>
                    <a:pt x="1" y="362"/>
                    <a:pt x="0" y="352"/>
                    <a:pt x="6" y="345"/>
                  </a:cubicBezTo>
                  <a:cubicBezTo>
                    <a:pt x="45" y="301"/>
                    <a:pt x="66" y="245"/>
                    <a:pt x="66" y="187"/>
                  </a:cubicBezTo>
                  <a:cubicBezTo>
                    <a:pt x="66" y="128"/>
                    <a:pt x="45" y="72"/>
                    <a:pt x="6" y="28"/>
                  </a:cubicBezTo>
                  <a:cubicBezTo>
                    <a:pt x="0" y="21"/>
                    <a:pt x="1" y="11"/>
                    <a:pt x="7" y="5"/>
                  </a:cubicBezTo>
                  <a:cubicBezTo>
                    <a:pt x="14" y="0"/>
                    <a:pt x="24" y="0"/>
                    <a:pt x="30" y="7"/>
                  </a:cubicBezTo>
                  <a:cubicBezTo>
                    <a:pt x="74" y="57"/>
                    <a:pt x="98" y="120"/>
                    <a:pt x="98" y="187"/>
                  </a:cubicBezTo>
                  <a:cubicBezTo>
                    <a:pt x="98" y="253"/>
                    <a:pt x="74" y="317"/>
                    <a:pt x="30" y="366"/>
                  </a:cubicBezTo>
                  <a:cubicBezTo>
                    <a:pt x="27" y="370"/>
                    <a:pt x="22" y="372"/>
                    <a:pt x="18" y="3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50" name="Freeform 32"/>
            <p:cNvSpPr/>
            <p:nvPr/>
          </p:nvSpPr>
          <p:spPr bwMode="auto">
            <a:xfrm>
              <a:off x="-2325243" y="4682006"/>
              <a:ext cx="18626" cy="62762"/>
            </a:xfrm>
            <a:custGeom>
              <a:avLst/>
              <a:gdLst>
                <a:gd name="T0" fmla="*/ 14095 w 74"/>
                <a:gd name="T1" fmla="*/ 62762 h 245"/>
                <a:gd name="T2" fmla="*/ 11075 w 74"/>
                <a:gd name="T3" fmla="*/ 61481 h 245"/>
                <a:gd name="T4" fmla="*/ 0 w 74"/>
                <a:gd name="T5" fmla="*/ 31765 h 245"/>
                <a:gd name="T6" fmla="*/ 11075 w 74"/>
                <a:gd name="T7" fmla="*/ 1793 h 245"/>
                <a:gd name="T8" fmla="*/ 16864 w 74"/>
                <a:gd name="T9" fmla="*/ 1537 h 245"/>
                <a:gd name="T10" fmla="*/ 17116 w 74"/>
                <a:gd name="T11" fmla="*/ 7173 h 245"/>
                <a:gd name="T12" fmla="*/ 8054 w 74"/>
                <a:gd name="T13" fmla="*/ 31765 h 245"/>
                <a:gd name="T14" fmla="*/ 17116 w 74"/>
                <a:gd name="T15" fmla="*/ 56102 h 245"/>
                <a:gd name="T16" fmla="*/ 16864 w 74"/>
                <a:gd name="T17" fmla="*/ 61737 h 245"/>
                <a:gd name="T18" fmla="*/ 14095 w 74"/>
                <a:gd name="T19" fmla="*/ 62762 h 2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4" h="245">
                  <a:moveTo>
                    <a:pt x="56" y="245"/>
                  </a:moveTo>
                  <a:cubicBezTo>
                    <a:pt x="52" y="245"/>
                    <a:pt x="47" y="244"/>
                    <a:pt x="44" y="240"/>
                  </a:cubicBezTo>
                  <a:cubicBezTo>
                    <a:pt x="16" y="208"/>
                    <a:pt x="0" y="166"/>
                    <a:pt x="0" y="124"/>
                  </a:cubicBezTo>
                  <a:cubicBezTo>
                    <a:pt x="0" y="81"/>
                    <a:pt x="16" y="39"/>
                    <a:pt x="44" y="7"/>
                  </a:cubicBezTo>
                  <a:cubicBezTo>
                    <a:pt x="50" y="1"/>
                    <a:pt x="60" y="0"/>
                    <a:pt x="67" y="6"/>
                  </a:cubicBezTo>
                  <a:cubicBezTo>
                    <a:pt x="73" y="12"/>
                    <a:pt x="74" y="22"/>
                    <a:pt x="68" y="28"/>
                  </a:cubicBezTo>
                  <a:cubicBezTo>
                    <a:pt x="45" y="55"/>
                    <a:pt x="32" y="89"/>
                    <a:pt x="32" y="124"/>
                  </a:cubicBezTo>
                  <a:cubicBezTo>
                    <a:pt x="32" y="159"/>
                    <a:pt x="45" y="192"/>
                    <a:pt x="68" y="219"/>
                  </a:cubicBezTo>
                  <a:cubicBezTo>
                    <a:pt x="74" y="225"/>
                    <a:pt x="73" y="236"/>
                    <a:pt x="67" y="241"/>
                  </a:cubicBezTo>
                  <a:cubicBezTo>
                    <a:pt x="64" y="244"/>
                    <a:pt x="60" y="245"/>
                    <a:pt x="56" y="24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51" name="Freeform 33"/>
            <p:cNvSpPr/>
            <p:nvPr/>
          </p:nvSpPr>
          <p:spPr bwMode="auto">
            <a:xfrm>
              <a:off x="-2254383" y="4682006"/>
              <a:ext cx="18626" cy="62762"/>
            </a:xfrm>
            <a:custGeom>
              <a:avLst/>
              <a:gdLst>
                <a:gd name="T0" fmla="*/ 4531 w 74"/>
                <a:gd name="T1" fmla="*/ 62762 h 245"/>
                <a:gd name="T2" fmla="*/ 1762 w 74"/>
                <a:gd name="T3" fmla="*/ 61737 h 245"/>
                <a:gd name="T4" fmla="*/ 1510 w 74"/>
                <a:gd name="T5" fmla="*/ 56102 h 245"/>
                <a:gd name="T6" fmla="*/ 10572 w 74"/>
                <a:gd name="T7" fmla="*/ 31765 h 245"/>
                <a:gd name="T8" fmla="*/ 1510 w 74"/>
                <a:gd name="T9" fmla="*/ 7173 h 245"/>
                <a:gd name="T10" fmla="*/ 1762 w 74"/>
                <a:gd name="T11" fmla="*/ 1537 h 245"/>
                <a:gd name="T12" fmla="*/ 7551 w 74"/>
                <a:gd name="T13" fmla="*/ 1793 h 245"/>
                <a:gd name="T14" fmla="*/ 18626 w 74"/>
                <a:gd name="T15" fmla="*/ 31765 h 245"/>
                <a:gd name="T16" fmla="*/ 7551 w 74"/>
                <a:gd name="T17" fmla="*/ 61481 h 245"/>
                <a:gd name="T18" fmla="*/ 4531 w 74"/>
                <a:gd name="T19" fmla="*/ 62762 h 2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4" h="245">
                  <a:moveTo>
                    <a:pt x="18" y="245"/>
                  </a:moveTo>
                  <a:cubicBezTo>
                    <a:pt x="14" y="245"/>
                    <a:pt x="11" y="244"/>
                    <a:pt x="7" y="241"/>
                  </a:cubicBezTo>
                  <a:cubicBezTo>
                    <a:pt x="1" y="236"/>
                    <a:pt x="0" y="225"/>
                    <a:pt x="6" y="219"/>
                  </a:cubicBezTo>
                  <a:cubicBezTo>
                    <a:pt x="29" y="192"/>
                    <a:pt x="42" y="159"/>
                    <a:pt x="42" y="124"/>
                  </a:cubicBezTo>
                  <a:cubicBezTo>
                    <a:pt x="42" y="89"/>
                    <a:pt x="29" y="55"/>
                    <a:pt x="6" y="28"/>
                  </a:cubicBezTo>
                  <a:cubicBezTo>
                    <a:pt x="0" y="22"/>
                    <a:pt x="1" y="12"/>
                    <a:pt x="7" y="6"/>
                  </a:cubicBezTo>
                  <a:cubicBezTo>
                    <a:pt x="14" y="0"/>
                    <a:pt x="24" y="1"/>
                    <a:pt x="30" y="7"/>
                  </a:cubicBezTo>
                  <a:cubicBezTo>
                    <a:pt x="58" y="39"/>
                    <a:pt x="74" y="81"/>
                    <a:pt x="74" y="124"/>
                  </a:cubicBezTo>
                  <a:cubicBezTo>
                    <a:pt x="74" y="166"/>
                    <a:pt x="58" y="208"/>
                    <a:pt x="30" y="240"/>
                  </a:cubicBezTo>
                  <a:cubicBezTo>
                    <a:pt x="27" y="244"/>
                    <a:pt x="22" y="245"/>
                    <a:pt x="18" y="24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52" name="Freeform 34"/>
            <p:cNvSpPr/>
            <p:nvPr/>
          </p:nvSpPr>
          <p:spPr bwMode="auto">
            <a:xfrm>
              <a:off x="-2306212" y="4746388"/>
              <a:ext cx="51424" cy="95155"/>
            </a:xfrm>
            <a:custGeom>
              <a:avLst/>
              <a:gdLst>
                <a:gd name="T0" fmla="*/ 25914 w 127"/>
                <a:gd name="T1" fmla="*/ 0 h 235"/>
                <a:gd name="T2" fmla="*/ 0 w 127"/>
                <a:gd name="T3" fmla="*/ 71265 h 235"/>
                <a:gd name="T4" fmla="*/ 0 w 127"/>
                <a:gd name="T5" fmla="*/ 71265 h 235"/>
                <a:gd name="T6" fmla="*/ 25914 w 127"/>
                <a:gd name="T7" fmla="*/ 95155 h 235"/>
                <a:gd name="T8" fmla="*/ 51424 w 127"/>
                <a:gd name="T9" fmla="*/ 71265 h 235"/>
                <a:gd name="T10" fmla="*/ 49804 w 127"/>
                <a:gd name="T11" fmla="*/ 67621 h 235"/>
                <a:gd name="T12" fmla="*/ 30369 w 127"/>
                <a:gd name="T13" fmla="*/ 12957 h 235"/>
                <a:gd name="T14" fmla="*/ 25914 w 127"/>
                <a:gd name="T15" fmla="*/ 0 h 2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7" h="235">
                  <a:moveTo>
                    <a:pt x="64" y="0"/>
                  </a:moveTo>
                  <a:lnTo>
                    <a:pt x="0" y="176"/>
                  </a:lnTo>
                  <a:lnTo>
                    <a:pt x="64" y="235"/>
                  </a:lnTo>
                  <a:lnTo>
                    <a:pt x="127" y="176"/>
                  </a:lnTo>
                  <a:lnTo>
                    <a:pt x="123" y="167"/>
                  </a:lnTo>
                  <a:lnTo>
                    <a:pt x="75" y="3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5A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53" name="Freeform 35"/>
            <p:cNvSpPr/>
            <p:nvPr/>
          </p:nvSpPr>
          <p:spPr bwMode="auto">
            <a:xfrm>
              <a:off x="-2306212" y="4746388"/>
              <a:ext cx="51424" cy="95155"/>
            </a:xfrm>
            <a:custGeom>
              <a:avLst/>
              <a:gdLst>
                <a:gd name="T0" fmla="*/ 25914 w 127"/>
                <a:gd name="T1" fmla="*/ 0 h 235"/>
                <a:gd name="T2" fmla="*/ 0 w 127"/>
                <a:gd name="T3" fmla="*/ 71265 h 235"/>
                <a:gd name="T4" fmla="*/ 0 w 127"/>
                <a:gd name="T5" fmla="*/ 71265 h 235"/>
                <a:gd name="T6" fmla="*/ 25914 w 127"/>
                <a:gd name="T7" fmla="*/ 95155 h 235"/>
                <a:gd name="T8" fmla="*/ 51424 w 127"/>
                <a:gd name="T9" fmla="*/ 71265 h 235"/>
                <a:gd name="T10" fmla="*/ 49804 w 127"/>
                <a:gd name="T11" fmla="*/ 67621 h 235"/>
                <a:gd name="T12" fmla="*/ 30369 w 127"/>
                <a:gd name="T13" fmla="*/ 12957 h 235"/>
                <a:gd name="T14" fmla="*/ 25914 w 127"/>
                <a:gd name="T15" fmla="*/ 0 h 2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7" h="235">
                  <a:moveTo>
                    <a:pt x="64" y="0"/>
                  </a:moveTo>
                  <a:lnTo>
                    <a:pt x="0" y="176"/>
                  </a:lnTo>
                  <a:lnTo>
                    <a:pt x="64" y="235"/>
                  </a:lnTo>
                  <a:lnTo>
                    <a:pt x="127" y="176"/>
                  </a:lnTo>
                  <a:lnTo>
                    <a:pt x="123" y="167"/>
                  </a:lnTo>
                  <a:lnTo>
                    <a:pt x="75" y="32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54" name="Freeform 36"/>
            <p:cNvSpPr/>
            <p:nvPr/>
          </p:nvSpPr>
          <p:spPr bwMode="auto">
            <a:xfrm>
              <a:off x="-2280298" y="4817653"/>
              <a:ext cx="25510" cy="23890"/>
            </a:xfrm>
            <a:custGeom>
              <a:avLst/>
              <a:gdLst>
                <a:gd name="T0" fmla="*/ 25510 w 63"/>
                <a:gd name="T1" fmla="*/ 0 h 59"/>
                <a:gd name="T2" fmla="*/ 0 w 63"/>
                <a:gd name="T3" fmla="*/ 23890 h 59"/>
                <a:gd name="T4" fmla="*/ 0 w 63"/>
                <a:gd name="T5" fmla="*/ 23890 h 59"/>
                <a:gd name="T6" fmla="*/ 14982 w 63"/>
                <a:gd name="T7" fmla="*/ 9313 h 59"/>
                <a:gd name="T8" fmla="*/ 25510 w 63"/>
                <a:gd name="T9" fmla="*/ 0 h 59"/>
                <a:gd name="T10" fmla="*/ 25510 w 63"/>
                <a:gd name="T11" fmla="*/ 0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3" h="59">
                  <a:moveTo>
                    <a:pt x="63" y="0"/>
                  </a:moveTo>
                  <a:lnTo>
                    <a:pt x="0" y="59"/>
                  </a:lnTo>
                  <a:lnTo>
                    <a:pt x="37" y="2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446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55" name="Freeform 37"/>
            <p:cNvSpPr/>
            <p:nvPr/>
          </p:nvSpPr>
          <p:spPr bwMode="auto">
            <a:xfrm>
              <a:off x="-2280298" y="4817653"/>
              <a:ext cx="25510" cy="23890"/>
            </a:xfrm>
            <a:custGeom>
              <a:avLst/>
              <a:gdLst>
                <a:gd name="T0" fmla="*/ 25510 w 63"/>
                <a:gd name="T1" fmla="*/ 0 h 59"/>
                <a:gd name="T2" fmla="*/ 0 w 63"/>
                <a:gd name="T3" fmla="*/ 23890 h 59"/>
                <a:gd name="T4" fmla="*/ 0 w 63"/>
                <a:gd name="T5" fmla="*/ 23890 h 59"/>
                <a:gd name="T6" fmla="*/ 14982 w 63"/>
                <a:gd name="T7" fmla="*/ 9313 h 59"/>
                <a:gd name="T8" fmla="*/ 25510 w 63"/>
                <a:gd name="T9" fmla="*/ 0 h 59"/>
                <a:gd name="T10" fmla="*/ 25510 w 63"/>
                <a:gd name="T11" fmla="*/ 0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3" h="59">
                  <a:moveTo>
                    <a:pt x="63" y="0"/>
                  </a:moveTo>
                  <a:lnTo>
                    <a:pt x="0" y="59"/>
                  </a:lnTo>
                  <a:lnTo>
                    <a:pt x="37" y="23"/>
                  </a:lnTo>
                  <a:lnTo>
                    <a:pt x="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56" name="Rectangle 38"/>
            <p:cNvSpPr>
              <a:spLocks noChangeArrowheads="1"/>
            </p:cNvSpPr>
            <p:nvPr/>
          </p:nvSpPr>
          <p:spPr bwMode="auto">
            <a:xfrm>
              <a:off x="-2306212" y="4817653"/>
              <a:ext cx="405" cy="405"/>
            </a:xfrm>
            <a:prstGeom prst="rect">
              <a:avLst/>
            </a:prstGeom>
            <a:solidFill>
              <a:srgbClr val="446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57" name="Freeform 39"/>
            <p:cNvSpPr/>
            <p:nvPr/>
          </p:nvSpPr>
          <p:spPr bwMode="auto">
            <a:xfrm>
              <a:off x="-2306212" y="4817653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58" name="Freeform 40"/>
            <p:cNvSpPr>
              <a:spLocks noEditPoints="1"/>
            </p:cNvSpPr>
            <p:nvPr/>
          </p:nvSpPr>
          <p:spPr bwMode="auto">
            <a:xfrm>
              <a:off x="-2306212" y="4746388"/>
              <a:ext cx="51424" cy="71265"/>
            </a:xfrm>
            <a:custGeom>
              <a:avLst/>
              <a:gdLst>
                <a:gd name="T0" fmla="*/ 49804 w 127"/>
                <a:gd name="T1" fmla="*/ 67621 h 176"/>
                <a:gd name="T2" fmla="*/ 51424 w 127"/>
                <a:gd name="T3" fmla="*/ 71265 h 176"/>
                <a:gd name="T4" fmla="*/ 51424 w 127"/>
                <a:gd name="T5" fmla="*/ 71265 h 176"/>
                <a:gd name="T6" fmla="*/ 51424 w 127"/>
                <a:gd name="T7" fmla="*/ 71265 h 176"/>
                <a:gd name="T8" fmla="*/ 49804 w 127"/>
                <a:gd name="T9" fmla="*/ 67621 h 176"/>
                <a:gd name="T10" fmla="*/ 25914 w 127"/>
                <a:gd name="T11" fmla="*/ 0 h 176"/>
                <a:gd name="T12" fmla="*/ 21055 w 127"/>
                <a:gd name="T13" fmla="*/ 12957 h 176"/>
                <a:gd name="T14" fmla="*/ 8503 w 127"/>
                <a:gd name="T15" fmla="*/ 48185 h 176"/>
                <a:gd name="T16" fmla="*/ 0 w 127"/>
                <a:gd name="T17" fmla="*/ 71265 h 176"/>
                <a:gd name="T18" fmla="*/ 0 w 127"/>
                <a:gd name="T19" fmla="*/ 71265 h 176"/>
                <a:gd name="T20" fmla="*/ 25914 w 127"/>
                <a:gd name="T21" fmla="*/ 0 h 17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7" h="176">
                  <a:moveTo>
                    <a:pt x="123" y="167"/>
                  </a:moveTo>
                  <a:lnTo>
                    <a:pt x="127" y="176"/>
                  </a:lnTo>
                  <a:lnTo>
                    <a:pt x="123" y="167"/>
                  </a:lnTo>
                  <a:close/>
                  <a:moveTo>
                    <a:pt x="64" y="0"/>
                  </a:moveTo>
                  <a:lnTo>
                    <a:pt x="52" y="32"/>
                  </a:lnTo>
                  <a:lnTo>
                    <a:pt x="21" y="119"/>
                  </a:lnTo>
                  <a:lnTo>
                    <a:pt x="0" y="17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4165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59" name="Freeform 41"/>
            <p:cNvSpPr>
              <a:spLocks noEditPoints="1"/>
            </p:cNvSpPr>
            <p:nvPr/>
          </p:nvSpPr>
          <p:spPr bwMode="auto">
            <a:xfrm>
              <a:off x="-2306212" y="4746388"/>
              <a:ext cx="51424" cy="71265"/>
            </a:xfrm>
            <a:custGeom>
              <a:avLst/>
              <a:gdLst>
                <a:gd name="T0" fmla="*/ 49804 w 127"/>
                <a:gd name="T1" fmla="*/ 67621 h 176"/>
                <a:gd name="T2" fmla="*/ 51424 w 127"/>
                <a:gd name="T3" fmla="*/ 71265 h 176"/>
                <a:gd name="T4" fmla="*/ 51424 w 127"/>
                <a:gd name="T5" fmla="*/ 71265 h 176"/>
                <a:gd name="T6" fmla="*/ 51424 w 127"/>
                <a:gd name="T7" fmla="*/ 71265 h 176"/>
                <a:gd name="T8" fmla="*/ 49804 w 127"/>
                <a:gd name="T9" fmla="*/ 67621 h 176"/>
                <a:gd name="T10" fmla="*/ 25914 w 127"/>
                <a:gd name="T11" fmla="*/ 0 h 176"/>
                <a:gd name="T12" fmla="*/ 21055 w 127"/>
                <a:gd name="T13" fmla="*/ 12957 h 176"/>
                <a:gd name="T14" fmla="*/ 8503 w 127"/>
                <a:gd name="T15" fmla="*/ 48185 h 176"/>
                <a:gd name="T16" fmla="*/ 0 w 127"/>
                <a:gd name="T17" fmla="*/ 71265 h 176"/>
                <a:gd name="T18" fmla="*/ 0 w 127"/>
                <a:gd name="T19" fmla="*/ 71265 h 176"/>
                <a:gd name="T20" fmla="*/ 25914 w 127"/>
                <a:gd name="T21" fmla="*/ 0 h 17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7" h="176">
                  <a:moveTo>
                    <a:pt x="123" y="167"/>
                  </a:moveTo>
                  <a:lnTo>
                    <a:pt x="127" y="176"/>
                  </a:lnTo>
                  <a:lnTo>
                    <a:pt x="123" y="167"/>
                  </a:lnTo>
                  <a:moveTo>
                    <a:pt x="64" y="0"/>
                  </a:moveTo>
                  <a:lnTo>
                    <a:pt x="52" y="32"/>
                  </a:lnTo>
                  <a:lnTo>
                    <a:pt x="21" y="119"/>
                  </a:lnTo>
                  <a:lnTo>
                    <a:pt x="0" y="176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60" name="Freeform 42"/>
            <p:cNvSpPr/>
            <p:nvPr/>
          </p:nvSpPr>
          <p:spPr bwMode="auto">
            <a:xfrm>
              <a:off x="-2268555" y="4834254"/>
              <a:ext cx="39277" cy="54663"/>
            </a:xfrm>
            <a:custGeom>
              <a:avLst/>
              <a:gdLst>
                <a:gd name="T0" fmla="*/ 19436 w 97"/>
                <a:gd name="T1" fmla="*/ 0 h 135"/>
                <a:gd name="T2" fmla="*/ 14982 w 97"/>
                <a:gd name="T3" fmla="*/ 4454 h 135"/>
                <a:gd name="T4" fmla="*/ 0 w 97"/>
                <a:gd name="T5" fmla="*/ 18626 h 135"/>
                <a:gd name="T6" fmla="*/ 15387 w 97"/>
                <a:gd name="T7" fmla="*/ 32798 h 135"/>
                <a:gd name="T8" fmla="*/ 39277 w 97"/>
                <a:gd name="T9" fmla="*/ 54663 h 135"/>
                <a:gd name="T10" fmla="*/ 24700 w 97"/>
                <a:gd name="T11" fmla="*/ 13767 h 135"/>
                <a:gd name="T12" fmla="*/ 19436 w 97"/>
                <a:gd name="T13" fmla="*/ 0 h 1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7" h="135">
                  <a:moveTo>
                    <a:pt x="48" y="0"/>
                  </a:moveTo>
                  <a:lnTo>
                    <a:pt x="37" y="11"/>
                  </a:lnTo>
                  <a:lnTo>
                    <a:pt x="0" y="46"/>
                  </a:lnTo>
                  <a:lnTo>
                    <a:pt x="38" y="81"/>
                  </a:lnTo>
                  <a:lnTo>
                    <a:pt x="97" y="135"/>
                  </a:lnTo>
                  <a:lnTo>
                    <a:pt x="61" y="34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65A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61" name="Freeform 43"/>
            <p:cNvSpPr/>
            <p:nvPr/>
          </p:nvSpPr>
          <p:spPr bwMode="auto">
            <a:xfrm>
              <a:off x="-2268555" y="4834254"/>
              <a:ext cx="39277" cy="54663"/>
            </a:xfrm>
            <a:custGeom>
              <a:avLst/>
              <a:gdLst>
                <a:gd name="T0" fmla="*/ 19436 w 97"/>
                <a:gd name="T1" fmla="*/ 0 h 135"/>
                <a:gd name="T2" fmla="*/ 14982 w 97"/>
                <a:gd name="T3" fmla="*/ 4454 h 135"/>
                <a:gd name="T4" fmla="*/ 0 w 97"/>
                <a:gd name="T5" fmla="*/ 18626 h 135"/>
                <a:gd name="T6" fmla="*/ 15387 w 97"/>
                <a:gd name="T7" fmla="*/ 32798 h 135"/>
                <a:gd name="T8" fmla="*/ 39277 w 97"/>
                <a:gd name="T9" fmla="*/ 54663 h 135"/>
                <a:gd name="T10" fmla="*/ 24700 w 97"/>
                <a:gd name="T11" fmla="*/ 13767 h 135"/>
                <a:gd name="T12" fmla="*/ 19436 w 97"/>
                <a:gd name="T13" fmla="*/ 0 h 1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7" h="135">
                  <a:moveTo>
                    <a:pt x="48" y="0"/>
                  </a:moveTo>
                  <a:lnTo>
                    <a:pt x="37" y="11"/>
                  </a:lnTo>
                  <a:lnTo>
                    <a:pt x="0" y="46"/>
                  </a:lnTo>
                  <a:lnTo>
                    <a:pt x="38" y="81"/>
                  </a:lnTo>
                  <a:lnTo>
                    <a:pt x="97" y="135"/>
                  </a:lnTo>
                  <a:lnTo>
                    <a:pt x="61" y="34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62" name="Freeform 44"/>
            <p:cNvSpPr/>
            <p:nvPr/>
          </p:nvSpPr>
          <p:spPr bwMode="auto">
            <a:xfrm>
              <a:off x="-2326863" y="4667429"/>
              <a:ext cx="0" cy="0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AEC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63" name="Freeform 45"/>
            <p:cNvSpPr/>
            <p:nvPr/>
          </p:nvSpPr>
          <p:spPr bwMode="auto">
            <a:xfrm>
              <a:off x="-2341845" y="4667834"/>
              <a:ext cx="48185" cy="113781"/>
            </a:xfrm>
            <a:custGeom>
              <a:avLst/>
              <a:gdLst>
                <a:gd name="T0" fmla="*/ 15297 w 189"/>
                <a:gd name="T1" fmla="*/ 5357 h 446"/>
                <a:gd name="T2" fmla="*/ 15297 w 189"/>
                <a:gd name="T3" fmla="*/ 5613 h 446"/>
                <a:gd name="T4" fmla="*/ 15042 w 189"/>
                <a:gd name="T5" fmla="*/ 5613 h 446"/>
                <a:gd name="T6" fmla="*/ 7648 w 189"/>
                <a:gd name="T7" fmla="*/ 16072 h 446"/>
                <a:gd name="T8" fmla="*/ 0 w 189"/>
                <a:gd name="T9" fmla="*/ 45410 h 446"/>
                <a:gd name="T10" fmla="*/ 0 w 189"/>
                <a:gd name="T11" fmla="*/ 45410 h 446"/>
                <a:gd name="T12" fmla="*/ 0 w 189"/>
                <a:gd name="T13" fmla="*/ 45665 h 446"/>
                <a:gd name="T14" fmla="*/ 15297 w 189"/>
                <a:gd name="T15" fmla="*/ 86229 h 446"/>
                <a:gd name="T16" fmla="*/ 15042 w 189"/>
                <a:gd name="T17" fmla="*/ 92096 h 446"/>
                <a:gd name="T18" fmla="*/ 12237 w 189"/>
                <a:gd name="T19" fmla="*/ 93117 h 446"/>
                <a:gd name="T20" fmla="*/ 9688 w 189"/>
                <a:gd name="T21" fmla="*/ 92096 h 446"/>
                <a:gd name="T22" fmla="*/ 31104 w 189"/>
                <a:gd name="T23" fmla="*/ 113781 h 446"/>
                <a:gd name="T24" fmla="*/ 48185 w 189"/>
                <a:gd name="T25" fmla="*/ 66585 h 446"/>
                <a:gd name="T26" fmla="*/ 36712 w 189"/>
                <a:gd name="T27" fmla="*/ 45921 h 446"/>
                <a:gd name="T28" fmla="*/ 36712 w 189"/>
                <a:gd name="T29" fmla="*/ 45921 h 446"/>
                <a:gd name="T30" fmla="*/ 36712 w 189"/>
                <a:gd name="T31" fmla="*/ 45921 h 446"/>
                <a:gd name="T32" fmla="*/ 36712 w 189"/>
                <a:gd name="T33" fmla="*/ 45665 h 446"/>
                <a:gd name="T34" fmla="*/ 36712 w 189"/>
                <a:gd name="T35" fmla="*/ 45410 h 446"/>
                <a:gd name="T36" fmla="*/ 36712 w 189"/>
                <a:gd name="T37" fmla="*/ 45410 h 446"/>
                <a:gd name="T38" fmla="*/ 36712 w 189"/>
                <a:gd name="T39" fmla="*/ 45155 h 446"/>
                <a:gd name="T40" fmla="*/ 36712 w 189"/>
                <a:gd name="T41" fmla="*/ 45155 h 446"/>
                <a:gd name="T42" fmla="*/ 43851 w 189"/>
                <a:gd name="T43" fmla="*/ 28318 h 446"/>
                <a:gd name="T44" fmla="*/ 33653 w 189"/>
                <a:gd name="T45" fmla="*/ 16072 h 446"/>
                <a:gd name="T46" fmla="*/ 32378 w 189"/>
                <a:gd name="T47" fmla="*/ 22960 h 446"/>
                <a:gd name="T48" fmla="*/ 24475 w 189"/>
                <a:gd name="T49" fmla="*/ 44900 h 446"/>
                <a:gd name="T50" fmla="*/ 24475 w 189"/>
                <a:gd name="T51" fmla="*/ 44900 h 446"/>
                <a:gd name="T52" fmla="*/ 24475 w 189"/>
                <a:gd name="T53" fmla="*/ 44900 h 446"/>
                <a:gd name="T54" fmla="*/ 24475 w 189"/>
                <a:gd name="T55" fmla="*/ 45155 h 446"/>
                <a:gd name="T56" fmla="*/ 24475 w 189"/>
                <a:gd name="T57" fmla="*/ 45155 h 446"/>
                <a:gd name="T58" fmla="*/ 24475 w 189"/>
                <a:gd name="T59" fmla="*/ 45410 h 446"/>
                <a:gd name="T60" fmla="*/ 24475 w 189"/>
                <a:gd name="T61" fmla="*/ 45410 h 446"/>
                <a:gd name="T62" fmla="*/ 24475 w 189"/>
                <a:gd name="T63" fmla="*/ 45410 h 446"/>
                <a:gd name="T64" fmla="*/ 24475 w 189"/>
                <a:gd name="T65" fmla="*/ 45665 h 446"/>
                <a:gd name="T66" fmla="*/ 24475 w 189"/>
                <a:gd name="T67" fmla="*/ 45665 h 446"/>
                <a:gd name="T68" fmla="*/ 24475 w 189"/>
                <a:gd name="T69" fmla="*/ 47961 h 446"/>
                <a:gd name="T70" fmla="*/ 33398 w 189"/>
                <a:gd name="T71" fmla="*/ 75769 h 446"/>
                <a:gd name="T72" fmla="*/ 30594 w 189"/>
                <a:gd name="T73" fmla="*/ 76789 h 446"/>
                <a:gd name="T74" fmla="*/ 30594 w 189"/>
                <a:gd name="T75" fmla="*/ 76789 h 446"/>
                <a:gd name="T76" fmla="*/ 27534 w 189"/>
                <a:gd name="T77" fmla="*/ 75514 h 446"/>
                <a:gd name="T78" fmla="*/ 16317 w 189"/>
                <a:gd name="T79" fmla="*/ 45921 h 446"/>
                <a:gd name="T80" fmla="*/ 16317 w 189"/>
                <a:gd name="T81" fmla="*/ 45921 h 446"/>
                <a:gd name="T82" fmla="*/ 16317 w 189"/>
                <a:gd name="T83" fmla="*/ 45665 h 446"/>
                <a:gd name="T84" fmla="*/ 16317 w 189"/>
                <a:gd name="T85" fmla="*/ 45665 h 446"/>
                <a:gd name="T86" fmla="*/ 16317 w 189"/>
                <a:gd name="T87" fmla="*/ 45410 h 446"/>
                <a:gd name="T88" fmla="*/ 16317 w 189"/>
                <a:gd name="T89" fmla="*/ 45155 h 446"/>
                <a:gd name="T90" fmla="*/ 16317 w 189"/>
                <a:gd name="T91" fmla="*/ 45155 h 446"/>
                <a:gd name="T92" fmla="*/ 26260 w 189"/>
                <a:gd name="T93" fmla="*/ 17603 h 446"/>
                <a:gd name="T94" fmla="*/ 26260 w 189"/>
                <a:gd name="T95" fmla="*/ 17603 h 446"/>
                <a:gd name="T96" fmla="*/ 26514 w 189"/>
                <a:gd name="T97" fmla="*/ 17603 h 446"/>
                <a:gd name="T98" fmla="*/ 27789 w 189"/>
                <a:gd name="T99" fmla="*/ 16072 h 446"/>
                <a:gd name="T100" fmla="*/ 15297 w 189"/>
                <a:gd name="T101" fmla="*/ 0 h 44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89" h="446">
                  <a:moveTo>
                    <a:pt x="60" y="0"/>
                  </a:moveTo>
                  <a:cubicBezTo>
                    <a:pt x="65" y="6"/>
                    <a:pt x="65" y="15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60" y="21"/>
                    <a:pt x="60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8" y="35"/>
                    <a:pt x="38" y="49"/>
                    <a:pt x="30" y="63"/>
                  </a:cubicBezTo>
                  <a:cubicBezTo>
                    <a:pt x="22" y="79"/>
                    <a:pt x="15" y="95"/>
                    <a:pt x="10" y="112"/>
                  </a:cubicBezTo>
                  <a:cubicBezTo>
                    <a:pt x="4" y="133"/>
                    <a:pt x="0" y="155"/>
                    <a:pt x="0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0" y="179"/>
                    <a:pt x="0" y="180"/>
                  </a:cubicBezTo>
                  <a:cubicBezTo>
                    <a:pt x="0" y="238"/>
                    <a:pt x="21" y="294"/>
                    <a:pt x="60" y="338"/>
                  </a:cubicBezTo>
                  <a:cubicBezTo>
                    <a:pt x="60" y="338"/>
                    <a:pt x="60" y="338"/>
                    <a:pt x="60" y="338"/>
                  </a:cubicBezTo>
                  <a:cubicBezTo>
                    <a:pt x="66" y="345"/>
                    <a:pt x="65" y="355"/>
                    <a:pt x="59" y="361"/>
                  </a:cubicBezTo>
                  <a:cubicBezTo>
                    <a:pt x="56" y="364"/>
                    <a:pt x="52" y="365"/>
                    <a:pt x="48" y="365"/>
                  </a:cubicBezTo>
                  <a:cubicBezTo>
                    <a:pt x="48" y="365"/>
                    <a:pt x="48" y="365"/>
                    <a:pt x="48" y="365"/>
                  </a:cubicBezTo>
                  <a:cubicBezTo>
                    <a:pt x="48" y="365"/>
                    <a:pt x="48" y="365"/>
                    <a:pt x="48" y="365"/>
                  </a:cubicBezTo>
                  <a:cubicBezTo>
                    <a:pt x="44" y="365"/>
                    <a:pt x="40" y="364"/>
                    <a:pt x="38" y="361"/>
                  </a:cubicBezTo>
                  <a:cubicBezTo>
                    <a:pt x="48" y="372"/>
                    <a:pt x="48" y="372"/>
                    <a:pt x="48" y="372"/>
                  </a:cubicBezTo>
                  <a:cubicBezTo>
                    <a:pt x="122" y="446"/>
                    <a:pt x="122" y="446"/>
                    <a:pt x="122" y="446"/>
                  </a:cubicBezTo>
                  <a:cubicBezTo>
                    <a:pt x="153" y="359"/>
                    <a:pt x="153" y="359"/>
                    <a:pt x="153" y="359"/>
                  </a:cubicBezTo>
                  <a:cubicBezTo>
                    <a:pt x="189" y="261"/>
                    <a:pt x="189" y="261"/>
                    <a:pt x="189" y="261"/>
                  </a:cubicBezTo>
                  <a:cubicBezTo>
                    <a:pt x="162" y="244"/>
                    <a:pt x="144" y="214"/>
                    <a:pt x="144" y="180"/>
                  </a:cubicBezTo>
                  <a:cubicBezTo>
                    <a:pt x="144" y="180"/>
                    <a:pt x="144" y="180"/>
                    <a:pt x="144" y="180"/>
                  </a:cubicBezTo>
                  <a:cubicBezTo>
                    <a:pt x="144" y="180"/>
                    <a:pt x="144" y="180"/>
                    <a:pt x="144" y="180"/>
                  </a:cubicBezTo>
                  <a:cubicBezTo>
                    <a:pt x="144" y="180"/>
                    <a:pt x="144" y="180"/>
                    <a:pt x="144" y="180"/>
                  </a:cubicBezTo>
                  <a:cubicBezTo>
                    <a:pt x="144" y="180"/>
                    <a:pt x="144" y="180"/>
                    <a:pt x="144" y="180"/>
                  </a:cubicBezTo>
                  <a:cubicBezTo>
                    <a:pt x="144" y="180"/>
                    <a:pt x="144" y="180"/>
                    <a:pt x="144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44" y="179"/>
                    <a:pt x="144" y="179"/>
                    <a:pt x="144" y="178"/>
                  </a:cubicBezTo>
                  <a:cubicBezTo>
                    <a:pt x="144" y="178"/>
                    <a:pt x="144" y="178"/>
                    <a:pt x="144" y="178"/>
                  </a:cubicBezTo>
                  <a:cubicBezTo>
                    <a:pt x="144" y="178"/>
                    <a:pt x="144" y="178"/>
                    <a:pt x="144" y="178"/>
                  </a:cubicBezTo>
                  <a:cubicBezTo>
                    <a:pt x="144" y="178"/>
                    <a:pt x="144" y="178"/>
                    <a:pt x="144" y="178"/>
                  </a:cubicBezTo>
                  <a:cubicBezTo>
                    <a:pt x="144" y="178"/>
                    <a:pt x="144" y="177"/>
                    <a:pt x="144" y="177"/>
                  </a:cubicBezTo>
                  <a:cubicBezTo>
                    <a:pt x="144" y="177"/>
                    <a:pt x="144" y="177"/>
                    <a:pt x="144" y="177"/>
                  </a:cubicBezTo>
                  <a:cubicBezTo>
                    <a:pt x="144" y="177"/>
                    <a:pt x="144" y="177"/>
                    <a:pt x="144" y="177"/>
                  </a:cubicBezTo>
                  <a:cubicBezTo>
                    <a:pt x="144" y="177"/>
                    <a:pt x="144" y="177"/>
                    <a:pt x="144" y="177"/>
                  </a:cubicBezTo>
                  <a:cubicBezTo>
                    <a:pt x="145" y="151"/>
                    <a:pt x="156" y="128"/>
                    <a:pt x="172" y="111"/>
                  </a:cubicBezTo>
                  <a:cubicBezTo>
                    <a:pt x="172" y="111"/>
                    <a:pt x="172" y="111"/>
                    <a:pt x="172" y="111"/>
                  </a:cubicBezTo>
                  <a:cubicBezTo>
                    <a:pt x="174" y="110"/>
                    <a:pt x="175" y="109"/>
                    <a:pt x="176" y="108"/>
                  </a:cubicBezTo>
                  <a:cubicBezTo>
                    <a:pt x="132" y="63"/>
                    <a:pt x="132" y="63"/>
                    <a:pt x="132" y="63"/>
                  </a:cubicBezTo>
                  <a:cubicBezTo>
                    <a:pt x="137" y="69"/>
                    <a:pt x="137" y="78"/>
                    <a:pt x="132" y="84"/>
                  </a:cubicBezTo>
                  <a:cubicBezTo>
                    <a:pt x="130" y="86"/>
                    <a:pt x="129" y="88"/>
                    <a:pt x="127" y="90"/>
                  </a:cubicBezTo>
                  <a:cubicBezTo>
                    <a:pt x="122" y="97"/>
                    <a:pt x="117" y="104"/>
                    <a:pt x="113" y="112"/>
                  </a:cubicBezTo>
                  <a:cubicBezTo>
                    <a:pt x="103" y="131"/>
                    <a:pt x="97" y="153"/>
                    <a:pt x="96" y="176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9"/>
                    <a:pt x="96" y="179"/>
                    <a:pt x="96" y="179"/>
                  </a:cubicBezTo>
                  <a:cubicBezTo>
                    <a:pt x="96" y="179"/>
                    <a:pt x="96" y="179"/>
                    <a:pt x="96" y="179"/>
                  </a:cubicBezTo>
                  <a:cubicBezTo>
                    <a:pt x="96" y="179"/>
                    <a:pt x="96" y="179"/>
                    <a:pt x="96" y="179"/>
                  </a:cubicBezTo>
                  <a:cubicBezTo>
                    <a:pt x="96" y="179"/>
                    <a:pt x="96" y="179"/>
                    <a:pt x="96" y="179"/>
                  </a:cubicBezTo>
                  <a:cubicBezTo>
                    <a:pt x="96" y="179"/>
                    <a:pt x="96" y="179"/>
                    <a:pt x="96" y="180"/>
                  </a:cubicBezTo>
                  <a:cubicBezTo>
                    <a:pt x="96" y="182"/>
                    <a:pt x="96" y="185"/>
                    <a:pt x="96" y="188"/>
                  </a:cubicBezTo>
                  <a:cubicBezTo>
                    <a:pt x="98" y="220"/>
                    <a:pt x="111" y="251"/>
                    <a:pt x="132" y="275"/>
                  </a:cubicBezTo>
                  <a:cubicBezTo>
                    <a:pt x="138" y="281"/>
                    <a:pt x="137" y="292"/>
                    <a:pt x="131" y="297"/>
                  </a:cubicBezTo>
                  <a:cubicBezTo>
                    <a:pt x="128" y="300"/>
                    <a:pt x="124" y="301"/>
                    <a:pt x="120" y="301"/>
                  </a:cubicBezTo>
                  <a:cubicBezTo>
                    <a:pt x="120" y="301"/>
                    <a:pt x="120" y="301"/>
                    <a:pt x="120" y="301"/>
                  </a:cubicBezTo>
                  <a:cubicBezTo>
                    <a:pt x="120" y="301"/>
                    <a:pt x="120" y="301"/>
                    <a:pt x="120" y="301"/>
                  </a:cubicBezTo>
                  <a:cubicBezTo>
                    <a:pt x="120" y="301"/>
                    <a:pt x="120" y="301"/>
                    <a:pt x="120" y="301"/>
                  </a:cubicBezTo>
                  <a:cubicBezTo>
                    <a:pt x="116" y="301"/>
                    <a:pt x="112" y="300"/>
                    <a:pt x="109" y="297"/>
                  </a:cubicBezTo>
                  <a:cubicBezTo>
                    <a:pt x="109" y="296"/>
                    <a:pt x="108" y="296"/>
                    <a:pt x="108" y="296"/>
                  </a:cubicBezTo>
                  <a:cubicBezTo>
                    <a:pt x="81" y="265"/>
                    <a:pt x="65" y="225"/>
                    <a:pt x="64" y="184"/>
                  </a:cubicBezTo>
                  <a:cubicBezTo>
                    <a:pt x="64" y="182"/>
                    <a:pt x="64" y="181"/>
                    <a:pt x="64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4" y="178"/>
                    <a:pt x="64" y="178"/>
                    <a:pt x="64" y="178"/>
                  </a:cubicBezTo>
                  <a:cubicBezTo>
                    <a:pt x="64" y="178"/>
                    <a:pt x="64" y="178"/>
                    <a:pt x="64" y="178"/>
                  </a:cubicBezTo>
                  <a:cubicBezTo>
                    <a:pt x="64" y="178"/>
                    <a:pt x="64" y="178"/>
                    <a:pt x="64" y="178"/>
                  </a:cubicBezTo>
                  <a:cubicBezTo>
                    <a:pt x="64" y="178"/>
                    <a:pt x="64" y="178"/>
                    <a:pt x="64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65" y="138"/>
                    <a:pt x="78" y="100"/>
                    <a:pt x="103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5" y="67"/>
                    <a:pt x="107" y="65"/>
                    <a:pt x="108" y="63"/>
                  </a:cubicBezTo>
                  <a:cubicBezTo>
                    <a:pt x="108" y="63"/>
                    <a:pt x="109" y="63"/>
                    <a:pt x="109" y="63"/>
                  </a:cubicBezTo>
                  <a:cubicBezTo>
                    <a:pt x="111" y="60"/>
                    <a:pt x="115" y="58"/>
                    <a:pt x="118" y="58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65A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64" name="Freeform 46"/>
            <p:cNvSpPr>
              <a:spLocks noEditPoints="1"/>
            </p:cNvSpPr>
            <p:nvPr/>
          </p:nvSpPr>
          <p:spPr bwMode="auto">
            <a:xfrm>
              <a:off x="-2304998" y="4695369"/>
              <a:ext cx="11338" cy="39277"/>
            </a:xfrm>
            <a:custGeom>
              <a:avLst/>
              <a:gdLst>
                <a:gd name="T0" fmla="*/ 0 w 45"/>
                <a:gd name="T1" fmla="*/ 18483 h 153"/>
                <a:gd name="T2" fmla="*/ 11338 w 45"/>
                <a:gd name="T3" fmla="*/ 39277 h 153"/>
                <a:gd name="T4" fmla="*/ 11338 w 45"/>
                <a:gd name="T5" fmla="*/ 39277 h 153"/>
                <a:gd name="T6" fmla="*/ 7055 w 45"/>
                <a:gd name="T7" fmla="*/ 35683 h 153"/>
                <a:gd name="T8" fmla="*/ 0 w 45"/>
                <a:gd name="T9" fmla="*/ 18483 h 153"/>
                <a:gd name="T10" fmla="*/ 0 w 45"/>
                <a:gd name="T11" fmla="*/ 18227 h 153"/>
                <a:gd name="T12" fmla="*/ 0 w 45"/>
                <a:gd name="T13" fmla="*/ 18483 h 153"/>
                <a:gd name="T14" fmla="*/ 0 w 45"/>
                <a:gd name="T15" fmla="*/ 18227 h 153"/>
                <a:gd name="T16" fmla="*/ 0 w 45"/>
                <a:gd name="T17" fmla="*/ 17970 h 153"/>
                <a:gd name="T18" fmla="*/ 0 w 45"/>
                <a:gd name="T19" fmla="*/ 18227 h 153"/>
                <a:gd name="T20" fmla="*/ 0 w 45"/>
                <a:gd name="T21" fmla="*/ 17970 h 153"/>
                <a:gd name="T22" fmla="*/ 0 w 45"/>
                <a:gd name="T23" fmla="*/ 17970 h 153"/>
                <a:gd name="T24" fmla="*/ 0 w 45"/>
                <a:gd name="T25" fmla="*/ 17970 h 153"/>
                <a:gd name="T26" fmla="*/ 0 w 45"/>
                <a:gd name="T27" fmla="*/ 17970 h 153"/>
                <a:gd name="T28" fmla="*/ 0 w 45"/>
                <a:gd name="T29" fmla="*/ 17713 h 153"/>
                <a:gd name="T30" fmla="*/ 0 w 45"/>
                <a:gd name="T31" fmla="*/ 17970 h 153"/>
                <a:gd name="T32" fmla="*/ 0 w 45"/>
                <a:gd name="T33" fmla="*/ 17713 h 153"/>
                <a:gd name="T34" fmla="*/ 0 w 45"/>
                <a:gd name="T35" fmla="*/ 17713 h 153"/>
                <a:gd name="T36" fmla="*/ 0 w 45"/>
                <a:gd name="T37" fmla="*/ 17713 h 153"/>
                <a:gd name="T38" fmla="*/ 0 w 45"/>
                <a:gd name="T39" fmla="*/ 17713 h 153"/>
                <a:gd name="T40" fmla="*/ 7055 w 45"/>
                <a:gd name="T41" fmla="*/ 770 h 153"/>
                <a:gd name="T42" fmla="*/ 0 w 45"/>
                <a:gd name="T43" fmla="*/ 17713 h 153"/>
                <a:gd name="T44" fmla="*/ 7055 w 45"/>
                <a:gd name="T45" fmla="*/ 1027 h 153"/>
                <a:gd name="T46" fmla="*/ 7055 w 45"/>
                <a:gd name="T47" fmla="*/ 1027 h 153"/>
                <a:gd name="T48" fmla="*/ 7055 w 45"/>
                <a:gd name="T49" fmla="*/ 770 h 153"/>
                <a:gd name="T50" fmla="*/ 8063 w 45"/>
                <a:gd name="T51" fmla="*/ 0 h 153"/>
                <a:gd name="T52" fmla="*/ 7055 w 45"/>
                <a:gd name="T53" fmla="*/ 770 h 153"/>
                <a:gd name="T54" fmla="*/ 8315 w 45"/>
                <a:gd name="T55" fmla="*/ 0 h 153"/>
                <a:gd name="T56" fmla="*/ 8063 w 45"/>
                <a:gd name="T57" fmla="*/ 0 h 15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5" h="153">
                  <a:moveTo>
                    <a:pt x="0" y="72"/>
                  </a:moveTo>
                  <a:cubicBezTo>
                    <a:pt x="0" y="106"/>
                    <a:pt x="18" y="136"/>
                    <a:pt x="45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39" y="149"/>
                    <a:pt x="33" y="144"/>
                    <a:pt x="28" y="139"/>
                  </a:cubicBezTo>
                  <a:cubicBezTo>
                    <a:pt x="11" y="122"/>
                    <a:pt x="0" y="98"/>
                    <a:pt x="0" y="72"/>
                  </a:cubicBezTo>
                  <a:moveTo>
                    <a:pt x="0" y="71"/>
                  </a:moveTo>
                  <a:cubicBezTo>
                    <a:pt x="0" y="71"/>
                    <a:pt x="0" y="71"/>
                    <a:pt x="0" y="72"/>
                  </a:cubicBezTo>
                  <a:cubicBezTo>
                    <a:pt x="0" y="71"/>
                    <a:pt x="0" y="71"/>
                    <a:pt x="0" y="71"/>
                  </a:cubicBezTo>
                  <a:moveTo>
                    <a:pt x="0" y="7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0"/>
                  </a:cubicBezTo>
                  <a:moveTo>
                    <a:pt x="0" y="7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moveTo>
                    <a:pt x="0" y="69"/>
                  </a:moveTo>
                  <a:cubicBezTo>
                    <a:pt x="0" y="69"/>
                    <a:pt x="0" y="70"/>
                    <a:pt x="0" y="70"/>
                  </a:cubicBezTo>
                  <a:cubicBezTo>
                    <a:pt x="0" y="70"/>
                    <a:pt x="0" y="69"/>
                    <a:pt x="0" y="69"/>
                  </a:cubicBezTo>
                  <a:moveTo>
                    <a:pt x="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moveTo>
                    <a:pt x="28" y="3"/>
                  </a:moveTo>
                  <a:cubicBezTo>
                    <a:pt x="12" y="20"/>
                    <a:pt x="1" y="43"/>
                    <a:pt x="0" y="69"/>
                  </a:cubicBezTo>
                  <a:cubicBezTo>
                    <a:pt x="1" y="43"/>
                    <a:pt x="11" y="21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3"/>
                  </a:cubicBezTo>
                  <a:moveTo>
                    <a:pt x="32" y="0"/>
                  </a:moveTo>
                  <a:cubicBezTo>
                    <a:pt x="31" y="1"/>
                    <a:pt x="30" y="2"/>
                    <a:pt x="28" y="3"/>
                  </a:cubicBezTo>
                  <a:cubicBezTo>
                    <a:pt x="30" y="2"/>
                    <a:pt x="31" y="1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rgbClr val="A084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65" name="Freeform 47"/>
            <p:cNvSpPr>
              <a:spLocks noEditPoints="1"/>
            </p:cNvSpPr>
            <p:nvPr/>
          </p:nvSpPr>
          <p:spPr bwMode="auto">
            <a:xfrm>
              <a:off x="-2341845" y="4667429"/>
              <a:ext cx="17006" cy="93535"/>
            </a:xfrm>
            <a:custGeom>
              <a:avLst/>
              <a:gdLst>
                <a:gd name="T0" fmla="*/ 15460 w 66"/>
                <a:gd name="T1" fmla="*/ 86635 h 366"/>
                <a:gd name="T2" fmla="*/ 15460 w 66"/>
                <a:gd name="T3" fmla="*/ 92002 h 366"/>
                <a:gd name="T4" fmla="*/ 15202 w 66"/>
                <a:gd name="T5" fmla="*/ 92513 h 366"/>
                <a:gd name="T6" fmla="*/ 12368 w 66"/>
                <a:gd name="T7" fmla="*/ 93535 h 366"/>
                <a:gd name="T8" fmla="*/ 12368 w 66"/>
                <a:gd name="T9" fmla="*/ 93535 h 366"/>
                <a:gd name="T10" fmla="*/ 15202 w 66"/>
                <a:gd name="T11" fmla="*/ 92513 h 366"/>
                <a:gd name="T12" fmla="*/ 15460 w 66"/>
                <a:gd name="T13" fmla="*/ 86635 h 366"/>
                <a:gd name="T14" fmla="*/ 0 w 66"/>
                <a:gd name="T15" fmla="*/ 46001 h 366"/>
                <a:gd name="T16" fmla="*/ 0 w 66"/>
                <a:gd name="T17" fmla="*/ 46256 h 366"/>
                <a:gd name="T18" fmla="*/ 0 w 66"/>
                <a:gd name="T19" fmla="*/ 46256 h 366"/>
                <a:gd name="T20" fmla="*/ 0 w 66"/>
                <a:gd name="T21" fmla="*/ 46001 h 366"/>
                <a:gd name="T22" fmla="*/ 0 w 66"/>
                <a:gd name="T23" fmla="*/ 45745 h 366"/>
                <a:gd name="T24" fmla="*/ 0 w 66"/>
                <a:gd name="T25" fmla="*/ 46001 h 366"/>
                <a:gd name="T26" fmla="*/ 0 w 66"/>
                <a:gd name="T27" fmla="*/ 45745 h 366"/>
                <a:gd name="T28" fmla="*/ 0 w 66"/>
                <a:gd name="T29" fmla="*/ 45745 h 366"/>
                <a:gd name="T30" fmla="*/ 0 w 66"/>
                <a:gd name="T31" fmla="*/ 45745 h 366"/>
                <a:gd name="T32" fmla="*/ 0 w 66"/>
                <a:gd name="T33" fmla="*/ 45745 h 366"/>
                <a:gd name="T34" fmla="*/ 15202 w 66"/>
                <a:gd name="T35" fmla="*/ 5878 h 366"/>
                <a:gd name="T36" fmla="*/ 15202 w 66"/>
                <a:gd name="T37" fmla="*/ 5878 h 366"/>
                <a:gd name="T38" fmla="*/ 15202 w 66"/>
                <a:gd name="T39" fmla="*/ 5878 h 366"/>
                <a:gd name="T40" fmla="*/ 15460 w 66"/>
                <a:gd name="T41" fmla="*/ 5878 h 366"/>
                <a:gd name="T42" fmla="*/ 15202 w 66"/>
                <a:gd name="T43" fmla="*/ 5878 h 366"/>
                <a:gd name="T44" fmla="*/ 15460 w 66"/>
                <a:gd name="T45" fmla="*/ 5878 h 366"/>
                <a:gd name="T46" fmla="*/ 15202 w 66"/>
                <a:gd name="T47" fmla="*/ 0 h 366"/>
                <a:gd name="T48" fmla="*/ 15460 w 66"/>
                <a:gd name="T49" fmla="*/ 256 h 366"/>
                <a:gd name="T50" fmla="*/ 15460 w 66"/>
                <a:gd name="T51" fmla="*/ 5622 h 366"/>
                <a:gd name="T52" fmla="*/ 15460 w 66"/>
                <a:gd name="T53" fmla="*/ 5622 h 366"/>
                <a:gd name="T54" fmla="*/ 15460 w 66"/>
                <a:gd name="T55" fmla="*/ 5622 h 366"/>
                <a:gd name="T56" fmla="*/ 15460 w 66"/>
                <a:gd name="T57" fmla="*/ 256 h 366"/>
                <a:gd name="T58" fmla="*/ 15460 w 66"/>
                <a:gd name="T59" fmla="*/ 256 h 366"/>
                <a:gd name="T60" fmla="*/ 15202 w 66"/>
                <a:gd name="T61" fmla="*/ 0 h 3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6" h="366">
                  <a:moveTo>
                    <a:pt x="60" y="339"/>
                  </a:moveTo>
                  <a:cubicBezTo>
                    <a:pt x="65" y="345"/>
                    <a:pt x="65" y="354"/>
                    <a:pt x="60" y="360"/>
                  </a:cubicBezTo>
                  <a:cubicBezTo>
                    <a:pt x="60" y="361"/>
                    <a:pt x="59" y="361"/>
                    <a:pt x="59" y="362"/>
                  </a:cubicBezTo>
                  <a:cubicBezTo>
                    <a:pt x="56" y="365"/>
                    <a:pt x="52" y="366"/>
                    <a:pt x="48" y="366"/>
                  </a:cubicBezTo>
                  <a:cubicBezTo>
                    <a:pt x="48" y="366"/>
                    <a:pt x="48" y="366"/>
                    <a:pt x="48" y="366"/>
                  </a:cubicBezTo>
                  <a:cubicBezTo>
                    <a:pt x="52" y="366"/>
                    <a:pt x="56" y="365"/>
                    <a:pt x="59" y="362"/>
                  </a:cubicBezTo>
                  <a:cubicBezTo>
                    <a:pt x="65" y="356"/>
                    <a:pt x="66" y="346"/>
                    <a:pt x="60" y="339"/>
                  </a:cubicBezTo>
                  <a:moveTo>
                    <a:pt x="0" y="180"/>
                  </a:moveTo>
                  <a:cubicBezTo>
                    <a:pt x="0" y="180"/>
                    <a:pt x="0" y="180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0"/>
                    <a:pt x="0" y="180"/>
                    <a:pt x="0" y="180"/>
                  </a:cubicBezTo>
                  <a:moveTo>
                    <a:pt x="0" y="179"/>
                  </a:moveTo>
                  <a:cubicBezTo>
                    <a:pt x="0" y="180"/>
                    <a:pt x="0" y="180"/>
                    <a:pt x="0" y="180"/>
                  </a:cubicBezTo>
                  <a:cubicBezTo>
                    <a:pt x="0" y="180"/>
                    <a:pt x="0" y="180"/>
                    <a:pt x="0" y="179"/>
                  </a:cubicBezTo>
                  <a:moveTo>
                    <a:pt x="0" y="179"/>
                  </a:move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moveTo>
                    <a:pt x="59" y="23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moveTo>
                    <a:pt x="60" y="23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59" y="23"/>
                    <a:pt x="60" y="23"/>
                  </a:cubicBezTo>
                  <a:moveTo>
                    <a:pt x="59" y="0"/>
                  </a:moveTo>
                  <a:cubicBezTo>
                    <a:pt x="60" y="0"/>
                    <a:pt x="60" y="1"/>
                    <a:pt x="60" y="1"/>
                  </a:cubicBezTo>
                  <a:cubicBezTo>
                    <a:pt x="65" y="7"/>
                    <a:pt x="65" y="16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5" y="16"/>
                    <a:pt x="65" y="7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AEC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66" name="Freeform 48"/>
            <p:cNvSpPr>
              <a:spLocks noEditPoints="1"/>
            </p:cNvSpPr>
            <p:nvPr/>
          </p:nvSpPr>
          <p:spPr bwMode="auto">
            <a:xfrm>
              <a:off x="-2325243" y="4682816"/>
              <a:ext cx="18626" cy="61952"/>
            </a:xfrm>
            <a:custGeom>
              <a:avLst/>
              <a:gdLst>
                <a:gd name="T0" fmla="*/ 14095 w 74"/>
                <a:gd name="T1" fmla="*/ 61952 h 243"/>
                <a:gd name="T2" fmla="*/ 11327 w 74"/>
                <a:gd name="T3" fmla="*/ 60932 h 243"/>
                <a:gd name="T4" fmla="*/ 17116 w 74"/>
                <a:gd name="T5" fmla="*/ 55323 h 243"/>
                <a:gd name="T6" fmla="*/ 16864 w 74"/>
                <a:gd name="T7" fmla="*/ 60932 h 243"/>
                <a:gd name="T8" fmla="*/ 14095 w 74"/>
                <a:gd name="T9" fmla="*/ 61952 h 243"/>
                <a:gd name="T10" fmla="*/ 17116 w 74"/>
                <a:gd name="T11" fmla="*/ 55323 h 243"/>
                <a:gd name="T12" fmla="*/ 0 w 74"/>
                <a:gd name="T13" fmla="*/ 31103 h 243"/>
                <a:gd name="T14" fmla="*/ 0 w 74"/>
                <a:gd name="T15" fmla="*/ 32123 h 243"/>
                <a:gd name="T16" fmla="*/ 8054 w 74"/>
                <a:gd name="T17" fmla="*/ 30849 h 243"/>
                <a:gd name="T18" fmla="*/ 8054 w 74"/>
                <a:gd name="T19" fmla="*/ 31103 h 243"/>
                <a:gd name="T20" fmla="*/ 0 w 74"/>
                <a:gd name="T21" fmla="*/ 30849 h 243"/>
                <a:gd name="T22" fmla="*/ 0 w 74"/>
                <a:gd name="T23" fmla="*/ 30849 h 243"/>
                <a:gd name="T24" fmla="*/ 8054 w 74"/>
                <a:gd name="T25" fmla="*/ 30849 h 243"/>
                <a:gd name="T26" fmla="*/ 0 w 74"/>
                <a:gd name="T27" fmla="*/ 30849 h 243"/>
                <a:gd name="T28" fmla="*/ 0 w 74"/>
                <a:gd name="T29" fmla="*/ 30849 h 243"/>
                <a:gd name="T30" fmla="*/ 8054 w 74"/>
                <a:gd name="T31" fmla="*/ 30849 h 243"/>
                <a:gd name="T32" fmla="*/ 8054 w 74"/>
                <a:gd name="T33" fmla="*/ 30594 h 243"/>
                <a:gd name="T34" fmla="*/ 8054 w 74"/>
                <a:gd name="T35" fmla="*/ 30594 h 243"/>
                <a:gd name="T36" fmla="*/ 0 w 74"/>
                <a:gd name="T37" fmla="*/ 30594 h 243"/>
                <a:gd name="T38" fmla="*/ 8054 w 74"/>
                <a:gd name="T39" fmla="*/ 30594 h 243"/>
                <a:gd name="T40" fmla="*/ 8054 w 74"/>
                <a:gd name="T41" fmla="*/ 30594 h 243"/>
                <a:gd name="T42" fmla="*/ 0 w 74"/>
                <a:gd name="T43" fmla="*/ 30594 h 243"/>
                <a:gd name="T44" fmla="*/ 8054 w 74"/>
                <a:gd name="T45" fmla="*/ 30339 h 243"/>
                <a:gd name="T46" fmla="*/ 8054 w 74"/>
                <a:gd name="T47" fmla="*/ 30339 h 243"/>
                <a:gd name="T48" fmla="*/ 0 w 74"/>
                <a:gd name="T49" fmla="*/ 30339 h 243"/>
                <a:gd name="T50" fmla="*/ 8054 w 74"/>
                <a:gd name="T51" fmla="*/ 30339 h 243"/>
                <a:gd name="T52" fmla="*/ 8054 w 74"/>
                <a:gd name="T53" fmla="*/ 30339 h 243"/>
                <a:gd name="T54" fmla="*/ 8054 w 74"/>
                <a:gd name="T55" fmla="*/ 30339 h 243"/>
                <a:gd name="T56" fmla="*/ 8054 w 74"/>
                <a:gd name="T57" fmla="*/ 30084 h 243"/>
                <a:gd name="T58" fmla="*/ 8054 w 74"/>
                <a:gd name="T59" fmla="*/ 30084 h 243"/>
                <a:gd name="T60" fmla="*/ 8054 w 74"/>
                <a:gd name="T61" fmla="*/ 30084 h 243"/>
                <a:gd name="T62" fmla="*/ 9816 w 74"/>
                <a:gd name="T63" fmla="*/ 2804 h 243"/>
                <a:gd name="T64" fmla="*/ 3524 w 74"/>
                <a:gd name="T65" fmla="*/ 13767 h 243"/>
                <a:gd name="T66" fmla="*/ 9816 w 74"/>
                <a:gd name="T67" fmla="*/ 2804 h 243"/>
                <a:gd name="T68" fmla="*/ 9816 w 74"/>
                <a:gd name="T69" fmla="*/ 2804 h 243"/>
                <a:gd name="T70" fmla="*/ 9816 w 74"/>
                <a:gd name="T71" fmla="*/ 2804 h 243"/>
                <a:gd name="T72" fmla="*/ 16864 w 74"/>
                <a:gd name="T73" fmla="*/ 1020 h 243"/>
                <a:gd name="T74" fmla="*/ 18123 w 74"/>
                <a:gd name="T75" fmla="*/ 4589 h 243"/>
                <a:gd name="T76" fmla="*/ 15857 w 74"/>
                <a:gd name="T77" fmla="*/ 8158 h 243"/>
                <a:gd name="T78" fmla="*/ 17116 w 74"/>
                <a:gd name="T79" fmla="*/ 1275 h 243"/>
                <a:gd name="T80" fmla="*/ 16864 w 74"/>
                <a:gd name="T81" fmla="*/ 1020 h 243"/>
                <a:gd name="T82" fmla="*/ 16864 w 74"/>
                <a:gd name="T83" fmla="*/ 1020 h 243"/>
                <a:gd name="T84" fmla="*/ 13592 w 74"/>
                <a:gd name="T85" fmla="*/ 0 h 243"/>
                <a:gd name="T86" fmla="*/ 13592 w 74"/>
                <a:gd name="T87" fmla="*/ 0 h 24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4" h="243">
                  <a:moveTo>
                    <a:pt x="45" y="239"/>
                  </a:moveTo>
                  <a:cubicBezTo>
                    <a:pt x="48" y="242"/>
                    <a:pt x="52" y="243"/>
                    <a:pt x="56" y="243"/>
                  </a:cubicBezTo>
                  <a:cubicBezTo>
                    <a:pt x="56" y="243"/>
                    <a:pt x="55" y="243"/>
                    <a:pt x="54" y="243"/>
                  </a:cubicBezTo>
                  <a:cubicBezTo>
                    <a:pt x="51" y="243"/>
                    <a:pt x="47" y="241"/>
                    <a:pt x="45" y="239"/>
                  </a:cubicBezTo>
                  <a:moveTo>
                    <a:pt x="32" y="130"/>
                  </a:moveTo>
                  <a:cubicBezTo>
                    <a:pt x="34" y="162"/>
                    <a:pt x="47" y="193"/>
                    <a:pt x="68" y="217"/>
                  </a:cubicBezTo>
                  <a:cubicBezTo>
                    <a:pt x="70" y="219"/>
                    <a:pt x="72" y="223"/>
                    <a:pt x="72" y="226"/>
                  </a:cubicBezTo>
                  <a:cubicBezTo>
                    <a:pt x="72" y="231"/>
                    <a:pt x="71" y="236"/>
                    <a:pt x="67" y="239"/>
                  </a:cubicBezTo>
                  <a:cubicBezTo>
                    <a:pt x="64" y="242"/>
                    <a:pt x="60" y="243"/>
                    <a:pt x="56" y="243"/>
                  </a:cubicBezTo>
                  <a:cubicBezTo>
                    <a:pt x="56" y="243"/>
                    <a:pt x="56" y="243"/>
                    <a:pt x="56" y="243"/>
                  </a:cubicBezTo>
                  <a:cubicBezTo>
                    <a:pt x="60" y="243"/>
                    <a:pt x="64" y="242"/>
                    <a:pt x="67" y="239"/>
                  </a:cubicBezTo>
                  <a:cubicBezTo>
                    <a:pt x="73" y="234"/>
                    <a:pt x="74" y="223"/>
                    <a:pt x="68" y="217"/>
                  </a:cubicBezTo>
                  <a:cubicBezTo>
                    <a:pt x="47" y="193"/>
                    <a:pt x="34" y="162"/>
                    <a:pt x="32" y="130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0" y="124"/>
                    <a:pt x="0" y="126"/>
                  </a:cubicBezTo>
                  <a:cubicBezTo>
                    <a:pt x="0" y="124"/>
                    <a:pt x="0" y="123"/>
                    <a:pt x="0" y="122"/>
                  </a:cubicBezTo>
                  <a:moveTo>
                    <a:pt x="32" y="121"/>
                  </a:moveTo>
                  <a:cubicBezTo>
                    <a:pt x="32" y="121"/>
                    <a:pt x="32" y="121"/>
                    <a:pt x="32" y="122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32" y="121"/>
                    <a:pt x="32" y="121"/>
                    <a:pt x="32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2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32" y="121"/>
                  </a:moveTo>
                  <a:cubicBezTo>
                    <a:pt x="32" y="121"/>
                    <a:pt x="32" y="121"/>
                    <a:pt x="32" y="121"/>
                  </a:cubicBezTo>
                  <a:cubicBezTo>
                    <a:pt x="32" y="121"/>
                    <a:pt x="32" y="121"/>
                    <a:pt x="32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32" y="120"/>
                  </a:moveTo>
                  <a:cubicBezTo>
                    <a:pt x="32" y="121"/>
                    <a:pt x="32" y="121"/>
                    <a:pt x="32" y="121"/>
                  </a:cubicBezTo>
                  <a:cubicBezTo>
                    <a:pt x="32" y="121"/>
                    <a:pt x="32" y="121"/>
                    <a:pt x="32" y="120"/>
                  </a:cubicBezTo>
                  <a:moveTo>
                    <a:pt x="32" y="120"/>
                  </a:moveTo>
                  <a:cubicBezTo>
                    <a:pt x="32" y="120"/>
                    <a:pt x="32" y="120"/>
                    <a:pt x="32" y="120"/>
                  </a:cubicBezTo>
                  <a:cubicBezTo>
                    <a:pt x="32" y="120"/>
                    <a:pt x="32" y="120"/>
                    <a:pt x="32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32" y="120"/>
                  </a:moveTo>
                  <a:cubicBezTo>
                    <a:pt x="32" y="120"/>
                    <a:pt x="32" y="120"/>
                    <a:pt x="32" y="120"/>
                  </a:cubicBezTo>
                  <a:cubicBezTo>
                    <a:pt x="32" y="120"/>
                    <a:pt x="32" y="120"/>
                    <a:pt x="32" y="120"/>
                  </a:cubicBezTo>
                  <a:moveTo>
                    <a:pt x="0" y="119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19"/>
                  </a:cubicBezTo>
                  <a:moveTo>
                    <a:pt x="32" y="119"/>
                  </a:moveTo>
                  <a:cubicBezTo>
                    <a:pt x="32" y="119"/>
                    <a:pt x="32" y="119"/>
                    <a:pt x="32" y="119"/>
                  </a:cubicBezTo>
                  <a:cubicBezTo>
                    <a:pt x="32" y="119"/>
                    <a:pt x="32" y="119"/>
                    <a:pt x="32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32" y="119"/>
                  </a:moveTo>
                  <a:cubicBezTo>
                    <a:pt x="32" y="119"/>
                    <a:pt x="32" y="119"/>
                    <a:pt x="32" y="119"/>
                  </a:cubicBezTo>
                  <a:cubicBezTo>
                    <a:pt x="32" y="119"/>
                    <a:pt x="32" y="119"/>
                    <a:pt x="32" y="119"/>
                  </a:cubicBezTo>
                  <a:moveTo>
                    <a:pt x="32" y="118"/>
                  </a:moveTo>
                  <a:cubicBezTo>
                    <a:pt x="32" y="119"/>
                    <a:pt x="32" y="119"/>
                    <a:pt x="32" y="119"/>
                  </a:cubicBezTo>
                  <a:cubicBezTo>
                    <a:pt x="32" y="119"/>
                    <a:pt x="32" y="119"/>
                    <a:pt x="32" y="118"/>
                  </a:cubicBezTo>
                  <a:moveTo>
                    <a:pt x="32" y="118"/>
                  </a:move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moveTo>
                    <a:pt x="32" y="118"/>
                  </a:move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moveTo>
                    <a:pt x="39" y="11"/>
                  </a:moveTo>
                  <a:cubicBezTo>
                    <a:pt x="14" y="42"/>
                    <a:pt x="1" y="80"/>
                    <a:pt x="0" y="119"/>
                  </a:cubicBezTo>
                  <a:cubicBezTo>
                    <a:pt x="0" y="96"/>
                    <a:pt x="5" y="74"/>
                    <a:pt x="14" y="54"/>
                  </a:cubicBezTo>
                  <a:cubicBezTo>
                    <a:pt x="20" y="39"/>
                    <a:pt x="29" y="24"/>
                    <a:pt x="39" y="11"/>
                  </a:cubicBezTo>
                  <a:moveTo>
                    <a:pt x="39" y="11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moveTo>
                    <a:pt x="40" y="11"/>
                  </a:moveTo>
                  <a:cubicBezTo>
                    <a:pt x="40" y="11"/>
                    <a:pt x="40" y="11"/>
                    <a:pt x="39" y="11"/>
                  </a:cubicBezTo>
                  <a:cubicBezTo>
                    <a:pt x="40" y="11"/>
                    <a:pt x="40" y="11"/>
                    <a:pt x="40" y="11"/>
                  </a:cubicBezTo>
                  <a:moveTo>
                    <a:pt x="67" y="4"/>
                  </a:moveTo>
                  <a:cubicBezTo>
                    <a:pt x="67" y="5"/>
                    <a:pt x="68" y="5"/>
                    <a:pt x="68" y="5"/>
                  </a:cubicBezTo>
                  <a:cubicBezTo>
                    <a:pt x="71" y="9"/>
                    <a:pt x="72" y="13"/>
                    <a:pt x="72" y="18"/>
                  </a:cubicBezTo>
                  <a:cubicBezTo>
                    <a:pt x="72" y="21"/>
                    <a:pt x="70" y="24"/>
                    <a:pt x="68" y="26"/>
                  </a:cubicBezTo>
                  <a:cubicBezTo>
                    <a:pt x="66" y="28"/>
                    <a:pt x="65" y="30"/>
                    <a:pt x="63" y="32"/>
                  </a:cubicBezTo>
                  <a:cubicBezTo>
                    <a:pt x="65" y="30"/>
                    <a:pt x="66" y="28"/>
                    <a:pt x="68" y="26"/>
                  </a:cubicBezTo>
                  <a:cubicBezTo>
                    <a:pt x="73" y="20"/>
                    <a:pt x="73" y="11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4"/>
                    <a:pt x="67" y="4"/>
                    <a:pt x="67" y="4"/>
                  </a:cubicBezTo>
                  <a:moveTo>
                    <a:pt x="67" y="4"/>
                  </a:move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moveTo>
                    <a:pt x="54" y="0"/>
                  </a:moveTo>
                  <a:cubicBezTo>
                    <a:pt x="51" y="0"/>
                    <a:pt x="47" y="2"/>
                    <a:pt x="45" y="5"/>
                  </a:cubicBezTo>
                  <a:cubicBezTo>
                    <a:pt x="47" y="2"/>
                    <a:pt x="51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AEC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67" name="Freeform 49"/>
            <p:cNvSpPr/>
            <p:nvPr/>
          </p:nvSpPr>
          <p:spPr bwMode="auto">
            <a:xfrm>
              <a:off x="-2332532" y="4759345"/>
              <a:ext cx="405" cy="810"/>
            </a:xfrm>
            <a:custGeom>
              <a:avLst/>
              <a:gdLst>
                <a:gd name="T0" fmla="*/ 0 w 2"/>
                <a:gd name="T1" fmla="*/ 0 h 2"/>
                <a:gd name="T2" fmla="*/ 405 w 2"/>
                <a:gd name="T3" fmla="*/ 810 h 2"/>
                <a:gd name="T4" fmla="*/ 203 w 2"/>
                <a:gd name="T5" fmla="*/ 810 h 2"/>
                <a:gd name="T6" fmla="*/ 0 w 2"/>
                <a:gd name="T7" fmla="*/ 0 h 2"/>
                <a:gd name="T8" fmla="*/ 0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5A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68" name="Freeform 50"/>
            <p:cNvSpPr/>
            <p:nvPr/>
          </p:nvSpPr>
          <p:spPr bwMode="auto">
            <a:xfrm>
              <a:off x="-2332532" y="4759345"/>
              <a:ext cx="405" cy="810"/>
            </a:xfrm>
            <a:custGeom>
              <a:avLst/>
              <a:gdLst>
                <a:gd name="T0" fmla="*/ 0 w 1"/>
                <a:gd name="T1" fmla="*/ 0 h 2"/>
                <a:gd name="T2" fmla="*/ 405 w 1"/>
                <a:gd name="T3" fmla="*/ 81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EC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69" name="Freeform 51"/>
            <p:cNvSpPr>
              <a:spLocks noEditPoints="1"/>
            </p:cNvSpPr>
            <p:nvPr/>
          </p:nvSpPr>
          <p:spPr bwMode="auto">
            <a:xfrm>
              <a:off x="-2280703" y="5022945"/>
              <a:ext cx="3644" cy="0"/>
            </a:xfrm>
            <a:custGeom>
              <a:avLst/>
              <a:gdLst>
                <a:gd name="T0" fmla="*/ 0 w 14"/>
                <a:gd name="T1" fmla="*/ 0 w 14"/>
                <a:gd name="T2" fmla="*/ 0 w 14"/>
                <a:gd name="T3" fmla="*/ 521 w 14"/>
                <a:gd name="T4" fmla="*/ 260 w 14"/>
                <a:gd name="T5" fmla="*/ 521 w 14"/>
                <a:gd name="T6" fmla="*/ 1041 w 14"/>
                <a:gd name="T7" fmla="*/ 1041 w 14"/>
                <a:gd name="T8" fmla="*/ 1041 w 14"/>
                <a:gd name="T9" fmla="*/ 1041 w 14"/>
                <a:gd name="T10" fmla="*/ 1041 w 14"/>
                <a:gd name="T11" fmla="*/ 1041 w 14"/>
                <a:gd name="T12" fmla="*/ 1301 w 14"/>
                <a:gd name="T13" fmla="*/ 1301 w 14"/>
                <a:gd name="T14" fmla="*/ 1301 w 14"/>
                <a:gd name="T15" fmla="*/ 1562 w 14"/>
                <a:gd name="T16" fmla="*/ 1301 w 14"/>
                <a:gd name="T17" fmla="*/ 1562 w 14"/>
                <a:gd name="T18" fmla="*/ 1562 w 14"/>
                <a:gd name="T19" fmla="*/ 1562 w 14"/>
                <a:gd name="T20" fmla="*/ 1562 w 14"/>
                <a:gd name="T21" fmla="*/ 1822 w 14"/>
                <a:gd name="T22" fmla="*/ 1822 w 14"/>
                <a:gd name="T23" fmla="*/ 1822 w 14"/>
                <a:gd name="T24" fmla="*/ 2082 w 14"/>
                <a:gd name="T25" fmla="*/ 1822 w 14"/>
                <a:gd name="T26" fmla="*/ 2082 w 14"/>
                <a:gd name="T27" fmla="*/ 2082 w 14"/>
                <a:gd name="T28" fmla="*/ 2082 w 14"/>
                <a:gd name="T29" fmla="*/ 2082 w 14"/>
                <a:gd name="T30" fmla="*/ 2343 w 14"/>
                <a:gd name="T31" fmla="*/ 2343 w 14"/>
                <a:gd name="T32" fmla="*/ 2343 w 14"/>
                <a:gd name="T33" fmla="*/ 2603 w 14"/>
                <a:gd name="T34" fmla="*/ 2603 w 14"/>
                <a:gd name="T35" fmla="*/ 2603 w 14"/>
                <a:gd name="T36" fmla="*/ 3123 w 14"/>
                <a:gd name="T37" fmla="*/ 3123 w 14"/>
                <a:gd name="T38" fmla="*/ 3123 w 14"/>
                <a:gd name="T39" fmla="*/ 3644 w 14"/>
                <a:gd name="T40" fmla="*/ 3644 w 14"/>
                <a:gd name="T41" fmla="*/ 3644 w 1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42">
                  <a:pos x="T0" y="0"/>
                </a:cxn>
                <a:cxn ang="T43">
                  <a:pos x="T1" y="0"/>
                </a:cxn>
                <a:cxn ang="T44">
                  <a:pos x="T2" y="0"/>
                </a:cxn>
                <a:cxn ang="T45">
                  <a:pos x="T3" y="0"/>
                </a:cxn>
                <a:cxn ang="T46">
                  <a:pos x="T4" y="0"/>
                </a:cxn>
                <a:cxn ang="T47">
                  <a:pos x="T5" y="0"/>
                </a:cxn>
                <a:cxn ang="T48">
                  <a:pos x="T6" y="0"/>
                </a:cxn>
                <a:cxn ang="T49">
                  <a:pos x="T7" y="0"/>
                </a:cxn>
                <a:cxn ang="T50">
                  <a:pos x="T8" y="0"/>
                </a:cxn>
                <a:cxn ang="T51">
                  <a:pos x="T9" y="0"/>
                </a:cxn>
                <a:cxn ang="T52">
                  <a:pos x="T10" y="0"/>
                </a:cxn>
                <a:cxn ang="T53">
                  <a:pos x="T11" y="0"/>
                </a:cxn>
                <a:cxn ang="T54">
                  <a:pos x="T12" y="0"/>
                </a:cxn>
                <a:cxn ang="T55">
                  <a:pos x="T13" y="0"/>
                </a:cxn>
                <a:cxn ang="T56">
                  <a:pos x="T14" y="0"/>
                </a:cxn>
                <a:cxn ang="T57">
                  <a:pos x="T15" y="0"/>
                </a:cxn>
                <a:cxn ang="T58">
                  <a:pos x="T16" y="0"/>
                </a:cxn>
                <a:cxn ang="T59">
                  <a:pos x="T17" y="0"/>
                </a:cxn>
                <a:cxn ang="T60">
                  <a:pos x="T18" y="0"/>
                </a:cxn>
                <a:cxn ang="T61">
                  <a:pos x="T19" y="0"/>
                </a:cxn>
                <a:cxn ang="T62">
                  <a:pos x="T20" y="0"/>
                </a:cxn>
                <a:cxn ang="T63">
                  <a:pos x="T21" y="0"/>
                </a:cxn>
                <a:cxn ang="T64">
                  <a:pos x="T22" y="0"/>
                </a:cxn>
                <a:cxn ang="T65">
                  <a:pos x="T23" y="0"/>
                </a:cxn>
                <a:cxn ang="T66">
                  <a:pos x="T24" y="0"/>
                </a:cxn>
                <a:cxn ang="T67">
                  <a:pos x="T25" y="0"/>
                </a:cxn>
                <a:cxn ang="T68">
                  <a:pos x="T26" y="0"/>
                </a:cxn>
                <a:cxn ang="T69">
                  <a:pos x="T27" y="0"/>
                </a:cxn>
                <a:cxn ang="T70">
                  <a:pos x="T28" y="0"/>
                </a:cxn>
                <a:cxn ang="T71">
                  <a:pos x="T29" y="0"/>
                </a:cxn>
                <a:cxn ang="T72">
                  <a:pos x="T30" y="0"/>
                </a:cxn>
                <a:cxn ang="T73">
                  <a:pos x="T31" y="0"/>
                </a:cxn>
                <a:cxn ang="T74">
                  <a:pos x="T32" y="0"/>
                </a:cxn>
                <a:cxn ang="T75">
                  <a:pos x="T33" y="0"/>
                </a:cxn>
                <a:cxn ang="T76">
                  <a:pos x="T34" y="0"/>
                </a:cxn>
                <a:cxn ang="T77">
                  <a:pos x="T35" y="0"/>
                </a:cxn>
                <a:cxn ang="T78">
                  <a:pos x="T36" y="0"/>
                </a:cxn>
                <a:cxn ang="T79">
                  <a:pos x="T37" y="0"/>
                </a:cxn>
                <a:cxn ang="T80">
                  <a:pos x="T38" y="0"/>
                </a:cxn>
                <a:cxn ang="T81">
                  <a:pos x="T39" y="0"/>
                </a:cxn>
                <a:cxn ang="T82">
                  <a:pos x="T40" y="0"/>
                </a:cxn>
                <a:cxn ang="T83">
                  <a:pos x="T41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AEC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70" name="Freeform 52"/>
            <p:cNvSpPr/>
            <p:nvPr/>
          </p:nvSpPr>
          <p:spPr bwMode="auto">
            <a:xfrm>
              <a:off x="-2370999" y="4667834"/>
              <a:ext cx="302066" cy="355110"/>
            </a:xfrm>
            <a:custGeom>
              <a:avLst/>
              <a:gdLst>
                <a:gd name="T0" fmla="*/ 159842 w 1183"/>
                <a:gd name="T1" fmla="*/ 45697 h 1391"/>
                <a:gd name="T2" fmla="*/ 159842 w 1183"/>
                <a:gd name="T3" fmla="*/ 45952 h 1391"/>
                <a:gd name="T4" fmla="*/ 159842 w 1183"/>
                <a:gd name="T5" fmla="*/ 45952 h 1391"/>
                <a:gd name="T6" fmla="*/ 139415 w 1183"/>
                <a:gd name="T7" fmla="*/ 93181 h 1391"/>
                <a:gd name="T8" fmla="*/ 136606 w 1183"/>
                <a:gd name="T9" fmla="*/ 92160 h 1391"/>
                <a:gd name="T10" fmla="*/ 147331 w 1183"/>
                <a:gd name="T11" fmla="*/ 68163 h 1391"/>
                <a:gd name="T12" fmla="*/ 151671 w 1183"/>
                <a:gd name="T13" fmla="*/ 46463 h 1391"/>
                <a:gd name="T14" fmla="*/ 151671 w 1183"/>
                <a:gd name="T15" fmla="*/ 46208 h 1391"/>
                <a:gd name="T16" fmla="*/ 151671 w 1183"/>
                <a:gd name="T17" fmla="*/ 45952 h 1391"/>
                <a:gd name="T18" fmla="*/ 151671 w 1183"/>
                <a:gd name="T19" fmla="*/ 45697 h 1391"/>
                <a:gd name="T20" fmla="*/ 124095 w 1183"/>
                <a:gd name="T21" fmla="*/ 16083 h 1391"/>
                <a:gd name="T22" fmla="*/ 135330 w 1183"/>
                <a:gd name="T23" fmla="*/ 45187 h 1391"/>
                <a:gd name="T24" fmla="*/ 135330 w 1183"/>
                <a:gd name="T25" fmla="*/ 45442 h 1391"/>
                <a:gd name="T26" fmla="*/ 135330 w 1183"/>
                <a:gd name="T27" fmla="*/ 45697 h 1391"/>
                <a:gd name="T28" fmla="*/ 135330 w 1183"/>
                <a:gd name="T29" fmla="*/ 45952 h 1391"/>
                <a:gd name="T30" fmla="*/ 135330 w 1183"/>
                <a:gd name="T31" fmla="*/ 45952 h 1391"/>
                <a:gd name="T32" fmla="*/ 135330 w 1183"/>
                <a:gd name="T33" fmla="*/ 46208 h 1391"/>
                <a:gd name="T34" fmla="*/ 121031 w 1183"/>
                <a:gd name="T35" fmla="*/ 76843 h 1391"/>
                <a:gd name="T36" fmla="*/ 118222 w 1183"/>
                <a:gd name="T37" fmla="*/ 75821 h 1391"/>
                <a:gd name="T38" fmla="*/ 118222 w 1183"/>
                <a:gd name="T39" fmla="*/ 75821 h 1391"/>
                <a:gd name="T40" fmla="*/ 118222 w 1183"/>
                <a:gd name="T41" fmla="*/ 75821 h 1391"/>
                <a:gd name="T42" fmla="*/ 118222 w 1183"/>
                <a:gd name="T43" fmla="*/ 75821 h 1391"/>
                <a:gd name="T44" fmla="*/ 118222 w 1183"/>
                <a:gd name="T45" fmla="*/ 75821 h 1391"/>
                <a:gd name="T46" fmla="*/ 117711 w 1183"/>
                <a:gd name="T47" fmla="*/ 70460 h 1391"/>
                <a:gd name="T48" fmla="*/ 125116 w 1183"/>
                <a:gd name="T49" fmla="*/ 45952 h 1391"/>
                <a:gd name="T50" fmla="*/ 114903 w 1183"/>
                <a:gd name="T51" fmla="*/ 45187 h 1391"/>
                <a:gd name="T52" fmla="*/ 114903 w 1183"/>
                <a:gd name="T53" fmla="*/ 45952 h 1391"/>
                <a:gd name="T54" fmla="*/ 114903 w 1183"/>
                <a:gd name="T55" fmla="*/ 45952 h 1391"/>
                <a:gd name="T56" fmla="*/ 114903 w 1183"/>
                <a:gd name="T57" fmla="*/ 45952 h 1391"/>
                <a:gd name="T58" fmla="*/ 114903 w 1183"/>
                <a:gd name="T59" fmla="*/ 46208 h 1391"/>
                <a:gd name="T60" fmla="*/ 114903 w 1183"/>
                <a:gd name="T61" fmla="*/ 46208 h 1391"/>
                <a:gd name="T62" fmla="*/ 114903 w 1183"/>
                <a:gd name="T63" fmla="*/ 46463 h 1391"/>
                <a:gd name="T64" fmla="*/ 180780 w 1183"/>
                <a:gd name="T65" fmla="*/ 282863 h 1391"/>
                <a:gd name="T66" fmla="*/ 90390 w 1183"/>
                <a:gd name="T67" fmla="*/ 195808 h 1391"/>
                <a:gd name="T68" fmla="*/ 17363 w 1183"/>
                <a:gd name="T69" fmla="*/ 282863 h 1391"/>
                <a:gd name="T70" fmla="*/ 90135 w 1183"/>
                <a:gd name="T71" fmla="*/ 355110 h 1391"/>
                <a:gd name="T72" fmla="*/ 90390 w 1183"/>
                <a:gd name="T73" fmla="*/ 355110 h 1391"/>
                <a:gd name="T74" fmla="*/ 91156 w 1183"/>
                <a:gd name="T75" fmla="*/ 355110 h 1391"/>
                <a:gd name="T76" fmla="*/ 91411 w 1183"/>
                <a:gd name="T77" fmla="*/ 355110 h 1391"/>
                <a:gd name="T78" fmla="*/ 91667 w 1183"/>
                <a:gd name="T79" fmla="*/ 355110 h 1391"/>
                <a:gd name="T80" fmla="*/ 91922 w 1183"/>
                <a:gd name="T81" fmla="*/ 355110 h 1391"/>
                <a:gd name="T82" fmla="*/ 92177 w 1183"/>
                <a:gd name="T83" fmla="*/ 355110 h 1391"/>
                <a:gd name="T84" fmla="*/ 92433 w 1183"/>
                <a:gd name="T85" fmla="*/ 355110 h 1391"/>
                <a:gd name="T86" fmla="*/ 92688 w 1183"/>
                <a:gd name="T87" fmla="*/ 355110 h 1391"/>
                <a:gd name="T88" fmla="*/ 93709 w 1183"/>
                <a:gd name="T89" fmla="*/ 355110 h 1391"/>
                <a:gd name="T90" fmla="*/ 250232 w 1183"/>
                <a:gd name="T91" fmla="*/ 282863 h 1391"/>
                <a:gd name="T92" fmla="*/ 291342 w 1183"/>
                <a:gd name="T93" fmla="*/ 211892 h 1391"/>
                <a:gd name="T94" fmla="*/ 234401 w 1183"/>
                <a:gd name="T95" fmla="*/ 91650 h 1391"/>
                <a:gd name="T96" fmla="*/ 158821 w 1183"/>
                <a:gd name="T97" fmla="*/ 16083 h 139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183" h="1391">
                  <a:moveTo>
                    <a:pt x="558" y="0"/>
                  </a:moveTo>
                  <a:cubicBezTo>
                    <a:pt x="602" y="49"/>
                    <a:pt x="626" y="113"/>
                    <a:pt x="626" y="179"/>
                  </a:cubicBezTo>
                  <a:cubicBezTo>
                    <a:pt x="626" y="179"/>
                    <a:pt x="626" y="179"/>
                    <a:pt x="626" y="179"/>
                  </a:cubicBezTo>
                  <a:cubicBezTo>
                    <a:pt x="626" y="179"/>
                    <a:pt x="626" y="179"/>
                    <a:pt x="626" y="179"/>
                  </a:cubicBezTo>
                  <a:cubicBezTo>
                    <a:pt x="626" y="179"/>
                    <a:pt x="626" y="179"/>
                    <a:pt x="626" y="179"/>
                  </a:cubicBezTo>
                  <a:cubicBezTo>
                    <a:pt x="626" y="179"/>
                    <a:pt x="626" y="179"/>
                    <a:pt x="626" y="180"/>
                  </a:cubicBezTo>
                  <a:cubicBezTo>
                    <a:pt x="626" y="180"/>
                    <a:pt x="626" y="180"/>
                    <a:pt x="626" y="180"/>
                  </a:cubicBezTo>
                  <a:cubicBezTo>
                    <a:pt x="626" y="180"/>
                    <a:pt x="626" y="180"/>
                    <a:pt x="626" y="180"/>
                  </a:cubicBezTo>
                  <a:cubicBezTo>
                    <a:pt x="626" y="180"/>
                    <a:pt x="626" y="180"/>
                    <a:pt x="626" y="180"/>
                  </a:cubicBezTo>
                  <a:cubicBezTo>
                    <a:pt x="626" y="246"/>
                    <a:pt x="602" y="310"/>
                    <a:pt x="558" y="359"/>
                  </a:cubicBezTo>
                  <a:cubicBezTo>
                    <a:pt x="555" y="363"/>
                    <a:pt x="550" y="365"/>
                    <a:pt x="546" y="365"/>
                  </a:cubicBezTo>
                  <a:cubicBezTo>
                    <a:pt x="546" y="365"/>
                    <a:pt x="546" y="365"/>
                    <a:pt x="546" y="365"/>
                  </a:cubicBezTo>
                  <a:cubicBezTo>
                    <a:pt x="546" y="365"/>
                    <a:pt x="546" y="365"/>
                    <a:pt x="546" y="365"/>
                  </a:cubicBezTo>
                  <a:cubicBezTo>
                    <a:pt x="542" y="365"/>
                    <a:pt x="539" y="364"/>
                    <a:pt x="535" y="361"/>
                  </a:cubicBezTo>
                  <a:cubicBezTo>
                    <a:pt x="535" y="361"/>
                    <a:pt x="535" y="361"/>
                    <a:pt x="535" y="361"/>
                  </a:cubicBezTo>
                  <a:cubicBezTo>
                    <a:pt x="529" y="355"/>
                    <a:pt x="528" y="346"/>
                    <a:pt x="533" y="339"/>
                  </a:cubicBezTo>
                  <a:cubicBezTo>
                    <a:pt x="533" y="339"/>
                    <a:pt x="534" y="339"/>
                    <a:pt x="534" y="338"/>
                  </a:cubicBezTo>
                  <a:cubicBezTo>
                    <a:pt x="553" y="317"/>
                    <a:pt x="567" y="293"/>
                    <a:pt x="577" y="267"/>
                  </a:cubicBezTo>
                  <a:cubicBezTo>
                    <a:pt x="588" y="241"/>
                    <a:pt x="594" y="212"/>
                    <a:pt x="594" y="183"/>
                  </a:cubicBezTo>
                  <a:cubicBezTo>
                    <a:pt x="594" y="183"/>
                    <a:pt x="594" y="183"/>
                    <a:pt x="594" y="182"/>
                  </a:cubicBezTo>
                  <a:cubicBezTo>
                    <a:pt x="594" y="182"/>
                    <a:pt x="594" y="182"/>
                    <a:pt x="594" y="182"/>
                  </a:cubicBezTo>
                  <a:cubicBezTo>
                    <a:pt x="594" y="182"/>
                    <a:pt x="594" y="182"/>
                    <a:pt x="594" y="182"/>
                  </a:cubicBezTo>
                  <a:cubicBezTo>
                    <a:pt x="594" y="182"/>
                    <a:pt x="594" y="182"/>
                    <a:pt x="594" y="182"/>
                  </a:cubicBezTo>
                  <a:cubicBezTo>
                    <a:pt x="594" y="181"/>
                    <a:pt x="594" y="181"/>
                    <a:pt x="594" y="181"/>
                  </a:cubicBezTo>
                  <a:cubicBezTo>
                    <a:pt x="594" y="181"/>
                    <a:pt x="594" y="181"/>
                    <a:pt x="594" y="181"/>
                  </a:cubicBezTo>
                  <a:cubicBezTo>
                    <a:pt x="594" y="181"/>
                    <a:pt x="594" y="181"/>
                    <a:pt x="594" y="180"/>
                  </a:cubicBezTo>
                  <a:cubicBezTo>
                    <a:pt x="594" y="180"/>
                    <a:pt x="594" y="180"/>
                    <a:pt x="594" y="180"/>
                  </a:cubicBezTo>
                  <a:cubicBezTo>
                    <a:pt x="594" y="180"/>
                    <a:pt x="594" y="180"/>
                    <a:pt x="594" y="180"/>
                  </a:cubicBezTo>
                  <a:cubicBezTo>
                    <a:pt x="594" y="180"/>
                    <a:pt x="594" y="180"/>
                    <a:pt x="594" y="180"/>
                  </a:cubicBezTo>
                  <a:cubicBezTo>
                    <a:pt x="594" y="179"/>
                    <a:pt x="594" y="179"/>
                    <a:pt x="594" y="179"/>
                  </a:cubicBezTo>
                  <a:cubicBezTo>
                    <a:pt x="594" y="177"/>
                    <a:pt x="594" y="174"/>
                    <a:pt x="594" y="171"/>
                  </a:cubicBezTo>
                  <a:cubicBezTo>
                    <a:pt x="535" y="112"/>
                    <a:pt x="535" y="112"/>
                    <a:pt x="535" y="112"/>
                  </a:cubicBezTo>
                  <a:cubicBezTo>
                    <a:pt x="486" y="63"/>
                    <a:pt x="486" y="63"/>
                    <a:pt x="486" y="63"/>
                  </a:cubicBezTo>
                  <a:cubicBezTo>
                    <a:pt x="514" y="95"/>
                    <a:pt x="529" y="135"/>
                    <a:pt x="530" y="177"/>
                  </a:cubicBezTo>
                  <a:cubicBezTo>
                    <a:pt x="530" y="177"/>
                    <a:pt x="530" y="177"/>
                    <a:pt x="530" y="177"/>
                  </a:cubicBezTo>
                  <a:cubicBezTo>
                    <a:pt x="530" y="177"/>
                    <a:pt x="530" y="177"/>
                    <a:pt x="530" y="177"/>
                  </a:cubicBezTo>
                  <a:cubicBezTo>
                    <a:pt x="530" y="177"/>
                    <a:pt x="530" y="177"/>
                    <a:pt x="530" y="177"/>
                  </a:cubicBezTo>
                  <a:cubicBezTo>
                    <a:pt x="530" y="178"/>
                    <a:pt x="530" y="178"/>
                    <a:pt x="530" y="178"/>
                  </a:cubicBezTo>
                  <a:cubicBezTo>
                    <a:pt x="530" y="178"/>
                    <a:pt x="530" y="178"/>
                    <a:pt x="530" y="178"/>
                  </a:cubicBezTo>
                  <a:cubicBezTo>
                    <a:pt x="530" y="178"/>
                    <a:pt x="530" y="178"/>
                    <a:pt x="530" y="178"/>
                  </a:cubicBezTo>
                  <a:cubicBezTo>
                    <a:pt x="530" y="178"/>
                    <a:pt x="530" y="178"/>
                    <a:pt x="530" y="179"/>
                  </a:cubicBezTo>
                  <a:cubicBezTo>
                    <a:pt x="530" y="179"/>
                    <a:pt x="530" y="179"/>
                    <a:pt x="530" y="179"/>
                  </a:cubicBezTo>
                  <a:cubicBezTo>
                    <a:pt x="530" y="179"/>
                    <a:pt x="530" y="179"/>
                    <a:pt x="530" y="179"/>
                  </a:cubicBezTo>
                  <a:cubicBezTo>
                    <a:pt x="530" y="179"/>
                    <a:pt x="530" y="179"/>
                    <a:pt x="530" y="180"/>
                  </a:cubicBezTo>
                  <a:cubicBezTo>
                    <a:pt x="530" y="180"/>
                    <a:pt x="530" y="180"/>
                    <a:pt x="530" y="180"/>
                  </a:cubicBezTo>
                  <a:cubicBezTo>
                    <a:pt x="530" y="180"/>
                    <a:pt x="530" y="180"/>
                    <a:pt x="530" y="180"/>
                  </a:cubicBezTo>
                  <a:cubicBezTo>
                    <a:pt x="530" y="180"/>
                    <a:pt x="530" y="180"/>
                    <a:pt x="530" y="180"/>
                  </a:cubicBezTo>
                  <a:cubicBezTo>
                    <a:pt x="530" y="180"/>
                    <a:pt x="530" y="180"/>
                    <a:pt x="530" y="180"/>
                  </a:cubicBezTo>
                  <a:cubicBezTo>
                    <a:pt x="530" y="180"/>
                    <a:pt x="530" y="180"/>
                    <a:pt x="530" y="180"/>
                  </a:cubicBezTo>
                  <a:cubicBezTo>
                    <a:pt x="530" y="180"/>
                    <a:pt x="530" y="181"/>
                    <a:pt x="530" y="181"/>
                  </a:cubicBezTo>
                  <a:cubicBezTo>
                    <a:pt x="530" y="181"/>
                    <a:pt x="530" y="181"/>
                    <a:pt x="530" y="181"/>
                  </a:cubicBezTo>
                  <a:cubicBezTo>
                    <a:pt x="530" y="223"/>
                    <a:pt x="514" y="264"/>
                    <a:pt x="486" y="296"/>
                  </a:cubicBezTo>
                  <a:cubicBezTo>
                    <a:pt x="483" y="300"/>
                    <a:pt x="478" y="301"/>
                    <a:pt x="474" y="301"/>
                  </a:cubicBezTo>
                  <a:cubicBezTo>
                    <a:pt x="474" y="301"/>
                    <a:pt x="474" y="301"/>
                    <a:pt x="474" y="301"/>
                  </a:cubicBezTo>
                  <a:cubicBezTo>
                    <a:pt x="474" y="301"/>
                    <a:pt x="474" y="301"/>
                    <a:pt x="474" y="301"/>
                  </a:cubicBezTo>
                  <a:cubicBezTo>
                    <a:pt x="470" y="301"/>
                    <a:pt x="467" y="300"/>
                    <a:pt x="464" y="298"/>
                  </a:cubicBezTo>
                  <a:cubicBezTo>
                    <a:pt x="464" y="298"/>
                    <a:pt x="464" y="297"/>
                    <a:pt x="463" y="297"/>
                  </a:cubicBezTo>
                  <a:cubicBezTo>
                    <a:pt x="463" y="297"/>
                    <a:pt x="463" y="297"/>
                    <a:pt x="463" y="297"/>
                  </a:cubicBezTo>
                  <a:cubicBezTo>
                    <a:pt x="463" y="297"/>
                    <a:pt x="463" y="297"/>
                    <a:pt x="463" y="297"/>
                  </a:cubicBezTo>
                  <a:cubicBezTo>
                    <a:pt x="463" y="297"/>
                    <a:pt x="463" y="297"/>
                    <a:pt x="463" y="297"/>
                  </a:cubicBezTo>
                  <a:cubicBezTo>
                    <a:pt x="463" y="297"/>
                    <a:pt x="463" y="297"/>
                    <a:pt x="463" y="297"/>
                  </a:cubicBezTo>
                  <a:cubicBezTo>
                    <a:pt x="463" y="297"/>
                    <a:pt x="463" y="297"/>
                    <a:pt x="463" y="297"/>
                  </a:cubicBezTo>
                  <a:cubicBezTo>
                    <a:pt x="463" y="297"/>
                    <a:pt x="463" y="297"/>
                    <a:pt x="463" y="297"/>
                  </a:cubicBezTo>
                  <a:cubicBezTo>
                    <a:pt x="463" y="297"/>
                    <a:pt x="463" y="297"/>
                    <a:pt x="463" y="297"/>
                  </a:cubicBezTo>
                  <a:cubicBezTo>
                    <a:pt x="463" y="297"/>
                    <a:pt x="463" y="297"/>
                    <a:pt x="463" y="297"/>
                  </a:cubicBezTo>
                  <a:cubicBezTo>
                    <a:pt x="463" y="297"/>
                    <a:pt x="463" y="297"/>
                    <a:pt x="463" y="297"/>
                  </a:cubicBezTo>
                  <a:cubicBezTo>
                    <a:pt x="463" y="297"/>
                    <a:pt x="463" y="297"/>
                    <a:pt x="463" y="297"/>
                  </a:cubicBezTo>
                  <a:cubicBezTo>
                    <a:pt x="463" y="297"/>
                    <a:pt x="463" y="297"/>
                    <a:pt x="463" y="297"/>
                  </a:cubicBezTo>
                  <a:cubicBezTo>
                    <a:pt x="463" y="297"/>
                    <a:pt x="463" y="297"/>
                    <a:pt x="463" y="297"/>
                  </a:cubicBezTo>
                  <a:cubicBezTo>
                    <a:pt x="463" y="297"/>
                    <a:pt x="463" y="297"/>
                    <a:pt x="463" y="297"/>
                  </a:cubicBezTo>
                  <a:cubicBezTo>
                    <a:pt x="463" y="297"/>
                    <a:pt x="463" y="297"/>
                    <a:pt x="463" y="297"/>
                  </a:cubicBezTo>
                  <a:cubicBezTo>
                    <a:pt x="457" y="291"/>
                    <a:pt x="456" y="282"/>
                    <a:pt x="461" y="276"/>
                  </a:cubicBezTo>
                  <a:cubicBezTo>
                    <a:pt x="462" y="275"/>
                    <a:pt x="462" y="275"/>
                    <a:pt x="462" y="275"/>
                  </a:cubicBezTo>
                  <a:cubicBezTo>
                    <a:pt x="484" y="250"/>
                    <a:pt x="496" y="220"/>
                    <a:pt x="498" y="188"/>
                  </a:cubicBezTo>
                  <a:cubicBezTo>
                    <a:pt x="490" y="180"/>
                    <a:pt x="490" y="180"/>
                    <a:pt x="490" y="180"/>
                  </a:cubicBezTo>
                  <a:cubicBezTo>
                    <a:pt x="422" y="112"/>
                    <a:pt x="422" y="112"/>
                    <a:pt x="422" y="112"/>
                  </a:cubicBezTo>
                  <a:cubicBezTo>
                    <a:pt x="439" y="129"/>
                    <a:pt x="449" y="152"/>
                    <a:pt x="450" y="177"/>
                  </a:cubicBezTo>
                  <a:cubicBezTo>
                    <a:pt x="450" y="177"/>
                    <a:pt x="450" y="177"/>
                    <a:pt x="450" y="177"/>
                  </a:cubicBezTo>
                  <a:cubicBezTo>
                    <a:pt x="450" y="178"/>
                    <a:pt x="450" y="179"/>
                    <a:pt x="450" y="180"/>
                  </a:cubicBezTo>
                  <a:cubicBezTo>
                    <a:pt x="450" y="180"/>
                    <a:pt x="450" y="180"/>
                    <a:pt x="450" y="180"/>
                  </a:cubicBezTo>
                  <a:cubicBezTo>
                    <a:pt x="450" y="180"/>
                    <a:pt x="450" y="180"/>
                    <a:pt x="450" y="180"/>
                  </a:cubicBezTo>
                  <a:cubicBezTo>
                    <a:pt x="450" y="180"/>
                    <a:pt x="450" y="180"/>
                    <a:pt x="450" y="180"/>
                  </a:cubicBezTo>
                  <a:cubicBezTo>
                    <a:pt x="450" y="180"/>
                    <a:pt x="450" y="180"/>
                    <a:pt x="450" y="180"/>
                  </a:cubicBezTo>
                  <a:cubicBezTo>
                    <a:pt x="450" y="180"/>
                    <a:pt x="450" y="180"/>
                    <a:pt x="450" y="180"/>
                  </a:cubicBezTo>
                  <a:cubicBezTo>
                    <a:pt x="450" y="180"/>
                    <a:pt x="450" y="180"/>
                    <a:pt x="450" y="180"/>
                  </a:cubicBezTo>
                  <a:cubicBezTo>
                    <a:pt x="450" y="180"/>
                    <a:pt x="450" y="180"/>
                    <a:pt x="450" y="180"/>
                  </a:cubicBezTo>
                  <a:cubicBezTo>
                    <a:pt x="450" y="180"/>
                    <a:pt x="450" y="180"/>
                    <a:pt x="450" y="180"/>
                  </a:cubicBezTo>
                  <a:cubicBezTo>
                    <a:pt x="450" y="180"/>
                    <a:pt x="450" y="180"/>
                    <a:pt x="450" y="180"/>
                  </a:cubicBezTo>
                  <a:cubicBezTo>
                    <a:pt x="450" y="181"/>
                    <a:pt x="450" y="181"/>
                    <a:pt x="450" y="181"/>
                  </a:cubicBezTo>
                  <a:cubicBezTo>
                    <a:pt x="450" y="181"/>
                    <a:pt x="450" y="181"/>
                    <a:pt x="450" y="181"/>
                  </a:cubicBezTo>
                  <a:cubicBezTo>
                    <a:pt x="450" y="181"/>
                    <a:pt x="450" y="181"/>
                    <a:pt x="450" y="181"/>
                  </a:cubicBezTo>
                  <a:cubicBezTo>
                    <a:pt x="450" y="181"/>
                    <a:pt x="450" y="181"/>
                    <a:pt x="450" y="181"/>
                  </a:cubicBezTo>
                  <a:cubicBezTo>
                    <a:pt x="450" y="181"/>
                    <a:pt x="450" y="181"/>
                    <a:pt x="450" y="181"/>
                  </a:cubicBezTo>
                  <a:cubicBezTo>
                    <a:pt x="450" y="181"/>
                    <a:pt x="450" y="181"/>
                    <a:pt x="450" y="181"/>
                  </a:cubicBezTo>
                  <a:cubicBezTo>
                    <a:pt x="450" y="181"/>
                    <a:pt x="450" y="182"/>
                    <a:pt x="450" y="182"/>
                  </a:cubicBezTo>
                  <a:cubicBezTo>
                    <a:pt x="450" y="182"/>
                    <a:pt x="450" y="182"/>
                    <a:pt x="450" y="182"/>
                  </a:cubicBezTo>
                  <a:cubicBezTo>
                    <a:pt x="449" y="215"/>
                    <a:pt x="432" y="244"/>
                    <a:pt x="406" y="261"/>
                  </a:cubicBezTo>
                  <a:cubicBezTo>
                    <a:pt x="408" y="269"/>
                    <a:pt x="408" y="269"/>
                    <a:pt x="408" y="269"/>
                  </a:cubicBezTo>
                  <a:cubicBezTo>
                    <a:pt x="708" y="1108"/>
                    <a:pt x="708" y="1108"/>
                    <a:pt x="708" y="1108"/>
                  </a:cubicBezTo>
                  <a:cubicBezTo>
                    <a:pt x="640" y="1108"/>
                    <a:pt x="640" y="1108"/>
                    <a:pt x="640" y="1108"/>
                  </a:cubicBezTo>
                  <a:cubicBezTo>
                    <a:pt x="601" y="998"/>
                    <a:pt x="601" y="998"/>
                    <a:pt x="601" y="998"/>
                  </a:cubicBezTo>
                  <a:cubicBezTo>
                    <a:pt x="354" y="767"/>
                    <a:pt x="354" y="767"/>
                    <a:pt x="354" y="767"/>
                  </a:cubicBezTo>
                  <a:cubicBezTo>
                    <a:pt x="244" y="870"/>
                    <a:pt x="244" y="870"/>
                    <a:pt x="244" y="870"/>
                  </a:cubicBezTo>
                  <a:cubicBezTo>
                    <a:pt x="107" y="998"/>
                    <a:pt x="107" y="998"/>
                    <a:pt x="107" y="998"/>
                  </a:cubicBezTo>
                  <a:cubicBezTo>
                    <a:pt x="68" y="1108"/>
                    <a:pt x="68" y="1108"/>
                    <a:pt x="68" y="1108"/>
                  </a:cubicBezTo>
                  <a:cubicBezTo>
                    <a:pt x="0" y="1108"/>
                    <a:pt x="0" y="1108"/>
                    <a:pt x="0" y="1108"/>
                  </a:cubicBezTo>
                  <a:cubicBezTo>
                    <a:pt x="280" y="1388"/>
                    <a:pt x="280" y="1388"/>
                    <a:pt x="280" y="1388"/>
                  </a:cubicBezTo>
                  <a:cubicBezTo>
                    <a:pt x="304" y="1390"/>
                    <a:pt x="328" y="1391"/>
                    <a:pt x="353" y="1391"/>
                  </a:cubicBezTo>
                  <a:cubicBezTo>
                    <a:pt x="353" y="1391"/>
                    <a:pt x="353" y="1391"/>
                    <a:pt x="353" y="1391"/>
                  </a:cubicBezTo>
                  <a:cubicBezTo>
                    <a:pt x="353" y="1391"/>
                    <a:pt x="354" y="1391"/>
                    <a:pt x="354" y="1391"/>
                  </a:cubicBezTo>
                  <a:cubicBezTo>
                    <a:pt x="354" y="1391"/>
                    <a:pt x="354" y="1391"/>
                    <a:pt x="354" y="1391"/>
                  </a:cubicBezTo>
                  <a:cubicBezTo>
                    <a:pt x="355" y="1391"/>
                    <a:pt x="355" y="1391"/>
                    <a:pt x="355" y="1391"/>
                  </a:cubicBezTo>
                  <a:cubicBezTo>
                    <a:pt x="356" y="1391"/>
                    <a:pt x="356" y="1391"/>
                    <a:pt x="357" y="1391"/>
                  </a:cubicBezTo>
                  <a:cubicBezTo>
                    <a:pt x="357" y="1391"/>
                    <a:pt x="357" y="1391"/>
                    <a:pt x="357" y="1391"/>
                  </a:cubicBezTo>
                  <a:cubicBezTo>
                    <a:pt x="357" y="1391"/>
                    <a:pt x="357" y="1391"/>
                    <a:pt x="357" y="1391"/>
                  </a:cubicBezTo>
                  <a:cubicBezTo>
                    <a:pt x="357" y="1391"/>
                    <a:pt x="357" y="1391"/>
                    <a:pt x="357" y="1391"/>
                  </a:cubicBezTo>
                  <a:cubicBezTo>
                    <a:pt x="358" y="1391"/>
                    <a:pt x="358" y="1391"/>
                    <a:pt x="358" y="1391"/>
                  </a:cubicBezTo>
                  <a:cubicBezTo>
                    <a:pt x="358" y="1391"/>
                    <a:pt x="358" y="1391"/>
                    <a:pt x="358" y="1391"/>
                  </a:cubicBezTo>
                  <a:cubicBezTo>
                    <a:pt x="358" y="1391"/>
                    <a:pt x="358" y="1391"/>
                    <a:pt x="358" y="1391"/>
                  </a:cubicBezTo>
                  <a:cubicBezTo>
                    <a:pt x="359" y="1391"/>
                    <a:pt x="359" y="1391"/>
                    <a:pt x="359" y="1391"/>
                  </a:cubicBezTo>
                  <a:cubicBezTo>
                    <a:pt x="359" y="1391"/>
                    <a:pt x="359" y="1391"/>
                    <a:pt x="359" y="1391"/>
                  </a:cubicBezTo>
                  <a:cubicBezTo>
                    <a:pt x="359" y="1391"/>
                    <a:pt x="359" y="1391"/>
                    <a:pt x="359" y="1391"/>
                  </a:cubicBezTo>
                  <a:cubicBezTo>
                    <a:pt x="360" y="1391"/>
                    <a:pt x="360" y="1391"/>
                    <a:pt x="360" y="1391"/>
                  </a:cubicBezTo>
                  <a:cubicBezTo>
                    <a:pt x="360" y="1391"/>
                    <a:pt x="360" y="1391"/>
                    <a:pt x="360" y="1391"/>
                  </a:cubicBezTo>
                  <a:cubicBezTo>
                    <a:pt x="360" y="1391"/>
                    <a:pt x="360" y="1391"/>
                    <a:pt x="360" y="1391"/>
                  </a:cubicBezTo>
                  <a:cubicBezTo>
                    <a:pt x="361" y="1391"/>
                    <a:pt x="361" y="1391"/>
                    <a:pt x="361" y="1391"/>
                  </a:cubicBezTo>
                  <a:cubicBezTo>
                    <a:pt x="361" y="1391"/>
                    <a:pt x="361" y="1391"/>
                    <a:pt x="361" y="1391"/>
                  </a:cubicBezTo>
                  <a:cubicBezTo>
                    <a:pt x="361" y="1391"/>
                    <a:pt x="361" y="1391"/>
                    <a:pt x="361" y="1391"/>
                  </a:cubicBezTo>
                  <a:cubicBezTo>
                    <a:pt x="362" y="1391"/>
                    <a:pt x="362" y="1391"/>
                    <a:pt x="362" y="1391"/>
                  </a:cubicBezTo>
                  <a:cubicBezTo>
                    <a:pt x="362" y="1391"/>
                    <a:pt x="362" y="1391"/>
                    <a:pt x="362" y="1391"/>
                  </a:cubicBezTo>
                  <a:cubicBezTo>
                    <a:pt x="362" y="1391"/>
                    <a:pt x="362" y="1391"/>
                    <a:pt x="363" y="1391"/>
                  </a:cubicBezTo>
                  <a:cubicBezTo>
                    <a:pt x="363" y="1391"/>
                    <a:pt x="363" y="1391"/>
                    <a:pt x="363" y="1391"/>
                  </a:cubicBezTo>
                  <a:cubicBezTo>
                    <a:pt x="363" y="1391"/>
                    <a:pt x="364" y="1391"/>
                    <a:pt x="365" y="1391"/>
                  </a:cubicBezTo>
                  <a:cubicBezTo>
                    <a:pt x="365" y="1391"/>
                    <a:pt x="365" y="1391"/>
                    <a:pt x="365" y="1391"/>
                  </a:cubicBezTo>
                  <a:cubicBezTo>
                    <a:pt x="365" y="1391"/>
                    <a:pt x="366" y="1391"/>
                    <a:pt x="367" y="1391"/>
                  </a:cubicBezTo>
                  <a:cubicBezTo>
                    <a:pt x="367" y="1391"/>
                    <a:pt x="367" y="1391"/>
                    <a:pt x="367" y="1391"/>
                  </a:cubicBezTo>
                  <a:cubicBezTo>
                    <a:pt x="590" y="1388"/>
                    <a:pt x="793" y="1296"/>
                    <a:pt x="940" y="1150"/>
                  </a:cubicBezTo>
                  <a:cubicBezTo>
                    <a:pt x="954" y="1136"/>
                    <a:pt x="967" y="1122"/>
                    <a:pt x="980" y="1108"/>
                  </a:cubicBezTo>
                  <a:cubicBezTo>
                    <a:pt x="1027" y="1053"/>
                    <a:pt x="1068" y="992"/>
                    <a:pt x="1101" y="926"/>
                  </a:cubicBezTo>
                  <a:cubicBezTo>
                    <a:pt x="1102" y="925"/>
                    <a:pt x="1103" y="923"/>
                    <a:pt x="1104" y="921"/>
                  </a:cubicBezTo>
                  <a:cubicBezTo>
                    <a:pt x="1118" y="892"/>
                    <a:pt x="1130" y="861"/>
                    <a:pt x="1141" y="830"/>
                  </a:cubicBezTo>
                  <a:cubicBezTo>
                    <a:pt x="1151" y="802"/>
                    <a:pt x="1159" y="773"/>
                    <a:pt x="1166" y="743"/>
                  </a:cubicBezTo>
                  <a:cubicBezTo>
                    <a:pt x="1174" y="705"/>
                    <a:pt x="1180" y="665"/>
                    <a:pt x="1183" y="625"/>
                  </a:cubicBezTo>
                  <a:cubicBezTo>
                    <a:pt x="918" y="359"/>
                    <a:pt x="918" y="359"/>
                    <a:pt x="918" y="359"/>
                  </a:cubicBezTo>
                  <a:cubicBezTo>
                    <a:pt x="738" y="180"/>
                    <a:pt x="738" y="180"/>
                    <a:pt x="738" y="180"/>
                  </a:cubicBezTo>
                  <a:cubicBezTo>
                    <a:pt x="670" y="112"/>
                    <a:pt x="670" y="112"/>
                    <a:pt x="670" y="112"/>
                  </a:cubicBezTo>
                  <a:cubicBezTo>
                    <a:pt x="622" y="63"/>
                    <a:pt x="622" y="63"/>
                    <a:pt x="622" y="63"/>
                  </a:cubicBezTo>
                  <a:cubicBezTo>
                    <a:pt x="558" y="0"/>
                    <a:pt x="558" y="0"/>
                    <a:pt x="558" y="0"/>
                  </a:cubicBezTo>
                </a:path>
              </a:pathLst>
            </a:custGeom>
            <a:solidFill>
              <a:srgbClr val="65A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71" name="Freeform 53"/>
            <p:cNvSpPr/>
            <p:nvPr/>
          </p:nvSpPr>
          <p:spPr bwMode="auto">
            <a:xfrm>
              <a:off x="-2343464" y="4890133"/>
              <a:ext cx="34823" cy="32393"/>
            </a:xfrm>
            <a:custGeom>
              <a:avLst/>
              <a:gdLst>
                <a:gd name="T0" fmla="*/ 34823 w 86"/>
                <a:gd name="T1" fmla="*/ 0 h 80"/>
                <a:gd name="T2" fmla="*/ 0 w 86"/>
                <a:gd name="T3" fmla="*/ 32393 h 80"/>
                <a:gd name="T4" fmla="*/ 0 w 86"/>
                <a:gd name="T5" fmla="*/ 32393 h 80"/>
                <a:gd name="T6" fmla="*/ 34823 w 86"/>
                <a:gd name="T7" fmla="*/ 0 h 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6" h="80">
                  <a:moveTo>
                    <a:pt x="86" y="0"/>
                  </a:moveTo>
                  <a:lnTo>
                    <a:pt x="0" y="8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446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72" name="Freeform 54"/>
            <p:cNvSpPr/>
            <p:nvPr/>
          </p:nvSpPr>
          <p:spPr bwMode="auto">
            <a:xfrm>
              <a:off x="-2343464" y="4890133"/>
              <a:ext cx="34823" cy="32393"/>
            </a:xfrm>
            <a:custGeom>
              <a:avLst/>
              <a:gdLst>
                <a:gd name="T0" fmla="*/ 34823 w 86"/>
                <a:gd name="T1" fmla="*/ 0 h 80"/>
                <a:gd name="T2" fmla="*/ 0 w 86"/>
                <a:gd name="T3" fmla="*/ 32393 h 80"/>
                <a:gd name="T4" fmla="*/ 0 w 86"/>
                <a:gd name="T5" fmla="*/ 32393 h 80"/>
                <a:gd name="T6" fmla="*/ 34823 w 86"/>
                <a:gd name="T7" fmla="*/ 0 h 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6" h="80">
                  <a:moveTo>
                    <a:pt x="86" y="0"/>
                  </a:moveTo>
                  <a:lnTo>
                    <a:pt x="0" y="80"/>
                  </a:lnTo>
                  <a:lnTo>
                    <a:pt x="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73" name="Freeform 55"/>
            <p:cNvSpPr/>
            <p:nvPr/>
          </p:nvSpPr>
          <p:spPr bwMode="auto">
            <a:xfrm>
              <a:off x="-2280298" y="4863813"/>
              <a:ext cx="62762" cy="58713"/>
            </a:xfrm>
            <a:custGeom>
              <a:avLst/>
              <a:gdLst>
                <a:gd name="T0" fmla="*/ 0 w 155"/>
                <a:gd name="T1" fmla="*/ 0 h 145"/>
                <a:gd name="T2" fmla="*/ 0 w 155"/>
                <a:gd name="T3" fmla="*/ 0 h 145"/>
                <a:gd name="T4" fmla="*/ 62762 w 155"/>
                <a:gd name="T5" fmla="*/ 58713 h 145"/>
                <a:gd name="T6" fmla="*/ 62762 w 155"/>
                <a:gd name="T7" fmla="*/ 58713 h 145"/>
                <a:gd name="T8" fmla="*/ 0 w 155"/>
                <a:gd name="T9" fmla="*/ 0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5" h="145">
                  <a:moveTo>
                    <a:pt x="0" y="0"/>
                  </a:moveTo>
                  <a:lnTo>
                    <a:pt x="0" y="0"/>
                  </a:lnTo>
                  <a:lnTo>
                    <a:pt x="155" y="1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6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74" name="Freeform 56"/>
            <p:cNvSpPr/>
            <p:nvPr/>
          </p:nvSpPr>
          <p:spPr bwMode="auto">
            <a:xfrm>
              <a:off x="-2280298" y="4863813"/>
              <a:ext cx="62762" cy="58713"/>
            </a:xfrm>
            <a:custGeom>
              <a:avLst/>
              <a:gdLst>
                <a:gd name="T0" fmla="*/ 0 w 155"/>
                <a:gd name="T1" fmla="*/ 0 h 145"/>
                <a:gd name="T2" fmla="*/ 0 w 155"/>
                <a:gd name="T3" fmla="*/ 0 h 145"/>
                <a:gd name="T4" fmla="*/ 62762 w 155"/>
                <a:gd name="T5" fmla="*/ 58713 h 145"/>
                <a:gd name="T6" fmla="*/ 62762 w 155"/>
                <a:gd name="T7" fmla="*/ 58713 h 145"/>
                <a:gd name="T8" fmla="*/ 0 w 155"/>
                <a:gd name="T9" fmla="*/ 0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5" h="145">
                  <a:moveTo>
                    <a:pt x="0" y="0"/>
                  </a:moveTo>
                  <a:lnTo>
                    <a:pt x="0" y="0"/>
                  </a:lnTo>
                  <a:lnTo>
                    <a:pt x="155" y="1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75" name="Freeform 57"/>
            <p:cNvSpPr>
              <a:spLocks noEditPoints="1"/>
            </p:cNvSpPr>
            <p:nvPr/>
          </p:nvSpPr>
          <p:spPr bwMode="auto">
            <a:xfrm>
              <a:off x="-2370999" y="4736670"/>
              <a:ext cx="180997" cy="214200"/>
            </a:xfrm>
            <a:custGeom>
              <a:avLst/>
              <a:gdLst>
                <a:gd name="T0" fmla="*/ 153463 w 447"/>
                <a:gd name="T1" fmla="*/ 185856 h 529"/>
                <a:gd name="T2" fmla="*/ 153463 w 447"/>
                <a:gd name="T3" fmla="*/ 185856 h 529"/>
                <a:gd name="T4" fmla="*/ 163586 w 447"/>
                <a:gd name="T5" fmla="*/ 214200 h 529"/>
                <a:gd name="T6" fmla="*/ 180997 w 447"/>
                <a:gd name="T7" fmla="*/ 214200 h 529"/>
                <a:gd name="T8" fmla="*/ 163586 w 447"/>
                <a:gd name="T9" fmla="*/ 214200 h 529"/>
                <a:gd name="T10" fmla="*/ 153463 w 447"/>
                <a:gd name="T11" fmla="*/ 185856 h 529"/>
                <a:gd name="T12" fmla="*/ 27534 w 447"/>
                <a:gd name="T13" fmla="*/ 185856 h 529"/>
                <a:gd name="T14" fmla="*/ 27534 w 447"/>
                <a:gd name="T15" fmla="*/ 185856 h 529"/>
                <a:gd name="T16" fmla="*/ 17411 w 447"/>
                <a:gd name="T17" fmla="*/ 214200 h 529"/>
                <a:gd name="T18" fmla="*/ 0 w 447"/>
                <a:gd name="T19" fmla="*/ 214200 h 529"/>
                <a:gd name="T20" fmla="*/ 17411 w 447"/>
                <a:gd name="T21" fmla="*/ 214200 h 529"/>
                <a:gd name="T22" fmla="*/ 27534 w 447"/>
                <a:gd name="T23" fmla="*/ 185856 h 529"/>
                <a:gd name="T24" fmla="*/ 27534 w 447"/>
                <a:gd name="T25" fmla="*/ 185856 h 529"/>
                <a:gd name="T26" fmla="*/ 104468 w 447"/>
                <a:gd name="T27" fmla="*/ 0 h 529"/>
                <a:gd name="T28" fmla="*/ 112566 w 447"/>
                <a:gd name="T29" fmla="*/ 22675 h 529"/>
                <a:gd name="T30" fmla="*/ 153868 w 447"/>
                <a:gd name="T31" fmla="*/ 138481 h 529"/>
                <a:gd name="T32" fmla="*/ 180997 w 447"/>
                <a:gd name="T33" fmla="*/ 214200 h 529"/>
                <a:gd name="T34" fmla="*/ 104468 w 447"/>
                <a:gd name="T35" fmla="*/ 0 h 5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7" h="529">
                  <a:moveTo>
                    <a:pt x="379" y="459"/>
                  </a:moveTo>
                  <a:lnTo>
                    <a:pt x="379" y="459"/>
                  </a:lnTo>
                  <a:lnTo>
                    <a:pt x="404" y="529"/>
                  </a:lnTo>
                  <a:lnTo>
                    <a:pt x="447" y="529"/>
                  </a:lnTo>
                  <a:lnTo>
                    <a:pt x="404" y="529"/>
                  </a:lnTo>
                  <a:lnTo>
                    <a:pt x="379" y="459"/>
                  </a:lnTo>
                  <a:close/>
                  <a:moveTo>
                    <a:pt x="68" y="459"/>
                  </a:moveTo>
                  <a:lnTo>
                    <a:pt x="68" y="459"/>
                  </a:lnTo>
                  <a:lnTo>
                    <a:pt x="43" y="529"/>
                  </a:lnTo>
                  <a:lnTo>
                    <a:pt x="0" y="529"/>
                  </a:lnTo>
                  <a:lnTo>
                    <a:pt x="43" y="529"/>
                  </a:lnTo>
                  <a:lnTo>
                    <a:pt x="68" y="459"/>
                  </a:lnTo>
                  <a:close/>
                  <a:moveTo>
                    <a:pt x="258" y="0"/>
                  </a:moveTo>
                  <a:lnTo>
                    <a:pt x="278" y="56"/>
                  </a:lnTo>
                  <a:lnTo>
                    <a:pt x="380" y="342"/>
                  </a:lnTo>
                  <a:lnTo>
                    <a:pt x="447" y="529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4165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76" name="Freeform 58"/>
            <p:cNvSpPr>
              <a:spLocks noEditPoints="1"/>
            </p:cNvSpPr>
            <p:nvPr/>
          </p:nvSpPr>
          <p:spPr bwMode="auto">
            <a:xfrm>
              <a:off x="-2370999" y="4736670"/>
              <a:ext cx="180997" cy="214200"/>
            </a:xfrm>
            <a:custGeom>
              <a:avLst/>
              <a:gdLst>
                <a:gd name="T0" fmla="*/ 153463 w 447"/>
                <a:gd name="T1" fmla="*/ 185856 h 529"/>
                <a:gd name="T2" fmla="*/ 153463 w 447"/>
                <a:gd name="T3" fmla="*/ 185856 h 529"/>
                <a:gd name="T4" fmla="*/ 163586 w 447"/>
                <a:gd name="T5" fmla="*/ 214200 h 529"/>
                <a:gd name="T6" fmla="*/ 180997 w 447"/>
                <a:gd name="T7" fmla="*/ 214200 h 529"/>
                <a:gd name="T8" fmla="*/ 163586 w 447"/>
                <a:gd name="T9" fmla="*/ 214200 h 529"/>
                <a:gd name="T10" fmla="*/ 153463 w 447"/>
                <a:gd name="T11" fmla="*/ 185856 h 529"/>
                <a:gd name="T12" fmla="*/ 27534 w 447"/>
                <a:gd name="T13" fmla="*/ 185856 h 529"/>
                <a:gd name="T14" fmla="*/ 27534 w 447"/>
                <a:gd name="T15" fmla="*/ 185856 h 529"/>
                <a:gd name="T16" fmla="*/ 17411 w 447"/>
                <a:gd name="T17" fmla="*/ 214200 h 529"/>
                <a:gd name="T18" fmla="*/ 0 w 447"/>
                <a:gd name="T19" fmla="*/ 214200 h 529"/>
                <a:gd name="T20" fmla="*/ 17411 w 447"/>
                <a:gd name="T21" fmla="*/ 214200 h 529"/>
                <a:gd name="T22" fmla="*/ 27534 w 447"/>
                <a:gd name="T23" fmla="*/ 185856 h 529"/>
                <a:gd name="T24" fmla="*/ 27534 w 447"/>
                <a:gd name="T25" fmla="*/ 185856 h 529"/>
                <a:gd name="T26" fmla="*/ 104468 w 447"/>
                <a:gd name="T27" fmla="*/ 0 h 529"/>
                <a:gd name="T28" fmla="*/ 112566 w 447"/>
                <a:gd name="T29" fmla="*/ 22675 h 529"/>
                <a:gd name="T30" fmla="*/ 153868 w 447"/>
                <a:gd name="T31" fmla="*/ 138481 h 529"/>
                <a:gd name="T32" fmla="*/ 180997 w 447"/>
                <a:gd name="T33" fmla="*/ 214200 h 529"/>
                <a:gd name="T34" fmla="*/ 104468 w 447"/>
                <a:gd name="T35" fmla="*/ 0 h 5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7" h="529">
                  <a:moveTo>
                    <a:pt x="379" y="459"/>
                  </a:moveTo>
                  <a:lnTo>
                    <a:pt x="379" y="459"/>
                  </a:lnTo>
                  <a:lnTo>
                    <a:pt x="404" y="529"/>
                  </a:lnTo>
                  <a:lnTo>
                    <a:pt x="447" y="529"/>
                  </a:lnTo>
                  <a:lnTo>
                    <a:pt x="404" y="529"/>
                  </a:lnTo>
                  <a:lnTo>
                    <a:pt x="379" y="459"/>
                  </a:lnTo>
                  <a:moveTo>
                    <a:pt x="68" y="459"/>
                  </a:moveTo>
                  <a:lnTo>
                    <a:pt x="68" y="459"/>
                  </a:lnTo>
                  <a:lnTo>
                    <a:pt x="43" y="529"/>
                  </a:lnTo>
                  <a:lnTo>
                    <a:pt x="0" y="529"/>
                  </a:lnTo>
                  <a:lnTo>
                    <a:pt x="43" y="529"/>
                  </a:lnTo>
                  <a:lnTo>
                    <a:pt x="68" y="459"/>
                  </a:lnTo>
                  <a:moveTo>
                    <a:pt x="258" y="0"/>
                  </a:moveTo>
                  <a:lnTo>
                    <a:pt x="278" y="56"/>
                  </a:lnTo>
                  <a:lnTo>
                    <a:pt x="380" y="342"/>
                  </a:lnTo>
                  <a:lnTo>
                    <a:pt x="447" y="529"/>
                  </a:lnTo>
                  <a:lnTo>
                    <a:pt x="2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77" name="Freeform 59"/>
            <p:cNvSpPr>
              <a:spLocks noEditPoints="1"/>
            </p:cNvSpPr>
            <p:nvPr/>
          </p:nvSpPr>
          <p:spPr bwMode="auto">
            <a:xfrm>
              <a:off x="-2267340" y="4696583"/>
              <a:ext cx="11338" cy="38062"/>
            </a:xfrm>
            <a:custGeom>
              <a:avLst/>
              <a:gdLst>
                <a:gd name="T0" fmla="*/ 11338 w 44"/>
                <a:gd name="T1" fmla="*/ 17881 h 149"/>
                <a:gd name="T2" fmla="*/ 5154 w 44"/>
                <a:gd name="T3" fmla="*/ 33464 h 149"/>
                <a:gd name="T4" fmla="*/ 4123 w 44"/>
                <a:gd name="T5" fmla="*/ 34741 h 149"/>
                <a:gd name="T6" fmla="*/ 0 w 44"/>
                <a:gd name="T7" fmla="*/ 38062 h 149"/>
                <a:gd name="T8" fmla="*/ 0 w 44"/>
                <a:gd name="T9" fmla="*/ 38062 h 149"/>
                <a:gd name="T10" fmla="*/ 11338 w 44"/>
                <a:gd name="T11" fmla="*/ 17881 h 149"/>
                <a:gd name="T12" fmla="*/ 11338 w 44"/>
                <a:gd name="T13" fmla="*/ 17626 h 149"/>
                <a:gd name="T14" fmla="*/ 11338 w 44"/>
                <a:gd name="T15" fmla="*/ 17881 h 149"/>
                <a:gd name="T16" fmla="*/ 11338 w 44"/>
                <a:gd name="T17" fmla="*/ 17626 h 149"/>
                <a:gd name="T18" fmla="*/ 11338 w 44"/>
                <a:gd name="T19" fmla="*/ 17626 h 149"/>
                <a:gd name="T20" fmla="*/ 11338 w 44"/>
                <a:gd name="T21" fmla="*/ 17626 h 149"/>
                <a:gd name="T22" fmla="*/ 11338 w 44"/>
                <a:gd name="T23" fmla="*/ 17626 h 149"/>
                <a:gd name="T24" fmla="*/ 11338 w 44"/>
                <a:gd name="T25" fmla="*/ 17626 h 149"/>
                <a:gd name="T26" fmla="*/ 11338 w 44"/>
                <a:gd name="T27" fmla="*/ 17626 h 149"/>
                <a:gd name="T28" fmla="*/ 11338 w 44"/>
                <a:gd name="T29" fmla="*/ 17626 h 149"/>
                <a:gd name="T30" fmla="*/ 11338 w 44"/>
                <a:gd name="T31" fmla="*/ 17371 h 149"/>
                <a:gd name="T32" fmla="*/ 11338 w 44"/>
                <a:gd name="T33" fmla="*/ 17626 h 149"/>
                <a:gd name="T34" fmla="*/ 11338 w 44"/>
                <a:gd name="T35" fmla="*/ 17371 h 149"/>
                <a:gd name="T36" fmla="*/ 11338 w 44"/>
                <a:gd name="T37" fmla="*/ 17371 h 149"/>
                <a:gd name="T38" fmla="*/ 11338 w 44"/>
                <a:gd name="T39" fmla="*/ 17371 h 149"/>
                <a:gd name="T40" fmla="*/ 11338 w 44"/>
                <a:gd name="T41" fmla="*/ 17371 h 149"/>
                <a:gd name="T42" fmla="*/ 11338 w 44"/>
                <a:gd name="T43" fmla="*/ 17371 h 149"/>
                <a:gd name="T44" fmla="*/ 11338 w 44"/>
                <a:gd name="T45" fmla="*/ 17371 h 149"/>
                <a:gd name="T46" fmla="*/ 11338 w 44"/>
                <a:gd name="T47" fmla="*/ 17371 h 149"/>
                <a:gd name="T48" fmla="*/ 11338 w 44"/>
                <a:gd name="T49" fmla="*/ 17371 h 149"/>
                <a:gd name="T50" fmla="*/ 11338 w 44"/>
                <a:gd name="T51" fmla="*/ 17371 h 149"/>
                <a:gd name="T52" fmla="*/ 11338 w 44"/>
                <a:gd name="T53" fmla="*/ 17371 h 149"/>
                <a:gd name="T54" fmla="*/ 11338 w 44"/>
                <a:gd name="T55" fmla="*/ 17371 h 149"/>
                <a:gd name="T56" fmla="*/ 11338 w 44"/>
                <a:gd name="T57" fmla="*/ 16604 h 149"/>
                <a:gd name="T58" fmla="*/ 11338 w 44"/>
                <a:gd name="T59" fmla="*/ 17371 h 149"/>
                <a:gd name="T60" fmla="*/ 11338 w 44"/>
                <a:gd name="T61" fmla="*/ 16604 h 149"/>
                <a:gd name="T62" fmla="*/ 4123 w 44"/>
                <a:gd name="T63" fmla="*/ 0 h 149"/>
                <a:gd name="T64" fmla="*/ 11338 w 44"/>
                <a:gd name="T65" fmla="*/ 16604 h 149"/>
                <a:gd name="T66" fmla="*/ 4123 w 44"/>
                <a:gd name="T67" fmla="*/ 0 h 149"/>
                <a:gd name="T68" fmla="*/ 4123 w 44"/>
                <a:gd name="T69" fmla="*/ 0 h 14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4" h="149">
                  <a:moveTo>
                    <a:pt x="44" y="70"/>
                  </a:moveTo>
                  <a:cubicBezTo>
                    <a:pt x="44" y="93"/>
                    <a:pt x="35" y="115"/>
                    <a:pt x="20" y="131"/>
                  </a:cubicBezTo>
                  <a:cubicBezTo>
                    <a:pt x="19" y="133"/>
                    <a:pt x="17" y="134"/>
                    <a:pt x="16" y="136"/>
                  </a:cubicBezTo>
                  <a:cubicBezTo>
                    <a:pt x="11" y="140"/>
                    <a:pt x="5" y="145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6" y="132"/>
                    <a:pt x="43" y="103"/>
                    <a:pt x="44" y="70"/>
                  </a:cubicBezTo>
                  <a:moveTo>
                    <a:pt x="44" y="69"/>
                  </a:moveTo>
                  <a:cubicBezTo>
                    <a:pt x="44" y="69"/>
                    <a:pt x="44" y="70"/>
                    <a:pt x="44" y="70"/>
                  </a:cubicBezTo>
                  <a:cubicBezTo>
                    <a:pt x="44" y="70"/>
                    <a:pt x="44" y="69"/>
                    <a:pt x="44" y="69"/>
                  </a:cubicBezTo>
                  <a:moveTo>
                    <a:pt x="44" y="69"/>
                  </a:moveTo>
                  <a:cubicBezTo>
                    <a:pt x="44" y="69"/>
                    <a:pt x="44" y="69"/>
                    <a:pt x="44" y="69"/>
                  </a:cubicBezTo>
                  <a:cubicBezTo>
                    <a:pt x="44" y="69"/>
                    <a:pt x="44" y="69"/>
                    <a:pt x="44" y="69"/>
                  </a:cubicBezTo>
                  <a:moveTo>
                    <a:pt x="44" y="69"/>
                  </a:moveTo>
                  <a:cubicBezTo>
                    <a:pt x="44" y="69"/>
                    <a:pt x="44" y="69"/>
                    <a:pt x="44" y="69"/>
                  </a:cubicBezTo>
                  <a:cubicBezTo>
                    <a:pt x="44" y="69"/>
                    <a:pt x="44" y="69"/>
                    <a:pt x="44" y="69"/>
                  </a:cubicBezTo>
                  <a:moveTo>
                    <a:pt x="44" y="68"/>
                  </a:moveTo>
                  <a:cubicBezTo>
                    <a:pt x="44" y="69"/>
                    <a:pt x="44" y="69"/>
                    <a:pt x="44" y="69"/>
                  </a:cubicBezTo>
                  <a:cubicBezTo>
                    <a:pt x="44" y="69"/>
                    <a:pt x="44" y="69"/>
                    <a:pt x="44" y="68"/>
                  </a:cubicBezTo>
                  <a:moveTo>
                    <a:pt x="44" y="68"/>
                  </a:moveTo>
                  <a:cubicBezTo>
                    <a:pt x="44" y="68"/>
                    <a:pt x="44" y="68"/>
                    <a:pt x="44" y="68"/>
                  </a:cubicBezTo>
                  <a:cubicBezTo>
                    <a:pt x="44" y="68"/>
                    <a:pt x="44" y="68"/>
                    <a:pt x="44" y="68"/>
                  </a:cubicBezTo>
                  <a:moveTo>
                    <a:pt x="44" y="68"/>
                  </a:moveTo>
                  <a:cubicBezTo>
                    <a:pt x="44" y="68"/>
                    <a:pt x="44" y="68"/>
                    <a:pt x="44" y="68"/>
                  </a:cubicBezTo>
                  <a:cubicBezTo>
                    <a:pt x="44" y="68"/>
                    <a:pt x="44" y="68"/>
                    <a:pt x="44" y="68"/>
                  </a:cubicBezTo>
                  <a:moveTo>
                    <a:pt x="44" y="68"/>
                  </a:moveTo>
                  <a:cubicBezTo>
                    <a:pt x="44" y="68"/>
                    <a:pt x="44" y="68"/>
                    <a:pt x="44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4" y="68"/>
                    <a:pt x="44" y="68"/>
                    <a:pt x="44" y="68"/>
                  </a:cubicBezTo>
                  <a:moveTo>
                    <a:pt x="44" y="65"/>
                  </a:moveTo>
                  <a:cubicBezTo>
                    <a:pt x="44" y="66"/>
                    <a:pt x="44" y="67"/>
                    <a:pt x="44" y="68"/>
                  </a:cubicBezTo>
                  <a:cubicBezTo>
                    <a:pt x="44" y="67"/>
                    <a:pt x="44" y="66"/>
                    <a:pt x="44" y="65"/>
                  </a:cubicBezTo>
                  <a:moveTo>
                    <a:pt x="16" y="0"/>
                  </a:moveTo>
                  <a:cubicBezTo>
                    <a:pt x="33" y="17"/>
                    <a:pt x="43" y="39"/>
                    <a:pt x="44" y="65"/>
                  </a:cubicBezTo>
                  <a:cubicBezTo>
                    <a:pt x="43" y="40"/>
                    <a:pt x="33" y="17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A084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78" name="Freeform 60"/>
            <p:cNvSpPr>
              <a:spLocks noEditPoints="1"/>
            </p:cNvSpPr>
            <p:nvPr/>
          </p:nvSpPr>
          <p:spPr bwMode="auto">
            <a:xfrm>
              <a:off x="-2236162" y="4667834"/>
              <a:ext cx="25105" cy="93130"/>
            </a:xfrm>
            <a:custGeom>
              <a:avLst/>
              <a:gdLst>
                <a:gd name="T0" fmla="*/ 1281 w 98"/>
                <a:gd name="T1" fmla="*/ 86496 h 365"/>
                <a:gd name="T2" fmla="*/ 1793 w 98"/>
                <a:gd name="T3" fmla="*/ 92109 h 365"/>
                <a:gd name="T4" fmla="*/ 1537 w 98"/>
                <a:gd name="T5" fmla="*/ 91599 h 365"/>
                <a:gd name="T6" fmla="*/ 512 w 98"/>
                <a:gd name="T7" fmla="*/ 88537 h 365"/>
                <a:gd name="T8" fmla="*/ 1281 w 98"/>
                <a:gd name="T9" fmla="*/ 86496 h 365"/>
                <a:gd name="T10" fmla="*/ 16907 w 98"/>
                <a:gd name="T11" fmla="*/ 46437 h 365"/>
                <a:gd name="T12" fmla="*/ 16907 w 98"/>
                <a:gd name="T13" fmla="*/ 46693 h 365"/>
                <a:gd name="T14" fmla="*/ 16907 w 98"/>
                <a:gd name="T15" fmla="*/ 46437 h 365"/>
                <a:gd name="T16" fmla="*/ 16907 w 98"/>
                <a:gd name="T17" fmla="*/ 46437 h 365"/>
                <a:gd name="T18" fmla="*/ 16907 w 98"/>
                <a:gd name="T19" fmla="*/ 46437 h 365"/>
                <a:gd name="T20" fmla="*/ 16907 w 98"/>
                <a:gd name="T21" fmla="*/ 46437 h 365"/>
                <a:gd name="T22" fmla="*/ 16907 w 98"/>
                <a:gd name="T23" fmla="*/ 46182 h 365"/>
                <a:gd name="T24" fmla="*/ 16907 w 98"/>
                <a:gd name="T25" fmla="*/ 46437 h 365"/>
                <a:gd name="T26" fmla="*/ 16907 w 98"/>
                <a:gd name="T27" fmla="*/ 46182 h 365"/>
                <a:gd name="T28" fmla="*/ 16907 w 98"/>
                <a:gd name="T29" fmla="*/ 45927 h 365"/>
                <a:gd name="T30" fmla="*/ 16907 w 98"/>
                <a:gd name="T31" fmla="*/ 46182 h 365"/>
                <a:gd name="T32" fmla="*/ 16907 w 98"/>
                <a:gd name="T33" fmla="*/ 45927 h 365"/>
                <a:gd name="T34" fmla="*/ 16907 w 98"/>
                <a:gd name="T35" fmla="*/ 45927 h 365"/>
                <a:gd name="T36" fmla="*/ 16907 w 98"/>
                <a:gd name="T37" fmla="*/ 45927 h 365"/>
                <a:gd name="T38" fmla="*/ 16907 w 98"/>
                <a:gd name="T39" fmla="*/ 45927 h 365"/>
                <a:gd name="T40" fmla="*/ 25105 w 98"/>
                <a:gd name="T41" fmla="*/ 45927 h 365"/>
                <a:gd name="T42" fmla="*/ 24849 w 98"/>
                <a:gd name="T43" fmla="*/ 51540 h 365"/>
                <a:gd name="T44" fmla="*/ 18957 w 98"/>
                <a:gd name="T45" fmla="*/ 74504 h 365"/>
                <a:gd name="T46" fmla="*/ 7685 w 98"/>
                <a:gd name="T47" fmla="*/ 91599 h 365"/>
                <a:gd name="T48" fmla="*/ 7685 w 98"/>
                <a:gd name="T49" fmla="*/ 91599 h 365"/>
                <a:gd name="T50" fmla="*/ 5123 w 98"/>
                <a:gd name="T51" fmla="*/ 93130 h 365"/>
                <a:gd name="T52" fmla="*/ 4611 w 98"/>
                <a:gd name="T53" fmla="*/ 93130 h 365"/>
                <a:gd name="T54" fmla="*/ 4611 w 98"/>
                <a:gd name="T55" fmla="*/ 93130 h 365"/>
                <a:gd name="T56" fmla="*/ 7685 w 98"/>
                <a:gd name="T57" fmla="*/ 91599 h 365"/>
                <a:gd name="T58" fmla="*/ 25105 w 98"/>
                <a:gd name="T59" fmla="*/ 45927 h 365"/>
                <a:gd name="T60" fmla="*/ 25105 w 98"/>
                <a:gd name="T61" fmla="*/ 45927 h 365"/>
                <a:gd name="T62" fmla="*/ 16907 w 98"/>
                <a:gd name="T63" fmla="*/ 45672 h 365"/>
                <a:gd name="T64" fmla="*/ 16907 w 98"/>
                <a:gd name="T65" fmla="*/ 45927 h 365"/>
                <a:gd name="T66" fmla="*/ 16907 w 98"/>
                <a:gd name="T67" fmla="*/ 45927 h 365"/>
                <a:gd name="T68" fmla="*/ 16907 w 98"/>
                <a:gd name="T69" fmla="*/ 45672 h 365"/>
                <a:gd name="T70" fmla="*/ 25105 w 98"/>
                <a:gd name="T71" fmla="*/ 45672 h 365"/>
                <a:gd name="T72" fmla="*/ 25105 w 98"/>
                <a:gd name="T73" fmla="*/ 45927 h 365"/>
                <a:gd name="T74" fmla="*/ 25105 w 98"/>
                <a:gd name="T75" fmla="*/ 45672 h 365"/>
                <a:gd name="T76" fmla="*/ 25105 w 98"/>
                <a:gd name="T77" fmla="*/ 45672 h 365"/>
                <a:gd name="T78" fmla="*/ 25105 w 98"/>
                <a:gd name="T79" fmla="*/ 45672 h 365"/>
                <a:gd name="T80" fmla="*/ 25105 w 98"/>
                <a:gd name="T81" fmla="*/ 45672 h 365"/>
                <a:gd name="T82" fmla="*/ 7685 w 98"/>
                <a:gd name="T83" fmla="*/ 0 h 365"/>
                <a:gd name="T84" fmla="*/ 18444 w 98"/>
                <a:gd name="T85" fmla="*/ 16074 h 365"/>
                <a:gd name="T86" fmla="*/ 22799 w 98"/>
                <a:gd name="T87" fmla="*/ 28577 h 365"/>
                <a:gd name="T88" fmla="*/ 25105 w 98"/>
                <a:gd name="T89" fmla="*/ 45672 h 365"/>
                <a:gd name="T90" fmla="*/ 7685 w 98"/>
                <a:gd name="T91" fmla="*/ 0 h 365"/>
                <a:gd name="T92" fmla="*/ 7685 w 98"/>
                <a:gd name="T93" fmla="*/ 0 h 36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98" h="365">
                  <a:moveTo>
                    <a:pt x="5" y="339"/>
                  </a:moveTo>
                  <a:cubicBezTo>
                    <a:pt x="0" y="346"/>
                    <a:pt x="1" y="355"/>
                    <a:pt x="7" y="361"/>
                  </a:cubicBezTo>
                  <a:cubicBezTo>
                    <a:pt x="7" y="360"/>
                    <a:pt x="7" y="360"/>
                    <a:pt x="6" y="359"/>
                  </a:cubicBezTo>
                  <a:cubicBezTo>
                    <a:pt x="3" y="356"/>
                    <a:pt x="2" y="352"/>
                    <a:pt x="2" y="347"/>
                  </a:cubicBezTo>
                  <a:cubicBezTo>
                    <a:pt x="2" y="345"/>
                    <a:pt x="3" y="342"/>
                    <a:pt x="5" y="339"/>
                  </a:cubicBezTo>
                  <a:moveTo>
                    <a:pt x="66" y="182"/>
                  </a:moveTo>
                  <a:cubicBezTo>
                    <a:pt x="66" y="183"/>
                    <a:pt x="66" y="183"/>
                    <a:pt x="66" y="183"/>
                  </a:cubicBezTo>
                  <a:cubicBezTo>
                    <a:pt x="66" y="183"/>
                    <a:pt x="66" y="183"/>
                    <a:pt x="66" y="182"/>
                  </a:cubicBezTo>
                  <a:moveTo>
                    <a:pt x="66" y="182"/>
                  </a:moveTo>
                  <a:cubicBezTo>
                    <a:pt x="66" y="182"/>
                    <a:pt x="66" y="182"/>
                    <a:pt x="66" y="182"/>
                  </a:cubicBezTo>
                  <a:cubicBezTo>
                    <a:pt x="66" y="182"/>
                    <a:pt x="66" y="182"/>
                    <a:pt x="66" y="182"/>
                  </a:cubicBezTo>
                  <a:moveTo>
                    <a:pt x="66" y="181"/>
                  </a:moveTo>
                  <a:cubicBezTo>
                    <a:pt x="66" y="181"/>
                    <a:pt x="66" y="181"/>
                    <a:pt x="66" y="182"/>
                  </a:cubicBezTo>
                  <a:cubicBezTo>
                    <a:pt x="66" y="181"/>
                    <a:pt x="66" y="181"/>
                    <a:pt x="66" y="181"/>
                  </a:cubicBezTo>
                  <a:moveTo>
                    <a:pt x="66" y="180"/>
                  </a:moveTo>
                  <a:cubicBezTo>
                    <a:pt x="66" y="181"/>
                    <a:pt x="66" y="181"/>
                    <a:pt x="66" y="181"/>
                  </a:cubicBezTo>
                  <a:cubicBezTo>
                    <a:pt x="66" y="181"/>
                    <a:pt x="66" y="181"/>
                    <a:pt x="66" y="180"/>
                  </a:cubicBezTo>
                  <a:moveTo>
                    <a:pt x="66" y="180"/>
                  </a:moveTo>
                  <a:cubicBezTo>
                    <a:pt x="66" y="180"/>
                    <a:pt x="66" y="180"/>
                    <a:pt x="66" y="180"/>
                  </a:cubicBezTo>
                  <a:cubicBezTo>
                    <a:pt x="66" y="180"/>
                    <a:pt x="66" y="180"/>
                    <a:pt x="66" y="180"/>
                  </a:cubicBezTo>
                  <a:moveTo>
                    <a:pt x="98" y="180"/>
                  </a:moveTo>
                  <a:cubicBezTo>
                    <a:pt x="98" y="187"/>
                    <a:pt x="98" y="195"/>
                    <a:pt x="97" y="202"/>
                  </a:cubicBezTo>
                  <a:cubicBezTo>
                    <a:pt x="94" y="233"/>
                    <a:pt x="87" y="264"/>
                    <a:pt x="74" y="292"/>
                  </a:cubicBezTo>
                  <a:cubicBezTo>
                    <a:pt x="63" y="316"/>
                    <a:pt x="48" y="339"/>
                    <a:pt x="30" y="359"/>
                  </a:cubicBezTo>
                  <a:cubicBezTo>
                    <a:pt x="30" y="359"/>
                    <a:pt x="30" y="359"/>
                    <a:pt x="30" y="359"/>
                  </a:cubicBezTo>
                  <a:cubicBezTo>
                    <a:pt x="27" y="363"/>
                    <a:pt x="23" y="364"/>
                    <a:pt x="20" y="365"/>
                  </a:cubicBezTo>
                  <a:cubicBezTo>
                    <a:pt x="19" y="365"/>
                    <a:pt x="19" y="365"/>
                    <a:pt x="18" y="365"/>
                  </a:cubicBezTo>
                  <a:cubicBezTo>
                    <a:pt x="18" y="365"/>
                    <a:pt x="18" y="365"/>
                    <a:pt x="18" y="365"/>
                  </a:cubicBezTo>
                  <a:cubicBezTo>
                    <a:pt x="22" y="365"/>
                    <a:pt x="27" y="363"/>
                    <a:pt x="30" y="359"/>
                  </a:cubicBezTo>
                  <a:cubicBezTo>
                    <a:pt x="74" y="310"/>
                    <a:pt x="98" y="246"/>
                    <a:pt x="98" y="180"/>
                  </a:cubicBezTo>
                  <a:cubicBezTo>
                    <a:pt x="98" y="180"/>
                    <a:pt x="98" y="180"/>
                    <a:pt x="98" y="180"/>
                  </a:cubicBezTo>
                  <a:moveTo>
                    <a:pt x="66" y="179"/>
                  </a:moveTo>
                  <a:cubicBezTo>
                    <a:pt x="66" y="179"/>
                    <a:pt x="66" y="179"/>
                    <a:pt x="66" y="180"/>
                  </a:cubicBezTo>
                  <a:cubicBezTo>
                    <a:pt x="66" y="180"/>
                    <a:pt x="66" y="180"/>
                    <a:pt x="66" y="180"/>
                  </a:cubicBezTo>
                  <a:cubicBezTo>
                    <a:pt x="66" y="179"/>
                    <a:pt x="66" y="179"/>
                    <a:pt x="66" y="179"/>
                  </a:cubicBezTo>
                  <a:moveTo>
                    <a:pt x="98" y="179"/>
                  </a:moveTo>
                  <a:cubicBezTo>
                    <a:pt x="98" y="179"/>
                    <a:pt x="98" y="179"/>
                    <a:pt x="98" y="180"/>
                  </a:cubicBezTo>
                  <a:cubicBezTo>
                    <a:pt x="98" y="179"/>
                    <a:pt x="98" y="179"/>
                    <a:pt x="98" y="179"/>
                  </a:cubicBezTo>
                  <a:moveTo>
                    <a:pt x="98" y="179"/>
                  </a:moveTo>
                  <a:cubicBezTo>
                    <a:pt x="98" y="179"/>
                    <a:pt x="98" y="179"/>
                    <a:pt x="98" y="179"/>
                  </a:cubicBezTo>
                  <a:cubicBezTo>
                    <a:pt x="98" y="179"/>
                    <a:pt x="98" y="179"/>
                    <a:pt x="98" y="179"/>
                  </a:cubicBezTo>
                  <a:moveTo>
                    <a:pt x="30" y="0"/>
                  </a:moveTo>
                  <a:cubicBezTo>
                    <a:pt x="47" y="19"/>
                    <a:pt x="61" y="40"/>
                    <a:pt x="72" y="63"/>
                  </a:cubicBezTo>
                  <a:cubicBezTo>
                    <a:pt x="79" y="79"/>
                    <a:pt x="85" y="95"/>
                    <a:pt x="89" y="112"/>
                  </a:cubicBezTo>
                  <a:cubicBezTo>
                    <a:pt x="95" y="133"/>
                    <a:pt x="98" y="156"/>
                    <a:pt x="98" y="179"/>
                  </a:cubicBezTo>
                  <a:cubicBezTo>
                    <a:pt x="98" y="113"/>
                    <a:pt x="74" y="49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AEC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79" name="Freeform 61"/>
            <p:cNvSpPr>
              <a:spLocks noEditPoints="1"/>
            </p:cNvSpPr>
            <p:nvPr/>
          </p:nvSpPr>
          <p:spPr bwMode="auto">
            <a:xfrm>
              <a:off x="-2254383" y="4684031"/>
              <a:ext cx="18626" cy="60737"/>
            </a:xfrm>
            <a:custGeom>
              <a:avLst/>
              <a:gdLst>
                <a:gd name="T0" fmla="*/ 1762 w 74"/>
                <a:gd name="T1" fmla="*/ 59716 h 238"/>
                <a:gd name="T2" fmla="*/ 1762 w 74"/>
                <a:gd name="T3" fmla="*/ 59716 h 238"/>
                <a:gd name="T4" fmla="*/ 1762 w 74"/>
                <a:gd name="T5" fmla="*/ 59716 h 238"/>
                <a:gd name="T6" fmla="*/ 1762 w 74"/>
                <a:gd name="T7" fmla="*/ 59716 h 238"/>
                <a:gd name="T8" fmla="*/ 1762 w 74"/>
                <a:gd name="T9" fmla="*/ 59716 h 238"/>
                <a:gd name="T10" fmla="*/ 1762 w 74"/>
                <a:gd name="T11" fmla="*/ 59716 h 238"/>
                <a:gd name="T12" fmla="*/ 1762 w 74"/>
                <a:gd name="T13" fmla="*/ 59716 h 238"/>
                <a:gd name="T14" fmla="*/ 1762 w 74"/>
                <a:gd name="T15" fmla="*/ 59716 h 238"/>
                <a:gd name="T16" fmla="*/ 1762 w 74"/>
                <a:gd name="T17" fmla="*/ 59716 h 238"/>
                <a:gd name="T18" fmla="*/ 1762 w 74"/>
                <a:gd name="T19" fmla="*/ 59716 h 238"/>
                <a:gd name="T20" fmla="*/ 1762 w 74"/>
                <a:gd name="T21" fmla="*/ 59716 h 238"/>
                <a:gd name="T22" fmla="*/ 1259 w 74"/>
                <a:gd name="T23" fmla="*/ 54357 h 238"/>
                <a:gd name="T24" fmla="*/ 503 w 74"/>
                <a:gd name="T25" fmla="*/ 56399 h 238"/>
                <a:gd name="T26" fmla="*/ 1259 w 74"/>
                <a:gd name="T27" fmla="*/ 54357 h 238"/>
                <a:gd name="T28" fmla="*/ 17619 w 74"/>
                <a:gd name="T29" fmla="*/ 39045 h 238"/>
                <a:gd name="T30" fmla="*/ 6544 w 74"/>
                <a:gd name="T31" fmla="*/ 60227 h 238"/>
                <a:gd name="T32" fmla="*/ 4531 w 74"/>
                <a:gd name="T33" fmla="*/ 60737 h 238"/>
                <a:gd name="T34" fmla="*/ 7551 w 74"/>
                <a:gd name="T35" fmla="*/ 59461 h 238"/>
                <a:gd name="T36" fmla="*/ 18626 w 74"/>
                <a:gd name="T37" fmla="*/ 29858 h 238"/>
                <a:gd name="T38" fmla="*/ 18626 w 74"/>
                <a:gd name="T39" fmla="*/ 29858 h 238"/>
                <a:gd name="T40" fmla="*/ 18626 w 74"/>
                <a:gd name="T41" fmla="*/ 29858 h 238"/>
                <a:gd name="T42" fmla="*/ 18626 w 74"/>
                <a:gd name="T43" fmla="*/ 29858 h 238"/>
                <a:gd name="T44" fmla="*/ 18626 w 74"/>
                <a:gd name="T45" fmla="*/ 29858 h 238"/>
                <a:gd name="T46" fmla="*/ 18626 w 74"/>
                <a:gd name="T47" fmla="*/ 29603 h 238"/>
                <a:gd name="T48" fmla="*/ 18626 w 74"/>
                <a:gd name="T49" fmla="*/ 29603 h 238"/>
                <a:gd name="T50" fmla="*/ 18626 w 74"/>
                <a:gd name="T51" fmla="*/ 29348 h 238"/>
                <a:gd name="T52" fmla="*/ 18626 w 74"/>
                <a:gd name="T53" fmla="*/ 29093 h 238"/>
                <a:gd name="T54" fmla="*/ 18626 w 74"/>
                <a:gd name="T55" fmla="*/ 29093 h 238"/>
                <a:gd name="T56" fmla="*/ 18626 w 74"/>
                <a:gd name="T57" fmla="*/ 29093 h 238"/>
                <a:gd name="T58" fmla="*/ 7551 w 74"/>
                <a:gd name="T59" fmla="*/ 0 h 238"/>
                <a:gd name="T60" fmla="*/ 18626 w 74"/>
                <a:gd name="T61" fmla="*/ 29093 h 238"/>
                <a:gd name="T62" fmla="*/ 7551 w 74"/>
                <a:gd name="T63" fmla="*/ 0 h 23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4" h="238">
                  <a:moveTo>
                    <a:pt x="7" y="234"/>
                  </a:moveTo>
                  <a:cubicBezTo>
                    <a:pt x="7" y="234"/>
                    <a:pt x="7" y="234"/>
                    <a:pt x="7" y="234"/>
                  </a:cubicBezTo>
                  <a:cubicBezTo>
                    <a:pt x="8" y="234"/>
                    <a:pt x="8" y="235"/>
                    <a:pt x="8" y="235"/>
                  </a:cubicBezTo>
                  <a:cubicBezTo>
                    <a:pt x="8" y="235"/>
                    <a:pt x="8" y="234"/>
                    <a:pt x="7" y="234"/>
                  </a:cubicBezTo>
                  <a:cubicBezTo>
                    <a:pt x="7" y="234"/>
                    <a:pt x="7" y="234"/>
                    <a:pt x="7" y="234"/>
                  </a:cubicBezTo>
                  <a:moveTo>
                    <a:pt x="7" y="234"/>
                  </a:moveTo>
                  <a:cubicBezTo>
                    <a:pt x="7" y="234"/>
                    <a:pt x="7" y="234"/>
                    <a:pt x="7" y="234"/>
                  </a:cubicBezTo>
                  <a:cubicBezTo>
                    <a:pt x="7" y="234"/>
                    <a:pt x="7" y="234"/>
                    <a:pt x="7" y="234"/>
                  </a:cubicBezTo>
                  <a:moveTo>
                    <a:pt x="7" y="234"/>
                  </a:moveTo>
                  <a:cubicBezTo>
                    <a:pt x="7" y="234"/>
                    <a:pt x="7" y="234"/>
                    <a:pt x="7" y="234"/>
                  </a:cubicBezTo>
                  <a:cubicBezTo>
                    <a:pt x="7" y="234"/>
                    <a:pt x="7" y="234"/>
                    <a:pt x="7" y="234"/>
                  </a:cubicBezTo>
                  <a:moveTo>
                    <a:pt x="7" y="234"/>
                  </a:moveTo>
                  <a:cubicBezTo>
                    <a:pt x="7" y="234"/>
                    <a:pt x="7" y="234"/>
                    <a:pt x="7" y="234"/>
                  </a:cubicBezTo>
                  <a:cubicBezTo>
                    <a:pt x="7" y="234"/>
                    <a:pt x="7" y="234"/>
                    <a:pt x="7" y="234"/>
                  </a:cubicBezTo>
                  <a:moveTo>
                    <a:pt x="7" y="234"/>
                  </a:moveTo>
                  <a:cubicBezTo>
                    <a:pt x="7" y="234"/>
                    <a:pt x="7" y="234"/>
                    <a:pt x="7" y="234"/>
                  </a:cubicBezTo>
                  <a:cubicBezTo>
                    <a:pt x="7" y="234"/>
                    <a:pt x="7" y="234"/>
                    <a:pt x="7" y="234"/>
                  </a:cubicBezTo>
                  <a:moveTo>
                    <a:pt x="7" y="234"/>
                  </a:moveTo>
                  <a:cubicBezTo>
                    <a:pt x="7" y="234"/>
                    <a:pt x="7" y="234"/>
                    <a:pt x="7" y="234"/>
                  </a:cubicBezTo>
                  <a:cubicBezTo>
                    <a:pt x="7" y="234"/>
                    <a:pt x="7" y="234"/>
                    <a:pt x="7" y="234"/>
                  </a:cubicBezTo>
                  <a:moveTo>
                    <a:pt x="7" y="234"/>
                  </a:moveTo>
                  <a:cubicBezTo>
                    <a:pt x="7" y="234"/>
                    <a:pt x="7" y="234"/>
                    <a:pt x="7" y="234"/>
                  </a:cubicBezTo>
                  <a:cubicBezTo>
                    <a:pt x="7" y="234"/>
                    <a:pt x="7" y="234"/>
                    <a:pt x="7" y="234"/>
                  </a:cubicBezTo>
                  <a:moveTo>
                    <a:pt x="5" y="213"/>
                  </a:moveTo>
                  <a:cubicBezTo>
                    <a:pt x="0" y="219"/>
                    <a:pt x="1" y="228"/>
                    <a:pt x="7" y="234"/>
                  </a:cubicBezTo>
                  <a:cubicBezTo>
                    <a:pt x="3" y="230"/>
                    <a:pt x="2" y="226"/>
                    <a:pt x="2" y="221"/>
                  </a:cubicBezTo>
                  <a:cubicBezTo>
                    <a:pt x="2" y="219"/>
                    <a:pt x="3" y="216"/>
                    <a:pt x="4" y="214"/>
                  </a:cubicBezTo>
                  <a:cubicBezTo>
                    <a:pt x="5" y="214"/>
                    <a:pt x="5" y="213"/>
                    <a:pt x="5" y="213"/>
                  </a:cubicBezTo>
                  <a:moveTo>
                    <a:pt x="74" y="118"/>
                  </a:moveTo>
                  <a:cubicBezTo>
                    <a:pt x="74" y="130"/>
                    <a:pt x="73" y="141"/>
                    <a:pt x="70" y="153"/>
                  </a:cubicBezTo>
                  <a:cubicBezTo>
                    <a:pt x="64" y="182"/>
                    <a:pt x="50" y="210"/>
                    <a:pt x="30" y="233"/>
                  </a:cubicBezTo>
                  <a:cubicBezTo>
                    <a:pt x="29" y="234"/>
                    <a:pt x="27" y="235"/>
                    <a:pt x="26" y="236"/>
                  </a:cubicBezTo>
                  <a:cubicBezTo>
                    <a:pt x="24" y="237"/>
                    <a:pt x="22" y="238"/>
                    <a:pt x="20" y="238"/>
                  </a:cubicBezTo>
                  <a:cubicBezTo>
                    <a:pt x="19" y="238"/>
                    <a:pt x="19" y="238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2" y="238"/>
                    <a:pt x="27" y="237"/>
                    <a:pt x="30" y="233"/>
                  </a:cubicBezTo>
                  <a:cubicBezTo>
                    <a:pt x="58" y="201"/>
                    <a:pt x="74" y="160"/>
                    <a:pt x="74" y="118"/>
                  </a:cubicBezTo>
                  <a:moveTo>
                    <a:pt x="74" y="117"/>
                  </a:moveTo>
                  <a:cubicBezTo>
                    <a:pt x="74" y="117"/>
                    <a:pt x="74" y="118"/>
                    <a:pt x="74" y="118"/>
                  </a:cubicBezTo>
                  <a:cubicBezTo>
                    <a:pt x="74" y="118"/>
                    <a:pt x="74" y="117"/>
                    <a:pt x="74" y="117"/>
                  </a:cubicBezTo>
                  <a:moveTo>
                    <a:pt x="74" y="117"/>
                  </a:moveTo>
                  <a:cubicBezTo>
                    <a:pt x="74" y="117"/>
                    <a:pt x="74" y="117"/>
                    <a:pt x="74" y="117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17"/>
                    <a:pt x="74" y="117"/>
                    <a:pt x="74" y="117"/>
                  </a:cubicBezTo>
                  <a:moveTo>
                    <a:pt x="74" y="116"/>
                  </a:moveTo>
                  <a:cubicBezTo>
                    <a:pt x="74" y="116"/>
                    <a:pt x="74" y="116"/>
                    <a:pt x="74" y="117"/>
                  </a:cubicBezTo>
                  <a:cubicBezTo>
                    <a:pt x="74" y="116"/>
                    <a:pt x="74" y="116"/>
                    <a:pt x="74" y="116"/>
                  </a:cubicBezTo>
                  <a:moveTo>
                    <a:pt x="74" y="116"/>
                  </a:move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moveTo>
                    <a:pt x="74" y="115"/>
                  </a:moveTo>
                  <a:cubicBezTo>
                    <a:pt x="74" y="115"/>
                    <a:pt x="74" y="115"/>
                    <a:pt x="74" y="115"/>
                  </a:cubicBezTo>
                  <a:cubicBezTo>
                    <a:pt x="74" y="115"/>
                    <a:pt x="74" y="115"/>
                    <a:pt x="74" y="115"/>
                  </a:cubicBezTo>
                  <a:moveTo>
                    <a:pt x="74" y="114"/>
                  </a:moveTo>
                  <a:cubicBezTo>
                    <a:pt x="74" y="115"/>
                    <a:pt x="74" y="115"/>
                    <a:pt x="74" y="115"/>
                  </a:cubicBezTo>
                  <a:cubicBezTo>
                    <a:pt x="74" y="115"/>
                    <a:pt x="74" y="115"/>
                    <a:pt x="74" y="114"/>
                  </a:cubicBezTo>
                  <a:moveTo>
                    <a:pt x="74" y="114"/>
                  </a:move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moveTo>
                    <a:pt x="30" y="0"/>
                  </a:moveTo>
                  <a:cubicBezTo>
                    <a:pt x="43" y="15"/>
                    <a:pt x="53" y="31"/>
                    <a:pt x="60" y="49"/>
                  </a:cubicBezTo>
                  <a:cubicBezTo>
                    <a:pt x="69" y="69"/>
                    <a:pt x="74" y="91"/>
                    <a:pt x="74" y="114"/>
                  </a:cubicBezTo>
                  <a:cubicBezTo>
                    <a:pt x="73" y="72"/>
                    <a:pt x="58" y="32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AEC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80" name="Freeform 62"/>
            <p:cNvSpPr/>
            <p:nvPr/>
          </p:nvSpPr>
          <p:spPr bwMode="auto">
            <a:xfrm>
              <a:off x="-2331722" y="4834254"/>
              <a:ext cx="39277" cy="54663"/>
            </a:xfrm>
            <a:custGeom>
              <a:avLst/>
              <a:gdLst>
                <a:gd name="T0" fmla="*/ 19841 w 97"/>
                <a:gd name="T1" fmla="*/ 0 h 135"/>
                <a:gd name="T2" fmla="*/ 0 w 97"/>
                <a:gd name="T3" fmla="*/ 54663 h 135"/>
                <a:gd name="T4" fmla="*/ 6479 w 97"/>
                <a:gd name="T5" fmla="*/ 48994 h 135"/>
                <a:gd name="T6" fmla="*/ 39277 w 97"/>
                <a:gd name="T7" fmla="*/ 18626 h 135"/>
                <a:gd name="T8" fmla="*/ 21866 w 97"/>
                <a:gd name="T9" fmla="*/ 2025 h 135"/>
                <a:gd name="T10" fmla="*/ 19841 w 97"/>
                <a:gd name="T11" fmla="*/ 0 h 1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7" h="135">
                  <a:moveTo>
                    <a:pt x="49" y="0"/>
                  </a:moveTo>
                  <a:lnTo>
                    <a:pt x="0" y="135"/>
                  </a:lnTo>
                  <a:lnTo>
                    <a:pt x="16" y="121"/>
                  </a:lnTo>
                  <a:lnTo>
                    <a:pt x="97" y="46"/>
                  </a:lnTo>
                  <a:lnTo>
                    <a:pt x="54" y="5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65A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81" name="Freeform 63"/>
            <p:cNvSpPr/>
            <p:nvPr/>
          </p:nvSpPr>
          <p:spPr bwMode="auto">
            <a:xfrm>
              <a:off x="-2331722" y="4834254"/>
              <a:ext cx="39277" cy="54663"/>
            </a:xfrm>
            <a:custGeom>
              <a:avLst/>
              <a:gdLst>
                <a:gd name="T0" fmla="*/ 19841 w 97"/>
                <a:gd name="T1" fmla="*/ 0 h 135"/>
                <a:gd name="T2" fmla="*/ 0 w 97"/>
                <a:gd name="T3" fmla="*/ 54663 h 135"/>
                <a:gd name="T4" fmla="*/ 6479 w 97"/>
                <a:gd name="T5" fmla="*/ 48994 h 135"/>
                <a:gd name="T6" fmla="*/ 39277 w 97"/>
                <a:gd name="T7" fmla="*/ 18626 h 135"/>
                <a:gd name="T8" fmla="*/ 21866 w 97"/>
                <a:gd name="T9" fmla="*/ 2025 h 135"/>
                <a:gd name="T10" fmla="*/ 19841 w 97"/>
                <a:gd name="T11" fmla="*/ 0 h 1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7" h="135">
                  <a:moveTo>
                    <a:pt x="49" y="0"/>
                  </a:moveTo>
                  <a:lnTo>
                    <a:pt x="0" y="135"/>
                  </a:lnTo>
                  <a:lnTo>
                    <a:pt x="16" y="121"/>
                  </a:lnTo>
                  <a:lnTo>
                    <a:pt x="97" y="46"/>
                  </a:lnTo>
                  <a:lnTo>
                    <a:pt x="54" y="5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82" name="Freeform 64"/>
            <p:cNvSpPr/>
            <p:nvPr/>
          </p:nvSpPr>
          <p:spPr bwMode="auto">
            <a:xfrm>
              <a:off x="-2325243" y="4852880"/>
              <a:ext cx="32798" cy="30369"/>
            </a:xfrm>
            <a:custGeom>
              <a:avLst/>
              <a:gdLst>
                <a:gd name="T0" fmla="*/ 32798 w 81"/>
                <a:gd name="T1" fmla="*/ 0 h 75"/>
                <a:gd name="T2" fmla="*/ 0 w 81"/>
                <a:gd name="T3" fmla="*/ 30369 h 75"/>
                <a:gd name="T4" fmla="*/ 32798 w 81"/>
                <a:gd name="T5" fmla="*/ 0 h 75"/>
                <a:gd name="T6" fmla="*/ 32798 w 81"/>
                <a:gd name="T7" fmla="*/ 0 h 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1" h="75">
                  <a:moveTo>
                    <a:pt x="81" y="0"/>
                  </a:moveTo>
                  <a:lnTo>
                    <a:pt x="0" y="7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446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83" name="Freeform 65"/>
            <p:cNvSpPr/>
            <p:nvPr/>
          </p:nvSpPr>
          <p:spPr bwMode="auto">
            <a:xfrm>
              <a:off x="-2325243" y="4852880"/>
              <a:ext cx="32798" cy="30369"/>
            </a:xfrm>
            <a:custGeom>
              <a:avLst/>
              <a:gdLst>
                <a:gd name="T0" fmla="*/ 32798 w 81"/>
                <a:gd name="T1" fmla="*/ 0 h 75"/>
                <a:gd name="T2" fmla="*/ 0 w 81"/>
                <a:gd name="T3" fmla="*/ 30369 h 75"/>
                <a:gd name="T4" fmla="*/ 32798 w 81"/>
                <a:gd name="T5" fmla="*/ 0 h 75"/>
                <a:gd name="T6" fmla="*/ 32798 w 81"/>
                <a:gd name="T7" fmla="*/ 0 h 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1" h="75">
                  <a:moveTo>
                    <a:pt x="81" y="0"/>
                  </a:moveTo>
                  <a:lnTo>
                    <a:pt x="0" y="75"/>
                  </a:lnTo>
                  <a:lnTo>
                    <a:pt x="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84" name="Freeform 66"/>
            <p:cNvSpPr/>
            <p:nvPr/>
          </p:nvSpPr>
          <p:spPr bwMode="auto">
            <a:xfrm>
              <a:off x="-2309856" y="4836279"/>
              <a:ext cx="17411" cy="16602"/>
            </a:xfrm>
            <a:custGeom>
              <a:avLst/>
              <a:gdLst>
                <a:gd name="T0" fmla="*/ 0 w 43"/>
                <a:gd name="T1" fmla="*/ 0 h 41"/>
                <a:gd name="T2" fmla="*/ 17411 w 43"/>
                <a:gd name="T3" fmla="*/ 16602 h 41"/>
                <a:gd name="T4" fmla="*/ 17411 w 43"/>
                <a:gd name="T5" fmla="*/ 16602 h 41"/>
                <a:gd name="T6" fmla="*/ 17411 w 43"/>
                <a:gd name="T7" fmla="*/ 16602 h 41"/>
                <a:gd name="T8" fmla="*/ 0 w 43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41">
                  <a:moveTo>
                    <a:pt x="0" y="0"/>
                  </a:moveTo>
                  <a:lnTo>
                    <a:pt x="43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6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85" name="Freeform 67"/>
            <p:cNvSpPr/>
            <p:nvPr/>
          </p:nvSpPr>
          <p:spPr bwMode="auto">
            <a:xfrm>
              <a:off x="-2309856" y="4836279"/>
              <a:ext cx="17411" cy="16602"/>
            </a:xfrm>
            <a:custGeom>
              <a:avLst/>
              <a:gdLst>
                <a:gd name="T0" fmla="*/ 0 w 43"/>
                <a:gd name="T1" fmla="*/ 0 h 41"/>
                <a:gd name="T2" fmla="*/ 17411 w 43"/>
                <a:gd name="T3" fmla="*/ 16602 h 41"/>
                <a:gd name="T4" fmla="*/ 17411 w 43"/>
                <a:gd name="T5" fmla="*/ 16602 h 41"/>
                <a:gd name="T6" fmla="*/ 17411 w 43"/>
                <a:gd name="T7" fmla="*/ 16602 h 41"/>
                <a:gd name="T8" fmla="*/ 0 w 43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41">
                  <a:moveTo>
                    <a:pt x="0" y="0"/>
                  </a:moveTo>
                  <a:lnTo>
                    <a:pt x="43" y="4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86" name="Freeform 68"/>
            <p:cNvSpPr/>
            <p:nvPr/>
          </p:nvSpPr>
          <p:spPr bwMode="auto">
            <a:xfrm>
              <a:off x="-2331722" y="4834254"/>
              <a:ext cx="19841" cy="54663"/>
            </a:xfrm>
            <a:custGeom>
              <a:avLst/>
              <a:gdLst>
                <a:gd name="T0" fmla="*/ 19841 w 49"/>
                <a:gd name="T1" fmla="*/ 0 h 135"/>
                <a:gd name="T2" fmla="*/ 0 w 49"/>
                <a:gd name="T3" fmla="*/ 54663 h 135"/>
                <a:gd name="T4" fmla="*/ 19841 w 49"/>
                <a:gd name="T5" fmla="*/ 0 h 135"/>
                <a:gd name="T6" fmla="*/ 19841 w 49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9" h="135">
                  <a:moveTo>
                    <a:pt x="49" y="0"/>
                  </a:moveTo>
                  <a:lnTo>
                    <a:pt x="0" y="135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4165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87" name="Freeform 69"/>
            <p:cNvSpPr/>
            <p:nvPr/>
          </p:nvSpPr>
          <p:spPr bwMode="auto">
            <a:xfrm>
              <a:off x="-2331722" y="4834254"/>
              <a:ext cx="19841" cy="54663"/>
            </a:xfrm>
            <a:custGeom>
              <a:avLst/>
              <a:gdLst>
                <a:gd name="T0" fmla="*/ 19841 w 49"/>
                <a:gd name="T1" fmla="*/ 0 h 135"/>
                <a:gd name="T2" fmla="*/ 0 w 49"/>
                <a:gd name="T3" fmla="*/ 54663 h 135"/>
                <a:gd name="T4" fmla="*/ 19841 w 49"/>
                <a:gd name="T5" fmla="*/ 0 h 135"/>
                <a:gd name="T6" fmla="*/ 19841 w 49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9" h="135">
                  <a:moveTo>
                    <a:pt x="49" y="0"/>
                  </a:moveTo>
                  <a:lnTo>
                    <a:pt x="0" y="135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41" name="组合 540"/>
          <p:cNvGrpSpPr/>
          <p:nvPr/>
        </p:nvGrpSpPr>
        <p:grpSpPr bwMode="auto">
          <a:xfrm>
            <a:off x="4583113" y="5041900"/>
            <a:ext cx="425450" cy="423863"/>
            <a:chOff x="-2035324" y="4598189"/>
            <a:chExt cx="424756" cy="424756"/>
          </a:xfrm>
        </p:grpSpPr>
        <p:sp>
          <p:nvSpPr>
            <p:cNvPr id="19334" name="Oval 70"/>
            <p:cNvSpPr>
              <a:spLocks noChangeArrowheads="1"/>
            </p:cNvSpPr>
            <p:nvPr/>
          </p:nvSpPr>
          <p:spPr bwMode="auto">
            <a:xfrm>
              <a:off x="-2035324" y="4598189"/>
              <a:ext cx="424756" cy="424756"/>
            </a:xfrm>
            <a:prstGeom prst="ellipse">
              <a:avLst/>
            </a:pr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35" name="Freeform 71"/>
            <p:cNvSpPr/>
            <p:nvPr/>
          </p:nvSpPr>
          <p:spPr bwMode="auto">
            <a:xfrm>
              <a:off x="-1937335" y="4740314"/>
              <a:ext cx="228777" cy="163181"/>
            </a:xfrm>
            <a:custGeom>
              <a:avLst/>
              <a:gdLst>
                <a:gd name="T0" fmla="*/ 220606 w 896"/>
                <a:gd name="T1" fmla="*/ 0 h 640"/>
                <a:gd name="T2" fmla="*/ 8171 w 896"/>
                <a:gd name="T3" fmla="*/ 0 h 640"/>
                <a:gd name="T4" fmla="*/ 0 w 896"/>
                <a:gd name="T5" fmla="*/ 8159 h 640"/>
                <a:gd name="T6" fmla="*/ 0 w 896"/>
                <a:gd name="T7" fmla="*/ 122386 h 640"/>
                <a:gd name="T8" fmla="*/ 8171 w 896"/>
                <a:gd name="T9" fmla="*/ 130545 h 640"/>
                <a:gd name="T10" fmla="*/ 32682 w 896"/>
                <a:gd name="T11" fmla="*/ 130545 h 640"/>
                <a:gd name="T12" fmla="*/ 32682 w 896"/>
                <a:gd name="T13" fmla="*/ 163181 h 640"/>
                <a:gd name="T14" fmla="*/ 65365 w 896"/>
                <a:gd name="T15" fmla="*/ 130545 h 640"/>
                <a:gd name="T16" fmla="*/ 220606 w 896"/>
                <a:gd name="T17" fmla="*/ 130545 h 640"/>
                <a:gd name="T18" fmla="*/ 228777 w 896"/>
                <a:gd name="T19" fmla="*/ 122386 h 640"/>
                <a:gd name="T20" fmla="*/ 228777 w 896"/>
                <a:gd name="T21" fmla="*/ 8159 h 640"/>
                <a:gd name="T22" fmla="*/ 220606 w 896"/>
                <a:gd name="T23" fmla="*/ 0 h 6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96" h="640">
                  <a:moveTo>
                    <a:pt x="864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498"/>
                    <a:pt x="14" y="512"/>
                    <a:pt x="32" y="512"/>
                  </a:cubicBezTo>
                  <a:cubicBezTo>
                    <a:pt x="128" y="512"/>
                    <a:pt x="128" y="512"/>
                    <a:pt x="128" y="512"/>
                  </a:cubicBezTo>
                  <a:cubicBezTo>
                    <a:pt x="128" y="640"/>
                    <a:pt x="128" y="640"/>
                    <a:pt x="128" y="640"/>
                  </a:cubicBezTo>
                  <a:cubicBezTo>
                    <a:pt x="256" y="512"/>
                    <a:pt x="256" y="512"/>
                    <a:pt x="256" y="512"/>
                  </a:cubicBezTo>
                  <a:cubicBezTo>
                    <a:pt x="864" y="512"/>
                    <a:pt x="864" y="512"/>
                    <a:pt x="864" y="512"/>
                  </a:cubicBezTo>
                  <a:cubicBezTo>
                    <a:pt x="882" y="512"/>
                    <a:pt x="896" y="498"/>
                    <a:pt x="896" y="48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6" y="14"/>
                    <a:pt x="882" y="0"/>
                    <a:pt x="8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36" name="Oval 72"/>
            <p:cNvSpPr>
              <a:spLocks noChangeArrowheads="1"/>
            </p:cNvSpPr>
            <p:nvPr/>
          </p:nvSpPr>
          <p:spPr bwMode="auto">
            <a:xfrm>
              <a:off x="-1870119" y="4758535"/>
              <a:ext cx="93940" cy="93940"/>
            </a:xfrm>
            <a:prstGeom prst="ellipse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37" name="Freeform 73"/>
            <p:cNvSpPr/>
            <p:nvPr/>
          </p:nvSpPr>
          <p:spPr bwMode="auto">
            <a:xfrm>
              <a:off x="-1834082" y="4791738"/>
              <a:ext cx="27939" cy="27534"/>
            </a:xfrm>
            <a:custGeom>
              <a:avLst/>
              <a:gdLst>
                <a:gd name="T0" fmla="*/ 0 w 69"/>
                <a:gd name="T1" fmla="*/ 0 h 68"/>
                <a:gd name="T2" fmla="*/ 0 w 69"/>
                <a:gd name="T3" fmla="*/ 27534 h 68"/>
                <a:gd name="T4" fmla="*/ 27939 w 69"/>
                <a:gd name="T5" fmla="*/ 13767 h 68"/>
                <a:gd name="T6" fmla="*/ 0 w 69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9" h="68">
                  <a:moveTo>
                    <a:pt x="0" y="0"/>
                  </a:moveTo>
                  <a:lnTo>
                    <a:pt x="0" y="68"/>
                  </a:lnTo>
                  <a:lnTo>
                    <a:pt x="69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38" name="Freeform 74"/>
            <p:cNvSpPr/>
            <p:nvPr/>
          </p:nvSpPr>
          <p:spPr bwMode="auto">
            <a:xfrm>
              <a:off x="-1932476" y="4870697"/>
              <a:ext cx="27939" cy="27939"/>
            </a:xfrm>
            <a:custGeom>
              <a:avLst/>
              <a:gdLst>
                <a:gd name="T0" fmla="*/ 3239 w 69"/>
                <a:gd name="T1" fmla="*/ 0 h 69"/>
                <a:gd name="T2" fmla="*/ 0 w 69"/>
                <a:gd name="T3" fmla="*/ 0 h 69"/>
                <a:gd name="T4" fmla="*/ 27939 w 69"/>
                <a:gd name="T5" fmla="*/ 27939 h 69"/>
                <a:gd name="T6" fmla="*/ 27939 w 69"/>
                <a:gd name="T7" fmla="*/ 0 h 69"/>
                <a:gd name="T8" fmla="*/ 3239 w 69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9" h="69">
                  <a:moveTo>
                    <a:pt x="8" y="0"/>
                  </a:moveTo>
                  <a:lnTo>
                    <a:pt x="0" y="0"/>
                  </a:lnTo>
                  <a:lnTo>
                    <a:pt x="69" y="69"/>
                  </a:lnTo>
                  <a:lnTo>
                    <a:pt x="6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39" name="Freeform 75"/>
            <p:cNvSpPr/>
            <p:nvPr/>
          </p:nvSpPr>
          <p:spPr bwMode="auto">
            <a:xfrm>
              <a:off x="-1904537" y="4743148"/>
              <a:ext cx="291944" cy="276962"/>
            </a:xfrm>
            <a:custGeom>
              <a:avLst/>
              <a:gdLst>
                <a:gd name="T0" fmla="*/ 195990 w 1144"/>
                <a:gd name="T1" fmla="*/ 1787 h 1085"/>
                <a:gd name="T2" fmla="*/ 194204 w 1144"/>
                <a:gd name="T3" fmla="*/ 0 h 1085"/>
                <a:gd name="T4" fmla="*/ 195990 w 1144"/>
                <a:gd name="T5" fmla="*/ 5105 h 1085"/>
                <a:gd name="T6" fmla="*/ 195990 w 1144"/>
                <a:gd name="T7" fmla="*/ 119464 h 1085"/>
                <a:gd name="T8" fmla="*/ 187824 w 1144"/>
                <a:gd name="T9" fmla="*/ 127632 h 1085"/>
                <a:gd name="T10" fmla="*/ 65330 w 1144"/>
                <a:gd name="T11" fmla="*/ 127632 h 1085"/>
                <a:gd name="T12" fmla="*/ 32665 w 1144"/>
                <a:gd name="T13" fmla="*/ 127632 h 1085"/>
                <a:gd name="T14" fmla="*/ 2297 w 1144"/>
                <a:gd name="T15" fmla="*/ 158009 h 1085"/>
                <a:gd name="T16" fmla="*/ 0 w 1144"/>
                <a:gd name="T17" fmla="*/ 155456 h 1085"/>
                <a:gd name="T18" fmla="*/ 0 w 1144"/>
                <a:gd name="T19" fmla="*/ 160306 h 1085"/>
                <a:gd name="T20" fmla="*/ 116624 w 1144"/>
                <a:gd name="T21" fmla="*/ 276962 h 1085"/>
                <a:gd name="T22" fmla="*/ 120708 w 1144"/>
                <a:gd name="T23" fmla="*/ 276196 h 1085"/>
                <a:gd name="T24" fmla="*/ 291944 w 1144"/>
                <a:gd name="T25" fmla="*/ 97766 h 1085"/>
                <a:gd name="T26" fmla="*/ 195990 w 1144"/>
                <a:gd name="T27" fmla="*/ 1787 h 108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144" h="1085">
                  <a:moveTo>
                    <a:pt x="768" y="7"/>
                  </a:moveTo>
                  <a:cubicBezTo>
                    <a:pt x="761" y="0"/>
                    <a:pt x="761" y="0"/>
                    <a:pt x="761" y="0"/>
                  </a:cubicBezTo>
                  <a:cubicBezTo>
                    <a:pt x="766" y="6"/>
                    <a:pt x="768" y="13"/>
                    <a:pt x="768" y="20"/>
                  </a:cubicBezTo>
                  <a:cubicBezTo>
                    <a:pt x="768" y="468"/>
                    <a:pt x="768" y="468"/>
                    <a:pt x="768" y="468"/>
                  </a:cubicBezTo>
                  <a:cubicBezTo>
                    <a:pt x="768" y="486"/>
                    <a:pt x="754" y="500"/>
                    <a:pt x="736" y="500"/>
                  </a:cubicBezTo>
                  <a:cubicBezTo>
                    <a:pt x="256" y="500"/>
                    <a:pt x="256" y="500"/>
                    <a:pt x="256" y="500"/>
                  </a:cubicBezTo>
                  <a:cubicBezTo>
                    <a:pt x="128" y="500"/>
                    <a:pt x="128" y="500"/>
                    <a:pt x="128" y="500"/>
                  </a:cubicBezTo>
                  <a:cubicBezTo>
                    <a:pt x="9" y="619"/>
                    <a:pt x="9" y="619"/>
                    <a:pt x="9" y="619"/>
                  </a:cubicBezTo>
                  <a:cubicBezTo>
                    <a:pt x="0" y="609"/>
                    <a:pt x="0" y="609"/>
                    <a:pt x="0" y="609"/>
                  </a:cubicBezTo>
                  <a:cubicBezTo>
                    <a:pt x="0" y="628"/>
                    <a:pt x="0" y="628"/>
                    <a:pt x="0" y="628"/>
                  </a:cubicBezTo>
                  <a:cubicBezTo>
                    <a:pt x="457" y="1085"/>
                    <a:pt x="457" y="1085"/>
                    <a:pt x="457" y="1085"/>
                  </a:cubicBezTo>
                  <a:cubicBezTo>
                    <a:pt x="462" y="1084"/>
                    <a:pt x="468" y="1083"/>
                    <a:pt x="473" y="1082"/>
                  </a:cubicBezTo>
                  <a:cubicBezTo>
                    <a:pt x="821" y="1017"/>
                    <a:pt x="1093" y="736"/>
                    <a:pt x="1144" y="383"/>
                  </a:cubicBezTo>
                  <a:lnTo>
                    <a:pt x="768" y="7"/>
                  </a:ln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42" name="组合 541"/>
          <p:cNvGrpSpPr/>
          <p:nvPr/>
        </p:nvGrpSpPr>
        <p:grpSpPr bwMode="auto">
          <a:xfrm>
            <a:off x="5040313" y="5041900"/>
            <a:ext cx="425450" cy="423863"/>
            <a:chOff x="-1578175" y="4598189"/>
            <a:chExt cx="425161" cy="424756"/>
          </a:xfrm>
        </p:grpSpPr>
        <p:sp>
          <p:nvSpPr>
            <p:cNvPr id="19325" name="Oval 76"/>
            <p:cNvSpPr>
              <a:spLocks noChangeArrowheads="1"/>
            </p:cNvSpPr>
            <p:nvPr/>
          </p:nvSpPr>
          <p:spPr bwMode="auto">
            <a:xfrm>
              <a:off x="-1578175" y="4598189"/>
              <a:ext cx="425161" cy="424756"/>
            </a:xfrm>
            <a:prstGeom prst="ellipse">
              <a:avLst/>
            </a:prstGeom>
            <a:solidFill>
              <a:srgbClr val="F0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26" name="Freeform 77"/>
            <p:cNvSpPr/>
            <p:nvPr/>
          </p:nvSpPr>
          <p:spPr bwMode="auto">
            <a:xfrm>
              <a:off x="-1428762" y="4695369"/>
              <a:ext cx="127143" cy="228372"/>
            </a:xfrm>
            <a:custGeom>
              <a:avLst/>
              <a:gdLst>
                <a:gd name="T0" fmla="*/ 127143 w 498"/>
                <a:gd name="T1" fmla="*/ 215628 h 896"/>
                <a:gd name="T2" fmla="*/ 114378 w 498"/>
                <a:gd name="T3" fmla="*/ 228372 h 896"/>
                <a:gd name="T4" fmla="*/ 12765 w 498"/>
                <a:gd name="T5" fmla="*/ 228372 h 896"/>
                <a:gd name="T6" fmla="*/ 0 w 498"/>
                <a:gd name="T7" fmla="*/ 215628 h 896"/>
                <a:gd name="T8" fmla="*/ 0 w 498"/>
                <a:gd name="T9" fmla="*/ 12489 h 896"/>
                <a:gd name="T10" fmla="*/ 12765 w 498"/>
                <a:gd name="T11" fmla="*/ 0 h 896"/>
                <a:gd name="T12" fmla="*/ 114378 w 498"/>
                <a:gd name="T13" fmla="*/ 0 h 896"/>
                <a:gd name="T14" fmla="*/ 127143 w 498"/>
                <a:gd name="T15" fmla="*/ 12489 h 896"/>
                <a:gd name="T16" fmla="*/ 127143 w 498"/>
                <a:gd name="T17" fmla="*/ 215628 h 8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8" h="896">
                  <a:moveTo>
                    <a:pt x="498" y="846"/>
                  </a:moveTo>
                  <a:cubicBezTo>
                    <a:pt x="498" y="873"/>
                    <a:pt x="475" y="896"/>
                    <a:pt x="448" y="896"/>
                  </a:cubicBezTo>
                  <a:cubicBezTo>
                    <a:pt x="50" y="896"/>
                    <a:pt x="50" y="896"/>
                    <a:pt x="50" y="896"/>
                  </a:cubicBezTo>
                  <a:cubicBezTo>
                    <a:pt x="22" y="896"/>
                    <a:pt x="0" y="873"/>
                    <a:pt x="0" y="84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75" y="0"/>
                    <a:pt x="498" y="22"/>
                    <a:pt x="498" y="49"/>
                  </a:cubicBezTo>
                  <a:lnTo>
                    <a:pt x="498" y="846"/>
                  </a:ln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27" name="Oval 78"/>
            <p:cNvSpPr>
              <a:spLocks noChangeArrowheads="1"/>
            </p:cNvSpPr>
            <p:nvPr/>
          </p:nvSpPr>
          <p:spPr bwMode="auto">
            <a:xfrm>
              <a:off x="-1372883" y="4903090"/>
              <a:ext cx="15792" cy="157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28" name="Rectangle 79"/>
            <p:cNvSpPr>
              <a:spLocks noChangeArrowheads="1"/>
            </p:cNvSpPr>
            <p:nvPr/>
          </p:nvSpPr>
          <p:spPr bwMode="auto">
            <a:xfrm>
              <a:off x="-1415804" y="4720878"/>
              <a:ext cx="101634" cy="1773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29" name="Oval 80"/>
            <p:cNvSpPr>
              <a:spLocks noChangeArrowheads="1"/>
            </p:cNvSpPr>
            <p:nvPr/>
          </p:nvSpPr>
          <p:spPr bwMode="auto">
            <a:xfrm>
              <a:off x="-1403252" y="4762584"/>
              <a:ext cx="76124" cy="76124"/>
            </a:xfrm>
            <a:prstGeom prst="ellipse">
              <a:avLst/>
            </a:pr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30" name="Freeform 81"/>
            <p:cNvSpPr/>
            <p:nvPr/>
          </p:nvSpPr>
          <p:spPr bwMode="auto">
            <a:xfrm>
              <a:off x="-1375718" y="4703467"/>
              <a:ext cx="21056" cy="8503"/>
            </a:xfrm>
            <a:custGeom>
              <a:avLst/>
              <a:gdLst>
                <a:gd name="T0" fmla="*/ 16948 w 82"/>
                <a:gd name="T1" fmla="*/ 8503 h 32"/>
                <a:gd name="T2" fmla="*/ 4108 w 82"/>
                <a:gd name="T3" fmla="*/ 8503 h 32"/>
                <a:gd name="T4" fmla="*/ 0 w 82"/>
                <a:gd name="T5" fmla="*/ 4252 h 32"/>
                <a:gd name="T6" fmla="*/ 4108 w 82"/>
                <a:gd name="T7" fmla="*/ 0 h 32"/>
                <a:gd name="T8" fmla="*/ 16948 w 82"/>
                <a:gd name="T9" fmla="*/ 0 h 32"/>
                <a:gd name="T10" fmla="*/ 21056 w 82"/>
                <a:gd name="T11" fmla="*/ 4252 h 32"/>
                <a:gd name="T12" fmla="*/ 16948 w 82"/>
                <a:gd name="T13" fmla="*/ 8503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" h="32">
                  <a:moveTo>
                    <a:pt x="6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4" y="0"/>
                    <a:pt x="82" y="8"/>
                    <a:pt x="82" y="16"/>
                  </a:cubicBezTo>
                  <a:cubicBezTo>
                    <a:pt x="82" y="25"/>
                    <a:pt x="74" y="32"/>
                    <a:pt x="66" y="3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31" name="Rectangle 82"/>
            <p:cNvSpPr>
              <a:spLocks noChangeArrowheads="1"/>
            </p:cNvSpPr>
            <p:nvPr/>
          </p:nvSpPr>
          <p:spPr bwMode="auto">
            <a:xfrm>
              <a:off x="-1388675" y="4788499"/>
              <a:ext cx="46160" cy="8098"/>
            </a:xfrm>
            <a:prstGeom prst="rect">
              <a:avLst/>
            </a:prstGeom>
            <a:solidFill>
              <a:srgbClr val="DB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32" name="Rectangle 83"/>
            <p:cNvSpPr>
              <a:spLocks noChangeArrowheads="1"/>
            </p:cNvSpPr>
            <p:nvPr/>
          </p:nvSpPr>
          <p:spPr bwMode="auto">
            <a:xfrm>
              <a:off x="-1388675" y="4805100"/>
              <a:ext cx="31583" cy="8098"/>
            </a:xfrm>
            <a:prstGeom prst="rect">
              <a:avLst/>
            </a:prstGeom>
            <a:solidFill>
              <a:srgbClr val="DB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33" name="Freeform 84"/>
            <p:cNvSpPr/>
            <p:nvPr/>
          </p:nvSpPr>
          <p:spPr bwMode="auto">
            <a:xfrm>
              <a:off x="-1423903" y="4698608"/>
              <a:ext cx="267244" cy="320693"/>
            </a:xfrm>
            <a:custGeom>
              <a:avLst/>
              <a:gdLst>
                <a:gd name="T0" fmla="*/ 127368 w 1047"/>
                <a:gd name="T1" fmla="*/ 8944 h 1255"/>
                <a:gd name="T2" fmla="*/ 118435 w 1047"/>
                <a:gd name="T3" fmla="*/ 0 h 1255"/>
                <a:gd name="T4" fmla="*/ 122263 w 1047"/>
                <a:gd name="T5" fmla="*/ 8944 h 1255"/>
                <a:gd name="T6" fmla="*/ 122263 w 1047"/>
                <a:gd name="T7" fmla="*/ 212603 h 1255"/>
                <a:gd name="T8" fmla="*/ 109501 w 1047"/>
                <a:gd name="T9" fmla="*/ 225379 h 1255"/>
                <a:gd name="T10" fmla="*/ 7913 w 1047"/>
                <a:gd name="T11" fmla="*/ 225379 h 1255"/>
                <a:gd name="T12" fmla="*/ 0 w 1047"/>
                <a:gd name="T13" fmla="*/ 222569 h 1255"/>
                <a:gd name="T14" fmla="*/ 7913 w 1047"/>
                <a:gd name="T15" fmla="*/ 230490 h 1255"/>
                <a:gd name="T16" fmla="*/ 98015 w 1047"/>
                <a:gd name="T17" fmla="*/ 320693 h 1255"/>
                <a:gd name="T18" fmla="*/ 109501 w 1047"/>
                <a:gd name="T19" fmla="*/ 318393 h 1255"/>
                <a:gd name="T20" fmla="*/ 245293 w 1047"/>
                <a:gd name="T21" fmla="*/ 212603 h 1255"/>
                <a:gd name="T22" fmla="*/ 267244 w 1047"/>
                <a:gd name="T23" fmla="*/ 149231 h 1255"/>
                <a:gd name="T24" fmla="*/ 127368 w 1047"/>
                <a:gd name="T25" fmla="*/ 8944 h 12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47" h="1255">
                  <a:moveTo>
                    <a:pt x="499" y="35"/>
                  </a:moveTo>
                  <a:cubicBezTo>
                    <a:pt x="464" y="0"/>
                    <a:pt x="464" y="0"/>
                    <a:pt x="464" y="0"/>
                  </a:cubicBezTo>
                  <a:cubicBezTo>
                    <a:pt x="473" y="9"/>
                    <a:pt x="479" y="22"/>
                    <a:pt x="479" y="35"/>
                  </a:cubicBezTo>
                  <a:cubicBezTo>
                    <a:pt x="479" y="832"/>
                    <a:pt x="479" y="832"/>
                    <a:pt x="479" y="832"/>
                  </a:cubicBezTo>
                  <a:cubicBezTo>
                    <a:pt x="479" y="859"/>
                    <a:pt x="456" y="882"/>
                    <a:pt x="429" y="882"/>
                  </a:cubicBezTo>
                  <a:cubicBezTo>
                    <a:pt x="31" y="882"/>
                    <a:pt x="31" y="882"/>
                    <a:pt x="31" y="882"/>
                  </a:cubicBezTo>
                  <a:cubicBezTo>
                    <a:pt x="19" y="882"/>
                    <a:pt x="8" y="877"/>
                    <a:pt x="0" y="871"/>
                  </a:cubicBezTo>
                  <a:cubicBezTo>
                    <a:pt x="31" y="902"/>
                    <a:pt x="31" y="902"/>
                    <a:pt x="31" y="902"/>
                  </a:cubicBezTo>
                  <a:cubicBezTo>
                    <a:pt x="384" y="1255"/>
                    <a:pt x="384" y="1255"/>
                    <a:pt x="384" y="1255"/>
                  </a:cubicBezTo>
                  <a:cubicBezTo>
                    <a:pt x="399" y="1252"/>
                    <a:pt x="414" y="1249"/>
                    <a:pt x="429" y="1246"/>
                  </a:cubicBezTo>
                  <a:cubicBezTo>
                    <a:pt x="659" y="1189"/>
                    <a:pt x="851" y="1036"/>
                    <a:pt x="961" y="832"/>
                  </a:cubicBezTo>
                  <a:cubicBezTo>
                    <a:pt x="1002" y="755"/>
                    <a:pt x="1032" y="672"/>
                    <a:pt x="1047" y="584"/>
                  </a:cubicBezTo>
                  <a:lnTo>
                    <a:pt x="499" y="35"/>
                  </a:lnTo>
                  <a:close/>
                </a:path>
              </a:pathLst>
            </a:custGeom>
            <a:solidFill>
              <a:srgbClr val="D89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43" name="组合 542"/>
          <p:cNvGrpSpPr/>
          <p:nvPr/>
        </p:nvGrpSpPr>
        <p:grpSpPr bwMode="auto">
          <a:xfrm>
            <a:off x="5497513" y="5041900"/>
            <a:ext cx="425450" cy="423863"/>
            <a:chOff x="-1120622" y="4598189"/>
            <a:chExt cx="424756" cy="424756"/>
          </a:xfrm>
        </p:grpSpPr>
        <p:sp>
          <p:nvSpPr>
            <p:cNvPr id="19308" name="Oval 85"/>
            <p:cNvSpPr>
              <a:spLocks noChangeArrowheads="1"/>
            </p:cNvSpPr>
            <p:nvPr/>
          </p:nvSpPr>
          <p:spPr bwMode="auto">
            <a:xfrm>
              <a:off x="-1120622" y="4598189"/>
              <a:ext cx="424756" cy="424756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09" name="Freeform 86"/>
            <p:cNvSpPr/>
            <p:nvPr/>
          </p:nvSpPr>
          <p:spPr bwMode="auto">
            <a:xfrm>
              <a:off x="-977687" y="4802266"/>
              <a:ext cx="103658" cy="122689"/>
            </a:xfrm>
            <a:custGeom>
              <a:avLst/>
              <a:gdLst>
                <a:gd name="T0" fmla="*/ 99318 w 406"/>
                <a:gd name="T1" fmla="*/ 79072 h 481"/>
                <a:gd name="T2" fmla="*/ 96764 w 406"/>
                <a:gd name="T3" fmla="*/ 60707 h 481"/>
                <a:gd name="T4" fmla="*/ 91403 w 406"/>
                <a:gd name="T5" fmla="*/ 0 h 481"/>
                <a:gd name="T6" fmla="*/ 51829 w 406"/>
                <a:gd name="T7" fmla="*/ 0 h 481"/>
                <a:gd name="T8" fmla="*/ 12510 w 406"/>
                <a:gd name="T9" fmla="*/ 0 h 481"/>
                <a:gd name="T10" fmla="*/ 6894 w 406"/>
                <a:gd name="T11" fmla="*/ 60707 h 481"/>
                <a:gd name="T12" fmla="*/ 4596 w 406"/>
                <a:gd name="T13" fmla="*/ 79072 h 481"/>
                <a:gd name="T14" fmla="*/ 255 w 406"/>
                <a:gd name="T15" fmla="*/ 109935 h 481"/>
                <a:gd name="T16" fmla="*/ 0 w 406"/>
                <a:gd name="T17" fmla="*/ 110701 h 481"/>
                <a:gd name="T18" fmla="*/ 51829 w 406"/>
                <a:gd name="T19" fmla="*/ 122689 h 481"/>
                <a:gd name="T20" fmla="*/ 103658 w 406"/>
                <a:gd name="T21" fmla="*/ 110701 h 481"/>
                <a:gd name="T22" fmla="*/ 103658 w 406"/>
                <a:gd name="T23" fmla="*/ 109935 h 481"/>
                <a:gd name="T24" fmla="*/ 99318 w 406"/>
                <a:gd name="T25" fmla="*/ 79072 h 48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06" h="481">
                  <a:moveTo>
                    <a:pt x="389" y="310"/>
                  </a:moveTo>
                  <a:cubicBezTo>
                    <a:pt x="386" y="287"/>
                    <a:pt x="382" y="263"/>
                    <a:pt x="379" y="238"/>
                  </a:cubicBezTo>
                  <a:cubicBezTo>
                    <a:pt x="368" y="149"/>
                    <a:pt x="358" y="52"/>
                    <a:pt x="358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52"/>
                    <a:pt x="38" y="149"/>
                    <a:pt x="27" y="238"/>
                  </a:cubicBezTo>
                  <a:cubicBezTo>
                    <a:pt x="24" y="263"/>
                    <a:pt x="21" y="287"/>
                    <a:pt x="18" y="310"/>
                  </a:cubicBezTo>
                  <a:cubicBezTo>
                    <a:pt x="10" y="371"/>
                    <a:pt x="3" y="418"/>
                    <a:pt x="1" y="431"/>
                  </a:cubicBezTo>
                  <a:cubicBezTo>
                    <a:pt x="1" y="432"/>
                    <a:pt x="0" y="433"/>
                    <a:pt x="0" y="434"/>
                  </a:cubicBezTo>
                  <a:cubicBezTo>
                    <a:pt x="0" y="460"/>
                    <a:pt x="91" y="481"/>
                    <a:pt x="203" y="481"/>
                  </a:cubicBezTo>
                  <a:cubicBezTo>
                    <a:pt x="315" y="481"/>
                    <a:pt x="406" y="460"/>
                    <a:pt x="406" y="434"/>
                  </a:cubicBezTo>
                  <a:cubicBezTo>
                    <a:pt x="406" y="433"/>
                    <a:pt x="406" y="432"/>
                    <a:pt x="406" y="431"/>
                  </a:cubicBezTo>
                  <a:cubicBezTo>
                    <a:pt x="404" y="418"/>
                    <a:pt x="397" y="371"/>
                    <a:pt x="389" y="310"/>
                  </a:cubicBezTo>
                  <a:close/>
                </a:path>
              </a:pathLst>
            </a:cu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10" name="Oval 87"/>
            <p:cNvSpPr>
              <a:spLocks noChangeArrowheads="1"/>
            </p:cNvSpPr>
            <p:nvPr/>
          </p:nvSpPr>
          <p:spPr bwMode="auto">
            <a:xfrm>
              <a:off x="-987405" y="4786879"/>
              <a:ext cx="123094" cy="30774"/>
            </a:xfrm>
            <a:prstGeom prst="ellipse">
              <a:avLst/>
            </a:pr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11" name="Oval 88"/>
            <p:cNvSpPr>
              <a:spLocks noChangeArrowheads="1"/>
            </p:cNvSpPr>
            <p:nvPr/>
          </p:nvSpPr>
          <p:spPr bwMode="auto">
            <a:xfrm>
              <a:off x="-1004816" y="4782425"/>
              <a:ext cx="157512" cy="39277"/>
            </a:xfrm>
            <a:prstGeom prst="ellipse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12" name="Oval 89"/>
            <p:cNvSpPr>
              <a:spLocks noChangeArrowheads="1"/>
            </p:cNvSpPr>
            <p:nvPr/>
          </p:nvSpPr>
          <p:spPr bwMode="auto">
            <a:xfrm>
              <a:off x="-964729" y="4792548"/>
              <a:ext cx="77339" cy="19031"/>
            </a:xfrm>
            <a:prstGeom prst="ellipse">
              <a:avLst/>
            </a:pr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13" name="Freeform 90"/>
            <p:cNvSpPr/>
            <p:nvPr/>
          </p:nvSpPr>
          <p:spPr bwMode="auto">
            <a:xfrm>
              <a:off x="-893059" y="4690510"/>
              <a:ext cx="14577" cy="16197"/>
            </a:xfrm>
            <a:custGeom>
              <a:avLst/>
              <a:gdLst>
                <a:gd name="T0" fmla="*/ 9299 w 58"/>
                <a:gd name="T1" fmla="*/ 2025 h 64"/>
                <a:gd name="T2" fmla="*/ 5027 w 58"/>
                <a:gd name="T3" fmla="*/ 759 h 64"/>
                <a:gd name="T4" fmla="*/ 2011 w 58"/>
                <a:gd name="T5" fmla="*/ 2531 h 64"/>
                <a:gd name="T6" fmla="*/ 1005 w 58"/>
                <a:gd name="T7" fmla="*/ 6833 h 64"/>
                <a:gd name="T8" fmla="*/ 6283 w 58"/>
                <a:gd name="T9" fmla="*/ 16197 h 64"/>
                <a:gd name="T10" fmla="*/ 14577 w 58"/>
                <a:gd name="T11" fmla="*/ 11135 h 64"/>
                <a:gd name="T12" fmla="*/ 9299 w 58"/>
                <a:gd name="T13" fmla="*/ 2025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64">
                  <a:moveTo>
                    <a:pt x="37" y="8"/>
                  </a:moveTo>
                  <a:cubicBezTo>
                    <a:pt x="34" y="2"/>
                    <a:pt x="26" y="0"/>
                    <a:pt x="20" y="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2" y="13"/>
                    <a:pt x="0" y="21"/>
                    <a:pt x="4" y="27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58" y="44"/>
                    <a:pt x="58" y="44"/>
                    <a:pt x="58" y="44"/>
                  </a:cubicBezTo>
                  <a:lnTo>
                    <a:pt x="3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14" name="Freeform 91"/>
            <p:cNvSpPr/>
            <p:nvPr/>
          </p:nvSpPr>
          <p:spPr bwMode="auto">
            <a:xfrm>
              <a:off x="-886581" y="4701442"/>
              <a:ext cx="85842" cy="139696"/>
            </a:xfrm>
            <a:custGeom>
              <a:avLst/>
              <a:gdLst>
                <a:gd name="T0" fmla="*/ 0 w 336"/>
                <a:gd name="T1" fmla="*/ 5117 h 546"/>
                <a:gd name="T2" fmla="*/ 76389 w 336"/>
                <a:gd name="T3" fmla="*/ 137649 h 546"/>
                <a:gd name="T4" fmla="*/ 80732 w 336"/>
                <a:gd name="T5" fmla="*/ 138673 h 546"/>
                <a:gd name="T6" fmla="*/ 83543 w 336"/>
                <a:gd name="T7" fmla="*/ 137137 h 546"/>
                <a:gd name="T8" fmla="*/ 84820 w 336"/>
                <a:gd name="T9" fmla="*/ 132532 h 546"/>
                <a:gd name="T10" fmla="*/ 8431 w 336"/>
                <a:gd name="T11" fmla="*/ 0 h 546"/>
                <a:gd name="T12" fmla="*/ 0 w 336"/>
                <a:gd name="T13" fmla="*/ 5117 h 5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6" h="546">
                  <a:moveTo>
                    <a:pt x="0" y="20"/>
                  </a:moveTo>
                  <a:cubicBezTo>
                    <a:pt x="299" y="538"/>
                    <a:pt x="299" y="538"/>
                    <a:pt x="299" y="538"/>
                  </a:cubicBezTo>
                  <a:cubicBezTo>
                    <a:pt x="302" y="544"/>
                    <a:pt x="310" y="546"/>
                    <a:pt x="316" y="542"/>
                  </a:cubicBezTo>
                  <a:cubicBezTo>
                    <a:pt x="327" y="536"/>
                    <a:pt x="327" y="536"/>
                    <a:pt x="327" y="536"/>
                  </a:cubicBezTo>
                  <a:cubicBezTo>
                    <a:pt x="333" y="532"/>
                    <a:pt x="336" y="524"/>
                    <a:pt x="332" y="518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15" name="Freeform 92"/>
            <p:cNvSpPr/>
            <p:nvPr/>
          </p:nvSpPr>
          <p:spPr bwMode="auto">
            <a:xfrm>
              <a:off x="-949343" y="4733026"/>
              <a:ext cx="19436" cy="19436"/>
            </a:xfrm>
            <a:custGeom>
              <a:avLst/>
              <a:gdLst>
                <a:gd name="T0" fmla="*/ 19436 w 77"/>
                <a:gd name="T1" fmla="*/ 9844 h 77"/>
                <a:gd name="T2" fmla="*/ 9592 w 77"/>
                <a:gd name="T3" fmla="*/ 0 h 77"/>
                <a:gd name="T4" fmla="*/ 0 w 77"/>
                <a:gd name="T5" fmla="*/ 9844 h 77"/>
                <a:gd name="T6" fmla="*/ 9592 w 77"/>
                <a:gd name="T7" fmla="*/ 19436 h 77"/>
                <a:gd name="T8" fmla="*/ 19436 w 77"/>
                <a:gd name="T9" fmla="*/ 9844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77">
                  <a:moveTo>
                    <a:pt x="77" y="39"/>
                  </a:moveTo>
                  <a:cubicBezTo>
                    <a:pt x="56" y="39"/>
                    <a:pt x="38" y="22"/>
                    <a:pt x="38" y="0"/>
                  </a:cubicBezTo>
                  <a:cubicBezTo>
                    <a:pt x="38" y="22"/>
                    <a:pt x="21" y="39"/>
                    <a:pt x="0" y="39"/>
                  </a:cubicBezTo>
                  <a:cubicBezTo>
                    <a:pt x="21" y="39"/>
                    <a:pt x="38" y="56"/>
                    <a:pt x="38" y="77"/>
                  </a:cubicBezTo>
                  <a:cubicBezTo>
                    <a:pt x="38" y="56"/>
                    <a:pt x="56" y="39"/>
                    <a:pt x="77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16" name="Freeform 93"/>
            <p:cNvSpPr/>
            <p:nvPr/>
          </p:nvSpPr>
          <p:spPr bwMode="auto">
            <a:xfrm>
              <a:off x="-857022" y="4693749"/>
              <a:ext cx="19841" cy="19436"/>
            </a:xfrm>
            <a:custGeom>
              <a:avLst/>
              <a:gdLst>
                <a:gd name="T0" fmla="*/ 19841 w 77"/>
                <a:gd name="T1" fmla="*/ 9592 h 77"/>
                <a:gd name="T2" fmla="*/ 9792 w 77"/>
                <a:gd name="T3" fmla="*/ 0 h 77"/>
                <a:gd name="T4" fmla="*/ 0 w 77"/>
                <a:gd name="T5" fmla="*/ 9592 h 77"/>
                <a:gd name="T6" fmla="*/ 9792 w 77"/>
                <a:gd name="T7" fmla="*/ 19436 h 77"/>
                <a:gd name="T8" fmla="*/ 19841 w 77"/>
                <a:gd name="T9" fmla="*/ 9592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77">
                  <a:moveTo>
                    <a:pt x="77" y="38"/>
                  </a:moveTo>
                  <a:cubicBezTo>
                    <a:pt x="56" y="38"/>
                    <a:pt x="38" y="21"/>
                    <a:pt x="38" y="0"/>
                  </a:cubicBezTo>
                  <a:cubicBezTo>
                    <a:pt x="38" y="21"/>
                    <a:pt x="21" y="38"/>
                    <a:pt x="0" y="38"/>
                  </a:cubicBezTo>
                  <a:cubicBezTo>
                    <a:pt x="21" y="38"/>
                    <a:pt x="38" y="56"/>
                    <a:pt x="38" y="77"/>
                  </a:cubicBezTo>
                  <a:cubicBezTo>
                    <a:pt x="38" y="56"/>
                    <a:pt x="56" y="38"/>
                    <a:pt x="77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17" name="Freeform 94"/>
            <p:cNvSpPr/>
            <p:nvPr/>
          </p:nvSpPr>
          <p:spPr bwMode="auto">
            <a:xfrm>
              <a:off x="-1004816" y="4703467"/>
              <a:ext cx="39682" cy="39277"/>
            </a:xfrm>
            <a:custGeom>
              <a:avLst/>
              <a:gdLst>
                <a:gd name="T0" fmla="*/ 39682 w 155"/>
                <a:gd name="T1" fmla="*/ 19765 h 155"/>
                <a:gd name="T2" fmla="*/ 19713 w 155"/>
                <a:gd name="T3" fmla="*/ 0 h 155"/>
                <a:gd name="T4" fmla="*/ 0 w 155"/>
                <a:gd name="T5" fmla="*/ 19765 h 155"/>
                <a:gd name="T6" fmla="*/ 19713 w 155"/>
                <a:gd name="T7" fmla="*/ 39277 h 155"/>
                <a:gd name="T8" fmla="*/ 39682 w 155"/>
                <a:gd name="T9" fmla="*/ 19765 h 1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5" h="155">
                  <a:moveTo>
                    <a:pt x="155" y="78"/>
                  </a:moveTo>
                  <a:cubicBezTo>
                    <a:pt x="112" y="78"/>
                    <a:pt x="77" y="43"/>
                    <a:pt x="77" y="0"/>
                  </a:cubicBezTo>
                  <a:cubicBezTo>
                    <a:pt x="77" y="43"/>
                    <a:pt x="43" y="78"/>
                    <a:pt x="0" y="78"/>
                  </a:cubicBezTo>
                  <a:cubicBezTo>
                    <a:pt x="43" y="78"/>
                    <a:pt x="77" y="112"/>
                    <a:pt x="77" y="155"/>
                  </a:cubicBezTo>
                  <a:cubicBezTo>
                    <a:pt x="77" y="112"/>
                    <a:pt x="112" y="78"/>
                    <a:pt x="155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18" name="Freeform 95"/>
            <p:cNvSpPr/>
            <p:nvPr/>
          </p:nvSpPr>
          <p:spPr bwMode="auto">
            <a:xfrm>
              <a:off x="-1001577" y="4807530"/>
              <a:ext cx="35228" cy="33608"/>
            </a:xfrm>
            <a:custGeom>
              <a:avLst/>
              <a:gdLst>
                <a:gd name="T0" fmla="*/ 35228 w 138"/>
                <a:gd name="T1" fmla="*/ 11545 h 131"/>
                <a:gd name="T2" fmla="*/ 0 w 138"/>
                <a:gd name="T3" fmla="*/ 0 h 131"/>
                <a:gd name="T4" fmla="*/ 33186 w 138"/>
                <a:gd name="T5" fmla="*/ 33608 h 131"/>
                <a:gd name="T6" fmla="*/ 35228 w 138"/>
                <a:gd name="T7" fmla="*/ 11545 h 1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8" h="131">
                  <a:moveTo>
                    <a:pt x="138" y="45"/>
                  </a:moveTo>
                  <a:cubicBezTo>
                    <a:pt x="72" y="35"/>
                    <a:pt x="22" y="19"/>
                    <a:pt x="0" y="0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4" y="101"/>
                    <a:pt x="136" y="71"/>
                    <a:pt x="138" y="45"/>
                  </a:cubicBez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19" name="Freeform 96"/>
            <p:cNvSpPr/>
            <p:nvPr/>
          </p:nvSpPr>
          <p:spPr bwMode="auto">
            <a:xfrm>
              <a:off x="-857022" y="4703467"/>
              <a:ext cx="9718" cy="9718"/>
            </a:xfrm>
            <a:custGeom>
              <a:avLst/>
              <a:gdLst>
                <a:gd name="T0" fmla="*/ 0 w 38"/>
                <a:gd name="T1" fmla="*/ 0 h 39"/>
                <a:gd name="T2" fmla="*/ 9718 w 38"/>
                <a:gd name="T3" fmla="*/ 9718 h 39"/>
                <a:gd name="T4" fmla="*/ 0 w 38"/>
                <a:gd name="T5" fmla="*/ 0 h 3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8" h="39">
                  <a:moveTo>
                    <a:pt x="0" y="0"/>
                  </a:moveTo>
                  <a:cubicBezTo>
                    <a:pt x="38" y="39"/>
                    <a:pt x="38" y="39"/>
                    <a:pt x="38" y="39"/>
                  </a:cubicBezTo>
                  <a:cubicBezTo>
                    <a:pt x="38" y="18"/>
                    <a:pt x="21" y="0"/>
                    <a:pt x="0" y="0"/>
                  </a:cubicBez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20" name="Freeform 97"/>
            <p:cNvSpPr/>
            <p:nvPr/>
          </p:nvSpPr>
          <p:spPr bwMode="auto">
            <a:xfrm>
              <a:off x="-985380" y="4703467"/>
              <a:ext cx="97584" cy="81388"/>
            </a:xfrm>
            <a:custGeom>
              <a:avLst/>
              <a:gdLst>
                <a:gd name="T0" fmla="*/ 59421 w 381"/>
                <a:gd name="T1" fmla="*/ 78837 h 319"/>
                <a:gd name="T2" fmla="*/ 79911 w 381"/>
                <a:gd name="T3" fmla="*/ 79602 h 319"/>
                <a:gd name="T4" fmla="*/ 97584 w 381"/>
                <a:gd name="T5" fmla="*/ 81388 h 319"/>
                <a:gd name="T6" fmla="*/ 55579 w 381"/>
                <a:gd name="T7" fmla="*/ 39546 h 319"/>
                <a:gd name="T8" fmla="*/ 45590 w 381"/>
                <a:gd name="T9" fmla="*/ 29596 h 319"/>
                <a:gd name="T10" fmla="*/ 55579 w 381"/>
                <a:gd name="T11" fmla="*/ 39546 h 319"/>
                <a:gd name="T12" fmla="*/ 46359 w 381"/>
                <a:gd name="T13" fmla="*/ 45924 h 319"/>
                <a:gd name="T14" fmla="*/ 45590 w 381"/>
                <a:gd name="T15" fmla="*/ 49241 h 319"/>
                <a:gd name="T16" fmla="*/ 43798 w 381"/>
                <a:gd name="T17" fmla="*/ 43373 h 319"/>
                <a:gd name="T18" fmla="*/ 41749 w 381"/>
                <a:gd name="T19" fmla="*/ 41332 h 319"/>
                <a:gd name="T20" fmla="*/ 35858 w 381"/>
                <a:gd name="T21" fmla="*/ 39546 h 319"/>
                <a:gd name="T22" fmla="*/ 39187 w 381"/>
                <a:gd name="T23" fmla="*/ 39036 h 319"/>
                <a:gd name="T24" fmla="*/ 29711 w 381"/>
                <a:gd name="T25" fmla="*/ 29596 h 319"/>
                <a:gd name="T26" fmla="*/ 9989 w 381"/>
                <a:gd name="T27" fmla="*/ 9950 h 319"/>
                <a:gd name="T28" fmla="*/ 0 w 381"/>
                <a:gd name="T29" fmla="*/ 0 h 319"/>
                <a:gd name="T30" fmla="*/ 2817 w 381"/>
                <a:gd name="T31" fmla="*/ 9950 h 319"/>
                <a:gd name="T32" fmla="*/ 19978 w 381"/>
                <a:gd name="T33" fmla="*/ 19901 h 319"/>
                <a:gd name="T34" fmla="*/ 2817 w 381"/>
                <a:gd name="T35" fmla="*/ 29596 h 319"/>
                <a:gd name="T36" fmla="*/ 0 w 381"/>
                <a:gd name="T37" fmla="*/ 39546 h 319"/>
                <a:gd name="T38" fmla="*/ 40212 w 381"/>
                <a:gd name="T39" fmla="*/ 79602 h 319"/>
                <a:gd name="T40" fmla="*/ 59421 w 381"/>
                <a:gd name="T41" fmla="*/ 78837 h 3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81" h="319">
                  <a:moveTo>
                    <a:pt x="232" y="309"/>
                  </a:moveTo>
                  <a:cubicBezTo>
                    <a:pt x="260" y="309"/>
                    <a:pt x="287" y="310"/>
                    <a:pt x="312" y="312"/>
                  </a:cubicBezTo>
                  <a:cubicBezTo>
                    <a:pt x="336" y="314"/>
                    <a:pt x="359" y="316"/>
                    <a:pt x="381" y="319"/>
                  </a:cubicBezTo>
                  <a:cubicBezTo>
                    <a:pt x="217" y="155"/>
                    <a:pt x="217" y="155"/>
                    <a:pt x="217" y="155"/>
                  </a:cubicBezTo>
                  <a:cubicBezTo>
                    <a:pt x="178" y="116"/>
                    <a:pt x="178" y="116"/>
                    <a:pt x="178" y="116"/>
                  </a:cubicBezTo>
                  <a:cubicBezTo>
                    <a:pt x="178" y="138"/>
                    <a:pt x="196" y="155"/>
                    <a:pt x="217" y="155"/>
                  </a:cubicBezTo>
                  <a:cubicBezTo>
                    <a:pt x="200" y="155"/>
                    <a:pt x="186" y="165"/>
                    <a:pt x="181" y="180"/>
                  </a:cubicBezTo>
                  <a:cubicBezTo>
                    <a:pt x="179" y="184"/>
                    <a:pt x="178" y="189"/>
                    <a:pt x="178" y="193"/>
                  </a:cubicBezTo>
                  <a:cubicBezTo>
                    <a:pt x="178" y="185"/>
                    <a:pt x="175" y="177"/>
                    <a:pt x="171" y="170"/>
                  </a:cubicBezTo>
                  <a:cubicBezTo>
                    <a:pt x="168" y="167"/>
                    <a:pt x="166" y="165"/>
                    <a:pt x="163" y="162"/>
                  </a:cubicBezTo>
                  <a:cubicBezTo>
                    <a:pt x="156" y="158"/>
                    <a:pt x="148" y="155"/>
                    <a:pt x="140" y="155"/>
                  </a:cubicBezTo>
                  <a:cubicBezTo>
                    <a:pt x="144" y="155"/>
                    <a:pt x="149" y="154"/>
                    <a:pt x="153" y="153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4" y="28"/>
                    <a:pt x="11" y="39"/>
                  </a:cubicBezTo>
                  <a:cubicBezTo>
                    <a:pt x="24" y="62"/>
                    <a:pt x="49" y="78"/>
                    <a:pt x="78" y="78"/>
                  </a:cubicBezTo>
                  <a:cubicBezTo>
                    <a:pt x="49" y="78"/>
                    <a:pt x="24" y="93"/>
                    <a:pt x="11" y="116"/>
                  </a:cubicBezTo>
                  <a:cubicBezTo>
                    <a:pt x="4" y="128"/>
                    <a:pt x="0" y="141"/>
                    <a:pt x="0" y="155"/>
                  </a:cubicBezTo>
                  <a:cubicBezTo>
                    <a:pt x="157" y="312"/>
                    <a:pt x="157" y="312"/>
                    <a:pt x="157" y="312"/>
                  </a:cubicBezTo>
                  <a:cubicBezTo>
                    <a:pt x="181" y="310"/>
                    <a:pt x="206" y="309"/>
                    <a:pt x="232" y="309"/>
                  </a:cubicBez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21" name="Freeform 98"/>
            <p:cNvSpPr/>
            <p:nvPr/>
          </p:nvSpPr>
          <p:spPr bwMode="auto">
            <a:xfrm>
              <a:off x="-1004816" y="4723308"/>
              <a:ext cx="19436" cy="19436"/>
            </a:xfrm>
            <a:custGeom>
              <a:avLst/>
              <a:gdLst>
                <a:gd name="T0" fmla="*/ 19436 w 77"/>
                <a:gd name="T1" fmla="*/ 19436 h 77"/>
                <a:gd name="T2" fmla="*/ 16912 w 77"/>
                <a:gd name="T3" fmla="*/ 9592 h 77"/>
                <a:gd name="T4" fmla="*/ 0 w 77"/>
                <a:gd name="T5" fmla="*/ 0 h 77"/>
                <a:gd name="T6" fmla="*/ 9844 w 77"/>
                <a:gd name="T7" fmla="*/ 9592 h 77"/>
                <a:gd name="T8" fmla="*/ 19436 w 77"/>
                <a:gd name="T9" fmla="*/ 19436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77">
                  <a:moveTo>
                    <a:pt x="77" y="77"/>
                  </a:moveTo>
                  <a:cubicBezTo>
                    <a:pt x="77" y="63"/>
                    <a:pt x="74" y="50"/>
                    <a:pt x="67" y="38"/>
                  </a:cubicBezTo>
                  <a:cubicBezTo>
                    <a:pt x="54" y="15"/>
                    <a:pt x="29" y="0"/>
                    <a:pt x="0" y="0"/>
                  </a:cubicBezTo>
                  <a:cubicBezTo>
                    <a:pt x="39" y="38"/>
                    <a:pt x="39" y="38"/>
                    <a:pt x="39" y="38"/>
                  </a:cubicBezTo>
                  <a:lnTo>
                    <a:pt x="77" y="77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22" name="Freeform 99"/>
            <p:cNvSpPr/>
            <p:nvPr/>
          </p:nvSpPr>
          <p:spPr bwMode="auto">
            <a:xfrm>
              <a:off x="-847304" y="4703467"/>
              <a:ext cx="149414" cy="155487"/>
            </a:xfrm>
            <a:custGeom>
              <a:avLst/>
              <a:gdLst>
                <a:gd name="T0" fmla="*/ 49634 w 584"/>
                <a:gd name="T1" fmla="*/ 39509 h 610"/>
                <a:gd name="T2" fmla="*/ 39656 w 584"/>
                <a:gd name="T3" fmla="*/ 29568 h 610"/>
                <a:gd name="T4" fmla="*/ 19956 w 584"/>
                <a:gd name="T5" fmla="*/ 9941 h 610"/>
                <a:gd name="T6" fmla="*/ 9978 w 584"/>
                <a:gd name="T7" fmla="*/ 0 h 610"/>
                <a:gd name="T8" fmla="*/ 0 w 584"/>
                <a:gd name="T9" fmla="*/ 9941 h 610"/>
                <a:gd name="T10" fmla="*/ 19956 w 584"/>
                <a:gd name="T11" fmla="*/ 29568 h 610"/>
                <a:gd name="T12" fmla="*/ 29678 w 584"/>
                <a:gd name="T13" fmla="*/ 39509 h 610"/>
                <a:gd name="T14" fmla="*/ 146088 w 584"/>
                <a:gd name="T15" fmla="*/ 155487 h 610"/>
                <a:gd name="T16" fmla="*/ 149414 w 584"/>
                <a:gd name="T17" fmla="*/ 138919 h 610"/>
                <a:gd name="T18" fmla="*/ 49634 w 584"/>
                <a:gd name="T19" fmla="*/ 39509 h 6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84" h="610">
                  <a:moveTo>
                    <a:pt x="194" y="155"/>
                  </a:moveTo>
                  <a:cubicBezTo>
                    <a:pt x="155" y="116"/>
                    <a:pt x="155" y="116"/>
                    <a:pt x="155" y="116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8"/>
                    <a:pt x="0" y="39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116" y="155"/>
                    <a:pt x="116" y="155"/>
                    <a:pt x="116" y="155"/>
                  </a:cubicBezTo>
                  <a:cubicBezTo>
                    <a:pt x="571" y="610"/>
                    <a:pt x="571" y="610"/>
                    <a:pt x="571" y="610"/>
                  </a:cubicBezTo>
                  <a:cubicBezTo>
                    <a:pt x="576" y="589"/>
                    <a:pt x="580" y="567"/>
                    <a:pt x="584" y="545"/>
                  </a:cubicBezTo>
                  <a:lnTo>
                    <a:pt x="194" y="155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23" name="Freeform 100"/>
            <p:cNvSpPr/>
            <p:nvPr/>
          </p:nvSpPr>
          <p:spPr bwMode="auto">
            <a:xfrm>
              <a:off x="-975662" y="4692534"/>
              <a:ext cx="270888" cy="327171"/>
            </a:xfrm>
            <a:custGeom>
              <a:avLst/>
              <a:gdLst>
                <a:gd name="T0" fmla="*/ 132638 w 1062"/>
                <a:gd name="T1" fmla="*/ 40546 h 1283"/>
                <a:gd name="T2" fmla="*/ 112998 w 1062"/>
                <a:gd name="T3" fmla="*/ 20910 h 1283"/>
                <a:gd name="T4" fmla="*/ 103050 w 1062"/>
                <a:gd name="T5" fmla="*/ 10965 h 1283"/>
                <a:gd name="T6" fmla="*/ 93357 w 1062"/>
                <a:gd name="T7" fmla="*/ 1275 h 1283"/>
                <a:gd name="T8" fmla="*/ 92082 w 1062"/>
                <a:gd name="T9" fmla="*/ 0 h 1283"/>
                <a:gd name="T10" fmla="*/ 92847 w 1062"/>
                <a:gd name="T11" fmla="*/ 1275 h 1283"/>
                <a:gd name="T12" fmla="*/ 97438 w 1062"/>
                <a:gd name="T13" fmla="*/ 9180 h 1283"/>
                <a:gd name="T14" fmla="*/ 98458 w 1062"/>
                <a:gd name="T15" fmla="*/ 10965 h 1283"/>
                <a:gd name="T16" fmla="*/ 104070 w 1062"/>
                <a:gd name="T17" fmla="*/ 20910 h 1283"/>
                <a:gd name="T18" fmla="*/ 115548 w 1062"/>
                <a:gd name="T19" fmla="*/ 40546 h 1283"/>
                <a:gd name="T20" fmla="*/ 121160 w 1062"/>
                <a:gd name="T21" fmla="*/ 50491 h 1283"/>
                <a:gd name="T22" fmla="*/ 173705 w 1062"/>
                <a:gd name="T23" fmla="*/ 141273 h 1283"/>
                <a:gd name="T24" fmla="*/ 172430 w 1062"/>
                <a:gd name="T25" fmla="*/ 145863 h 1283"/>
                <a:gd name="T26" fmla="*/ 169624 w 1062"/>
                <a:gd name="T27" fmla="*/ 147393 h 1283"/>
                <a:gd name="T28" fmla="*/ 169114 w 1062"/>
                <a:gd name="T29" fmla="*/ 147648 h 1283"/>
                <a:gd name="T30" fmla="*/ 165288 w 1062"/>
                <a:gd name="T31" fmla="*/ 146373 h 1283"/>
                <a:gd name="T32" fmla="*/ 161717 w 1062"/>
                <a:gd name="T33" fmla="*/ 140253 h 1283"/>
                <a:gd name="T34" fmla="*/ 126772 w 1062"/>
                <a:gd name="T35" fmla="*/ 105317 h 1283"/>
                <a:gd name="T36" fmla="*/ 128557 w 1062"/>
                <a:gd name="T37" fmla="*/ 109652 h 1283"/>
                <a:gd name="T38" fmla="*/ 115803 w 1062"/>
                <a:gd name="T39" fmla="*/ 120362 h 1283"/>
                <a:gd name="T40" fmla="*/ 103560 w 1062"/>
                <a:gd name="T41" fmla="*/ 123932 h 1283"/>
                <a:gd name="T42" fmla="*/ 90041 w 1062"/>
                <a:gd name="T43" fmla="*/ 126482 h 1283"/>
                <a:gd name="T44" fmla="*/ 92592 w 1062"/>
                <a:gd name="T45" fmla="*/ 152238 h 1283"/>
                <a:gd name="T46" fmla="*/ 94632 w 1062"/>
                <a:gd name="T47" fmla="*/ 170343 h 1283"/>
                <a:gd name="T48" fmla="*/ 97183 w 1062"/>
                <a:gd name="T49" fmla="*/ 188703 h 1283"/>
                <a:gd name="T50" fmla="*/ 101519 w 1062"/>
                <a:gd name="T51" fmla="*/ 219559 h 1283"/>
                <a:gd name="T52" fmla="*/ 101519 w 1062"/>
                <a:gd name="T53" fmla="*/ 220324 h 1283"/>
                <a:gd name="T54" fmla="*/ 87490 w 1062"/>
                <a:gd name="T55" fmla="*/ 228484 h 1283"/>
                <a:gd name="T56" fmla="*/ 49739 w 1062"/>
                <a:gd name="T57" fmla="*/ 232309 h 1283"/>
                <a:gd name="T58" fmla="*/ 0 w 1062"/>
                <a:gd name="T59" fmla="*/ 223639 h 1283"/>
                <a:gd name="T60" fmla="*/ 103815 w 1062"/>
                <a:gd name="T61" fmla="*/ 327171 h 1283"/>
                <a:gd name="T62" fmla="*/ 165543 w 1062"/>
                <a:gd name="T63" fmla="*/ 306261 h 1283"/>
                <a:gd name="T64" fmla="*/ 212986 w 1062"/>
                <a:gd name="T65" fmla="*/ 272600 h 1283"/>
                <a:gd name="T66" fmla="*/ 231862 w 1062"/>
                <a:gd name="T67" fmla="*/ 252200 h 1283"/>
                <a:gd name="T68" fmla="*/ 238749 w 1062"/>
                <a:gd name="T69" fmla="*/ 243274 h 1283"/>
                <a:gd name="T70" fmla="*/ 249207 w 1062"/>
                <a:gd name="T71" fmla="*/ 227719 h 1283"/>
                <a:gd name="T72" fmla="*/ 270888 w 1062"/>
                <a:gd name="T73" fmla="*/ 178758 h 1283"/>
                <a:gd name="T74" fmla="*/ 142586 w 1062"/>
                <a:gd name="T75" fmla="*/ 50491 h 1283"/>
                <a:gd name="T76" fmla="*/ 132638 w 1062"/>
                <a:gd name="T77" fmla="*/ 40546 h 128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062" h="1283">
                  <a:moveTo>
                    <a:pt x="520" y="159"/>
                  </a:moveTo>
                  <a:cubicBezTo>
                    <a:pt x="443" y="82"/>
                    <a:pt x="443" y="82"/>
                    <a:pt x="443" y="82"/>
                  </a:cubicBezTo>
                  <a:cubicBezTo>
                    <a:pt x="404" y="43"/>
                    <a:pt x="404" y="43"/>
                    <a:pt x="404" y="43"/>
                  </a:cubicBezTo>
                  <a:cubicBezTo>
                    <a:pt x="366" y="5"/>
                    <a:pt x="366" y="5"/>
                    <a:pt x="366" y="5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64" y="5"/>
                    <a:pt x="364" y="5"/>
                    <a:pt x="364" y="5"/>
                  </a:cubicBezTo>
                  <a:cubicBezTo>
                    <a:pt x="382" y="36"/>
                    <a:pt x="382" y="36"/>
                    <a:pt x="382" y="36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408" y="82"/>
                    <a:pt x="408" y="82"/>
                    <a:pt x="408" y="82"/>
                  </a:cubicBezTo>
                  <a:cubicBezTo>
                    <a:pt x="453" y="159"/>
                    <a:pt x="453" y="159"/>
                    <a:pt x="453" y="159"/>
                  </a:cubicBezTo>
                  <a:cubicBezTo>
                    <a:pt x="475" y="198"/>
                    <a:pt x="475" y="198"/>
                    <a:pt x="475" y="198"/>
                  </a:cubicBezTo>
                  <a:cubicBezTo>
                    <a:pt x="681" y="554"/>
                    <a:pt x="681" y="554"/>
                    <a:pt x="681" y="554"/>
                  </a:cubicBezTo>
                  <a:cubicBezTo>
                    <a:pt x="685" y="560"/>
                    <a:pt x="682" y="568"/>
                    <a:pt x="676" y="572"/>
                  </a:cubicBezTo>
                  <a:cubicBezTo>
                    <a:pt x="665" y="578"/>
                    <a:pt x="665" y="578"/>
                    <a:pt x="665" y="578"/>
                  </a:cubicBezTo>
                  <a:cubicBezTo>
                    <a:pt x="665" y="579"/>
                    <a:pt x="664" y="579"/>
                    <a:pt x="663" y="579"/>
                  </a:cubicBezTo>
                  <a:cubicBezTo>
                    <a:pt x="658" y="581"/>
                    <a:pt x="651" y="579"/>
                    <a:pt x="648" y="574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497" y="413"/>
                    <a:pt x="497" y="413"/>
                    <a:pt x="497" y="413"/>
                  </a:cubicBezTo>
                  <a:cubicBezTo>
                    <a:pt x="502" y="419"/>
                    <a:pt x="504" y="424"/>
                    <a:pt x="504" y="430"/>
                  </a:cubicBezTo>
                  <a:cubicBezTo>
                    <a:pt x="504" y="445"/>
                    <a:pt x="486" y="460"/>
                    <a:pt x="454" y="472"/>
                  </a:cubicBezTo>
                  <a:cubicBezTo>
                    <a:pt x="440" y="477"/>
                    <a:pt x="424" y="482"/>
                    <a:pt x="406" y="486"/>
                  </a:cubicBezTo>
                  <a:cubicBezTo>
                    <a:pt x="390" y="490"/>
                    <a:pt x="372" y="493"/>
                    <a:pt x="353" y="496"/>
                  </a:cubicBezTo>
                  <a:cubicBezTo>
                    <a:pt x="355" y="527"/>
                    <a:pt x="359" y="562"/>
                    <a:pt x="363" y="597"/>
                  </a:cubicBezTo>
                  <a:cubicBezTo>
                    <a:pt x="366" y="621"/>
                    <a:pt x="368" y="645"/>
                    <a:pt x="371" y="668"/>
                  </a:cubicBezTo>
                  <a:cubicBezTo>
                    <a:pt x="374" y="693"/>
                    <a:pt x="378" y="717"/>
                    <a:pt x="381" y="740"/>
                  </a:cubicBezTo>
                  <a:cubicBezTo>
                    <a:pt x="389" y="801"/>
                    <a:pt x="396" y="848"/>
                    <a:pt x="398" y="861"/>
                  </a:cubicBezTo>
                  <a:cubicBezTo>
                    <a:pt x="398" y="862"/>
                    <a:pt x="398" y="863"/>
                    <a:pt x="398" y="864"/>
                  </a:cubicBezTo>
                  <a:cubicBezTo>
                    <a:pt x="398" y="876"/>
                    <a:pt x="377" y="887"/>
                    <a:pt x="343" y="896"/>
                  </a:cubicBezTo>
                  <a:cubicBezTo>
                    <a:pt x="306" y="905"/>
                    <a:pt x="254" y="911"/>
                    <a:pt x="195" y="911"/>
                  </a:cubicBezTo>
                  <a:cubicBezTo>
                    <a:pt x="103" y="911"/>
                    <a:pt x="25" y="896"/>
                    <a:pt x="0" y="877"/>
                  </a:cubicBezTo>
                  <a:cubicBezTo>
                    <a:pt x="407" y="1283"/>
                    <a:pt x="407" y="1283"/>
                    <a:pt x="407" y="1283"/>
                  </a:cubicBezTo>
                  <a:cubicBezTo>
                    <a:pt x="492" y="1268"/>
                    <a:pt x="574" y="1240"/>
                    <a:pt x="649" y="1201"/>
                  </a:cubicBezTo>
                  <a:cubicBezTo>
                    <a:pt x="717" y="1166"/>
                    <a:pt x="779" y="1121"/>
                    <a:pt x="835" y="1069"/>
                  </a:cubicBezTo>
                  <a:cubicBezTo>
                    <a:pt x="861" y="1044"/>
                    <a:pt x="886" y="1018"/>
                    <a:pt x="909" y="989"/>
                  </a:cubicBezTo>
                  <a:cubicBezTo>
                    <a:pt x="919" y="978"/>
                    <a:pt x="928" y="966"/>
                    <a:pt x="936" y="954"/>
                  </a:cubicBezTo>
                  <a:cubicBezTo>
                    <a:pt x="951" y="935"/>
                    <a:pt x="965" y="914"/>
                    <a:pt x="977" y="893"/>
                  </a:cubicBezTo>
                  <a:cubicBezTo>
                    <a:pt x="1013" y="834"/>
                    <a:pt x="1042" y="769"/>
                    <a:pt x="1062" y="701"/>
                  </a:cubicBezTo>
                  <a:cubicBezTo>
                    <a:pt x="559" y="198"/>
                    <a:pt x="559" y="198"/>
                    <a:pt x="559" y="198"/>
                  </a:cubicBezTo>
                  <a:lnTo>
                    <a:pt x="520" y="159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24" name="Freeform 101"/>
            <p:cNvSpPr/>
            <p:nvPr/>
          </p:nvSpPr>
          <p:spPr bwMode="auto">
            <a:xfrm>
              <a:off x="-847304" y="4693749"/>
              <a:ext cx="10123" cy="9718"/>
            </a:xfrm>
            <a:custGeom>
              <a:avLst/>
              <a:gdLst>
                <a:gd name="T0" fmla="*/ 10123 w 39"/>
                <a:gd name="T1" fmla="*/ 9718 h 38"/>
                <a:gd name="T2" fmla="*/ 0 w 39"/>
                <a:gd name="T3" fmla="*/ 0 h 38"/>
                <a:gd name="T4" fmla="*/ 10123 w 39"/>
                <a:gd name="T5" fmla="*/ 9718 h 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" h="38">
                  <a:moveTo>
                    <a:pt x="39" y="3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18" y="38"/>
                    <a:pt x="39" y="38"/>
                  </a:cubicBez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44" name="组合 543"/>
          <p:cNvGrpSpPr/>
          <p:nvPr/>
        </p:nvGrpSpPr>
        <p:grpSpPr bwMode="auto">
          <a:xfrm>
            <a:off x="5956300" y="5041900"/>
            <a:ext cx="423863" cy="423863"/>
            <a:chOff x="-663068" y="4598189"/>
            <a:chExt cx="424756" cy="424756"/>
          </a:xfrm>
        </p:grpSpPr>
        <p:sp>
          <p:nvSpPr>
            <p:cNvPr id="19294" name="Oval 102"/>
            <p:cNvSpPr>
              <a:spLocks noChangeArrowheads="1"/>
            </p:cNvSpPr>
            <p:nvPr/>
          </p:nvSpPr>
          <p:spPr bwMode="auto">
            <a:xfrm>
              <a:off x="-663068" y="4598189"/>
              <a:ext cx="424756" cy="424756"/>
            </a:xfrm>
            <a:prstGeom prst="ellipse">
              <a:avLst/>
            </a:prstGeom>
            <a:solidFill>
              <a:srgbClr val="F0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95" name="Freeform 103"/>
            <p:cNvSpPr>
              <a:spLocks noEditPoints="1"/>
            </p:cNvSpPr>
            <p:nvPr/>
          </p:nvSpPr>
          <p:spPr bwMode="auto">
            <a:xfrm>
              <a:off x="-565078" y="4745173"/>
              <a:ext cx="228777" cy="130787"/>
            </a:xfrm>
            <a:custGeom>
              <a:avLst/>
              <a:gdLst>
                <a:gd name="T0" fmla="*/ 0 w 896"/>
                <a:gd name="T1" fmla="*/ 32697 h 512"/>
                <a:gd name="T2" fmla="*/ 0 w 896"/>
                <a:gd name="T3" fmla="*/ 98090 h 512"/>
                <a:gd name="T4" fmla="*/ 32682 w 896"/>
                <a:gd name="T5" fmla="*/ 130787 h 512"/>
                <a:gd name="T6" fmla="*/ 228777 w 896"/>
                <a:gd name="T7" fmla="*/ 130787 h 512"/>
                <a:gd name="T8" fmla="*/ 228777 w 896"/>
                <a:gd name="T9" fmla="*/ 0 h 512"/>
                <a:gd name="T10" fmla="*/ 32682 w 896"/>
                <a:gd name="T11" fmla="*/ 0 h 512"/>
                <a:gd name="T12" fmla="*/ 0 w 896"/>
                <a:gd name="T13" fmla="*/ 32697 h 512"/>
                <a:gd name="T14" fmla="*/ 40853 w 896"/>
                <a:gd name="T15" fmla="*/ 65394 h 512"/>
                <a:gd name="T16" fmla="*/ 32682 w 896"/>
                <a:gd name="T17" fmla="*/ 73568 h 512"/>
                <a:gd name="T18" fmla="*/ 24512 w 896"/>
                <a:gd name="T19" fmla="*/ 65394 h 512"/>
                <a:gd name="T20" fmla="*/ 32682 w 896"/>
                <a:gd name="T21" fmla="*/ 57219 h 512"/>
                <a:gd name="T22" fmla="*/ 40853 w 896"/>
                <a:gd name="T23" fmla="*/ 65394 h 5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96" h="512">
                  <a:moveTo>
                    <a:pt x="0" y="128"/>
                  </a:moveTo>
                  <a:cubicBezTo>
                    <a:pt x="0" y="384"/>
                    <a:pt x="0" y="384"/>
                    <a:pt x="0" y="384"/>
                  </a:cubicBezTo>
                  <a:cubicBezTo>
                    <a:pt x="71" y="384"/>
                    <a:pt x="128" y="441"/>
                    <a:pt x="128" y="512"/>
                  </a:cubicBezTo>
                  <a:cubicBezTo>
                    <a:pt x="896" y="512"/>
                    <a:pt x="896" y="512"/>
                    <a:pt x="896" y="512"/>
                  </a:cubicBezTo>
                  <a:cubicBezTo>
                    <a:pt x="896" y="0"/>
                    <a:pt x="896" y="0"/>
                    <a:pt x="89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71"/>
                    <a:pt x="71" y="128"/>
                    <a:pt x="0" y="128"/>
                  </a:cubicBezTo>
                  <a:close/>
                  <a:moveTo>
                    <a:pt x="160" y="256"/>
                  </a:moveTo>
                  <a:cubicBezTo>
                    <a:pt x="160" y="274"/>
                    <a:pt x="146" y="288"/>
                    <a:pt x="128" y="288"/>
                  </a:cubicBezTo>
                  <a:cubicBezTo>
                    <a:pt x="110" y="288"/>
                    <a:pt x="96" y="274"/>
                    <a:pt x="96" y="256"/>
                  </a:cubicBezTo>
                  <a:cubicBezTo>
                    <a:pt x="96" y="238"/>
                    <a:pt x="110" y="224"/>
                    <a:pt x="128" y="224"/>
                  </a:cubicBezTo>
                  <a:cubicBezTo>
                    <a:pt x="146" y="224"/>
                    <a:pt x="160" y="238"/>
                    <a:pt x="160" y="256"/>
                  </a:cubicBezTo>
                  <a:close/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96" name="Freeform 104"/>
            <p:cNvSpPr>
              <a:spLocks noEditPoints="1"/>
            </p:cNvSpPr>
            <p:nvPr/>
          </p:nvSpPr>
          <p:spPr bwMode="auto">
            <a:xfrm>
              <a:off x="-556980" y="4753271"/>
              <a:ext cx="212580" cy="114591"/>
            </a:xfrm>
            <a:custGeom>
              <a:avLst/>
              <a:gdLst>
                <a:gd name="T0" fmla="*/ 212580 w 832"/>
                <a:gd name="T1" fmla="*/ 114591 h 448"/>
                <a:gd name="T2" fmla="*/ 31938 w 832"/>
                <a:gd name="T3" fmla="*/ 114591 h 448"/>
                <a:gd name="T4" fmla="*/ 31172 w 832"/>
                <a:gd name="T5" fmla="*/ 111522 h 448"/>
                <a:gd name="T6" fmla="*/ 3066 w 832"/>
                <a:gd name="T7" fmla="*/ 83385 h 448"/>
                <a:gd name="T8" fmla="*/ 0 w 832"/>
                <a:gd name="T9" fmla="*/ 82618 h 448"/>
                <a:gd name="T10" fmla="*/ 0 w 832"/>
                <a:gd name="T11" fmla="*/ 31973 h 448"/>
                <a:gd name="T12" fmla="*/ 3066 w 832"/>
                <a:gd name="T13" fmla="*/ 31206 h 448"/>
                <a:gd name="T14" fmla="*/ 31172 w 832"/>
                <a:gd name="T15" fmla="*/ 3069 h 448"/>
                <a:gd name="T16" fmla="*/ 31938 w 832"/>
                <a:gd name="T17" fmla="*/ 0 h 448"/>
                <a:gd name="T18" fmla="*/ 212580 w 832"/>
                <a:gd name="T19" fmla="*/ 0 h 448"/>
                <a:gd name="T20" fmla="*/ 212580 w 832"/>
                <a:gd name="T21" fmla="*/ 114591 h 448"/>
                <a:gd name="T22" fmla="*/ 38070 w 832"/>
                <a:gd name="T23" fmla="*/ 106406 h 448"/>
                <a:gd name="T24" fmla="*/ 204404 w 832"/>
                <a:gd name="T25" fmla="*/ 106406 h 448"/>
                <a:gd name="T26" fmla="*/ 204404 w 832"/>
                <a:gd name="T27" fmla="*/ 8185 h 448"/>
                <a:gd name="T28" fmla="*/ 38070 w 832"/>
                <a:gd name="T29" fmla="*/ 8185 h 448"/>
                <a:gd name="T30" fmla="*/ 8176 w 832"/>
                <a:gd name="T31" fmla="*/ 38112 h 448"/>
                <a:gd name="T32" fmla="*/ 8176 w 832"/>
                <a:gd name="T33" fmla="*/ 76479 h 448"/>
                <a:gd name="T34" fmla="*/ 38070 w 832"/>
                <a:gd name="T35" fmla="*/ 106406 h 44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2" h="448">
                  <a:moveTo>
                    <a:pt x="832" y="448"/>
                  </a:moveTo>
                  <a:cubicBezTo>
                    <a:pt x="125" y="448"/>
                    <a:pt x="125" y="448"/>
                    <a:pt x="125" y="448"/>
                  </a:cubicBezTo>
                  <a:cubicBezTo>
                    <a:pt x="122" y="436"/>
                    <a:pt x="122" y="436"/>
                    <a:pt x="122" y="436"/>
                  </a:cubicBezTo>
                  <a:cubicBezTo>
                    <a:pt x="107" y="383"/>
                    <a:pt x="65" y="341"/>
                    <a:pt x="12" y="326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65" y="107"/>
                    <a:pt x="107" y="65"/>
                    <a:pt x="122" y="12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832" y="0"/>
                    <a:pt x="832" y="0"/>
                    <a:pt x="832" y="0"/>
                  </a:cubicBezTo>
                  <a:lnTo>
                    <a:pt x="832" y="448"/>
                  </a:lnTo>
                  <a:close/>
                  <a:moveTo>
                    <a:pt x="149" y="416"/>
                  </a:moveTo>
                  <a:cubicBezTo>
                    <a:pt x="800" y="416"/>
                    <a:pt x="800" y="416"/>
                    <a:pt x="800" y="416"/>
                  </a:cubicBezTo>
                  <a:cubicBezTo>
                    <a:pt x="800" y="32"/>
                    <a:pt x="800" y="32"/>
                    <a:pt x="800" y="32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30" y="86"/>
                    <a:pt x="86" y="130"/>
                    <a:pt x="32" y="149"/>
                  </a:cubicBezTo>
                  <a:cubicBezTo>
                    <a:pt x="32" y="299"/>
                    <a:pt x="32" y="299"/>
                    <a:pt x="32" y="299"/>
                  </a:cubicBezTo>
                  <a:cubicBezTo>
                    <a:pt x="86" y="318"/>
                    <a:pt x="130" y="362"/>
                    <a:pt x="149" y="4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97" name="Rectangle 105"/>
            <p:cNvSpPr>
              <a:spLocks noChangeArrowheads="1"/>
            </p:cNvSpPr>
            <p:nvPr/>
          </p:nvSpPr>
          <p:spPr bwMode="auto">
            <a:xfrm>
              <a:off x="-483285" y="4806315"/>
              <a:ext cx="97989" cy="8503"/>
            </a:xfrm>
            <a:prstGeom prst="rect">
              <a:avLst/>
            </a:prstGeom>
            <a:solidFill>
              <a:srgbClr val="DB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98" name="Rectangle 106"/>
            <p:cNvSpPr>
              <a:spLocks noChangeArrowheads="1"/>
            </p:cNvSpPr>
            <p:nvPr/>
          </p:nvSpPr>
          <p:spPr bwMode="auto">
            <a:xfrm>
              <a:off x="-483285" y="4822917"/>
              <a:ext cx="65191" cy="8098"/>
            </a:xfrm>
            <a:prstGeom prst="rect">
              <a:avLst/>
            </a:prstGeom>
            <a:solidFill>
              <a:srgbClr val="DB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99" name="Rectangle 107"/>
            <p:cNvSpPr>
              <a:spLocks noChangeArrowheads="1"/>
            </p:cNvSpPr>
            <p:nvPr/>
          </p:nvSpPr>
          <p:spPr bwMode="auto">
            <a:xfrm>
              <a:off x="-483285" y="4790119"/>
              <a:ext cx="97989" cy="8098"/>
            </a:xfrm>
            <a:prstGeom prst="rect">
              <a:avLst/>
            </a:prstGeom>
            <a:solidFill>
              <a:srgbClr val="DB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00" name="Oval 108"/>
            <p:cNvSpPr>
              <a:spLocks noChangeArrowheads="1"/>
            </p:cNvSpPr>
            <p:nvPr/>
          </p:nvSpPr>
          <p:spPr bwMode="auto">
            <a:xfrm>
              <a:off x="-663068" y="4598189"/>
              <a:ext cx="424756" cy="424756"/>
            </a:xfrm>
            <a:prstGeom prst="ellipse">
              <a:avLst/>
            </a:prstGeom>
            <a:solidFill>
              <a:srgbClr val="F0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01" name="Freeform 109"/>
            <p:cNvSpPr>
              <a:spLocks noEditPoints="1"/>
            </p:cNvSpPr>
            <p:nvPr/>
          </p:nvSpPr>
          <p:spPr bwMode="auto">
            <a:xfrm>
              <a:off x="-565078" y="4745173"/>
              <a:ext cx="228777" cy="130787"/>
            </a:xfrm>
            <a:custGeom>
              <a:avLst/>
              <a:gdLst>
                <a:gd name="T0" fmla="*/ 0 w 896"/>
                <a:gd name="T1" fmla="*/ 32697 h 512"/>
                <a:gd name="T2" fmla="*/ 0 w 896"/>
                <a:gd name="T3" fmla="*/ 98090 h 512"/>
                <a:gd name="T4" fmla="*/ 32682 w 896"/>
                <a:gd name="T5" fmla="*/ 130787 h 512"/>
                <a:gd name="T6" fmla="*/ 228777 w 896"/>
                <a:gd name="T7" fmla="*/ 130787 h 512"/>
                <a:gd name="T8" fmla="*/ 228777 w 896"/>
                <a:gd name="T9" fmla="*/ 0 h 512"/>
                <a:gd name="T10" fmla="*/ 32682 w 896"/>
                <a:gd name="T11" fmla="*/ 0 h 512"/>
                <a:gd name="T12" fmla="*/ 0 w 896"/>
                <a:gd name="T13" fmla="*/ 32697 h 512"/>
                <a:gd name="T14" fmla="*/ 40853 w 896"/>
                <a:gd name="T15" fmla="*/ 65394 h 512"/>
                <a:gd name="T16" fmla="*/ 32682 w 896"/>
                <a:gd name="T17" fmla="*/ 73568 h 512"/>
                <a:gd name="T18" fmla="*/ 24512 w 896"/>
                <a:gd name="T19" fmla="*/ 65394 h 512"/>
                <a:gd name="T20" fmla="*/ 32682 w 896"/>
                <a:gd name="T21" fmla="*/ 57219 h 512"/>
                <a:gd name="T22" fmla="*/ 40853 w 896"/>
                <a:gd name="T23" fmla="*/ 65394 h 5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96" h="512">
                  <a:moveTo>
                    <a:pt x="0" y="128"/>
                  </a:moveTo>
                  <a:cubicBezTo>
                    <a:pt x="0" y="384"/>
                    <a:pt x="0" y="384"/>
                    <a:pt x="0" y="384"/>
                  </a:cubicBezTo>
                  <a:cubicBezTo>
                    <a:pt x="71" y="384"/>
                    <a:pt x="128" y="441"/>
                    <a:pt x="128" y="512"/>
                  </a:cubicBezTo>
                  <a:cubicBezTo>
                    <a:pt x="896" y="512"/>
                    <a:pt x="896" y="512"/>
                    <a:pt x="896" y="512"/>
                  </a:cubicBezTo>
                  <a:cubicBezTo>
                    <a:pt x="896" y="0"/>
                    <a:pt x="896" y="0"/>
                    <a:pt x="89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71"/>
                    <a:pt x="71" y="128"/>
                    <a:pt x="0" y="128"/>
                  </a:cubicBezTo>
                  <a:close/>
                  <a:moveTo>
                    <a:pt x="160" y="256"/>
                  </a:moveTo>
                  <a:cubicBezTo>
                    <a:pt x="160" y="274"/>
                    <a:pt x="146" y="288"/>
                    <a:pt x="128" y="288"/>
                  </a:cubicBezTo>
                  <a:cubicBezTo>
                    <a:pt x="110" y="288"/>
                    <a:pt x="96" y="274"/>
                    <a:pt x="96" y="256"/>
                  </a:cubicBezTo>
                  <a:cubicBezTo>
                    <a:pt x="96" y="238"/>
                    <a:pt x="110" y="224"/>
                    <a:pt x="128" y="224"/>
                  </a:cubicBezTo>
                  <a:cubicBezTo>
                    <a:pt x="146" y="224"/>
                    <a:pt x="160" y="238"/>
                    <a:pt x="160" y="256"/>
                  </a:cubicBezTo>
                  <a:close/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02" name="Freeform 110"/>
            <p:cNvSpPr>
              <a:spLocks noEditPoints="1"/>
            </p:cNvSpPr>
            <p:nvPr/>
          </p:nvSpPr>
          <p:spPr bwMode="auto">
            <a:xfrm>
              <a:off x="-556980" y="4753271"/>
              <a:ext cx="212580" cy="114591"/>
            </a:xfrm>
            <a:custGeom>
              <a:avLst/>
              <a:gdLst>
                <a:gd name="T0" fmla="*/ 212580 w 832"/>
                <a:gd name="T1" fmla="*/ 114591 h 448"/>
                <a:gd name="T2" fmla="*/ 31938 w 832"/>
                <a:gd name="T3" fmla="*/ 114591 h 448"/>
                <a:gd name="T4" fmla="*/ 31172 w 832"/>
                <a:gd name="T5" fmla="*/ 111522 h 448"/>
                <a:gd name="T6" fmla="*/ 3066 w 832"/>
                <a:gd name="T7" fmla="*/ 83385 h 448"/>
                <a:gd name="T8" fmla="*/ 0 w 832"/>
                <a:gd name="T9" fmla="*/ 82618 h 448"/>
                <a:gd name="T10" fmla="*/ 0 w 832"/>
                <a:gd name="T11" fmla="*/ 31973 h 448"/>
                <a:gd name="T12" fmla="*/ 3066 w 832"/>
                <a:gd name="T13" fmla="*/ 31206 h 448"/>
                <a:gd name="T14" fmla="*/ 31172 w 832"/>
                <a:gd name="T15" fmla="*/ 3069 h 448"/>
                <a:gd name="T16" fmla="*/ 31938 w 832"/>
                <a:gd name="T17" fmla="*/ 0 h 448"/>
                <a:gd name="T18" fmla="*/ 212580 w 832"/>
                <a:gd name="T19" fmla="*/ 0 h 448"/>
                <a:gd name="T20" fmla="*/ 212580 w 832"/>
                <a:gd name="T21" fmla="*/ 114591 h 448"/>
                <a:gd name="T22" fmla="*/ 38070 w 832"/>
                <a:gd name="T23" fmla="*/ 106406 h 448"/>
                <a:gd name="T24" fmla="*/ 204404 w 832"/>
                <a:gd name="T25" fmla="*/ 106406 h 448"/>
                <a:gd name="T26" fmla="*/ 204404 w 832"/>
                <a:gd name="T27" fmla="*/ 8185 h 448"/>
                <a:gd name="T28" fmla="*/ 38070 w 832"/>
                <a:gd name="T29" fmla="*/ 8185 h 448"/>
                <a:gd name="T30" fmla="*/ 8176 w 832"/>
                <a:gd name="T31" fmla="*/ 38112 h 448"/>
                <a:gd name="T32" fmla="*/ 8176 w 832"/>
                <a:gd name="T33" fmla="*/ 76479 h 448"/>
                <a:gd name="T34" fmla="*/ 38070 w 832"/>
                <a:gd name="T35" fmla="*/ 106406 h 44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2" h="448">
                  <a:moveTo>
                    <a:pt x="832" y="448"/>
                  </a:moveTo>
                  <a:cubicBezTo>
                    <a:pt x="125" y="448"/>
                    <a:pt x="125" y="448"/>
                    <a:pt x="125" y="448"/>
                  </a:cubicBezTo>
                  <a:cubicBezTo>
                    <a:pt x="122" y="436"/>
                    <a:pt x="122" y="436"/>
                    <a:pt x="122" y="436"/>
                  </a:cubicBezTo>
                  <a:cubicBezTo>
                    <a:pt x="107" y="383"/>
                    <a:pt x="65" y="341"/>
                    <a:pt x="12" y="326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65" y="107"/>
                    <a:pt x="107" y="65"/>
                    <a:pt x="122" y="12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832" y="0"/>
                    <a:pt x="832" y="0"/>
                    <a:pt x="832" y="0"/>
                  </a:cubicBezTo>
                  <a:lnTo>
                    <a:pt x="832" y="448"/>
                  </a:lnTo>
                  <a:close/>
                  <a:moveTo>
                    <a:pt x="149" y="416"/>
                  </a:moveTo>
                  <a:cubicBezTo>
                    <a:pt x="800" y="416"/>
                    <a:pt x="800" y="416"/>
                    <a:pt x="800" y="416"/>
                  </a:cubicBezTo>
                  <a:cubicBezTo>
                    <a:pt x="800" y="32"/>
                    <a:pt x="800" y="32"/>
                    <a:pt x="800" y="32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30" y="86"/>
                    <a:pt x="86" y="130"/>
                    <a:pt x="32" y="149"/>
                  </a:cubicBezTo>
                  <a:cubicBezTo>
                    <a:pt x="32" y="299"/>
                    <a:pt x="32" y="299"/>
                    <a:pt x="32" y="299"/>
                  </a:cubicBezTo>
                  <a:cubicBezTo>
                    <a:pt x="86" y="318"/>
                    <a:pt x="130" y="362"/>
                    <a:pt x="149" y="4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03" name="Rectangle 111"/>
            <p:cNvSpPr>
              <a:spLocks noChangeArrowheads="1"/>
            </p:cNvSpPr>
            <p:nvPr/>
          </p:nvSpPr>
          <p:spPr bwMode="auto">
            <a:xfrm>
              <a:off x="-483285" y="4806315"/>
              <a:ext cx="97989" cy="8503"/>
            </a:xfrm>
            <a:prstGeom prst="rect">
              <a:avLst/>
            </a:prstGeom>
            <a:solidFill>
              <a:srgbClr val="DB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04" name="Rectangle 112"/>
            <p:cNvSpPr>
              <a:spLocks noChangeArrowheads="1"/>
            </p:cNvSpPr>
            <p:nvPr/>
          </p:nvSpPr>
          <p:spPr bwMode="auto">
            <a:xfrm>
              <a:off x="-483285" y="4822917"/>
              <a:ext cx="65191" cy="8098"/>
            </a:xfrm>
            <a:prstGeom prst="rect">
              <a:avLst/>
            </a:prstGeom>
            <a:solidFill>
              <a:srgbClr val="DB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05" name="Rectangle 113"/>
            <p:cNvSpPr>
              <a:spLocks noChangeArrowheads="1"/>
            </p:cNvSpPr>
            <p:nvPr/>
          </p:nvSpPr>
          <p:spPr bwMode="auto">
            <a:xfrm>
              <a:off x="-483285" y="4790119"/>
              <a:ext cx="97989" cy="8098"/>
            </a:xfrm>
            <a:prstGeom prst="rect">
              <a:avLst/>
            </a:prstGeom>
            <a:solidFill>
              <a:srgbClr val="DB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06" name="Freeform 114"/>
            <p:cNvSpPr/>
            <p:nvPr/>
          </p:nvSpPr>
          <p:spPr bwMode="auto">
            <a:xfrm>
              <a:off x="-532280" y="4745173"/>
              <a:ext cx="293968" cy="269673"/>
            </a:xfrm>
            <a:custGeom>
              <a:avLst/>
              <a:gdLst>
                <a:gd name="T0" fmla="*/ 291927 w 1152"/>
                <a:gd name="T1" fmla="*/ 95674 h 1057"/>
                <a:gd name="T2" fmla="*/ 195979 w 1152"/>
                <a:gd name="T3" fmla="*/ 0 h 1057"/>
                <a:gd name="T4" fmla="*/ 195979 w 1152"/>
                <a:gd name="T5" fmla="*/ 97970 h 1057"/>
                <a:gd name="T6" fmla="*/ 195979 w 1152"/>
                <a:gd name="T7" fmla="*/ 130627 h 1057"/>
                <a:gd name="T8" fmla="*/ 0 w 1152"/>
                <a:gd name="T9" fmla="*/ 130627 h 1057"/>
                <a:gd name="T10" fmla="*/ 139073 w 1152"/>
                <a:gd name="T11" fmla="*/ 269673 h 1057"/>
                <a:gd name="T12" fmla="*/ 291416 w 1152"/>
                <a:gd name="T13" fmla="*/ 97970 h 1057"/>
                <a:gd name="T14" fmla="*/ 293968 w 1152"/>
                <a:gd name="T15" fmla="*/ 97970 h 1057"/>
                <a:gd name="T16" fmla="*/ 291927 w 1152"/>
                <a:gd name="T17" fmla="*/ 95674 h 10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52" h="1057">
                  <a:moveTo>
                    <a:pt x="1144" y="375"/>
                  </a:moveTo>
                  <a:cubicBezTo>
                    <a:pt x="768" y="0"/>
                    <a:pt x="768" y="0"/>
                    <a:pt x="768" y="0"/>
                  </a:cubicBezTo>
                  <a:cubicBezTo>
                    <a:pt x="768" y="384"/>
                    <a:pt x="768" y="384"/>
                    <a:pt x="768" y="384"/>
                  </a:cubicBezTo>
                  <a:cubicBezTo>
                    <a:pt x="768" y="512"/>
                    <a:pt x="768" y="512"/>
                    <a:pt x="768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545" y="1057"/>
                    <a:pt x="545" y="1057"/>
                    <a:pt x="545" y="1057"/>
                  </a:cubicBezTo>
                  <a:cubicBezTo>
                    <a:pt x="855" y="970"/>
                    <a:pt x="1092" y="708"/>
                    <a:pt x="1142" y="384"/>
                  </a:cubicBezTo>
                  <a:cubicBezTo>
                    <a:pt x="1152" y="384"/>
                    <a:pt x="1152" y="384"/>
                    <a:pt x="1152" y="384"/>
                  </a:cubicBezTo>
                  <a:lnTo>
                    <a:pt x="1144" y="375"/>
                  </a:lnTo>
                  <a:close/>
                </a:path>
              </a:pathLst>
            </a:custGeom>
            <a:solidFill>
              <a:srgbClr val="D89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07" name="Freeform 115"/>
            <p:cNvSpPr/>
            <p:nvPr/>
          </p:nvSpPr>
          <p:spPr bwMode="auto">
            <a:xfrm>
              <a:off x="-565078" y="4843162"/>
              <a:ext cx="32798" cy="32798"/>
            </a:xfrm>
            <a:custGeom>
              <a:avLst/>
              <a:gdLst>
                <a:gd name="T0" fmla="*/ 0 w 128"/>
                <a:gd name="T1" fmla="*/ 0 h 128"/>
                <a:gd name="T2" fmla="*/ 32798 w 128"/>
                <a:gd name="T3" fmla="*/ 32798 h 128"/>
                <a:gd name="T4" fmla="*/ 0 w 128"/>
                <a:gd name="T5" fmla="*/ 0 h 12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8" h="128">
                  <a:moveTo>
                    <a:pt x="0" y="0"/>
                  </a:moveTo>
                  <a:cubicBezTo>
                    <a:pt x="128" y="128"/>
                    <a:pt x="128" y="128"/>
                    <a:pt x="128" y="128"/>
                  </a:cubicBezTo>
                  <a:cubicBezTo>
                    <a:pt x="128" y="57"/>
                    <a:pt x="71" y="0"/>
                    <a:pt x="0" y="0"/>
                  </a:cubicBezTo>
                  <a:close/>
                </a:path>
              </a:pathLst>
            </a:custGeom>
            <a:solidFill>
              <a:srgbClr val="D89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7" name="组合 536"/>
          <p:cNvGrpSpPr/>
          <p:nvPr/>
        </p:nvGrpSpPr>
        <p:grpSpPr bwMode="auto">
          <a:xfrm>
            <a:off x="4125913" y="5505450"/>
            <a:ext cx="425450" cy="425450"/>
            <a:chOff x="-2492878" y="5055743"/>
            <a:chExt cx="424756" cy="424756"/>
          </a:xfrm>
        </p:grpSpPr>
        <p:sp>
          <p:nvSpPr>
            <p:cNvPr id="19283" name="Oval 116"/>
            <p:cNvSpPr>
              <a:spLocks noChangeArrowheads="1"/>
            </p:cNvSpPr>
            <p:nvPr/>
          </p:nvSpPr>
          <p:spPr bwMode="auto">
            <a:xfrm>
              <a:off x="-2492878" y="5055743"/>
              <a:ext cx="424756" cy="424756"/>
            </a:xfrm>
            <a:prstGeom prst="ellipse">
              <a:avLst/>
            </a:pr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84" name="Freeform 117"/>
            <p:cNvSpPr/>
            <p:nvPr/>
          </p:nvSpPr>
          <p:spPr bwMode="auto">
            <a:xfrm>
              <a:off x="-2382741" y="5358619"/>
              <a:ext cx="204482" cy="8098"/>
            </a:xfrm>
            <a:custGeom>
              <a:avLst/>
              <a:gdLst>
                <a:gd name="T0" fmla="*/ 200392 w 800"/>
                <a:gd name="T1" fmla="*/ 8098 h 32"/>
                <a:gd name="T2" fmla="*/ 4090 w 800"/>
                <a:gd name="T3" fmla="*/ 8098 h 32"/>
                <a:gd name="T4" fmla="*/ 0 w 800"/>
                <a:gd name="T5" fmla="*/ 4049 h 32"/>
                <a:gd name="T6" fmla="*/ 4090 w 800"/>
                <a:gd name="T7" fmla="*/ 0 h 32"/>
                <a:gd name="T8" fmla="*/ 200392 w 800"/>
                <a:gd name="T9" fmla="*/ 0 h 32"/>
                <a:gd name="T10" fmla="*/ 204482 w 800"/>
                <a:gd name="T11" fmla="*/ 4049 h 32"/>
                <a:gd name="T12" fmla="*/ 200392 w 800"/>
                <a:gd name="T13" fmla="*/ 8098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0" h="32">
                  <a:moveTo>
                    <a:pt x="784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784" y="0"/>
                    <a:pt x="784" y="0"/>
                    <a:pt x="784" y="0"/>
                  </a:cubicBezTo>
                  <a:cubicBezTo>
                    <a:pt x="793" y="0"/>
                    <a:pt x="800" y="7"/>
                    <a:pt x="800" y="16"/>
                  </a:cubicBezTo>
                  <a:cubicBezTo>
                    <a:pt x="800" y="25"/>
                    <a:pt x="793" y="32"/>
                    <a:pt x="784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85" name="Rectangle 118"/>
            <p:cNvSpPr>
              <a:spLocks noChangeArrowheads="1"/>
            </p:cNvSpPr>
            <p:nvPr/>
          </p:nvSpPr>
          <p:spPr bwMode="auto">
            <a:xfrm>
              <a:off x="-2284752" y="5329870"/>
              <a:ext cx="8503" cy="3279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86" name="Freeform 119"/>
            <p:cNvSpPr/>
            <p:nvPr/>
          </p:nvSpPr>
          <p:spPr bwMode="auto">
            <a:xfrm>
              <a:off x="-2387195" y="5156971"/>
              <a:ext cx="213390" cy="159941"/>
            </a:xfrm>
            <a:custGeom>
              <a:avLst/>
              <a:gdLst>
                <a:gd name="T0" fmla="*/ 93422 w 836"/>
                <a:gd name="T1" fmla="*/ 13265 h 627"/>
                <a:gd name="T2" fmla="*/ 80149 w 836"/>
                <a:gd name="T3" fmla="*/ 0 h 627"/>
                <a:gd name="T4" fmla="*/ 26801 w 836"/>
                <a:gd name="T5" fmla="*/ 0 h 627"/>
                <a:gd name="T6" fmla="*/ 13273 w 836"/>
                <a:gd name="T7" fmla="*/ 13265 h 627"/>
                <a:gd name="T8" fmla="*/ 0 w 836"/>
                <a:gd name="T9" fmla="*/ 13265 h 627"/>
                <a:gd name="T10" fmla="*/ 0 w 836"/>
                <a:gd name="T11" fmla="*/ 159941 h 627"/>
                <a:gd name="T12" fmla="*/ 213390 w 836"/>
                <a:gd name="T13" fmla="*/ 159941 h 627"/>
                <a:gd name="T14" fmla="*/ 213390 w 836"/>
                <a:gd name="T15" fmla="*/ 13265 h 627"/>
                <a:gd name="T16" fmla="*/ 93422 w 836"/>
                <a:gd name="T17" fmla="*/ 13265 h 6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36" h="627">
                  <a:moveTo>
                    <a:pt x="366" y="52"/>
                  </a:moveTo>
                  <a:cubicBezTo>
                    <a:pt x="366" y="23"/>
                    <a:pt x="342" y="0"/>
                    <a:pt x="31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76" y="0"/>
                    <a:pt x="52" y="23"/>
                    <a:pt x="52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27"/>
                    <a:pt x="0" y="627"/>
                    <a:pt x="0" y="627"/>
                  </a:cubicBezTo>
                  <a:cubicBezTo>
                    <a:pt x="836" y="627"/>
                    <a:pt x="836" y="627"/>
                    <a:pt x="836" y="627"/>
                  </a:cubicBezTo>
                  <a:cubicBezTo>
                    <a:pt x="836" y="52"/>
                    <a:pt x="836" y="52"/>
                    <a:pt x="836" y="52"/>
                  </a:cubicBezTo>
                  <a:lnTo>
                    <a:pt x="366" y="52"/>
                  </a:lnTo>
                  <a:close/>
                </a:path>
              </a:pathLst>
            </a:custGeom>
            <a:solidFill>
              <a:srgbClr val="EA9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87" name="Freeform 120"/>
            <p:cNvSpPr/>
            <p:nvPr/>
          </p:nvSpPr>
          <p:spPr bwMode="auto">
            <a:xfrm>
              <a:off x="-2378287" y="5182481"/>
              <a:ext cx="200838" cy="139696"/>
            </a:xfrm>
            <a:custGeom>
              <a:avLst/>
              <a:gdLst>
                <a:gd name="T0" fmla="*/ 200838 w 496"/>
                <a:gd name="T1" fmla="*/ 137267 h 345"/>
                <a:gd name="T2" fmla="*/ 1620 w 496"/>
                <a:gd name="T3" fmla="*/ 139696 h 345"/>
                <a:gd name="T4" fmla="*/ 0 w 496"/>
                <a:gd name="T5" fmla="*/ 2429 h 345"/>
                <a:gd name="T6" fmla="*/ 198813 w 496"/>
                <a:gd name="T7" fmla="*/ 0 h 345"/>
                <a:gd name="T8" fmla="*/ 200838 w 496"/>
                <a:gd name="T9" fmla="*/ 137267 h 3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6" h="345">
                  <a:moveTo>
                    <a:pt x="496" y="339"/>
                  </a:moveTo>
                  <a:lnTo>
                    <a:pt x="4" y="345"/>
                  </a:lnTo>
                  <a:lnTo>
                    <a:pt x="0" y="6"/>
                  </a:lnTo>
                  <a:lnTo>
                    <a:pt x="491" y="0"/>
                  </a:lnTo>
                  <a:lnTo>
                    <a:pt x="496" y="339"/>
                  </a:lnTo>
                  <a:close/>
                </a:path>
              </a:pathLst>
            </a:custGeom>
            <a:solidFill>
              <a:srgbClr val="9598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88" name="Freeform 121"/>
            <p:cNvSpPr/>
            <p:nvPr/>
          </p:nvSpPr>
          <p:spPr bwMode="auto">
            <a:xfrm>
              <a:off x="-2372213" y="5178837"/>
              <a:ext cx="190310" cy="138076"/>
            </a:xfrm>
            <a:custGeom>
              <a:avLst/>
              <a:gdLst>
                <a:gd name="T0" fmla="*/ 189905 w 470"/>
                <a:gd name="T1" fmla="*/ 138076 h 341"/>
                <a:gd name="T2" fmla="*/ 0 w 470"/>
                <a:gd name="T3" fmla="*/ 137266 h 341"/>
                <a:gd name="T4" fmla="*/ 405 w 470"/>
                <a:gd name="T5" fmla="*/ 0 h 341"/>
                <a:gd name="T6" fmla="*/ 190310 w 470"/>
                <a:gd name="T7" fmla="*/ 810 h 341"/>
                <a:gd name="T8" fmla="*/ 189905 w 470"/>
                <a:gd name="T9" fmla="*/ 138076 h 3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0" h="341">
                  <a:moveTo>
                    <a:pt x="469" y="341"/>
                  </a:moveTo>
                  <a:lnTo>
                    <a:pt x="0" y="339"/>
                  </a:lnTo>
                  <a:lnTo>
                    <a:pt x="1" y="0"/>
                  </a:lnTo>
                  <a:lnTo>
                    <a:pt x="470" y="2"/>
                  </a:lnTo>
                  <a:lnTo>
                    <a:pt x="469" y="341"/>
                  </a:lnTo>
                  <a:close/>
                </a:path>
              </a:pathLst>
            </a:cu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89" name="Freeform 122"/>
            <p:cNvSpPr/>
            <p:nvPr/>
          </p:nvSpPr>
          <p:spPr bwMode="auto">
            <a:xfrm>
              <a:off x="-2375858" y="5190984"/>
              <a:ext cx="190715" cy="137671"/>
            </a:xfrm>
            <a:custGeom>
              <a:avLst/>
              <a:gdLst>
                <a:gd name="T0" fmla="*/ 190715 w 471"/>
                <a:gd name="T1" fmla="*/ 136861 h 340"/>
                <a:gd name="T2" fmla="*/ 810 w 471"/>
                <a:gd name="T3" fmla="*/ 137671 h 340"/>
                <a:gd name="T4" fmla="*/ 0 w 471"/>
                <a:gd name="T5" fmla="*/ 0 h 340"/>
                <a:gd name="T6" fmla="*/ 189905 w 471"/>
                <a:gd name="T7" fmla="*/ 0 h 340"/>
                <a:gd name="T8" fmla="*/ 190715 w 471"/>
                <a:gd name="T9" fmla="*/ 136861 h 3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1" h="340">
                  <a:moveTo>
                    <a:pt x="471" y="338"/>
                  </a:moveTo>
                  <a:lnTo>
                    <a:pt x="2" y="340"/>
                  </a:lnTo>
                  <a:lnTo>
                    <a:pt x="0" y="0"/>
                  </a:lnTo>
                  <a:lnTo>
                    <a:pt x="469" y="0"/>
                  </a:lnTo>
                  <a:lnTo>
                    <a:pt x="471" y="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90" name="Freeform 123"/>
            <p:cNvSpPr/>
            <p:nvPr/>
          </p:nvSpPr>
          <p:spPr bwMode="auto">
            <a:xfrm>
              <a:off x="-2394889" y="5203132"/>
              <a:ext cx="228777" cy="126738"/>
            </a:xfrm>
            <a:custGeom>
              <a:avLst/>
              <a:gdLst>
                <a:gd name="T0" fmla="*/ 7693 w 565"/>
                <a:gd name="T1" fmla="*/ 126738 h 313"/>
                <a:gd name="T2" fmla="*/ 0 w 565"/>
                <a:gd name="T3" fmla="*/ 0 h 313"/>
                <a:gd name="T4" fmla="*/ 228777 w 565"/>
                <a:gd name="T5" fmla="*/ 0 h 313"/>
                <a:gd name="T6" fmla="*/ 221084 w 565"/>
                <a:gd name="T7" fmla="*/ 126738 h 313"/>
                <a:gd name="T8" fmla="*/ 7693 w 565"/>
                <a:gd name="T9" fmla="*/ 126738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5" h="313">
                  <a:moveTo>
                    <a:pt x="19" y="313"/>
                  </a:moveTo>
                  <a:lnTo>
                    <a:pt x="0" y="0"/>
                  </a:lnTo>
                  <a:lnTo>
                    <a:pt x="565" y="0"/>
                  </a:lnTo>
                  <a:lnTo>
                    <a:pt x="546" y="313"/>
                  </a:lnTo>
                  <a:lnTo>
                    <a:pt x="19" y="313"/>
                  </a:lnTo>
                  <a:close/>
                </a:path>
              </a:pathLst>
            </a:custGeom>
            <a:solidFill>
              <a:srgbClr val="F2BB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91" name="Oval 124"/>
            <p:cNvSpPr>
              <a:spLocks noChangeArrowheads="1"/>
            </p:cNvSpPr>
            <p:nvPr/>
          </p:nvSpPr>
          <p:spPr bwMode="auto">
            <a:xfrm>
              <a:off x="-2296899" y="5346472"/>
              <a:ext cx="32798" cy="32393"/>
            </a:xfrm>
            <a:prstGeom prst="ellipse">
              <a:avLst/>
            </a:pr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92" name="Freeform 125"/>
            <p:cNvSpPr/>
            <p:nvPr/>
          </p:nvSpPr>
          <p:spPr bwMode="auto">
            <a:xfrm>
              <a:off x="-2381526" y="5170334"/>
              <a:ext cx="312999" cy="309760"/>
            </a:xfrm>
            <a:custGeom>
              <a:avLst/>
              <a:gdLst>
                <a:gd name="T0" fmla="*/ 207560 w 1226"/>
                <a:gd name="T1" fmla="*/ 0 h 1213"/>
                <a:gd name="T2" fmla="*/ 207560 w 1226"/>
                <a:gd name="T3" fmla="*/ 32942 h 1213"/>
                <a:gd name="T4" fmla="*/ 215219 w 1226"/>
                <a:gd name="T5" fmla="*/ 32942 h 1213"/>
                <a:gd name="T6" fmla="*/ 207560 w 1226"/>
                <a:gd name="T7" fmla="*/ 159860 h 1213"/>
                <a:gd name="T8" fmla="*/ 104929 w 1226"/>
                <a:gd name="T9" fmla="*/ 159860 h 1213"/>
                <a:gd name="T10" fmla="*/ 104929 w 1226"/>
                <a:gd name="T11" fmla="*/ 176714 h 1213"/>
                <a:gd name="T12" fmla="*/ 116673 w 1226"/>
                <a:gd name="T13" fmla="*/ 188461 h 1213"/>
                <a:gd name="T14" fmla="*/ 198879 w 1226"/>
                <a:gd name="T15" fmla="*/ 188461 h 1213"/>
                <a:gd name="T16" fmla="*/ 202964 w 1226"/>
                <a:gd name="T17" fmla="*/ 192547 h 1213"/>
                <a:gd name="T18" fmla="*/ 201688 w 1226"/>
                <a:gd name="T19" fmla="*/ 195611 h 1213"/>
                <a:gd name="T20" fmla="*/ 198879 w 1226"/>
                <a:gd name="T21" fmla="*/ 196632 h 1213"/>
                <a:gd name="T22" fmla="*/ 116673 w 1226"/>
                <a:gd name="T23" fmla="*/ 196632 h 1213"/>
                <a:gd name="T24" fmla="*/ 100844 w 1226"/>
                <a:gd name="T25" fmla="*/ 208890 h 1213"/>
                <a:gd name="T26" fmla="*/ 85015 w 1226"/>
                <a:gd name="T27" fmla="*/ 196632 h 1213"/>
                <a:gd name="T28" fmla="*/ 30891 w 1226"/>
                <a:gd name="T29" fmla="*/ 196632 h 1213"/>
                <a:gd name="T30" fmla="*/ 2808 w 1226"/>
                <a:gd name="T31" fmla="*/ 196632 h 1213"/>
                <a:gd name="T32" fmla="*/ 0 w 1226"/>
                <a:gd name="T33" fmla="*/ 195611 h 1213"/>
                <a:gd name="T34" fmla="*/ 1021 w 1226"/>
                <a:gd name="T35" fmla="*/ 196632 h 1213"/>
                <a:gd name="T36" fmla="*/ 114120 w 1226"/>
                <a:gd name="T37" fmla="*/ 309760 h 1213"/>
                <a:gd name="T38" fmla="*/ 140671 w 1226"/>
                <a:gd name="T39" fmla="*/ 306440 h 1213"/>
                <a:gd name="T40" fmla="*/ 289511 w 1226"/>
                <a:gd name="T41" fmla="*/ 195611 h 1213"/>
                <a:gd name="T42" fmla="*/ 312999 w 1226"/>
                <a:gd name="T43" fmla="*/ 105467 h 1213"/>
                <a:gd name="T44" fmla="*/ 207560 w 1226"/>
                <a:gd name="T45" fmla="*/ 0 h 121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226" h="1213">
                  <a:moveTo>
                    <a:pt x="813" y="0"/>
                  </a:moveTo>
                  <a:cubicBezTo>
                    <a:pt x="813" y="129"/>
                    <a:pt x="813" y="129"/>
                    <a:pt x="813" y="129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13" y="626"/>
                    <a:pt x="813" y="626"/>
                    <a:pt x="813" y="626"/>
                  </a:cubicBezTo>
                  <a:cubicBezTo>
                    <a:pt x="411" y="626"/>
                    <a:pt x="411" y="626"/>
                    <a:pt x="411" y="626"/>
                  </a:cubicBezTo>
                  <a:cubicBezTo>
                    <a:pt x="411" y="692"/>
                    <a:pt x="411" y="692"/>
                    <a:pt x="411" y="692"/>
                  </a:cubicBezTo>
                  <a:cubicBezTo>
                    <a:pt x="433" y="698"/>
                    <a:pt x="451" y="716"/>
                    <a:pt x="457" y="738"/>
                  </a:cubicBezTo>
                  <a:cubicBezTo>
                    <a:pt x="779" y="738"/>
                    <a:pt x="779" y="738"/>
                    <a:pt x="779" y="738"/>
                  </a:cubicBezTo>
                  <a:cubicBezTo>
                    <a:pt x="788" y="738"/>
                    <a:pt x="795" y="745"/>
                    <a:pt x="795" y="754"/>
                  </a:cubicBezTo>
                  <a:cubicBezTo>
                    <a:pt x="795" y="759"/>
                    <a:pt x="793" y="763"/>
                    <a:pt x="790" y="766"/>
                  </a:cubicBezTo>
                  <a:cubicBezTo>
                    <a:pt x="787" y="768"/>
                    <a:pt x="783" y="770"/>
                    <a:pt x="779" y="770"/>
                  </a:cubicBezTo>
                  <a:cubicBezTo>
                    <a:pt x="457" y="770"/>
                    <a:pt x="457" y="770"/>
                    <a:pt x="457" y="770"/>
                  </a:cubicBezTo>
                  <a:cubicBezTo>
                    <a:pt x="450" y="798"/>
                    <a:pt x="425" y="818"/>
                    <a:pt x="395" y="818"/>
                  </a:cubicBezTo>
                  <a:cubicBezTo>
                    <a:pt x="365" y="818"/>
                    <a:pt x="340" y="798"/>
                    <a:pt x="333" y="770"/>
                  </a:cubicBezTo>
                  <a:cubicBezTo>
                    <a:pt x="121" y="770"/>
                    <a:pt x="121" y="770"/>
                    <a:pt x="121" y="770"/>
                  </a:cubicBezTo>
                  <a:cubicBezTo>
                    <a:pt x="11" y="770"/>
                    <a:pt x="11" y="770"/>
                    <a:pt x="11" y="770"/>
                  </a:cubicBezTo>
                  <a:cubicBezTo>
                    <a:pt x="7" y="770"/>
                    <a:pt x="3" y="768"/>
                    <a:pt x="0" y="766"/>
                  </a:cubicBezTo>
                  <a:cubicBezTo>
                    <a:pt x="4" y="770"/>
                    <a:pt x="4" y="770"/>
                    <a:pt x="4" y="770"/>
                  </a:cubicBezTo>
                  <a:cubicBezTo>
                    <a:pt x="447" y="1213"/>
                    <a:pt x="447" y="1213"/>
                    <a:pt x="447" y="1213"/>
                  </a:cubicBezTo>
                  <a:cubicBezTo>
                    <a:pt x="483" y="1211"/>
                    <a:pt x="517" y="1207"/>
                    <a:pt x="551" y="1200"/>
                  </a:cubicBezTo>
                  <a:cubicBezTo>
                    <a:pt x="805" y="1152"/>
                    <a:pt x="1019" y="988"/>
                    <a:pt x="1134" y="766"/>
                  </a:cubicBezTo>
                  <a:cubicBezTo>
                    <a:pt x="1189" y="659"/>
                    <a:pt x="1222" y="540"/>
                    <a:pt x="1226" y="413"/>
                  </a:cubicBezTo>
                  <a:lnTo>
                    <a:pt x="813" y="0"/>
                  </a:ln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93" name="Freeform 126"/>
            <p:cNvSpPr/>
            <p:nvPr/>
          </p:nvSpPr>
          <p:spPr bwMode="auto">
            <a:xfrm>
              <a:off x="-2387195" y="5329870"/>
              <a:ext cx="102443" cy="28749"/>
            </a:xfrm>
            <a:custGeom>
              <a:avLst/>
              <a:gdLst>
                <a:gd name="T0" fmla="*/ 90721 w 402"/>
                <a:gd name="T1" fmla="*/ 28749 h 112"/>
                <a:gd name="T2" fmla="*/ 102443 w 402"/>
                <a:gd name="T3" fmla="*/ 16941 h 112"/>
                <a:gd name="T4" fmla="*/ 102443 w 402"/>
                <a:gd name="T5" fmla="*/ 0 h 112"/>
                <a:gd name="T6" fmla="*/ 0 w 402"/>
                <a:gd name="T7" fmla="*/ 0 h 112"/>
                <a:gd name="T8" fmla="*/ 28541 w 402"/>
                <a:gd name="T9" fmla="*/ 28749 h 112"/>
                <a:gd name="T10" fmla="*/ 90721 w 402"/>
                <a:gd name="T11" fmla="*/ 28749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2" h="112">
                  <a:moveTo>
                    <a:pt x="356" y="112"/>
                  </a:moveTo>
                  <a:cubicBezTo>
                    <a:pt x="362" y="90"/>
                    <a:pt x="380" y="72"/>
                    <a:pt x="402" y="66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2" y="112"/>
                    <a:pt x="112" y="112"/>
                    <a:pt x="112" y="112"/>
                  </a:cubicBezTo>
                  <a:lnTo>
                    <a:pt x="356" y="112"/>
                  </a:ln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45" name="组合 544"/>
          <p:cNvGrpSpPr/>
          <p:nvPr/>
        </p:nvGrpSpPr>
        <p:grpSpPr bwMode="auto">
          <a:xfrm>
            <a:off x="4583113" y="5505450"/>
            <a:ext cx="425450" cy="425450"/>
            <a:chOff x="-2035324" y="5055743"/>
            <a:chExt cx="424756" cy="424756"/>
          </a:xfrm>
        </p:grpSpPr>
        <p:sp>
          <p:nvSpPr>
            <p:cNvPr id="19269" name="Oval 127"/>
            <p:cNvSpPr>
              <a:spLocks noChangeArrowheads="1"/>
            </p:cNvSpPr>
            <p:nvPr/>
          </p:nvSpPr>
          <p:spPr bwMode="auto">
            <a:xfrm>
              <a:off x="-2035324" y="5055743"/>
              <a:ext cx="424756" cy="424756"/>
            </a:xfrm>
            <a:prstGeom prst="ellipse">
              <a:avLst/>
            </a:prstGeom>
            <a:solidFill>
              <a:srgbClr val="F0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70" name="Freeform 128"/>
            <p:cNvSpPr/>
            <p:nvPr/>
          </p:nvSpPr>
          <p:spPr bwMode="auto">
            <a:xfrm>
              <a:off x="-1937335" y="5153732"/>
              <a:ext cx="114186" cy="228777"/>
            </a:xfrm>
            <a:custGeom>
              <a:avLst/>
              <a:gdLst>
                <a:gd name="T0" fmla="*/ 16312 w 448"/>
                <a:gd name="T1" fmla="*/ 0 h 896"/>
                <a:gd name="T2" fmla="*/ 0 w 448"/>
                <a:gd name="T3" fmla="*/ 16341 h 896"/>
                <a:gd name="T4" fmla="*/ 0 w 448"/>
                <a:gd name="T5" fmla="*/ 212436 h 896"/>
                <a:gd name="T6" fmla="*/ 16312 w 448"/>
                <a:gd name="T7" fmla="*/ 228777 h 896"/>
                <a:gd name="T8" fmla="*/ 114186 w 448"/>
                <a:gd name="T9" fmla="*/ 228777 h 896"/>
                <a:gd name="T10" fmla="*/ 114186 w 448"/>
                <a:gd name="T11" fmla="*/ 0 h 896"/>
                <a:gd name="T12" fmla="*/ 16312 w 448"/>
                <a:gd name="T13" fmla="*/ 0 h 8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8" h="896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832"/>
                    <a:pt x="0" y="832"/>
                    <a:pt x="0" y="832"/>
                  </a:cubicBezTo>
                  <a:cubicBezTo>
                    <a:pt x="0" y="867"/>
                    <a:pt x="29" y="896"/>
                    <a:pt x="64" y="896"/>
                  </a:cubicBezTo>
                  <a:cubicBezTo>
                    <a:pt x="448" y="896"/>
                    <a:pt x="448" y="896"/>
                    <a:pt x="448" y="896"/>
                  </a:cubicBezTo>
                  <a:cubicBezTo>
                    <a:pt x="448" y="0"/>
                    <a:pt x="448" y="0"/>
                    <a:pt x="448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71" name="Freeform 129"/>
            <p:cNvSpPr/>
            <p:nvPr/>
          </p:nvSpPr>
          <p:spPr bwMode="auto">
            <a:xfrm>
              <a:off x="-1823149" y="5153732"/>
              <a:ext cx="114591" cy="228777"/>
            </a:xfrm>
            <a:custGeom>
              <a:avLst/>
              <a:gdLst>
                <a:gd name="T0" fmla="*/ 98221 w 448"/>
                <a:gd name="T1" fmla="*/ 0 h 896"/>
                <a:gd name="T2" fmla="*/ 0 w 448"/>
                <a:gd name="T3" fmla="*/ 0 h 896"/>
                <a:gd name="T4" fmla="*/ 0 w 448"/>
                <a:gd name="T5" fmla="*/ 228777 h 896"/>
                <a:gd name="T6" fmla="*/ 98221 w 448"/>
                <a:gd name="T7" fmla="*/ 228777 h 896"/>
                <a:gd name="T8" fmla="*/ 114591 w 448"/>
                <a:gd name="T9" fmla="*/ 212436 h 896"/>
                <a:gd name="T10" fmla="*/ 114591 w 448"/>
                <a:gd name="T11" fmla="*/ 16341 h 896"/>
                <a:gd name="T12" fmla="*/ 98221 w 448"/>
                <a:gd name="T13" fmla="*/ 0 h 8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8" h="896">
                  <a:moveTo>
                    <a:pt x="38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96"/>
                    <a:pt x="0" y="896"/>
                    <a:pt x="0" y="896"/>
                  </a:cubicBezTo>
                  <a:cubicBezTo>
                    <a:pt x="384" y="896"/>
                    <a:pt x="384" y="896"/>
                    <a:pt x="384" y="896"/>
                  </a:cubicBezTo>
                  <a:cubicBezTo>
                    <a:pt x="419" y="896"/>
                    <a:pt x="448" y="867"/>
                    <a:pt x="448" y="832"/>
                  </a:cubicBezTo>
                  <a:cubicBezTo>
                    <a:pt x="448" y="64"/>
                    <a:pt x="448" y="64"/>
                    <a:pt x="448" y="64"/>
                  </a:cubicBezTo>
                  <a:cubicBezTo>
                    <a:pt x="448" y="29"/>
                    <a:pt x="419" y="0"/>
                    <a:pt x="384" y="0"/>
                  </a:cubicBezTo>
                  <a:close/>
                </a:path>
              </a:pathLst>
            </a:cu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72" name="Freeform 130"/>
            <p:cNvSpPr/>
            <p:nvPr/>
          </p:nvSpPr>
          <p:spPr bwMode="auto">
            <a:xfrm>
              <a:off x="-1828818" y="5234310"/>
              <a:ext cx="44946" cy="38872"/>
            </a:xfrm>
            <a:custGeom>
              <a:avLst/>
              <a:gdLst>
                <a:gd name="T0" fmla="*/ 5650 w 175"/>
                <a:gd name="T1" fmla="*/ 38872 h 152"/>
                <a:gd name="T2" fmla="*/ 1798 w 175"/>
                <a:gd name="T3" fmla="*/ 37082 h 152"/>
                <a:gd name="T4" fmla="*/ 2312 w 175"/>
                <a:gd name="T5" fmla="*/ 29921 h 152"/>
                <a:gd name="T6" fmla="*/ 35700 w 175"/>
                <a:gd name="T7" fmla="*/ 1790 h 152"/>
                <a:gd name="T8" fmla="*/ 42891 w 175"/>
                <a:gd name="T9" fmla="*/ 2557 h 152"/>
                <a:gd name="T10" fmla="*/ 42378 w 175"/>
                <a:gd name="T11" fmla="*/ 9718 h 152"/>
                <a:gd name="T12" fmla="*/ 8989 w 175"/>
                <a:gd name="T13" fmla="*/ 37593 h 152"/>
                <a:gd name="T14" fmla="*/ 5650 w 175"/>
                <a:gd name="T15" fmla="*/ 38872 h 1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5" h="152">
                  <a:moveTo>
                    <a:pt x="22" y="152"/>
                  </a:moveTo>
                  <a:cubicBezTo>
                    <a:pt x="16" y="152"/>
                    <a:pt x="11" y="150"/>
                    <a:pt x="7" y="145"/>
                  </a:cubicBezTo>
                  <a:cubicBezTo>
                    <a:pt x="0" y="136"/>
                    <a:pt x="1" y="124"/>
                    <a:pt x="9" y="117"/>
                  </a:cubicBezTo>
                  <a:cubicBezTo>
                    <a:pt x="139" y="7"/>
                    <a:pt x="139" y="7"/>
                    <a:pt x="139" y="7"/>
                  </a:cubicBezTo>
                  <a:cubicBezTo>
                    <a:pt x="148" y="0"/>
                    <a:pt x="160" y="1"/>
                    <a:pt x="167" y="10"/>
                  </a:cubicBezTo>
                  <a:cubicBezTo>
                    <a:pt x="175" y="18"/>
                    <a:pt x="173" y="31"/>
                    <a:pt x="165" y="38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1" y="150"/>
                    <a:pt x="27" y="152"/>
                    <a:pt x="22" y="152"/>
                  </a:cubicBezTo>
                  <a:close/>
                </a:path>
              </a:pathLst>
            </a:cu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73" name="Freeform 131"/>
            <p:cNvSpPr/>
            <p:nvPr/>
          </p:nvSpPr>
          <p:spPr bwMode="auto">
            <a:xfrm>
              <a:off x="-1843799" y="5205156"/>
              <a:ext cx="23890" cy="66001"/>
            </a:xfrm>
            <a:custGeom>
              <a:avLst/>
              <a:gdLst>
                <a:gd name="T0" fmla="*/ 20586 w 94"/>
                <a:gd name="T1" fmla="*/ 66001 h 258"/>
                <a:gd name="T2" fmla="*/ 17790 w 94"/>
                <a:gd name="T3" fmla="*/ 63699 h 258"/>
                <a:gd name="T4" fmla="*/ 508 w 94"/>
                <a:gd name="T5" fmla="*/ 4349 h 258"/>
                <a:gd name="T6" fmla="*/ 2541 w 94"/>
                <a:gd name="T7" fmla="*/ 512 h 258"/>
                <a:gd name="T8" fmla="*/ 6354 w 94"/>
                <a:gd name="T9" fmla="*/ 2558 h 258"/>
                <a:gd name="T10" fmla="*/ 23636 w 94"/>
                <a:gd name="T11" fmla="*/ 62164 h 258"/>
                <a:gd name="T12" fmla="*/ 21349 w 94"/>
                <a:gd name="T13" fmla="*/ 66001 h 258"/>
                <a:gd name="T14" fmla="*/ 20586 w 94"/>
                <a:gd name="T15" fmla="*/ 66001 h 2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4" h="258">
                  <a:moveTo>
                    <a:pt x="81" y="258"/>
                  </a:moveTo>
                  <a:cubicBezTo>
                    <a:pt x="76" y="258"/>
                    <a:pt x="71" y="255"/>
                    <a:pt x="70" y="24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1"/>
                    <a:pt x="3" y="4"/>
                    <a:pt x="10" y="2"/>
                  </a:cubicBezTo>
                  <a:cubicBezTo>
                    <a:pt x="16" y="0"/>
                    <a:pt x="23" y="4"/>
                    <a:pt x="25" y="10"/>
                  </a:cubicBezTo>
                  <a:cubicBezTo>
                    <a:pt x="93" y="243"/>
                    <a:pt x="93" y="243"/>
                    <a:pt x="93" y="243"/>
                  </a:cubicBezTo>
                  <a:cubicBezTo>
                    <a:pt x="94" y="249"/>
                    <a:pt x="91" y="256"/>
                    <a:pt x="84" y="258"/>
                  </a:cubicBezTo>
                  <a:cubicBezTo>
                    <a:pt x="83" y="258"/>
                    <a:pt x="82" y="258"/>
                    <a:pt x="81" y="258"/>
                  </a:cubicBezTo>
                  <a:close/>
                </a:path>
              </a:pathLst>
            </a:cu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74" name="Freeform 132"/>
            <p:cNvSpPr/>
            <p:nvPr/>
          </p:nvSpPr>
          <p:spPr bwMode="auto">
            <a:xfrm>
              <a:off x="-1851898" y="5267108"/>
              <a:ext cx="30774" cy="56283"/>
            </a:xfrm>
            <a:custGeom>
              <a:avLst/>
              <a:gdLst>
                <a:gd name="T0" fmla="*/ 3644 w 76"/>
                <a:gd name="T1" fmla="*/ 56283 h 139"/>
                <a:gd name="T2" fmla="*/ 0 w 76"/>
                <a:gd name="T3" fmla="*/ 54663 h 139"/>
                <a:gd name="T4" fmla="*/ 27130 w 76"/>
                <a:gd name="T5" fmla="*/ 0 h 139"/>
                <a:gd name="T6" fmla="*/ 30774 w 76"/>
                <a:gd name="T7" fmla="*/ 2025 h 139"/>
                <a:gd name="T8" fmla="*/ 3644 w 76"/>
                <a:gd name="T9" fmla="*/ 56283 h 1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" h="139">
                  <a:moveTo>
                    <a:pt x="9" y="139"/>
                  </a:moveTo>
                  <a:lnTo>
                    <a:pt x="0" y="135"/>
                  </a:lnTo>
                  <a:lnTo>
                    <a:pt x="67" y="0"/>
                  </a:lnTo>
                  <a:lnTo>
                    <a:pt x="76" y="5"/>
                  </a:lnTo>
                  <a:lnTo>
                    <a:pt x="9" y="139"/>
                  </a:lnTo>
                  <a:close/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75" name="Oval 133"/>
            <p:cNvSpPr>
              <a:spLocks noChangeArrowheads="1"/>
            </p:cNvSpPr>
            <p:nvPr/>
          </p:nvSpPr>
          <p:spPr bwMode="auto">
            <a:xfrm>
              <a:off x="-1832057" y="5259010"/>
              <a:ext cx="18221" cy="17816"/>
            </a:xfrm>
            <a:prstGeom prst="ellipse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76" name="Freeform 134"/>
            <p:cNvSpPr>
              <a:spLocks noEditPoints="1"/>
            </p:cNvSpPr>
            <p:nvPr/>
          </p:nvSpPr>
          <p:spPr bwMode="auto">
            <a:xfrm>
              <a:off x="-1937335" y="5153732"/>
              <a:ext cx="228777" cy="228777"/>
            </a:xfrm>
            <a:custGeom>
              <a:avLst/>
              <a:gdLst>
                <a:gd name="T0" fmla="*/ 212436 w 896"/>
                <a:gd name="T1" fmla="*/ 16341 h 896"/>
                <a:gd name="T2" fmla="*/ 212436 w 896"/>
                <a:gd name="T3" fmla="*/ 16341 h 896"/>
                <a:gd name="T4" fmla="*/ 212436 w 896"/>
                <a:gd name="T5" fmla="*/ 212436 h 896"/>
                <a:gd name="T6" fmla="*/ 212436 w 896"/>
                <a:gd name="T7" fmla="*/ 212436 h 896"/>
                <a:gd name="T8" fmla="*/ 16341 w 896"/>
                <a:gd name="T9" fmla="*/ 212436 h 896"/>
                <a:gd name="T10" fmla="*/ 16341 w 896"/>
                <a:gd name="T11" fmla="*/ 212436 h 896"/>
                <a:gd name="T12" fmla="*/ 16341 w 896"/>
                <a:gd name="T13" fmla="*/ 16341 h 896"/>
                <a:gd name="T14" fmla="*/ 16341 w 896"/>
                <a:gd name="T15" fmla="*/ 16341 h 896"/>
                <a:gd name="T16" fmla="*/ 212436 w 896"/>
                <a:gd name="T17" fmla="*/ 16341 h 896"/>
                <a:gd name="T18" fmla="*/ 212436 w 896"/>
                <a:gd name="T19" fmla="*/ 0 h 896"/>
                <a:gd name="T20" fmla="*/ 16341 w 896"/>
                <a:gd name="T21" fmla="*/ 0 h 896"/>
                <a:gd name="T22" fmla="*/ 0 w 896"/>
                <a:gd name="T23" fmla="*/ 16341 h 896"/>
                <a:gd name="T24" fmla="*/ 0 w 896"/>
                <a:gd name="T25" fmla="*/ 212436 h 896"/>
                <a:gd name="T26" fmla="*/ 16341 w 896"/>
                <a:gd name="T27" fmla="*/ 228777 h 896"/>
                <a:gd name="T28" fmla="*/ 212436 w 896"/>
                <a:gd name="T29" fmla="*/ 228777 h 896"/>
                <a:gd name="T30" fmla="*/ 228777 w 896"/>
                <a:gd name="T31" fmla="*/ 212436 h 896"/>
                <a:gd name="T32" fmla="*/ 228777 w 896"/>
                <a:gd name="T33" fmla="*/ 16341 h 896"/>
                <a:gd name="T34" fmla="*/ 212436 w 896"/>
                <a:gd name="T35" fmla="*/ 0 h 8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96" h="896">
                  <a:moveTo>
                    <a:pt x="832" y="64"/>
                  </a:moveTo>
                  <a:cubicBezTo>
                    <a:pt x="832" y="64"/>
                    <a:pt x="832" y="64"/>
                    <a:pt x="832" y="64"/>
                  </a:cubicBezTo>
                  <a:cubicBezTo>
                    <a:pt x="832" y="832"/>
                    <a:pt x="832" y="832"/>
                    <a:pt x="832" y="832"/>
                  </a:cubicBezTo>
                  <a:cubicBezTo>
                    <a:pt x="832" y="832"/>
                    <a:pt x="832" y="832"/>
                    <a:pt x="832" y="832"/>
                  </a:cubicBezTo>
                  <a:cubicBezTo>
                    <a:pt x="64" y="832"/>
                    <a:pt x="64" y="832"/>
                    <a:pt x="64" y="832"/>
                  </a:cubicBezTo>
                  <a:cubicBezTo>
                    <a:pt x="64" y="832"/>
                    <a:pt x="64" y="832"/>
                    <a:pt x="64" y="832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64"/>
                    <a:pt x="64" y="64"/>
                    <a:pt x="64" y="64"/>
                  </a:cubicBezTo>
                  <a:lnTo>
                    <a:pt x="832" y="64"/>
                  </a:lnTo>
                  <a:close/>
                  <a:moveTo>
                    <a:pt x="83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832"/>
                    <a:pt x="0" y="832"/>
                    <a:pt x="0" y="832"/>
                  </a:cubicBezTo>
                  <a:cubicBezTo>
                    <a:pt x="0" y="867"/>
                    <a:pt x="29" y="896"/>
                    <a:pt x="64" y="896"/>
                  </a:cubicBezTo>
                  <a:cubicBezTo>
                    <a:pt x="832" y="896"/>
                    <a:pt x="832" y="896"/>
                    <a:pt x="832" y="896"/>
                  </a:cubicBezTo>
                  <a:cubicBezTo>
                    <a:pt x="867" y="896"/>
                    <a:pt x="896" y="867"/>
                    <a:pt x="896" y="832"/>
                  </a:cubicBezTo>
                  <a:cubicBezTo>
                    <a:pt x="896" y="64"/>
                    <a:pt x="896" y="64"/>
                    <a:pt x="896" y="64"/>
                  </a:cubicBezTo>
                  <a:cubicBezTo>
                    <a:pt x="896" y="29"/>
                    <a:pt x="867" y="0"/>
                    <a:pt x="832" y="0"/>
                  </a:cubicBezTo>
                  <a:close/>
                </a:path>
              </a:pathLst>
            </a:cu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77" name="Rectangle 135"/>
            <p:cNvSpPr>
              <a:spLocks noChangeArrowheads="1"/>
            </p:cNvSpPr>
            <p:nvPr/>
          </p:nvSpPr>
          <p:spPr bwMode="auto">
            <a:xfrm>
              <a:off x="-1827198" y="5173978"/>
              <a:ext cx="8098" cy="16602"/>
            </a:xfrm>
            <a:prstGeom prst="rect">
              <a:avLst/>
            </a:pr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78" name="Rectangle 136"/>
            <p:cNvSpPr>
              <a:spLocks noChangeArrowheads="1"/>
            </p:cNvSpPr>
            <p:nvPr/>
          </p:nvSpPr>
          <p:spPr bwMode="auto">
            <a:xfrm>
              <a:off x="-1827198" y="5345662"/>
              <a:ext cx="8098" cy="16197"/>
            </a:xfrm>
            <a:prstGeom prst="rect">
              <a:avLst/>
            </a:pr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79" name="Rectangle 137"/>
            <p:cNvSpPr>
              <a:spLocks noChangeArrowheads="1"/>
            </p:cNvSpPr>
            <p:nvPr/>
          </p:nvSpPr>
          <p:spPr bwMode="auto">
            <a:xfrm>
              <a:off x="-1917089" y="5263869"/>
              <a:ext cx="16602" cy="8098"/>
            </a:xfrm>
            <a:prstGeom prst="rect">
              <a:avLst/>
            </a:pr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80" name="Rectangle 138"/>
            <p:cNvSpPr>
              <a:spLocks noChangeArrowheads="1"/>
            </p:cNvSpPr>
            <p:nvPr/>
          </p:nvSpPr>
          <p:spPr bwMode="auto">
            <a:xfrm>
              <a:off x="-1745405" y="5263869"/>
              <a:ext cx="16197" cy="8098"/>
            </a:xfrm>
            <a:prstGeom prst="rect">
              <a:avLst/>
            </a:pr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81" name="Freeform 139"/>
            <p:cNvSpPr/>
            <p:nvPr/>
          </p:nvSpPr>
          <p:spPr bwMode="auto">
            <a:xfrm>
              <a:off x="-1713417" y="5158591"/>
              <a:ext cx="4859" cy="11338"/>
            </a:xfrm>
            <a:custGeom>
              <a:avLst/>
              <a:gdLst>
                <a:gd name="T0" fmla="*/ 4859 w 19"/>
                <a:gd name="T1" fmla="*/ 11338 h 45"/>
                <a:gd name="T2" fmla="*/ 4859 w 19"/>
                <a:gd name="T3" fmla="*/ 4535 h 45"/>
                <a:gd name="T4" fmla="*/ 0 w 19"/>
                <a:gd name="T5" fmla="*/ 0 h 45"/>
                <a:gd name="T6" fmla="*/ 4859 w 19"/>
                <a:gd name="T7" fmla="*/ 11338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45">
                  <a:moveTo>
                    <a:pt x="19" y="45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1"/>
                    <a:pt x="19" y="27"/>
                    <a:pt x="19" y="45"/>
                  </a:cubicBezTo>
                  <a:close/>
                </a:path>
              </a:pathLst>
            </a:custGeom>
            <a:solidFill>
              <a:srgbClr val="D89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82" name="Freeform 140"/>
            <p:cNvSpPr/>
            <p:nvPr/>
          </p:nvSpPr>
          <p:spPr bwMode="auto">
            <a:xfrm>
              <a:off x="-1932476" y="5163045"/>
              <a:ext cx="321907" cy="317453"/>
            </a:xfrm>
            <a:custGeom>
              <a:avLst/>
              <a:gdLst>
                <a:gd name="T0" fmla="*/ 223880 w 1261"/>
                <a:gd name="T1" fmla="*/ 0 h 1243"/>
                <a:gd name="T2" fmla="*/ 223880 w 1261"/>
                <a:gd name="T3" fmla="*/ 6896 h 1243"/>
                <a:gd name="T4" fmla="*/ 223880 w 1261"/>
                <a:gd name="T5" fmla="*/ 203037 h 1243"/>
                <a:gd name="T6" fmla="*/ 207542 w 1261"/>
                <a:gd name="T7" fmla="*/ 219382 h 1243"/>
                <a:gd name="T8" fmla="*/ 109515 w 1261"/>
                <a:gd name="T9" fmla="*/ 219382 h 1243"/>
                <a:gd name="T10" fmla="*/ 11488 w 1261"/>
                <a:gd name="T11" fmla="*/ 219382 h 1243"/>
                <a:gd name="T12" fmla="*/ 9445 w 1261"/>
                <a:gd name="T13" fmla="*/ 219382 h 1243"/>
                <a:gd name="T14" fmla="*/ 6637 w 1261"/>
                <a:gd name="T15" fmla="*/ 218616 h 1243"/>
                <a:gd name="T16" fmla="*/ 6382 w 1261"/>
                <a:gd name="T17" fmla="*/ 218616 h 1243"/>
                <a:gd name="T18" fmla="*/ 0 w 1261"/>
                <a:gd name="T19" fmla="*/ 214785 h 1243"/>
                <a:gd name="T20" fmla="*/ 102622 w 1261"/>
                <a:gd name="T21" fmla="*/ 317453 h 1243"/>
                <a:gd name="T22" fmla="*/ 109515 w 1261"/>
                <a:gd name="T23" fmla="*/ 317453 h 1243"/>
                <a:gd name="T24" fmla="*/ 321907 w 1261"/>
                <a:gd name="T25" fmla="*/ 104966 h 1243"/>
                <a:gd name="T26" fmla="*/ 321907 w 1261"/>
                <a:gd name="T27" fmla="*/ 98071 h 1243"/>
                <a:gd name="T28" fmla="*/ 223880 w 1261"/>
                <a:gd name="T29" fmla="*/ 0 h 12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261" h="1243">
                  <a:moveTo>
                    <a:pt x="877" y="0"/>
                  </a:moveTo>
                  <a:cubicBezTo>
                    <a:pt x="877" y="27"/>
                    <a:pt x="877" y="27"/>
                    <a:pt x="877" y="27"/>
                  </a:cubicBezTo>
                  <a:cubicBezTo>
                    <a:pt x="877" y="795"/>
                    <a:pt x="877" y="795"/>
                    <a:pt x="877" y="795"/>
                  </a:cubicBezTo>
                  <a:cubicBezTo>
                    <a:pt x="877" y="830"/>
                    <a:pt x="848" y="859"/>
                    <a:pt x="813" y="859"/>
                  </a:cubicBezTo>
                  <a:cubicBezTo>
                    <a:pt x="429" y="859"/>
                    <a:pt x="429" y="859"/>
                    <a:pt x="429" y="859"/>
                  </a:cubicBezTo>
                  <a:cubicBezTo>
                    <a:pt x="45" y="859"/>
                    <a:pt x="45" y="859"/>
                    <a:pt x="45" y="859"/>
                  </a:cubicBezTo>
                  <a:cubicBezTo>
                    <a:pt x="42" y="859"/>
                    <a:pt x="40" y="859"/>
                    <a:pt x="37" y="859"/>
                  </a:cubicBezTo>
                  <a:cubicBezTo>
                    <a:pt x="34" y="858"/>
                    <a:pt x="30" y="857"/>
                    <a:pt x="26" y="856"/>
                  </a:cubicBezTo>
                  <a:cubicBezTo>
                    <a:pt x="25" y="856"/>
                    <a:pt x="25" y="856"/>
                    <a:pt x="25" y="856"/>
                  </a:cubicBezTo>
                  <a:cubicBezTo>
                    <a:pt x="16" y="853"/>
                    <a:pt x="7" y="848"/>
                    <a:pt x="0" y="841"/>
                  </a:cubicBezTo>
                  <a:cubicBezTo>
                    <a:pt x="402" y="1243"/>
                    <a:pt x="402" y="1243"/>
                    <a:pt x="402" y="1243"/>
                  </a:cubicBezTo>
                  <a:cubicBezTo>
                    <a:pt x="411" y="1243"/>
                    <a:pt x="420" y="1243"/>
                    <a:pt x="429" y="1243"/>
                  </a:cubicBezTo>
                  <a:cubicBezTo>
                    <a:pt x="889" y="1243"/>
                    <a:pt x="1261" y="871"/>
                    <a:pt x="1261" y="411"/>
                  </a:cubicBezTo>
                  <a:cubicBezTo>
                    <a:pt x="1261" y="402"/>
                    <a:pt x="1261" y="393"/>
                    <a:pt x="1261" y="384"/>
                  </a:cubicBezTo>
                  <a:lnTo>
                    <a:pt x="877" y="0"/>
                  </a:lnTo>
                  <a:close/>
                </a:path>
              </a:pathLst>
            </a:custGeom>
            <a:solidFill>
              <a:srgbClr val="D89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46" name="组合 545"/>
          <p:cNvGrpSpPr/>
          <p:nvPr/>
        </p:nvGrpSpPr>
        <p:grpSpPr bwMode="auto">
          <a:xfrm>
            <a:off x="5040313" y="5505450"/>
            <a:ext cx="425450" cy="425450"/>
            <a:chOff x="-1578175" y="5055743"/>
            <a:chExt cx="425161" cy="424756"/>
          </a:xfrm>
        </p:grpSpPr>
        <p:sp>
          <p:nvSpPr>
            <p:cNvPr id="19251" name="Oval 141"/>
            <p:cNvSpPr>
              <a:spLocks noChangeArrowheads="1"/>
            </p:cNvSpPr>
            <p:nvPr/>
          </p:nvSpPr>
          <p:spPr bwMode="auto">
            <a:xfrm>
              <a:off x="-1578175" y="5055743"/>
              <a:ext cx="425161" cy="424756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52" name="Freeform 142"/>
            <p:cNvSpPr/>
            <p:nvPr/>
          </p:nvSpPr>
          <p:spPr bwMode="auto">
            <a:xfrm>
              <a:off x="-1389080" y="5249697"/>
              <a:ext cx="8098" cy="108517"/>
            </a:xfrm>
            <a:custGeom>
              <a:avLst/>
              <a:gdLst>
                <a:gd name="T0" fmla="*/ 4049 w 32"/>
                <a:gd name="T1" fmla="*/ 108517 h 426"/>
                <a:gd name="T2" fmla="*/ 0 w 32"/>
                <a:gd name="T3" fmla="*/ 104441 h 426"/>
                <a:gd name="T4" fmla="*/ 0 w 32"/>
                <a:gd name="T5" fmla="*/ 4076 h 426"/>
                <a:gd name="T6" fmla="*/ 4049 w 32"/>
                <a:gd name="T7" fmla="*/ 0 h 426"/>
                <a:gd name="T8" fmla="*/ 8098 w 32"/>
                <a:gd name="T9" fmla="*/ 4076 h 426"/>
                <a:gd name="T10" fmla="*/ 8098 w 32"/>
                <a:gd name="T11" fmla="*/ 104441 h 426"/>
                <a:gd name="T12" fmla="*/ 4049 w 32"/>
                <a:gd name="T13" fmla="*/ 108517 h 4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426">
                  <a:moveTo>
                    <a:pt x="16" y="426"/>
                  </a:moveTo>
                  <a:cubicBezTo>
                    <a:pt x="7" y="426"/>
                    <a:pt x="0" y="418"/>
                    <a:pt x="0" y="4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410"/>
                    <a:pt x="32" y="410"/>
                    <a:pt x="32" y="410"/>
                  </a:cubicBezTo>
                  <a:cubicBezTo>
                    <a:pt x="32" y="418"/>
                    <a:pt x="25" y="426"/>
                    <a:pt x="16" y="4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53" name="Freeform 143"/>
            <p:cNvSpPr/>
            <p:nvPr/>
          </p:nvSpPr>
          <p:spPr bwMode="auto">
            <a:xfrm>
              <a:off x="-1446578" y="5278446"/>
              <a:ext cx="87462" cy="87057"/>
            </a:xfrm>
            <a:custGeom>
              <a:avLst/>
              <a:gdLst>
                <a:gd name="T0" fmla="*/ 6885 w 343"/>
                <a:gd name="T1" fmla="*/ 87057 h 341"/>
                <a:gd name="T2" fmla="*/ 2550 w 343"/>
                <a:gd name="T3" fmla="*/ 85270 h 341"/>
                <a:gd name="T4" fmla="*/ 2550 w 343"/>
                <a:gd name="T5" fmla="*/ 76590 h 341"/>
                <a:gd name="T6" fmla="*/ 76497 w 343"/>
                <a:gd name="T7" fmla="*/ 2553 h 341"/>
                <a:gd name="T8" fmla="*/ 85167 w 343"/>
                <a:gd name="T9" fmla="*/ 2553 h 341"/>
                <a:gd name="T10" fmla="*/ 85167 w 343"/>
                <a:gd name="T11" fmla="*/ 11233 h 341"/>
                <a:gd name="T12" fmla="*/ 10965 w 343"/>
                <a:gd name="T13" fmla="*/ 85270 h 341"/>
                <a:gd name="T14" fmla="*/ 6885 w 343"/>
                <a:gd name="T15" fmla="*/ 87057 h 3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3" h="341">
                  <a:moveTo>
                    <a:pt x="27" y="341"/>
                  </a:moveTo>
                  <a:cubicBezTo>
                    <a:pt x="20" y="341"/>
                    <a:pt x="14" y="339"/>
                    <a:pt x="10" y="334"/>
                  </a:cubicBezTo>
                  <a:cubicBezTo>
                    <a:pt x="0" y="325"/>
                    <a:pt x="0" y="310"/>
                    <a:pt x="10" y="300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309" y="0"/>
                    <a:pt x="325" y="0"/>
                    <a:pt x="334" y="10"/>
                  </a:cubicBezTo>
                  <a:cubicBezTo>
                    <a:pt x="343" y="19"/>
                    <a:pt x="343" y="34"/>
                    <a:pt x="334" y="44"/>
                  </a:cubicBezTo>
                  <a:cubicBezTo>
                    <a:pt x="43" y="334"/>
                    <a:pt x="43" y="334"/>
                    <a:pt x="43" y="334"/>
                  </a:cubicBezTo>
                  <a:cubicBezTo>
                    <a:pt x="39" y="339"/>
                    <a:pt x="33" y="341"/>
                    <a:pt x="27" y="3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54" name="Freeform 144"/>
            <p:cNvSpPr/>
            <p:nvPr/>
          </p:nvSpPr>
          <p:spPr bwMode="auto">
            <a:xfrm>
              <a:off x="-1438075" y="5160211"/>
              <a:ext cx="57498" cy="57903"/>
            </a:xfrm>
            <a:custGeom>
              <a:avLst/>
              <a:gdLst>
                <a:gd name="T0" fmla="*/ 46254 w 225"/>
                <a:gd name="T1" fmla="*/ 0 h 226"/>
                <a:gd name="T2" fmla="*/ 39354 w 225"/>
                <a:gd name="T3" fmla="*/ 2818 h 226"/>
                <a:gd name="T4" fmla="*/ 1533 w 225"/>
                <a:gd name="T5" fmla="*/ 40737 h 226"/>
                <a:gd name="T6" fmla="*/ 1533 w 225"/>
                <a:gd name="T7" fmla="*/ 46630 h 226"/>
                <a:gd name="T8" fmla="*/ 10989 w 225"/>
                <a:gd name="T9" fmla="*/ 56110 h 226"/>
                <a:gd name="T10" fmla="*/ 16866 w 225"/>
                <a:gd name="T11" fmla="*/ 56110 h 226"/>
                <a:gd name="T12" fmla="*/ 54687 w 225"/>
                <a:gd name="T13" fmla="*/ 18447 h 226"/>
                <a:gd name="T14" fmla="*/ 57498 w 225"/>
                <a:gd name="T15" fmla="*/ 11273 h 226"/>
                <a:gd name="T16" fmla="*/ 57498 w 225"/>
                <a:gd name="T17" fmla="*/ 4099 h 226"/>
                <a:gd name="T18" fmla="*/ 53409 w 225"/>
                <a:gd name="T19" fmla="*/ 0 h 226"/>
                <a:gd name="T20" fmla="*/ 46254 w 225"/>
                <a:gd name="T21" fmla="*/ 0 h 2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25" h="226">
                  <a:moveTo>
                    <a:pt x="181" y="0"/>
                  </a:moveTo>
                  <a:cubicBezTo>
                    <a:pt x="172" y="0"/>
                    <a:pt x="160" y="5"/>
                    <a:pt x="154" y="11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0" y="165"/>
                    <a:pt x="0" y="176"/>
                    <a:pt x="6" y="182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50" y="226"/>
                    <a:pt x="60" y="226"/>
                    <a:pt x="66" y="219"/>
                  </a:cubicBezTo>
                  <a:cubicBezTo>
                    <a:pt x="214" y="72"/>
                    <a:pt x="214" y="72"/>
                    <a:pt x="214" y="72"/>
                  </a:cubicBezTo>
                  <a:cubicBezTo>
                    <a:pt x="220" y="65"/>
                    <a:pt x="225" y="53"/>
                    <a:pt x="225" y="44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7"/>
                    <a:pt x="218" y="0"/>
                    <a:pt x="209" y="0"/>
                  </a:cubicBezTo>
                  <a:cubicBezTo>
                    <a:pt x="181" y="0"/>
                    <a:pt x="181" y="0"/>
                    <a:pt x="18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55" name="Freeform 145"/>
            <p:cNvSpPr/>
            <p:nvPr/>
          </p:nvSpPr>
          <p:spPr bwMode="auto">
            <a:xfrm>
              <a:off x="-1299189" y="5259010"/>
              <a:ext cx="21460" cy="70860"/>
            </a:xfrm>
            <a:custGeom>
              <a:avLst/>
              <a:gdLst>
                <a:gd name="T0" fmla="*/ 2777 w 85"/>
                <a:gd name="T1" fmla="*/ 6627 h 278"/>
                <a:gd name="T2" fmla="*/ 0 w 85"/>
                <a:gd name="T3" fmla="*/ 13509 h 278"/>
                <a:gd name="T4" fmla="*/ 0 w 85"/>
                <a:gd name="T5" fmla="*/ 66782 h 278"/>
                <a:gd name="T6" fmla="*/ 4040 w 85"/>
                <a:gd name="T7" fmla="*/ 70860 h 278"/>
                <a:gd name="T8" fmla="*/ 17420 w 85"/>
                <a:gd name="T9" fmla="*/ 70860 h 278"/>
                <a:gd name="T10" fmla="*/ 21460 w 85"/>
                <a:gd name="T11" fmla="*/ 66782 h 278"/>
                <a:gd name="T12" fmla="*/ 21460 w 85"/>
                <a:gd name="T13" fmla="*/ 13509 h 278"/>
                <a:gd name="T14" fmla="*/ 18683 w 85"/>
                <a:gd name="T15" fmla="*/ 6627 h 278"/>
                <a:gd name="T16" fmla="*/ 13633 w 85"/>
                <a:gd name="T17" fmla="*/ 1529 h 278"/>
                <a:gd name="T18" fmla="*/ 7827 w 85"/>
                <a:gd name="T19" fmla="*/ 1529 h 278"/>
                <a:gd name="T20" fmla="*/ 2777 w 85"/>
                <a:gd name="T21" fmla="*/ 6627 h 2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5" h="278">
                  <a:moveTo>
                    <a:pt x="11" y="26"/>
                  </a:moveTo>
                  <a:cubicBezTo>
                    <a:pt x="5" y="32"/>
                    <a:pt x="0" y="44"/>
                    <a:pt x="0" y="53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71"/>
                    <a:pt x="7" y="278"/>
                    <a:pt x="16" y="278"/>
                  </a:cubicBezTo>
                  <a:cubicBezTo>
                    <a:pt x="69" y="278"/>
                    <a:pt x="69" y="278"/>
                    <a:pt x="69" y="278"/>
                  </a:cubicBezTo>
                  <a:cubicBezTo>
                    <a:pt x="78" y="278"/>
                    <a:pt x="85" y="271"/>
                    <a:pt x="85" y="262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44"/>
                    <a:pt x="80" y="32"/>
                    <a:pt x="74" y="2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48" y="0"/>
                    <a:pt x="38" y="0"/>
                    <a:pt x="31" y="6"/>
                  </a:cubicBezTo>
                  <a:lnTo>
                    <a:pt x="11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56" name="Freeform 146"/>
            <p:cNvSpPr/>
            <p:nvPr/>
          </p:nvSpPr>
          <p:spPr bwMode="auto">
            <a:xfrm>
              <a:off x="-1407301" y="5198273"/>
              <a:ext cx="129168" cy="39277"/>
            </a:xfrm>
            <a:custGeom>
              <a:avLst/>
              <a:gdLst>
                <a:gd name="T0" fmla="*/ 113882 w 507"/>
                <a:gd name="T1" fmla="*/ 2806 h 154"/>
                <a:gd name="T2" fmla="*/ 106748 w 507"/>
                <a:gd name="T3" fmla="*/ 0 h 154"/>
                <a:gd name="T4" fmla="*/ 4076 w 507"/>
                <a:gd name="T5" fmla="*/ 0 h 154"/>
                <a:gd name="T6" fmla="*/ 0 w 507"/>
                <a:gd name="T7" fmla="*/ 4081 h 154"/>
                <a:gd name="T8" fmla="*/ 0 w 507"/>
                <a:gd name="T9" fmla="*/ 35196 h 154"/>
                <a:gd name="T10" fmla="*/ 4076 w 507"/>
                <a:gd name="T11" fmla="*/ 39277 h 154"/>
                <a:gd name="T12" fmla="*/ 106748 w 507"/>
                <a:gd name="T13" fmla="*/ 39277 h 154"/>
                <a:gd name="T14" fmla="*/ 113882 w 507"/>
                <a:gd name="T15" fmla="*/ 36216 h 154"/>
                <a:gd name="T16" fmla="*/ 127639 w 507"/>
                <a:gd name="T17" fmla="*/ 22444 h 154"/>
                <a:gd name="T18" fmla="*/ 127639 w 507"/>
                <a:gd name="T19" fmla="*/ 16833 h 154"/>
                <a:gd name="T20" fmla="*/ 113882 w 507"/>
                <a:gd name="T21" fmla="*/ 2806 h 1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07" h="154">
                  <a:moveTo>
                    <a:pt x="447" y="11"/>
                  </a:moveTo>
                  <a:cubicBezTo>
                    <a:pt x="440" y="5"/>
                    <a:pt x="428" y="0"/>
                    <a:pt x="41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6"/>
                    <a:pt x="7" y="154"/>
                    <a:pt x="16" y="154"/>
                  </a:cubicBezTo>
                  <a:cubicBezTo>
                    <a:pt x="419" y="154"/>
                    <a:pt x="419" y="154"/>
                    <a:pt x="419" y="154"/>
                  </a:cubicBezTo>
                  <a:cubicBezTo>
                    <a:pt x="428" y="154"/>
                    <a:pt x="440" y="149"/>
                    <a:pt x="447" y="142"/>
                  </a:cubicBezTo>
                  <a:cubicBezTo>
                    <a:pt x="501" y="88"/>
                    <a:pt x="501" y="88"/>
                    <a:pt x="501" y="88"/>
                  </a:cubicBezTo>
                  <a:cubicBezTo>
                    <a:pt x="507" y="82"/>
                    <a:pt x="507" y="72"/>
                    <a:pt x="501" y="66"/>
                  </a:cubicBezTo>
                  <a:lnTo>
                    <a:pt x="447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57" name="Freeform 147"/>
            <p:cNvSpPr/>
            <p:nvPr/>
          </p:nvSpPr>
          <p:spPr bwMode="auto">
            <a:xfrm>
              <a:off x="-1446578" y="5204346"/>
              <a:ext cx="161966" cy="161561"/>
            </a:xfrm>
            <a:custGeom>
              <a:avLst/>
              <a:gdLst>
                <a:gd name="T0" fmla="*/ 161966 w 400"/>
                <a:gd name="T1" fmla="*/ 115401 h 399"/>
                <a:gd name="T2" fmla="*/ 115806 w 400"/>
                <a:gd name="T3" fmla="*/ 161561 h 399"/>
                <a:gd name="T4" fmla="*/ 0 w 400"/>
                <a:gd name="T5" fmla="*/ 46160 h 399"/>
                <a:gd name="T6" fmla="*/ 46160 w 400"/>
                <a:gd name="T7" fmla="*/ 0 h 399"/>
                <a:gd name="T8" fmla="*/ 161966 w 400"/>
                <a:gd name="T9" fmla="*/ 115401 h 3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0" h="399">
                  <a:moveTo>
                    <a:pt x="400" y="285"/>
                  </a:moveTo>
                  <a:lnTo>
                    <a:pt x="286" y="399"/>
                  </a:lnTo>
                  <a:lnTo>
                    <a:pt x="0" y="114"/>
                  </a:lnTo>
                  <a:lnTo>
                    <a:pt x="114" y="0"/>
                  </a:lnTo>
                  <a:lnTo>
                    <a:pt x="400" y="285"/>
                  </a:lnTo>
                  <a:close/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58" name="Freeform 148"/>
            <p:cNvSpPr/>
            <p:nvPr/>
          </p:nvSpPr>
          <p:spPr bwMode="auto">
            <a:xfrm>
              <a:off x="-1446578" y="5204346"/>
              <a:ext cx="161966" cy="161561"/>
            </a:xfrm>
            <a:custGeom>
              <a:avLst/>
              <a:gdLst>
                <a:gd name="T0" fmla="*/ 161966 w 400"/>
                <a:gd name="T1" fmla="*/ 115401 h 399"/>
                <a:gd name="T2" fmla="*/ 115806 w 400"/>
                <a:gd name="T3" fmla="*/ 161561 h 399"/>
                <a:gd name="T4" fmla="*/ 0 w 400"/>
                <a:gd name="T5" fmla="*/ 46160 h 399"/>
                <a:gd name="T6" fmla="*/ 46160 w 400"/>
                <a:gd name="T7" fmla="*/ 0 h 399"/>
                <a:gd name="T8" fmla="*/ 161966 w 400"/>
                <a:gd name="T9" fmla="*/ 115401 h 3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0" h="399">
                  <a:moveTo>
                    <a:pt x="400" y="285"/>
                  </a:moveTo>
                  <a:lnTo>
                    <a:pt x="286" y="399"/>
                  </a:lnTo>
                  <a:lnTo>
                    <a:pt x="0" y="114"/>
                  </a:lnTo>
                  <a:lnTo>
                    <a:pt x="114" y="0"/>
                  </a:lnTo>
                  <a:lnTo>
                    <a:pt x="400" y="2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59" name="Freeform 149"/>
            <p:cNvSpPr/>
            <p:nvPr/>
          </p:nvSpPr>
          <p:spPr bwMode="auto">
            <a:xfrm>
              <a:off x="-1343730" y="5307195"/>
              <a:ext cx="71670" cy="71670"/>
            </a:xfrm>
            <a:custGeom>
              <a:avLst/>
              <a:gdLst>
                <a:gd name="T0" fmla="*/ 58917 w 281"/>
                <a:gd name="T1" fmla="*/ 12753 h 281"/>
                <a:gd name="T2" fmla="*/ 58917 w 281"/>
                <a:gd name="T3" fmla="*/ 58917 h 281"/>
                <a:gd name="T4" fmla="*/ 12753 w 281"/>
                <a:gd name="T5" fmla="*/ 58917 h 281"/>
                <a:gd name="T6" fmla="*/ 12753 w 281"/>
                <a:gd name="T7" fmla="*/ 12753 h 281"/>
                <a:gd name="T8" fmla="*/ 58917 w 281"/>
                <a:gd name="T9" fmla="*/ 12753 h 2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1" h="281">
                  <a:moveTo>
                    <a:pt x="231" y="50"/>
                  </a:moveTo>
                  <a:cubicBezTo>
                    <a:pt x="281" y="100"/>
                    <a:pt x="281" y="181"/>
                    <a:pt x="231" y="231"/>
                  </a:cubicBezTo>
                  <a:cubicBezTo>
                    <a:pt x="181" y="281"/>
                    <a:pt x="100" y="281"/>
                    <a:pt x="50" y="231"/>
                  </a:cubicBezTo>
                  <a:cubicBezTo>
                    <a:pt x="0" y="181"/>
                    <a:pt x="0" y="100"/>
                    <a:pt x="50" y="50"/>
                  </a:cubicBezTo>
                  <a:cubicBezTo>
                    <a:pt x="100" y="0"/>
                    <a:pt x="181" y="0"/>
                    <a:pt x="231" y="50"/>
                  </a:cubicBezTo>
                  <a:close/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60" name="Freeform 150"/>
            <p:cNvSpPr/>
            <p:nvPr/>
          </p:nvSpPr>
          <p:spPr bwMode="auto">
            <a:xfrm>
              <a:off x="-1459130" y="5191794"/>
              <a:ext cx="71670" cy="71670"/>
            </a:xfrm>
            <a:custGeom>
              <a:avLst/>
              <a:gdLst>
                <a:gd name="T0" fmla="*/ 58917 w 281"/>
                <a:gd name="T1" fmla="*/ 12753 h 281"/>
                <a:gd name="T2" fmla="*/ 58917 w 281"/>
                <a:gd name="T3" fmla="*/ 58917 h 281"/>
                <a:gd name="T4" fmla="*/ 12753 w 281"/>
                <a:gd name="T5" fmla="*/ 58917 h 281"/>
                <a:gd name="T6" fmla="*/ 12753 w 281"/>
                <a:gd name="T7" fmla="*/ 12753 h 281"/>
                <a:gd name="T8" fmla="*/ 58917 w 281"/>
                <a:gd name="T9" fmla="*/ 12753 h 2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1" h="281">
                  <a:moveTo>
                    <a:pt x="231" y="50"/>
                  </a:moveTo>
                  <a:cubicBezTo>
                    <a:pt x="281" y="100"/>
                    <a:pt x="281" y="181"/>
                    <a:pt x="231" y="231"/>
                  </a:cubicBezTo>
                  <a:cubicBezTo>
                    <a:pt x="181" y="281"/>
                    <a:pt x="100" y="281"/>
                    <a:pt x="50" y="231"/>
                  </a:cubicBezTo>
                  <a:cubicBezTo>
                    <a:pt x="0" y="181"/>
                    <a:pt x="0" y="100"/>
                    <a:pt x="50" y="50"/>
                  </a:cubicBezTo>
                  <a:cubicBezTo>
                    <a:pt x="100" y="0"/>
                    <a:pt x="181" y="0"/>
                    <a:pt x="231" y="50"/>
                  </a:cubicBezTo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61" name="Freeform 151"/>
            <p:cNvSpPr/>
            <p:nvPr/>
          </p:nvSpPr>
          <p:spPr bwMode="auto">
            <a:xfrm>
              <a:off x="-1330772" y="5205561"/>
              <a:ext cx="27129" cy="8503"/>
            </a:xfrm>
            <a:custGeom>
              <a:avLst/>
              <a:gdLst>
                <a:gd name="T0" fmla="*/ 23034 w 106"/>
                <a:gd name="T1" fmla="*/ 8503 h 32"/>
                <a:gd name="T2" fmla="*/ 4095 w 106"/>
                <a:gd name="T3" fmla="*/ 8503 h 32"/>
                <a:gd name="T4" fmla="*/ 0 w 106"/>
                <a:gd name="T5" fmla="*/ 4252 h 32"/>
                <a:gd name="T6" fmla="*/ 4095 w 106"/>
                <a:gd name="T7" fmla="*/ 0 h 32"/>
                <a:gd name="T8" fmla="*/ 23034 w 106"/>
                <a:gd name="T9" fmla="*/ 0 h 32"/>
                <a:gd name="T10" fmla="*/ 27129 w 106"/>
                <a:gd name="T11" fmla="*/ 4252 h 32"/>
                <a:gd name="T12" fmla="*/ 23034 w 106"/>
                <a:gd name="T13" fmla="*/ 8503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6" h="32">
                  <a:moveTo>
                    <a:pt x="9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9" y="0"/>
                    <a:pt x="106" y="7"/>
                    <a:pt x="106" y="16"/>
                  </a:cubicBezTo>
                  <a:cubicBezTo>
                    <a:pt x="106" y="24"/>
                    <a:pt x="99" y="32"/>
                    <a:pt x="90" y="32"/>
                  </a:cubicBez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62" name="Freeform 152"/>
            <p:cNvSpPr/>
            <p:nvPr/>
          </p:nvSpPr>
          <p:spPr bwMode="auto">
            <a:xfrm>
              <a:off x="-1422688" y="5256985"/>
              <a:ext cx="26724" cy="20651"/>
            </a:xfrm>
            <a:custGeom>
              <a:avLst/>
              <a:gdLst>
                <a:gd name="T0" fmla="*/ 14133 w 104"/>
                <a:gd name="T1" fmla="*/ 0 h 81"/>
                <a:gd name="T2" fmla="*/ 0 w 104"/>
                <a:gd name="T3" fmla="*/ 3314 h 81"/>
                <a:gd name="T4" fmla="*/ 15675 w 104"/>
                <a:gd name="T5" fmla="*/ 18866 h 81"/>
                <a:gd name="T6" fmla="*/ 20043 w 104"/>
                <a:gd name="T7" fmla="*/ 20651 h 81"/>
                <a:gd name="T8" fmla="*/ 24411 w 104"/>
                <a:gd name="T9" fmla="*/ 18866 h 81"/>
                <a:gd name="T10" fmla="*/ 24411 w 104"/>
                <a:gd name="T11" fmla="*/ 10198 h 81"/>
                <a:gd name="T12" fmla="*/ 14133 w 104"/>
                <a:gd name="T13" fmla="*/ 0 h 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4" h="81">
                  <a:moveTo>
                    <a:pt x="55" y="0"/>
                  </a:moveTo>
                  <a:cubicBezTo>
                    <a:pt x="37" y="8"/>
                    <a:pt x="19" y="13"/>
                    <a:pt x="0" y="13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65" y="78"/>
                    <a:pt x="72" y="81"/>
                    <a:pt x="78" y="81"/>
                  </a:cubicBezTo>
                  <a:cubicBezTo>
                    <a:pt x="84" y="81"/>
                    <a:pt x="90" y="78"/>
                    <a:pt x="95" y="74"/>
                  </a:cubicBezTo>
                  <a:cubicBezTo>
                    <a:pt x="104" y="64"/>
                    <a:pt x="104" y="49"/>
                    <a:pt x="95" y="40"/>
                  </a:cubicBezTo>
                  <a:cubicBezTo>
                    <a:pt x="55" y="0"/>
                    <a:pt x="55" y="0"/>
                    <a:pt x="55" y="0"/>
                  </a:cubicBezTo>
                </a:path>
              </a:pathLst>
            </a:custGeom>
            <a:solidFill>
              <a:srgbClr val="EEA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63" name="Freeform 153"/>
            <p:cNvSpPr/>
            <p:nvPr/>
          </p:nvSpPr>
          <p:spPr bwMode="auto">
            <a:xfrm>
              <a:off x="-1445768" y="5210015"/>
              <a:ext cx="37252" cy="50209"/>
            </a:xfrm>
            <a:custGeom>
              <a:avLst/>
              <a:gdLst>
                <a:gd name="T0" fmla="*/ 10971 w 146"/>
                <a:gd name="T1" fmla="*/ 0 h 197"/>
                <a:gd name="T2" fmla="*/ 6634 w 146"/>
                <a:gd name="T3" fmla="*/ 1784 h 197"/>
                <a:gd name="T4" fmla="*/ 0 w 146"/>
                <a:gd name="T5" fmla="*/ 17586 h 197"/>
                <a:gd name="T6" fmla="*/ 6634 w 146"/>
                <a:gd name="T7" fmla="*/ 33643 h 197"/>
                <a:gd name="T8" fmla="*/ 23219 w 146"/>
                <a:gd name="T9" fmla="*/ 50209 h 197"/>
                <a:gd name="T10" fmla="*/ 37252 w 146"/>
                <a:gd name="T11" fmla="*/ 46896 h 197"/>
                <a:gd name="T12" fmla="*/ 15309 w 146"/>
                <a:gd name="T13" fmla="*/ 24977 h 197"/>
                <a:gd name="T14" fmla="*/ 12247 w 146"/>
                <a:gd name="T15" fmla="*/ 17586 h 197"/>
                <a:gd name="T16" fmla="*/ 15309 w 146"/>
                <a:gd name="T17" fmla="*/ 10450 h 197"/>
                <a:gd name="T18" fmla="*/ 15309 w 146"/>
                <a:gd name="T19" fmla="*/ 1784 h 197"/>
                <a:gd name="T20" fmla="*/ 10971 w 146"/>
                <a:gd name="T21" fmla="*/ 0 h 1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" h="197">
                  <a:moveTo>
                    <a:pt x="43" y="0"/>
                  </a:moveTo>
                  <a:cubicBezTo>
                    <a:pt x="36" y="0"/>
                    <a:pt x="30" y="2"/>
                    <a:pt x="26" y="7"/>
                  </a:cubicBezTo>
                  <a:cubicBezTo>
                    <a:pt x="9" y="24"/>
                    <a:pt x="0" y="46"/>
                    <a:pt x="0" y="69"/>
                  </a:cubicBezTo>
                  <a:cubicBezTo>
                    <a:pt x="0" y="93"/>
                    <a:pt x="9" y="115"/>
                    <a:pt x="26" y="132"/>
                  </a:cubicBezTo>
                  <a:cubicBezTo>
                    <a:pt x="91" y="197"/>
                    <a:pt x="91" y="197"/>
                    <a:pt x="91" y="197"/>
                  </a:cubicBezTo>
                  <a:cubicBezTo>
                    <a:pt x="110" y="197"/>
                    <a:pt x="128" y="192"/>
                    <a:pt x="146" y="184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52" y="90"/>
                    <a:pt x="48" y="80"/>
                    <a:pt x="48" y="69"/>
                  </a:cubicBezTo>
                  <a:cubicBezTo>
                    <a:pt x="48" y="59"/>
                    <a:pt x="52" y="49"/>
                    <a:pt x="60" y="41"/>
                  </a:cubicBezTo>
                  <a:cubicBezTo>
                    <a:pt x="69" y="32"/>
                    <a:pt x="69" y="17"/>
                    <a:pt x="60" y="7"/>
                  </a:cubicBezTo>
                  <a:cubicBezTo>
                    <a:pt x="55" y="2"/>
                    <a:pt x="49" y="0"/>
                    <a:pt x="43" y="0"/>
                  </a:cubicBezTo>
                </a:path>
              </a:pathLst>
            </a:custGeom>
            <a:solidFill>
              <a:srgbClr val="EEA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64" name="Freeform 154"/>
            <p:cNvSpPr/>
            <p:nvPr/>
          </p:nvSpPr>
          <p:spPr bwMode="auto">
            <a:xfrm>
              <a:off x="-1392319" y="5282495"/>
              <a:ext cx="26319" cy="24700"/>
            </a:xfrm>
            <a:custGeom>
              <a:avLst/>
              <a:gdLst>
                <a:gd name="T0" fmla="*/ 6709 w 102"/>
                <a:gd name="T1" fmla="*/ 0 h 98"/>
                <a:gd name="T2" fmla="*/ 2322 w 102"/>
                <a:gd name="T3" fmla="*/ 1764 h 98"/>
                <a:gd name="T4" fmla="*/ 2322 w 102"/>
                <a:gd name="T5" fmla="*/ 10334 h 98"/>
                <a:gd name="T6" fmla="*/ 15224 w 102"/>
                <a:gd name="T7" fmla="*/ 22936 h 98"/>
                <a:gd name="T8" fmla="*/ 19610 w 102"/>
                <a:gd name="T9" fmla="*/ 24700 h 98"/>
                <a:gd name="T10" fmla="*/ 23739 w 102"/>
                <a:gd name="T11" fmla="*/ 22936 h 98"/>
                <a:gd name="T12" fmla="*/ 23739 w 102"/>
                <a:gd name="T13" fmla="*/ 14366 h 98"/>
                <a:gd name="T14" fmla="*/ 11095 w 102"/>
                <a:gd name="T15" fmla="*/ 1764 h 98"/>
                <a:gd name="T16" fmla="*/ 6709 w 102"/>
                <a:gd name="T17" fmla="*/ 0 h 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98">
                  <a:moveTo>
                    <a:pt x="26" y="0"/>
                  </a:moveTo>
                  <a:cubicBezTo>
                    <a:pt x="20" y="0"/>
                    <a:pt x="14" y="2"/>
                    <a:pt x="9" y="7"/>
                  </a:cubicBezTo>
                  <a:cubicBezTo>
                    <a:pt x="0" y="16"/>
                    <a:pt x="0" y="32"/>
                    <a:pt x="9" y="41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3" y="95"/>
                    <a:pt x="69" y="98"/>
                    <a:pt x="76" y="98"/>
                  </a:cubicBezTo>
                  <a:cubicBezTo>
                    <a:pt x="82" y="98"/>
                    <a:pt x="88" y="95"/>
                    <a:pt x="92" y="91"/>
                  </a:cubicBezTo>
                  <a:cubicBezTo>
                    <a:pt x="102" y="81"/>
                    <a:pt x="102" y="66"/>
                    <a:pt x="92" y="5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2"/>
                    <a:pt x="32" y="0"/>
                    <a:pt x="26" y="0"/>
                  </a:cubicBezTo>
                </a:path>
              </a:pathLst>
            </a:custGeom>
            <a:solidFill>
              <a:srgbClr val="EEA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65" name="Freeform 155"/>
            <p:cNvSpPr/>
            <p:nvPr/>
          </p:nvSpPr>
          <p:spPr bwMode="auto">
            <a:xfrm>
              <a:off x="-1403252" y="5161830"/>
              <a:ext cx="58308" cy="36442"/>
            </a:xfrm>
            <a:custGeom>
              <a:avLst/>
              <a:gdLst>
                <a:gd name="T0" fmla="*/ 22661 w 229"/>
                <a:gd name="T1" fmla="*/ 2548 h 143"/>
                <a:gd name="T2" fmla="*/ 22661 w 229"/>
                <a:gd name="T3" fmla="*/ 9684 h 143"/>
                <a:gd name="T4" fmla="*/ 19860 w 229"/>
                <a:gd name="T5" fmla="*/ 16819 h 143"/>
                <a:gd name="T6" fmla="*/ 0 w 229"/>
                <a:gd name="T7" fmla="*/ 36442 h 143"/>
                <a:gd name="T8" fmla="*/ 58308 w 229"/>
                <a:gd name="T9" fmla="*/ 36442 h 143"/>
                <a:gd name="T10" fmla="*/ 21643 w 229"/>
                <a:gd name="T11" fmla="*/ 0 h 143"/>
                <a:gd name="T12" fmla="*/ 22661 w 229"/>
                <a:gd name="T13" fmla="*/ 2548 h 1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9" h="143">
                  <a:moveTo>
                    <a:pt x="89" y="1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89" y="47"/>
                    <a:pt x="84" y="59"/>
                    <a:pt x="78" y="6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8" y="3"/>
                    <a:pt x="89" y="6"/>
                    <a:pt x="89" y="10"/>
                  </a:cubicBez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66" name="Freeform 156"/>
            <p:cNvSpPr/>
            <p:nvPr/>
          </p:nvSpPr>
          <p:spPr bwMode="auto">
            <a:xfrm>
              <a:off x="-1305668" y="5215279"/>
              <a:ext cx="142935" cy="151033"/>
            </a:xfrm>
            <a:custGeom>
              <a:avLst/>
              <a:gdLst>
                <a:gd name="T0" fmla="*/ 26290 w 560"/>
                <a:gd name="T1" fmla="*/ 5613 h 592"/>
                <a:gd name="T2" fmla="*/ 12507 w 560"/>
                <a:gd name="T3" fmla="*/ 19389 h 592"/>
                <a:gd name="T4" fmla="*/ 5360 w 560"/>
                <a:gd name="T5" fmla="*/ 22451 h 592"/>
                <a:gd name="T6" fmla="*/ 0 w 560"/>
                <a:gd name="T7" fmla="*/ 22451 h 592"/>
                <a:gd name="T8" fmla="*/ 128642 w 560"/>
                <a:gd name="T9" fmla="*/ 151033 h 592"/>
                <a:gd name="T10" fmla="*/ 142935 w 560"/>
                <a:gd name="T11" fmla="*/ 116591 h 592"/>
                <a:gd name="T12" fmla="*/ 26290 w 560"/>
                <a:gd name="T13" fmla="*/ 0 h 592"/>
                <a:gd name="T14" fmla="*/ 26290 w 560"/>
                <a:gd name="T15" fmla="*/ 5613 h 5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60" h="592">
                  <a:moveTo>
                    <a:pt x="103" y="22"/>
                  </a:moveTo>
                  <a:cubicBezTo>
                    <a:pt x="49" y="76"/>
                    <a:pt x="49" y="76"/>
                    <a:pt x="49" y="76"/>
                  </a:cubicBezTo>
                  <a:cubicBezTo>
                    <a:pt x="42" y="83"/>
                    <a:pt x="30" y="88"/>
                    <a:pt x="21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504" y="592"/>
                    <a:pt x="504" y="592"/>
                    <a:pt x="504" y="592"/>
                  </a:cubicBezTo>
                  <a:cubicBezTo>
                    <a:pt x="526" y="549"/>
                    <a:pt x="545" y="504"/>
                    <a:pt x="560" y="457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9" y="6"/>
                    <a:pt x="109" y="16"/>
                    <a:pt x="103" y="22"/>
                  </a:cubicBez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67" name="Freeform 157"/>
            <p:cNvSpPr/>
            <p:nvPr/>
          </p:nvSpPr>
          <p:spPr bwMode="auto">
            <a:xfrm>
              <a:off x="-1367215" y="5237549"/>
              <a:ext cx="49400" cy="24700"/>
            </a:xfrm>
            <a:custGeom>
              <a:avLst/>
              <a:gdLst>
                <a:gd name="T0" fmla="*/ 24700 w 122"/>
                <a:gd name="T1" fmla="*/ 24700 h 61"/>
                <a:gd name="T2" fmla="*/ 49400 w 122"/>
                <a:gd name="T3" fmla="*/ 0 h 61"/>
                <a:gd name="T4" fmla="*/ 0 w 122"/>
                <a:gd name="T5" fmla="*/ 0 h 61"/>
                <a:gd name="T6" fmla="*/ 24700 w 122"/>
                <a:gd name="T7" fmla="*/ 24700 h 6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2" h="61">
                  <a:moveTo>
                    <a:pt x="61" y="61"/>
                  </a:moveTo>
                  <a:lnTo>
                    <a:pt x="122" y="0"/>
                  </a:lnTo>
                  <a:lnTo>
                    <a:pt x="0" y="0"/>
                  </a:lnTo>
                  <a:lnTo>
                    <a:pt x="61" y="61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68" name="Freeform 158"/>
            <p:cNvSpPr/>
            <p:nvPr/>
          </p:nvSpPr>
          <p:spPr bwMode="auto">
            <a:xfrm>
              <a:off x="-1444148" y="5237549"/>
              <a:ext cx="266839" cy="240114"/>
            </a:xfrm>
            <a:custGeom>
              <a:avLst/>
              <a:gdLst>
                <a:gd name="T0" fmla="*/ 266839 w 1045"/>
                <a:gd name="T1" fmla="*/ 128742 h 940"/>
                <a:gd name="T2" fmla="*/ 138143 w 1045"/>
                <a:gd name="T3" fmla="*/ 0 h 940"/>
                <a:gd name="T4" fmla="*/ 126142 w 1045"/>
                <a:gd name="T5" fmla="*/ 0 h 940"/>
                <a:gd name="T6" fmla="*/ 101629 w 1045"/>
                <a:gd name="T7" fmla="*/ 24522 h 940"/>
                <a:gd name="T8" fmla="*/ 144783 w 1045"/>
                <a:gd name="T9" fmla="*/ 67947 h 940"/>
                <a:gd name="T10" fmla="*/ 144783 w 1045"/>
                <a:gd name="T11" fmla="*/ 34995 h 940"/>
                <a:gd name="T12" fmla="*/ 147591 w 1045"/>
                <a:gd name="T13" fmla="*/ 28098 h 940"/>
                <a:gd name="T14" fmla="*/ 152698 w 1045"/>
                <a:gd name="T15" fmla="*/ 22990 h 940"/>
                <a:gd name="T16" fmla="*/ 158571 w 1045"/>
                <a:gd name="T17" fmla="*/ 22990 h 940"/>
                <a:gd name="T18" fmla="*/ 163678 w 1045"/>
                <a:gd name="T19" fmla="*/ 28098 h 940"/>
                <a:gd name="T20" fmla="*/ 166487 w 1045"/>
                <a:gd name="T21" fmla="*/ 34995 h 940"/>
                <a:gd name="T22" fmla="*/ 166487 w 1045"/>
                <a:gd name="T23" fmla="*/ 88382 h 940"/>
                <a:gd name="T24" fmla="*/ 165466 w 1045"/>
                <a:gd name="T25" fmla="*/ 91192 h 940"/>
                <a:gd name="T26" fmla="*/ 159337 w 1045"/>
                <a:gd name="T27" fmla="*/ 128487 h 940"/>
                <a:gd name="T28" fmla="*/ 113119 w 1045"/>
                <a:gd name="T29" fmla="*/ 128487 h 940"/>
                <a:gd name="T30" fmla="*/ 63071 w 1045"/>
                <a:gd name="T31" fmla="*/ 78676 h 940"/>
                <a:gd name="T32" fmla="*/ 63071 w 1045"/>
                <a:gd name="T33" fmla="*/ 116736 h 940"/>
                <a:gd name="T34" fmla="*/ 58985 w 1045"/>
                <a:gd name="T35" fmla="*/ 120823 h 940"/>
                <a:gd name="T36" fmla="*/ 54900 w 1045"/>
                <a:gd name="T37" fmla="*/ 116736 h 940"/>
                <a:gd name="T38" fmla="*/ 54900 w 1045"/>
                <a:gd name="T39" fmla="*/ 79953 h 940"/>
                <a:gd name="T40" fmla="*/ 8426 w 1045"/>
                <a:gd name="T41" fmla="*/ 126188 h 940"/>
                <a:gd name="T42" fmla="*/ 4341 w 1045"/>
                <a:gd name="T43" fmla="*/ 127976 h 940"/>
                <a:gd name="T44" fmla="*/ 0 w 1045"/>
                <a:gd name="T45" fmla="*/ 126188 h 940"/>
                <a:gd name="T46" fmla="*/ 113630 w 1045"/>
                <a:gd name="T47" fmla="*/ 240114 h 940"/>
                <a:gd name="T48" fmla="*/ 266839 w 1045"/>
                <a:gd name="T49" fmla="*/ 128742 h 9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45" h="940">
                  <a:moveTo>
                    <a:pt x="1045" y="504"/>
                  </a:moveTo>
                  <a:cubicBezTo>
                    <a:pt x="541" y="0"/>
                    <a:pt x="541" y="0"/>
                    <a:pt x="541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398" y="96"/>
                    <a:pt x="398" y="96"/>
                    <a:pt x="398" y="96"/>
                  </a:cubicBezTo>
                  <a:cubicBezTo>
                    <a:pt x="567" y="266"/>
                    <a:pt x="567" y="266"/>
                    <a:pt x="567" y="266"/>
                  </a:cubicBezTo>
                  <a:cubicBezTo>
                    <a:pt x="567" y="137"/>
                    <a:pt x="567" y="137"/>
                    <a:pt x="567" y="137"/>
                  </a:cubicBezTo>
                  <a:cubicBezTo>
                    <a:pt x="567" y="128"/>
                    <a:pt x="572" y="116"/>
                    <a:pt x="578" y="110"/>
                  </a:cubicBezTo>
                  <a:cubicBezTo>
                    <a:pt x="598" y="90"/>
                    <a:pt x="598" y="90"/>
                    <a:pt x="598" y="90"/>
                  </a:cubicBezTo>
                  <a:cubicBezTo>
                    <a:pt x="605" y="84"/>
                    <a:pt x="615" y="84"/>
                    <a:pt x="621" y="90"/>
                  </a:cubicBezTo>
                  <a:cubicBezTo>
                    <a:pt x="641" y="110"/>
                    <a:pt x="641" y="110"/>
                    <a:pt x="641" y="110"/>
                  </a:cubicBezTo>
                  <a:cubicBezTo>
                    <a:pt x="647" y="116"/>
                    <a:pt x="652" y="128"/>
                    <a:pt x="652" y="137"/>
                  </a:cubicBezTo>
                  <a:cubicBezTo>
                    <a:pt x="652" y="346"/>
                    <a:pt x="652" y="346"/>
                    <a:pt x="652" y="346"/>
                  </a:cubicBezTo>
                  <a:cubicBezTo>
                    <a:pt x="652" y="350"/>
                    <a:pt x="651" y="354"/>
                    <a:pt x="648" y="357"/>
                  </a:cubicBezTo>
                  <a:cubicBezTo>
                    <a:pt x="672" y="404"/>
                    <a:pt x="664" y="464"/>
                    <a:pt x="624" y="503"/>
                  </a:cubicBezTo>
                  <a:cubicBezTo>
                    <a:pt x="574" y="553"/>
                    <a:pt x="493" y="553"/>
                    <a:pt x="443" y="503"/>
                  </a:cubicBezTo>
                  <a:cubicBezTo>
                    <a:pt x="247" y="308"/>
                    <a:pt x="247" y="308"/>
                    <a:pt x="247" y="308"/>
                  </a:cubicBezTo>
                  <a:cubicBezTo>
                    <a:pt x="247" y="457"/>
                    <a:pt x="247" y="457"/>
                    <a:pt x="247" y="457"/>
                  </a:cubicBezTo>
                  <a:cubicBezTo>
                    <a:pt x="247" y="465"/>
                    <a:pt x="240" y="473"/>
                    <a:pt x="231" y="473"/>
                  </a:cubicBezTo>
                  <a:cubicBezTo>
                    <a:pt x="222" y="473"/>
                    <a:pt x="215" y="465"/>
                    <a:pt x="215" y="457"/>
                  </a:cubicBezTo>
                  <a:cubicBezTo>
                    <a:pt x="215" y="313"/>
                    <a:pt x="215" y="313"/>
                    <a:pt x="215" y="313"/>
                  </a:cubicBezTo>
                  <a:cubicBezTo>
                    <a:pt x="33" y="494"/>
                    <a:pt x="33" y="494"/>
                    <a:pt x="33" y="494"/>
                  </a:cubicBezTo>
                  <a:cubicBezTo>
                    <a:pt x="29" y="499"/>
                    <a:pt x="23" y="501"/>
                    <a:pt x="17" y="501"/>
                  </a:cubicBezTo>
                  <a:cubicBezTo>
                    <a:pt x="10" y="501"/>
                    <a:pt x="4" y="499"/>
                    <a:pt x="0" y="494"/>
                  </a:cubicBezTo>
                  <a:cubicBezTo>
                    <a:pt x="445" y="940"/>
                    <a:pt x="445" y="940"/>
                    <a:pt x="445" y="940"/>
                  </a:cubicBezTo>
                  <a:cubicBezTo>
                    <a:pt x="706" y="896"/>
                    <a:pt x="926" y="731"/>
                    <a:pt x="1045" y="504"/>
                  </a:cubicBez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47" name="组合 546"/>
          <p:cNvGrpSpPr/>
          <p:nvPr/>
        </p:nvGrpSpPr>
        <p:grpSpPr bwMode="auto">
          <a:xfrm>
            <a:off x="5497513" y="5505450"/>
            <a:ext cx="666750" cy="425450"/>
            <a:chOff x="-1120622" y="5055743"/>
            <a:chExt cx="665681" cy="424756"/>
          </a:xfrm>
        </p:grpSpPr>
        <p:sp>
          <p:nvSpPr>
            <p:cNvPr id="19216" name="Oval 159"/>
            <p:cNvSpPr>
              <a:spLocks noChangeArrowheads="1"/>
            </p:cNvSpPr>
            <p:nvPr/>
          </p:nvSpPr>
          <p:spPr bwMode="auto">
            <a:xfrm>
              <a:off x="-1120622" y="5055743"/>
              <a:ext cx="424756" cy="424756"/>
            </a:xfrm>
            <a:prstGeom prst="ellipse">
              <a:avLst/>
            </a:pr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17" name="Rectangle 160"/>
            <p:cNvSpPr>
              <a:spLocks noChangeArrowheads="1"/>
            </p:cNvSpPr>
            <p:nvPr/>
          </p:nvSpPr>
          <p:spPr bwMode="auto">
            <a:xfrm>
              <a:off x="-1001172" y="5153732"/>
              <a:ext cx="186261" cy="219059"/>
            </a:xfrm>
            <a:prstGeom prst="rect">
              <a:avLst/>
            </a:prstGeom>
            <a:solidFill>
              <a:srgbClr val="EA9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18" name="Freeform 161"/>
            <p:cNvSpPr/>
            <p:nvPr/>
          </p:nvSpPr>
          <p:spPr bwMode="auto">
            <a:xfrm>
              <a:off x="-1001172" y="5153732"/>
              <a:ext cx="10123" cy="219059"/>
            </a:xfrm>
            <a:custGeom>
              <a:avLst/>
              <a:gdLst>
                <a:gd name="T0" fmla="*/ 10123 w 25"/>
                <a:gd name="T1" fmla="*/ 219059 h 541"/>
                <a:gd name="T2" fmla="*/ 0 w 25"/>
                <a:gd name="T3" fmla="*/ 211771 h 541"/>
                <a:gd name="T4" fmla="*/ 0 w 25"/>
                <a:gd name="T5" fmla="*/ 0 h 541"/>
                <a:gd name="T6" fmla="*/ 10123 w 25"/>
                <a:gd name="T7" fmla="*/ 7288 h 541"/>
                <a:gd name="T8" fmla="*/ 10123 w 25"/>
                <a:gd name="T9" fmla="*/ 219059 h 5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541">
                  <a:moveTo>
                    <a:pt x="25" y="541"/>
                  </a:moveTo>
                  <a:lnTo>
                    <a:pt x="0" y="523"/>
                  </a:lnTo>
                  <a:lnTo>
                    <a:pt x="0" y="0"/>
                  </a:lnTo>
                  <a:lnTo>
                    <a:pt x="25" y="18"/>
                  </a:lnTo>
                  <a:lnTo>
                    <a:pt x="25" y="541"/>
                  </a:lnTo>
                  <a:close/>
                </a:path>
              </a:pathLst>
            </a:custGeom>
            <a:solidFill>
              <a:srgbClr val="F2BB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19" name="Freeform 162"/>
            <p:cNvSpPr/>
            <p:nvPr/>
          </p:nvSpPr>
          <p:spPr bwMode="auto">
            <a:xfrm>
              <a:off x="-1008460" y="5161021"/>
              <a:ext cx="17411" cy="221488"/>
            </a:xfrm>
            <a:custGeom>
              <a:avLst/>
              <a:gdLst>
                <a:gd name="T0" fmla="*/ 17411 w 43"/>
                <a:gd name="T1" fmla="*/ 211770 h 547"/>
                <a:gd name="T2" fmla="*/ 0 w 43"/>
                <a:gd name="T3" fmla="*/ 221488 h 547"/>
                <a:gd name="T4" fmla="*/ 0 w 43"/>
                <a:gd name="T5" fmla="*/ 9313 h 547"/>
                <a:gd name="T6" fmla="*/ 17411 w 43"/>
                <a:gd name="T7" fmla="*/ 0 h 547"/>
                <a:gd name="T8" fmla="*/ 17411 w 43"/>
                <a:gd name="T9" fmla="*/ 211770 h 5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547">
                  <a:moveTo>
                    <a:pt x="43" y="523"/>
                  </a:moveTo>
                  <a:lnTo>
                    <a:pt x="0" y="547"/>
                  </a:lnTo>
                  <a:lnTo>
                    <a:pt x="0" y="23"/>
                  </a:lnTo>
                  <a:lnTo>
                    <a:pt x="43" y="0"/>
                  </a:lnTo>
                  <a:lnTo>
                    <a:pt x="43" y="523"/>
                  </a:lnTo>
                  <a:close/>
                </a:path>
              </a:pathLst>
            </a:custGeom>
            <a:solidFill>
              <a:srgbClr val="EEA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20" name="Freeform 163"/>
            <p:cNvSpPr/>
            <p:nvPr/>
          </p:nvSpPr>
          <p:spPr bwMode="auto">
            <a:xfrm>
              <a:off x="-825034" y="5153732"/>
              <a:ext cx="10123" cy="219059"/>
            </a:xfrm>
            <a:custGeom>
              <a:avLst/>
              <a:gdLst>
                <a:gd name="T0" fmla="*/ 0 w 25"/>
                <a:gd name="T1" fmla="*/ 219059 h 541"/>
                <a:gd name="T2" fmla="*/ 10123 w 25"/>
                <a:gd name="T3" fmla="*/ 211771 h 541"/>
                <a:gd name="T4" fmla="*/ 10123 w 25"/>
                <a:gd name="T5" fmla="*/ 0 h 541"/>
                <a:gd name="T6" fmla="*/ 0 w 25"/>
                <a:gd name="T7" fmla="*/ 7288 h 541"/>
                <a:gd name="T8" fmla="*/ 0 w 25"/>
                <a:gd name="T9" fmla="*/ 219059 h 5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541">
                  <a:moveTo>
                    <a:pt x="0" y="541"/>
                  </a:moveTo>
                  <a:lnTo>
                    <a:pt x="25" y="523"/>
                  </a:lnTo>
                  <a:lnTo>
                    <a:pt x="25" y="0"/>
                  </a:lnTo>
                  <a:lnTo>
                    <a:pt x="0" y="18"/>
                  </a:lnTo>
                  <a:lnTo>
                    <a:pt x="0" y="541"/>
                  </a:lnTo>
                  <a:close/>
                </a:path>
              </a:pathLst>
            </a:custGeom>
            <a:solidFill>
              <a:srgbClr val="F2BB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21" name="Freeform 164"/>
            <p:cNvSpPr/>
            <p:nvPr/>
          </p:nvSpPr>
          <p:spPr bwMode="auto">
            <a:xfrm>
              <a:off x="-825034" y="5161021"/>
              <a:ext cx="17006" cy="221488"/>
            </a:xfrm>
            <a:custGeom>
              <a:avLst/>
              <a:gdLst>
                <a:gd name="T0" fmla="*/ 0 w 42"/>
                <a:gd name="T1" fmla="*/ 211770 h 547"/>
                <a:gd name="T2" fmla="*/ 17006 w 42"/>
                <a:gd name="T3" fmla="*/ 221488 h 547"/>
                <a:gd name="T4" fmla="*/ 17006 w 42"/>
                <a:gd name="T5" fmla="*/ 9313 h 547"/>
                <a:gd name="T6" fmla="*/ 0 w 42"/>
                <a:gd name="T7" fmla="*/ 0 h 547"/>
                <a:gd name="T8" fmla="*/ 0 w 42"/>
                <a:gd name="T9" fmla="*/ 211770 h 5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547">
                  <a:moveTo>
                    <a:pt x="0" y="523"/>
                  </a:moveTo>
                  <a:lnTo>
                    <a:pt x="42" y="547"/>
                  </a:lnTo>
                  <a:lnTo>
                    <a:pt x="42" y="23"/>
                  </a:lnTo>
                  <a:lnTo>
                    <a:pt x="0" y="0"/>
                  </a:lnTo>
                  <a:lnTo>
                    <a:pt x="0" y="523"/>
                  </a:lnTo>
                  <a:close/>
                </a:path>
              </a:pathLst>
            </a:custGeom>
            <a:solidFill>
              <a:srgbClr val="EEA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22" name="Rectangle 165"/>
            <p:cNvSpPr>
              <a:spLocks noChangeArrowheads="1"/>
            </p:cNvSpPr>
            <p:nvPr/>
          </p:nvSpPr>
          <p:spPr bwMode="auto">
            <a:xfrm>
              <a:off x="-1008460" y="5170334"/>
              <a:ext cx="200433" cy="212175"/>
            </a:xfrm>
            <a:prstGeom prst="rect">
              <a:avLst/>
            </a:prstGeom>
            <a:solidFill>
              <a:srgbClr val="F2BB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23" name="Oval 166"/>
            <p:cNvSpPr>
              <a:spLocks noChangeArrowheads="1"/>
            </p:cNvSpPr>
            <p:nvPr/>
          </p:nvSpPr>
          <p:spPr bwMode="auto">
            <a:xfrm>
              <a:off x="-867145" y="5187745"/>
              <a:ext cx="8908" cy="8908"/>
            </a:xfrm>
            <a:prstGeom prst="ellipse">
              <a:avLst/>
            </a:prstGeom>
            <a:solidFill>
              <a:srgbClr val="EA9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24" name="Oval 167"/>
            <p:cNvSpPr>
              <a:spLocks noChangeArrowheads="1"/>
            </p:cNvSpPr>
            <p:nvPr/>
          </p:nvSpPr>
          <p:spPr bwMode="auto">
            <a:xfrm>
              <a:off x="-958251" y="5187745"/>
              <a:ext cx="8908" cy="8908"/>
            </a:xfrm>
            <a:prstGeom prst="ellipse">
              <a:avLst/>
            </a:prstGeom>
            <a:solidFill>
              <a:srgbClr val="EA9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25" name="Freeform 168"/>
            <p:cNvSpPr/>
            <p:nvPr/>
          </p:nvSpPr>
          <p:spPr bwMode="auto">
            <a:xfrm>
              <a:off x="-957036" y="5192199"/>
              <a:ext cx="97584" cy="91106"/>
            </a:xfrm>
            <a:custGeom>
              <a:avLst/>
              <a:gdLst>
                <a:gd name="T0" fmla="*/ 48665 w 383"/>
                <a:gd name="T1" fmla="*/ 91106 h 357"/>
                <a:gd name="T2" fmla="*/ 97584 w 383"/>
                <a:gd name="T3" fmla="*/ 42108 h 357"/>
                <a:gd name="T4" fmla="*/ 97584 w 383"/>
                <a:gd name="T5" fmla="*/ 3318 h 357"/>
                <a:gd name="T6" fmla="*/ 94272 w 383"/>
                <a:gd name="T7" fmla="*/ 0 h 357"/>
                <a:gd name="T8" fmla="*/ 90959 w 383"/>
                <a:gd name="T9" fmla="*/ 3318 h 357"/>
                <a:gd name="T10" fmla="*/ 90959 w 383"/>
                <a:gd name="T11" fmla="*/ 42108 h 357"/>
                <a:gd name="T12" fmla="*/ 48665 w 383"/>
                <a:gd name="T13" fmla="*/ 84471 h 357"/>
                <a:gd name="T14" fmla="*/ 6625 w 383"/>
                <a:gd name="T15" fmla="*/ 42108 h 357"/>
                <a:gd name="T16" fmla="*/ 6625 w 383"/>
                <a:gd name="T17" fmla="*/ 3318 h 357"/>
                <a:gd name="T18" fmla="*/ 3312 w 383"/>
                <a:gd name="T19" fmla="*/ 0 h 357"/>
                <a:gd name="T20" fmla="*/ 0 w 383"/>
                <a:gd name="T21" fmla="*/ 3318 h 357"/>
                <a:gd name="T22" fmla="*/ 0 w 383"/>
                <a:gd name="T23" fmla="*/ 42108 h 357"/>
                <a:gd name="T24" fmla="*/ 48665 w 383"/>
                <a:gd name="T25" fmla="*/ 91106 h 3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83" h="357">
                  <a:moveTo>
                    <a:pt x="191" y="357"/>
                  </a:moveTo>
                  <a:cubicBezTo>
                    <a:pt x="297" y="357"/>
                    <a:pt x="383" y="271"/>
                    <a:pt x="383" y="165"/>
                  </a:cubicBezTo>
                  <a:cubicBezTo>
                    <a:pt x="383" y="13"/>
                    <a:pt x="383" y="13"/>
                    <a:pt x="383" y="13"/>
                  </a:cubicBezTo>
                  <a:cubicBezTo>
                    <a:pt x="383" y="6"/>
                    <a:pt x="377" y="0"/>
                    <a:pt x="370" y="0"/>
                  </a:cubicBezTo>
                  <a:cubicBezTo>
                    <a:pt x="363" y="0"/>
                    <a:pt x="357" y="6"/>
                    <a:pt x="357" y="13"/>
                  </a:cubicBezTo>
                  <a:cubicBezTo>
                    <a:pt x="357" y="165"/>
                    <a:pt x="357" y="165"/>
                    <a:pt x="357" y="165"/>
                  </a:cubicBezTo>
                  <a:cubicBezTo>
                    <a:pt x="357" y="257"/>
                    <a:pt x="283" y="331"/>
                    <a:pt x="191" y="331"/>
                  </a:cubicBezTo>
                  <a:cubicBezTo>
                    <a:pt x="100" y="331"/>
                    <a:pt x="26" y="257"/>
                    <a:pt x="26" y="16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271"/>
                    <a:pt x="85" y="357"/>
                    <a:pt x="191" y="357"/>
                  </a:cubicBezTo>
                  <a:close/>
                </a:path>
              </a:pathLst>
            </a:custGeom>
            <a:solidFill>
              <a:srgbClr val="EA9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26" name="Freeform 169"/>
            <p:cNvSpPr/>
            <p:nvPr/>
          </p:nvSpPr>
          <p:spPr bwMode="auto">
            <a:xfrm>
              <a:off x="-957036" y="5188960"/>
              <a:ext cx="97584" cy="91511"/>
            </a:xfrm>
            <a:custGeom>
              <a:avLst/>
              <a:gdLst>
                <a:gd name="T0" fmla="*/ 48665 w 383"/>
                <a:gd name="T1" fmla="*/ 91511 h 357"/>
                <a:gd name="T2" fmla="*/ 97584 w 383"/>
                <a:gd name="T3" fmla="*/ 42295 h 357"/>
                <a:gd name="T4" fmla="*/ 97584 w 383"/>
                <a:gd name="T5" fmla="*/ 3589 h 357"/>
                <a:gd name="T6" fmla="*/ 94272 w 383"/>
                <a:gd name="T7" fmla="*/ 0 h 357"/>
                <a:gd name="T8" fmla="*/ 90959 w 383"/>
                <a:gd name="T9" fmla="*/ 3589 h 357"/>
                <a:gd name="T10" fmla="*/ 90959 w 383"/>
                <a:gd name="T11" fmla="*/ 42295 h 357"/>
                <a:gd name="T12" fmla="*/ 48665 w 383"/>
                <a:gd name="T13" fmla="*/ 84846 h 357"/>
                <a:gd name="T14" fmla="*/ 6625 w 383"/>
                <a:gd name="T15" fmla="*/ 42295 h 357"/>
                <a:gd name="T16" fmla="*/ 6625 w 383"/>
                <a:gd name="T17" fmla="*/ 3589 h 357"/>
                <a:gd name="T18" fmla="*/ 3312 w 383"/>
                <a:gd name="T19" fmla="*/ 0 h 357"/>
                <a:gd name="T20" fmla="*/ 0 w 383"/>
                <a:gd name="T21" fmla="*/ 3589 h 357"/>
                <a:gd name="T22" fmla="*/ 0 w 383"/>
                <a:gd name="T23" fmla="*/ 42295 h 357"/>
                <a:gd name="T24" fmla="*/ 48665 w 383"/>
                <a:gd name="T25" fmla="*/ 91511 h 3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83" h="357">
                  <a:moveTo>
                    <a:pt x="191" y="357"/>
                  </a:moveTo>
                  <a:cubicBezTo>
                    <a:pt x="297" y="357"/>
                    <a:pt x="383" y="271"/>
                    <a:pt x="383" y="165"/>
                  </a:cubicBezTo>
                  <a:cubicBezTo>
                    <a:pt x="383" y="14"/>
                    <a:pt x="383" y="14"/>
                    <a:pt x="383" y="14"/>
                  </a:cubicBezTo>
                  <a:cubicBezTo>
                    <a:pt x="383" y="6"/>
                    <a:pt x="377" y="0"/>
                    <a:pt x="370" y="0"/>
                  </a:cubicBezTo>
                  <a:cubicBezTo>
                    <a:pt x="363" y="0"/>
                    <a:pt x="357" y="6"/>
                    <a:pt x="357" y="14"/>
                  </a:cubicBezTo>
                  <a:cubicBezTo>
                    <a:pt x="357" y="165"/>
                    <a:pt x="357" y="165"/>
                    <a:pt x="357" y="165"/>
                  </a:cubicBezTo>
                  <a:cubicBezTo>
                    <a:pt x="357" y="257"/>
                    <a:pt x="283" y="331"/>
                    <a:pt x="191" y="331"/>
                  </a:cubicBezTo>
                  <a:cubicBezTo>
                    <a:pt x="100" y="331"/>
                    <a:pt x="26" y="257"/>
                    <a:pt x="26" y="16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6"/>
                    <a:pt x="20" y="0"/>
                    <a:pt x="13" y="0"/>
                  </a:cubicBezTo>
                  <a:cubicBezTo>
                    <a:pt x="5" y="0"/>
                    <a:pt x="0" y="6"/>
                    <a:pt x="0" y="14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271"/>
                    <a:pt x="85" y="357"/>
                    <a:pt x="191" y="357"/>
                  </a:cubicBezTo>
                  <a:close/>
                </a:path>
              </a:pathLst>
            </a:custGeom>
            <a:solidFill>
              <a:srgbClr val="FFF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27" name="Freeform 170"/>
            <p:cNvSpPr/>
            <p:nvPr/>
          </p:nvSpPr>
          <p:spPr bwMode="auto">
            <a:xfrm>
              <a:off x="-1008460" y="5153732"/>
              <a:ext cx="312594" cy="326766"/>
            </a:xfrm>
            <a:custGeom>
              <a:avLst/>
              <a:gdLst>
                <a:gd name="T0" fmla="*/ 193426 w 1225"/>
                <a:gd name="T1" fmla="*/ 0 h 1280"/>
                <a:gd name="T2" fmla="*/ 193426 w 1225"/>
                <a:gd name="T3" fmla="*/ 13020 h 1280"/>
                <a:gd name="T4" fmla="*/ 200571 w 1225"/>
                <a:gd name="T5" fmla="*/ 16849 h 1280"/>
                <a:gd name="T6" fmla="*/ 200571 w 1225"/>
                <a:gd name="T7" fmla="*/ 228736 h 1280"/>
                <a:gd name="T8" fmla="*/ 0 w 1225"/>
                <a:gd name="T9" fmla="*/ 228736 h 1280"/>
                <a:gd name="T10" fmla="*/ 97989 w 1225"/>
                <a:gd name="T11" fmla="*/ 326766 h 1280"/>
                <a:gd name="T12" fmla="*/ 100285 w 1225"/>
                <a:gd name="T13" fmla="*/ 326766 h 1280"/>
                <a:gd name="T14" fmla="*/ 312594 w 1225"/>
                <a:gd name="T15" fmla="*/ 118963 h 1280"/>
                <a:gd name="T16" fmla="*/ 193426 w 1225"/>
                <a:gd name="T17" fmla="*/ 0 h 12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25" h="1280">
                  <a:moveTo>
                    <a:pt x="758" y="0"/>
                  </a:moveTo>
                  <a:cubicBezTo>
                    <a:pt x="758" y="51"/>
                    <a:pt x="758" y="51"/>
                    <a:pt x="758" y="51"/>
                  </a:cubicBezTo>
                  <a:cubicBezTo>
                    <a:pt x="786" y="66"/>
                    <a:pt x="786" y="66"/>
                    <a:pt x="786" y="66"/>
                  </a:cubicBezTo>
                  <a:cubicBezTo>
                    <a:pt x="786" y="896"/>
                    <a:pt x="786" y="896"/>
                    <a:pt x="786" y="896"/>
                  </a:cubicBezTo>
                  <a:cubicBezTo>
                    <a:pt x="0" y="896"/>
                    <a:pt x="0" y="896"/>
                    <a:pt x="0" y="896"/>
                  </a:cubicBezTo>
                  <a:cubicBezTo>
                    <a:pt x="384" y="1280"/>
                    <a:pt x="384" y="1280"/>
                    <a:pt x="384" y="1280"/>
                  </a:cubicBezTo>
                  <a:cubicBezTo>
                    <a:pt x="387" y="1280"/>
                    <a:pt x="390" y="1280"/>
                    <a:pt x="393" y="1280"/>
                  </a:cubicBezTo>
                  <a:cubicBezTo>
                    <a:pt x="846" y="1280"/>
                    <a:pt x="1215" y="917"/>
                    <a:pt x="1225" y="466"/>
                  </a:cubicBezTo>
                  <a:lnTo>
                    <a:pt x="758" y="0"/>
                  </a:ln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28" name="Line 171"/>
            <p:cNvSpPr>
              <a:spLocks noChangeShapeType="1"/>
            </p:cNvSpPr>
            <p:nvPr/>
          </p:nvSpPr>
          <p:spPr bwMode="auto">
            <a:xfrm>
              <a:off x="-814911" y="515373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29" name="Line 172"/>
            <p:cNvSpPr>
              <a:spLocks noChangeShapeType="1"/>
            </p:cNvSpPr>
            <p:nvPr/>
          </p:nvSpPr>
          <p:spPr bwMode="auto">
            <a:xfrm>
              <a:off x="-814911" y="515373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30" name="Rectangle 183"/>
            <p:cNvSpPr>
              <a:spLocks noChangeArrowheads="1"/>
            </p:cNvSpPr>
            <p:nvPr/>
          </p:nvSpPr>
          <p:spPr bwMode="auto">
            <a:xfrm>
              <a:off x="-556980" y="5157781"/>
              <a:ext cx="16602" cy="1619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31" name="Rectangle 184"/>
            <p:cNvSpPr>
              <a:spLocks noChangeArrowheads="1"/>
            </p:cNvSpPr>
            <p:nvPr/>
          </p:nvSpPr>
          <p:spPr bwMode="auto">
            <a:xfrm>
              <a:off x="-532280" y="5157781"/>
              <a:ext cx="16197" cy="1619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32" name="Rectangle 185"/>
            <p:cNvSpPr>
              <a:spLocks noChangeArrowheads="1"/>
            </p:cNvSpPr>
            <p:nvPr/>
          </p:nvSpPr>
          <p:spPr bwMode="auto">
            <a:xfrm>
              <a:off x="-507985" y="5157781"/>
              <a:ext cx="16602" cy="1619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33" name="Rectangle 186"/>
            <p:cNvSpPr>
              <a:spLocks noChangeArrowheads="1"/>
            </p:cNvSpPr>
            <p:nvPr/>
          </p:nvSpPr>
          <p:spPr bwMode="auto">
            <a:xfrm>
              <a:off x="-556980" y="5182076"/>
              <a:ext cx="16602" cy="166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34" name="Rectangle 187"/>
            <p:cNvSpPr>
              <a:spLocks noChangeArrowheads="1"/>
            </p:cNvSpPr>
            <p:nvPr/>
          </p:nvSpPr>
          <p:spPr bwMode="auto">
            <a:xfrm>
              <a:off x="-532280" y="5182076"/>
              <a:ext cx="16197" cy="166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35" name="Rectangle 188"/>
            <p:cNvSpPr>
              <a:spLocks noChangeArrowheads="1"/>
            </p:cNvSpPr>
            <p:nvPr/>
          </p:nvSpPr>
          <p:spPr bwMode="auto">
            <a:xfrm>
              <a:off x="-507985" y="5182076"/>
              <a:ext cx="16602" cy="166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36" name="Rectangle 189"/>
            <p:cNvSpPr>
              <a:spLocks noChangeArrowheads="1"/>
            </p:cNvSpPr>
            <p:nvPr/>
          </p:nvSpPr>
          <p:spPr bwMode="auto">
            <a:xfrm>
              <a:off x="-556980" y="5222973"/>
              <a:ext cx="16602" cy="166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37" name="Rectangle 190"/>
            <p:cNvSpPr>
              <a:spLocks noChangeArrowheads="1"/>
            </p:cNvSpPr>
            <p:nvPr/>
          </p:nvSpPr>
          <p:spPr bwMode="auto">
            <a:xfrm>
              <a:off x="-532280" y="5222973"/>
              <a:ext cx="16197" cy="166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38" name="Rectangle 191"/>
            <p:cNvSpPr>
              <a:spLocks noChangeArrowheads="1"/>
            </p:cNvSpPr>
            <p:nvPr/>
          </p:nvSpPr>
          <p:spPr bwMode="auto">
            <a:xfrm>
              <a:off x="-507985" y="5222973"/>
              <a:ext cx="16602" cy="166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39" name="Rectangle 192"/>
            <p:cNvSpPr>
              <a:spLocks noChangeArrowheads="1"/>
            </p:cNvSpPr>
            <p:nvPr/>
          </p:nvSpPr>
          <p:spPr bwMode="auto">
            <a:xfrm>
              <a:off x="-556980" y="5247672"/>
              <a:ext cx="16602" cy="1619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40" name="Rectangle 193"/>
            <p:cNvSpPr>
              <a:spLocks noChangeArrowheads="1"/>
            </p:cNvSpPr>
            <p:nvPr/>
          </p:nvSpPr>
          <p:spPr bwMode="auto">
            <a:xfrm>
              <a:off x="-532280" y="5247672"/>
              <a:ext cx="16197" cy="1619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41" name="Rectangle 194"/>
            <p:cNvSpPr>
              <a:spLocks noChangeArrowheads="1"/>
            </p:cNvSpPr>
            <p:nvPr/>
          </p:nvSpPr>
          <p:spPr bwMode="auto">
            <a:xfrm>
              <a:off x="-507985" y="5247672"/>
              <a:ext cx="16602" cy="1619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42" name="Rectangle 195"/>
            <p:cNvSpPr>
              <a:spLocks noChangeArrowheads="1"/>
            </p:cNvSpPr>
            <p:nvPr/>
          </p:nvSpPr>
          <p:spPr bwMode="auto">
            <a:xfrm>
              <a:off x="-556980" y="5288569"/>
              <a:ext cx="16602" cy="1619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43" name="Rectangle 196"/>
            <p:cNvSpPr>
              <a:spLocks noChangeArrowheads="1"/>
            </p:cNvSpPr>
            <p:nvPr/>
          </p:nvSpPr>
          <p:spPr bwMode="auto">
            <a:xfrm>
              <a:off x="-532280" y="5288569"/>
              <a:ext cx="16197" cy="1619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44" name="Rectangle 197"/>
            <p:cNvSpPr>
              <a:spLocks noChangeArrowheads="1"/>
            </p:cNvSpPr>
            <p:nvPr/>
          </p:nvSpPr>
          <p:spPr bwMode="auto">
            <a:xfrm>
              <a:off x="-507985" y="5288569"/>
              <a:ext cx="16602" cy="1619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45" name="Rectangle 198"/>
            <p:cNvSpPr>
              <a:spLocks noChangeArrowheads="1"/>
            </p:cNvSpPr>
            <p:nvPr/>
          </p:nvSpPr>
          <p:spPr bwMode="auto">
            <a:xfrm>
              <a:off x="-556980" y="5312864"/>
              <a:ext cx="16602" cy="166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46" name="Rectangle 199"/>
            <p:cNvSpPr>
              <a:spLocks noChangeArrowheads="1"/>
            </p:cNvSpPr>
            <p:nvPr/>
          </p:nvSpPr>
          <p:spPr bwMode="auto">
            <a:xfrm>
              <a:off x="-532280" y="5312864"/>
              <a:ext cx="16197" cy="166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47" name="Rectangle 200"/>
            <p:cNvSpPr>
              <a:spLocks noChangeArrowheads="1"/>
            </p:cNvSpPr>
            <p:nvPr/>
          </p:nvSpPr>
          <p:spPr bwMode="auto">
            <a:xfrm>
              <a:off x="-507985" y="5312864"/>
              <a:ext cx="16602" cy="166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48" name="Freeform 214"/>
            <p:cNvSpPr/>
            <p:nvPr/>
          </p:nvSpPr>
          <p:spPr bwMode="auto">
            <a:xfrm>
              <a:off x="-565078" y="5337564"/>
              <a:ext cx="110137" cy="28344"/>
            </a:xfrm>
            <a:custGeom>
              <a:avLst/>
              <a:gdLst>
                <a:gd name="T0" fmla="*/ 28554 w 432"/>
                <a:gd name="T1" fmla="*/ 28344 h 112"/>
                <a:gd name="T2" fmla="*/ 93820 w 432"/>
                <a:gd name="T3" fmla="*/ 28344 h 112"/>
                <a:gd name="T4" fmla="*/ 98409 w 432"/>
                <a:gd name="T5" fmla="*/ 28344 h 112"/>
                <a:gd name="T6" fmla="*/ 110137 w 432"/>
                <a:gd name="T7" fmla="*/ 16703 h 112"/>
                <a:gd name="T8" fmla="*/ 110137 w 432"/>
                <a:gd name="T9" fmla="*/ 0 h 112"/>
                <a:gd name="T10" fmla="*/ 65266 w 432"/>
                <a:gd name="T11" fmla="*/ 0 h 112"/>
                <a:gd name="T12" fmla="*/ 0 w 432"/>
                <a:gd name="T13" fmla="*/ 0 h 112"/>
                <a:gd name="T14" fmla="*/ 24475 w 432"/>
                <a:gd name="T15" fmla="*/ 24295 h 112"/>
                <a:gd name="T16" fmla="*/ 28554 w 432"/>
                <a:gd name="T17" fmla="*/ 28344 h 1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2" h="112">
                  <a:moveTo>
                    <a:pt x="112" y="112"/>
                  </a:moveTo>
                  <a:cubicBezTo>
                    <a:pt x="368" y="112"/>
                    <a:pt x="368" y="112"/>
                    <a:pt x="368" y="112"/>
                  </a:cubicBezTo>
                  <a:cubicBezTo>
                    <a:pt x="386" y="112"/>
                    <a:pt x="386" y="112"/>
                    <a:pt x="386" y="112"/>
                  </a:cubicBezTo>
                  <a:cubicBezTo>
                    <a:pt x="392" y="88"/>
                    <a:pt x="408" y="72"/>
                    <a:pt x="432" y="66"/>
                  </a:cubicBezTo>
                  <a:cubicBezTo>
                    <a:pt x="432" y="0"/>
                    <a:pt x="432" y="0"/>
                    <a:pt x="432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6" y="96"/>
                    <a:pt x="96" y="96"/>
                    <a:pt x="96" y="96"/>
                  </a:cubicBezTo>
                  <a:lnTo>
                    <a:pt x="112" y="112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49" name="Freeform 215"/>
            <p:cNvSpPr/>
            <p:nvPr/>
          </p:nvSpPr>
          <p:spPr bwMode="auto">
            <a:xfrm>
              <a:off x="-565078" y="5271967"/>
              <a:ext cx="110137" cy="8503"/>
            </a:xfrm>
            <a:custGeom>
              <a:avLst/>
              <a:gdLst>
                <a:gd name="T0" fmla="*/ 73695 w 272"/>
                <a:gd name="T1" fmla="*/ 8503 h 21"/>
                <a:gd name="T2" fmla="*/ 110137 w 272"/>
                <a:gd name="T3" fmla="*/ 8503 h 21"/>
                <a:gd name="T4" fmla="*/ 110137 w 272"/>
                <a:gd name="T5" fmla="*/ 0 h 21"/>
                <a:gd name="T6" fmla="*/ 65191 w 272"/>
                <a:gd name="T7" fmla="*/ 0 h 21"/>
                <a:gd name="T8" fmla="*/ 0 w 272"/>
                <a:gd name="T9" fmla="*/ 0 h 21"/>
                <a:gd name="T10" fmla="*/ 8098 w 272"/>
                <a:gd name="T11" fmla="*/ 8503 h 21"/>
                <a:gd name="T12" fmla="*/ 73695 w 272"/>
                <a:gd name="T13" fmla="*/ 8503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2" h="21">
                  <a:moveTo>
                    <a:pt x="182" y="21"/>
                  </a:moveTo>
                  <a:lnTo>
                    <a:pt x="272" y="21"/>
                  </a:lnTo>
                  <a:lnTo>
                    <a:pt x="272" y="0"/>
                  </a:lnTo>
                  <a:lnTo>
                    <a:pt x="161" y="0"/>
                  </a:lnTo>
                  <a:lnTo>
                    <a:pt x="0" y="0"/>
                  </a:lnTo>
                  <a:lnTo>
                    <a:pt x="20" y="21"/>
                  </a:lnTo>
                  <a:lnTo>
                    <a:pt x="182" y="21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50" name="Freeform 216"/>
            <p:cNvSpPr/>
            <p:nvPr/>
          </p:nvSpPr>
          <p:spPr bwMode="auto">
            <a:xfrm>
              <a:off x="-565078" y="5206776"/>
              <a:ext cx="110137" cy="8098"/>
            </a:xfrm>
            <a:custGeom>
              <a:avLst/>
              <a:gdLst>
                <a:gd name="T0" fmla="*/ 110137 w 272"/>
                <a:gd name="T1" fmla="*/ 8098 h 20"/>
                <a:gd name="T2" fmla="*/ 110137 w 272"/>
                <a:gd name="T3" fmla="*/ 0 h 20"/>
                <a:gd name="T4" fmla="*/ 0 w 272"/>
                <a:gd name="T5" fmla="*/ 0 h 20"/>
                <a:gd name="T6" fmla="*/ 8098 w 272"/>
                <a:gd name="T7" fmla="*/ 8098 h 20"/>
                <a:gd name="T8" fmla="*/ 110137 w 272"/>
                <a:gd name="T9" fmla="*/ 8098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2" h="20">
                  <a:moveTo>
                    <a:pt x="272" y="20"/>
                  </a:moveTo>
                  <a:lnTo>
                    <a:pt x="272" y="0"/>
                  </a:lnTo>
                  <a:lnTo>
                    <a:pt x="0" y="0"/>
                  </a:lnTo>
                  <a:lnTo>
                    <a:pt x="20" y="20"/>
                  </a:lnTo>
                  <a:lnTo>
                    <a:pt x="272" y="20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48" name="组合 547"/>
          <p:cNvGrpSpPr/>
          <p:nvPr/>
        </p:nvGrpSpPr>
        <p:grpSpPr bwMode="auto">
          <a:xfrm>
            <a:off x="5956300" y="5505450"/>
            <a:ext cx="423863" cy="425450"/>
            <a:chOff x="-663068" y="5055743"/>
            <a:chExt cx="424756" cy="424756"/>
          </a:xfrm>
        </p:grpSpPr>
        <p:sp>
          <p:nvSpPr>
            <p:cNvPr id="19193" name="Oval 173"/>
            <p:cNvSpPr>
              <a:spLocks noChangeArrowheads="1"/>
            </p:cNvSpPr>
            <p:nvPr/>
          </p:nvSpPr>
          <p:spPr bwMode="auto">
            <a:xfrm>
              <a:off x="-663068" y="5055743"/>
              <a:ext cx="424756" cy="424756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94" name="Freeform 174"/>
            <p:cNvSpPr/>
            <p:nvPr/>
          </p:nvSpPr>
          <p:spPr bwMode="auto">
            <a:xfrm>
              <a:off x="-552931" y="5365907"/>
              <a:ext cx="204482" cy="8503"/>
            </a:xfrm>
            <a:custGeom>
              <a:avLst/>
              <a:gdLst>
                <a:gd name="T0" fmla="*/ 200392 w 800"/>
                <a:gd name="T1" fmla="*/ 8503 h 32"/>
                <a:gd name="T2" fmla="*/ 4090 w 800"/>
                <a:gd name="T3" fmla="*/ 8503 h 32"/>
                <a:gd name="T4" fmla="*/ 0 w 800"/>
                <a:gd name="T5" fmla="*/ 4252 h 32"/>
                <a:gd name="T6" fmla="*/ 4090 w 800"/>
                <a:gd name="T7" fmla="*/ 0 h 32"/>
                <a:gd name="T8" fmla="*/ 200392 w 800"/>
                <a:gd name="T9" fmla="*/ 0 h 32"/>
                <a:gd name="T10" fmla="*/ 204482 w 800"/>
                <a:gd name="T11" fmla="*/ 4252 h 32"/>
                <a:gd name="T12" fmla="*/ 200392 w 800"/>
                <a:gd name="T13" fmla="*/ 8503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0" h="32">
                  <a:moveTo>
                    <a:pt x="784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784" y="0"/>
                    <a:pt x="784" y="0"/>
                    <a:pt x="784" y="0"/>
                  </a:cubicBezTo>
                  <a:cubicBezTo>
                    <a:pt x="793" y="0"/>
                    <a:pt x="800" y="7"/>
                    <a:pt x="800" y="16"/>
                  </a:cubicBezTo>
                  <a:cubicBezTo>
                    <a:pt x="800" y="25"/>
                    <a:pt x="793" y="32"/>
                    <a:pt x="784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95" name="Rectangle 175"/>
            <p:cNvSpPr>
              <a:spLocks noChangeArrowheads="1"/>
            </p:cNvSpPr>
            <p:nvPr/>
          </p:nvSpPr>
          <p:spPr bwMode="auto">
            <a:xfrm>
              <a:off x="-454941" y="5178027"/>
              <a:ext cx="8503" cy="1919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96" name="Oval 176"/>
            <p:cNvSpPr>
              <a:spLocks noChangeArrowheads="1"/>
            </p:cNvSpPr>
            <p:nvPr/>
          </p:nvSpPr>
          <p:spPr bwMode="auto">
            <a:xfrm>
              <a:off x="-467089" y="5353760"/>
              <a:ext cx="32798" cy="32798"/>
            </a:xfrm>
            <a:prstGeom prst="ellipse">
              <a:avLst/>
            </a:pr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97" name="Rectangle 177"/>
            <p:cNvSpPr>
              <a:spLocks noChangeArrowheads="1"/>
            </p:cNvSpPr>
            <p:nvPr/>
          </p:nvSpPr>
          <p:spPr bwMode="auto">
            <a:xfrm>
              <a:off x="-565078" y="5280470"/>
              <a:ext cx="228777" cy="57093"/>
            </a:xfrm>
            <a:prstGeom prst="rect">
              <a:avLst/>
            </a:pr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98" name="Rectangle 178"/>
            <p:cNvSpPr>
              <a:spLocks noChangeArrowheads="1"/>
            </p:cNvSpPr>
            <p:nvPr/>
          </p:nvSpPr>
          <p:spPr bwMode="auto">
            <a:xfrm>
              <a:off x="-565078" y="5214874"/>
              <a:ext cx="228777" cy="57093"/>
            </a:xfrm>
            <a:prstGeom prst="rect">
              <a:avLst/>
            </a:pr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99" name="Rectangle 179"/>
            <p:cNvSpPr>
              <a:spLocks noChangeArrowheads="1"/>
            </p:cNvSpPr>
            <p:nvPr/>
          </p:nvSpPr>
          <p:spPr bwMode="auto">
            <a:xfrm>
              <a:off x="-565078" y="5149683"/>
              <a:ext cx="228777" cy="57093"/>
            </a:xfrm>
            <a:prstGeom prst="rect">
              <a:avLst/>
            </a:pr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00" name="Rectangle 180"/>
            <p:cNvSpPr>
              <a:spLocks noChangeArrowheads="1"/>
            </p:cNvSpPr>
            <p:nvPr/>
          </p:nvSpPr>
          <p:spPr bwMode="auto">
            <a:xfrm>
              <a:off x="-467089" y="5288569"/>
              <a:ext cx="32798" cy="1619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01" name="Rectangle 181"/>
            <p:cNvSpPr>
              <a:spLocks noChangeArrowheads="1"/>
            </p:cNvSpPr>
            <p:nvPr/>
          </p:nvSpPr>
          <p:spPr bwMode="auto">
            <a:xfrm>
              <a:off x="-467089" y="5222973"/>
              <a:ext cx="32798" cy="166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02" name="Rectangle 182"/>
            <p:cNvSpPr>
              <a:spLocks noChangeArrowheads="1"/>
            </p:cNvSpPr>
            <p:nvPr/>
          </p:nvSpPr>
          <p:spPr bwMode="auto">
            <a:xfrm>
              <a:off x="-467089" y="5157781"/>
              <a:ext cx="32798" cy="1619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03" name="Rectangle 201"/>
            <p:cNvSpPr>
              <a:spLocks noChangeArrowheads="1"/>
            </p:cNvSpPr>
            <p:nvPr/>
          </p:nvSpPr>
          <p:spPr bwMode="auto">
            <a:xfrm>
              <a:off x="-401493" y="5288569"/>
              <a:ext cx="8098" cy="408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04" name="Rectangle 202"/>
            <p:cNvSpPr>
              <a:spLocks noChangeArrowheads="1"/>
            </p:cNvSpPr>
            <p:nvPr/>
          </p:nvSpPr>
          <p:spPr bwMode="auto">
            <a:xfrm>
              <a:off x="-385296" y="5288569"/>
              <a:ext cx="8098" cy="408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05" name="Rectangle 203"/>
            <p:cNvSpPr>
              <a:spLocks noChangeArrowheads="1"/>
            </p:cNvSpPr>
            <p:nvPr/>
          </p:nvSpPr>
          <p:spPr bwMode="auto">
            <a:xfrm>
              <a:off x="-369100" y="5288569"/>
              <a:ext cx="8098" cy="408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06" name="Rectangle 204"/>
            <p:cNvSpPr>
              <a:spLocks noChangeArrowheads="1"/>
            </p:cNvSpPr>
            <p:nvPr/>
          </p:nvSpPr>
          <p:spPr bwMode="auto">
            <a:xfrm>
              <a:off x="-352498" y="5288569"/>
              <a:ext cx="8098" cy="408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07" name="Rectangle 206"/>
            <p:cNvSpPr>
              <a:spLocks noChangeArrowheads="1"/>
            </p:cNvSpPr>
            <p:nvPr/>
          </p:nvSpPr>
          <p:spPr bwMode="auto">
            <a:xfrm>
              <a:off x="-401493" y="5222973"/>
              <a:ext cx="8098" cy="408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08" name="Rectangle 207"/>
            <p:cNvSpPr>
              <a:spLocks noChangeArrowheads="1"/>
            </p:cNvSpPr>
            <p:nvPr/>
          </p:nvSpPr>
          <p:spPr bwMode="auto">
            <a:xfrm>
              <a:off x="-385296" y="5222973"/>
              <a:ext cx="8098" cy="408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09" name="Rectangle 208"/>
            <p:cNvSpPr>
              <a:spLocks noChangeArrowheads="1"/>
            </p:cNvSpPr>
            <p:nvPr/>
          </p:nvSpPr>
          <p:spPr bwMode="auto">
            <a:xfrm>
              <a:off x="-369100" y="5222973"/>
              <a:ext cx="8098" cy="408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10" name="Rectangle 209"/>
            <p:cNvSpPr>
              <a:spLocks noChangeArrowheads="1"/>
            </p:cNvSpPr>
            <p:nvPr/>
          </p:nvSpPr>
          <p:spPr bwMode="auto">
            <a:xfrm>
              <a:off x="-352498" y="5222973"/>
              <a:ext cx="8098" cy="408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11" name="Rectangle 210"/>
            <p:cNvSpPr>
              <a:spLocks noChangeArrowheads="1"/>
            </p:cNvSpPr>
            <p:nvPr/>
          </p:nvSpPr>
          <p:spPr bwMode="auto">
            <a:xfrm>
              <a:off x="-401493" y="5157781"/>
              <a:ext cx="8098" cy="408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12" name="Rectangle 211"/>
            <p:cNvSpPr>
              <a:spLocks noChangeArrowheads="1"/>
            </p:cNvSpPr>
            <p:nvPr/>
          </p:nvSpPr>
          <p:spPr bwMode="auto">
            <a:xfrm>
              <a:off x="-385296" y="5157781"/>
              <a:ext cx="8098" cy="408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13" name="Rectangle 212"/>
            <p:cNvSpPr>
              <a:spLocks noChangeArrowheads="1"/>
            </p:cNvSpPr>
            <p:nvPr/>
          </p:nvSpPr>
          <p:spPr bwMode="auto">
            <a:xfrm>
              <a:off x="-369100" y="5157781"/>
              <a:ext cx="8098" cy="408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14" name="Rectangle 213"/>
            <p:cNvSpPr>
              <a:spLocks noChangeArrowheads="1"/>
            </p:cNvSpPr>
            <p:nvPr/>
          </p:nvSpPr>
          <p:spPr bwMode="auto">
            <a:xfrm>
              <a:off x="-352498" y="5157781"/>
              <a:ext cx="8098" cy="408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15" name="Freeform 217"/>
            <p:cNvSpPr/>
            <p:nvPr/>
          </p:nvSpPr>
          <p:spPr bwMode="auto">
            <a:xfrm>
              <a:off x="-551716" y="5149683"/>
              <a:ext cx="313404" cy="330815"/>
            </a:xfrm>
            <a:custGeom>
              <a:avLst/>
              <a:gdLst>
                <a:gd name="T0" fmla="*/ 313149 w 1227"/>
                <a:gd name="T1" fmla="*/ 106188 h 1296"/>
                <a:gd name="T2" fmla="*/ 312382 w 1227"/>
                <a:gd name="T3" fmla="*/ 96998 h 1296"/>
                <a:gd name="T4" fmla="*/ 267683 w 1227"/>
                <a:gd name="T5" fmla="*/ 52328 h 1296"/>
                <a:gd name="T6" fmla="*/ 215322 w 1227"/>
                <a:gd name="T7" fmla="*/ 0 h 1296"/>
                <a:gd name="T8" fmla="*/ 215322 w 1227"/>
                <a:gd name="T9" fmla="*/ 57178 h 1296"/>
                <a:gd name="T10" fmla="*/ 104979 w 1227"/>
                <a:gd name="T11" fmla="*/ 57178 h 1296"/>
                <a:gd name="T12" fmla="*/ 104979 w 1227"/>
                <a:gd name="T13" fmla="*/ 65346 h 1296"/>
                <a:gd name="T14" fmla="*/ 215322 w 1227"/>
                <a:gd name="T15" fmla="*/ 65346 h 1296"/>
                <a:gd name="T16" fmla="*/ 215322 w 1227"/>
                <a:gd name="T17" fmla="*/ 122524 h 1296"/>
                <a:gd name="T18" fmla="*/ 104979 w 1227"/>
                <a:gd name="T19" fmla="*/ 122524 h 1296"/>
                <a:gd name="T20" fmla="*/ 104979 w 1227"/>
                <a:gd name="T21" fmla="*/ 130692 h 1296"/>
                <a:gd name="T22" fmla="*/ 215322 w 1227"/>
                <a:gd name="T23" fmla="*/ 130692 h 1296"/>
                <a:gd name="T24" fmla="*/ 215322 w 1227"/>
                <a:gd name="T25" fmla="*/ 187870 h 1296"/>
                <a:gd name="T26" fmla="*/ 117239 w 1227"/>
                <a:gd name="T27" fmla="*/ 187870 h 1296"/>
                <a:gd name="T28" fmla="*/ 104979 w 1227"/>
                <a:gd name="T29" fmla="*/ 187870 h 1296"/>
                <a:gd name="T30" fmla="*/ 104979 w 1227"/>
                <a:gd name="T31" fmla="*/ 204717 h 1296"/>
                <a:gd name="T32" fmla="*/ 116728 w 1227"/>
                <a:gd name="T33" fmla="*/ 216459 h 1296"/>
                <a:gd name="T34" fmla="*/ 145847 w 1227"/>
                <a:gd name="T35" fmla="*/ 216459 h 1296"/>
                <a:gd name="T36" fmla="*/ 198975 w 1227"/>
                <a:gd name="T37" fmla="*/ 216459 h 1296"/>
                <a:gd name="T38" fmla="*/ 203061 w 1227"/>
                <a:gd name="T39" fmla="*/ 220543 h 1296"/>
                <a:gd name="T40" fmla="*/ 198975 w 1227"/>
                <a:gd name="T41" fmla="*/ 224627 h 1296"/>
                <a:gd name="T42" fmla="*/ 154020 w 1227"/>
                <a:gd name="T43" fmla="*/ 224627 h 1296"/>
                <a:gd name="T44" fmla="*/ 116728 w 1227"/>
                <a:gd name="T45" fmla="*/ 224627 h 1296"/>
                <a:gd name="T46" fmla="*/ 100892 w 1227"/>
                <a:gd name="T47" fmla="*/ 236880 h 1296"/>
                <a:gd name="T48" fmla="*/ 85056 w 1227"/>
                <a:gd name="T49" fmla="*/ 224627 h 1296"/>
                <a:gd name="T50" fmla="*/ 23243 w 1227"/>
                <a:gd name="T51" fmla="*/ 224627 h 1296"/>
                <a:gd name="T52" fmla="*/ 2810 w 1227"/>
                <a:gd name="T53" fmla="*/ 224627 h 1296"/>
                <a:gd name="T54" fmla="*/ 0 w 1227"/>
                <a:gd name="T55" fmla="*/ 223351 h 1296"/>
                <a:gd name="T56" fmla="*/ 107278 w 1227"/>
                <a:gd name="T57" fmla="*/ 330815 h 1296"/>
                <a:gd name="T58" fmla="*/ 127711 w 1227"/>
                <a:gd name="T59" fmla="*/ 329028 h 1296"/>
                <a:gd name="T60" fmla="*/ 179818 w 1227"/>
                <a:gd name="T61" fmla="*/ 315755 h 1296"/>
                <a:gd name="T62" fmla="*/ 222218 w 1227"/>
                <a:gd name="T63" fmla="*/ 292781 h 1296"/>
                <a:gd name="T64" fmla="*/ 293226 w 1227"/>
                <a:gd name="T65" fmla="*/ 208546 h 1296"/>
                <a:gd name="T66" fmla="*/ 309573 w 1227"/>
                <a:gd name="T67" fmla="*/ 159281 h 1296"/>
                <a:gd name="T68" fmla="*/ 313404 w 1227"/>
                <a:gd name="T69" fmla="*/ 118440 h 1296"/>
                <a:gd name="T70" fmla="*/ 313149 w 1227"/>
                <a:gd name="T71" fmla="*/ 106188 h 12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227" h="1296">
                  <a:moveTo>
                    <a:pt x="1226" y="416"/>
                  </a:moveTo>
                  <a:cubicBezTo>
                    <a:pt x="1225" y="404"/>
                    <a:pt x="1224" y="392"/>
                    <a:pt x="1223" y="380"/>
                  </a:cubicBezTo>
                  <a:cubicBezTo>
                    <a:pt x="1048" y="205"/>
                    <a:pt x="1048" y="205"/>
                    <a:pt x="1048" y="205"/>
                  </a:cubicBezTo>
                  <a:cubicBezTo>
                    <a:pt x="843" y="0"/>
                    <a:pt x="843" y="0"/>
                    <a:pt x="843" y="0"/>
                  </a:cubicBezTo>
                  <a:cubicBezTo>
                    <a:pt x="843" y="224"/>
                    <a:pt x="843" y="224"/>
                    <a:pt x="843" y="224"/>
                  </a:cubicBezTo>
                  <a:cubicBezTo>
                    <a:pt x="411" y="224"/>
                    <a:pt x="411" y="224"/>
                    <a:pt x="411" y="224"/>
                  </a:cubicBezTo>
                  <a:cubicBezTo>
                    <a:pt x="411" y="256"/>
                    <a:pt x="411" y="256"/>
                    <a:pt x="411" y="256"/>
                  </a:cubicBezTo>
                  <a:cubicBezTo>
                    <a:pt x="843" y="256"/>
                    <a:pt x="843" y="256"/>
                    <a:pt x="843" y="256"/>
                  </a:cubicBezTo>
                  <a:cubicBezTo>
                    <a:pt x="843" y="480"/>
                    <a:pt x="843" y="480"/>
                    <a:pt x="843" y="480"/>
                  </a:cubicBezTo>
                  <a:cubicBezTo>
                    <a:pt x="411" y="480"/>
                    <a:pt x="411" y="480"/>
                    <a:pt x="411" y="480"/>
                  </a:cubicBezTo>
                  <a:cubicBezTo>
                    <a:pt x="411" y="512"/>
                    <a:pt x="411" y="512"/>
                    <a:pt x="411" y="512"/>
                  </a:cubicBezTo>
                  <a:cubicBezTo>
                    <a:pt x="843" y="512"/>
                    <a:pt x="843" y="512"/>
                    <a:pt x="843" y="512"/>
                  </a:cubicBezTo>
                  <a:cubicBezTo>
                    <a:pt x="843" y="736"/>
                    <a:pt x="843" y="736"/>
                    <a:pt x="843" y="736"/>
                  </a:cubicBezTo>
                  <a:cubicBezTo>
                    <a:pt x="459" y="736"/>
                    <a:pt x="459" y="736"/>
                    <a:pt x="459" y="736"/>
                  </a:cubicBezTo>
                  <a:cubicBezTo>
                    <a:pt x="411" y="736"/>
                    <a:pt x="411" y="736"/>
                    <a:pt x="411" y="736"/>
                  </a:cubicBezTo>
                  <a:cubicBezTo>
                    <a:pt x="411" y="802"/>
                    <a:pt x="411" y="802"/>
                    <a:pt x="411" y="802"/>
                  </a:cubicBezTo>
                  <a:cubicBezTo>
                    <a:pt x="435" y="808"/>
                    <a:pt x="451" y="824"/>
                    <a:pt x="457" y="848"/>
                  </a:cubicBezTo>
                  <a:cubicBezTo>
                    <a:pt x="571" y="848"/>
                    <a:pt x="571" y="848"/>
                    <a:pt x="571" y="848"/>
                  </a:cubicBezTo>
                  <a:cubicBezTo>
                    <a:pt x="779" y="848"/>
                    <a:pt x="779" y="848"/>
                    <a:pt x="779" y="848"/>
                  </a:cubicBezTo>
                  <a:cubicBezTo>
                    <a:pt x="788" y="848"/>
                    <a:pt x="795" y="855"/>
                    <a:pt x="795" y="864"/>
                  </a:cubicBezTo>
                  <a:cubicBezTo>
                    <a:pt x="795" y="873"/>
                    <a:pt x="788" y="880"/>
                    <a:pt x="779" y="880"/>
                  </a:cubicBezTo>
                  <a:cubicBezTo>
                    <a:pt x="603" y="880"/>
                    <a:pt x="603" y="880"/>
                    <a:pt x="603" y="880"/>
                  </a:cubicBezTo>
                  <a:cubicBezTo>
                    <a:pt x="457" y="880"/>
                    <a:pt x="457" y="880"/>
                    <a:pt x="457" y="880"/>
                  </a:cubicBezTo>
                  <a:cubicBezTo>
                    <a:pt x="450" y="908"/>
                    <a:pt x="425" y="928"/>
                    <a:pt x="395" y="928"/>
                  </a:cubicBezTo>
                  <a:cubicBezTo>
                    <a:pt x="365" y="928"/>
                    <a:pt x="340" y="908"/>
                    <a:pt x="333" y="880"/>
                  </a:cubicBezTo>
                  <a:cubicBezTo>
                    <a:pt x="91" y="880"/>
                    <a:pt x="91" y="880"/>
                    <a:pt x="91" y="880"/>
                  </a:cubicBezTo>
                  <a:cubicBezTo>
                    <a:pt x="11" y="880"/>
                    <a:pt x="11" y="880"/>
                    <a:pt x="11" y="880"/>
                  </a:cubicBezTo>
                  <a:cubicBezTo>
                    <a:pt x="7" y="880"/>
                    <a:pt x="3" y="878"/>
                    <a:pt x="0" y="875"/>
                  </a:cubicBezTo>
                  <a:cubicBezTo>
                    <a:pt x="420" y="1296"/>
                    <a:pt x="420" y="1296"/>
                    <a:pt x="420" y="1296"/>
                  </a:cubicBezTo>
                  <a:cubicBezTo>
                    <a:pt x="447" y="1295"/>
                    <a:pt x="474" y="1293"/>
                    <a:pt x="500" y="1289"/>
                  </a:cubicBezTo>
                  <a:cubicBezTo>
                    <a:pt x="571" y="1280"/>
                    <a:pt x="640" y="1262"/>
                    <a:pt x="704" y="1237"/>
                  </a:cubicBezTo>
                  <a:cubicBezTo>
                    <a:pt x="763" y="1213"/>
                    <a:pt x="819" y="1183"/>
                    <a:pt x="870" y="1147"/>
                  </a:cubicBezTo>
                  <a:cubicBezTo>
                    <a:pt x="990" y="1064"/>
                    <a:pt x="1086" y="950"/>
                    <a:pt x="1148" y="817"/>
                  </a:cubicBezTo>
                  <a:cubicBezTo>
                    <a:pt x="1177" y="757"/>
                    <a:pt x="1198" y="692"/>
                    <a:pt x="1212" y="624"/>
                  </a:cubicBezTo>
                  <a:cubicBezTo>
                    <a:pt x="1222" y="573"/>
                    <a:pt x="1227" y="519"/>
                    <a:pt x="1227" y="464"/>
                  </a:cubicBezTo>
                  <a:cubicBezTo>
                    <a:pt x="1227" y="448"/>
                    <a:pt x="1227" y="432"/>
                    <a:pt x="1226" y="416"/>
                  </a:cubicBez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8" name="组合 537"/>
          <p:cNvGrpSpPr/>
          <p:nvPr/>
        </p:nvGrpSpPr>
        <p:grpSpPr bwMode="auto">
          <a:xfrm>
            <a:off x="8801100" y="5040313"/>
            <a:ext cx="425450" cy="425450"/>
            <a:chOff x="-2492878" y="5512892"/>
            <a:chExt cx="424756" cy="425161"/>
          </a:xfrm>
        </p:grpSpPr>
        <p:sp>
          <p:nvSpPr>
            <p:cNvPr id="19179" name="Freeform 218"/>
            <p:cNvSpPr/>
            <p:nvPr/>
          </p:nvSpPr>
          <p:spPr bwMode="auto">
            <a:xfrm>
              <a:off x="-2394889" y="5676477"/>
              <a:ext cx="228777" cy="48995"/>
            </a:xfrm>
            <a:custGeom>
              <a:avLst/>
              <a:gdLst>
                <a:gd name="T0" fmla="*/ 0 w 896"/>
                <a:gd name="T1" fmla="*/ 48995 h 192"/>
                <a:gd name="T2" fmla="*/ 114389 w 896"/>
                <a:gd name="T3" fmla="*/ 0 h 192"/>
                <a:gd name="T4" fmla="*/ 228777 w 896"/>
                <a:gd name="T5" fmla="*/ 48995 h 192"/>
                <a:gd name="T6" fmla="*/ 0 w 896"/>
                <a:gd name="T7" fmla="*/ 48995 h 1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96" h="192">
                  <a:moveTo>
                    <a:pt x="0" y="192"/>
                  </a:moveTo>
                  <a:cubicBezTo>
                    <a:pt x="0" y="192"/>
                    <a:pt x="112" y="0"/>
                    <a:pt x="448" y="0"/>
                  </a:cubicBezTo>
                  <a:cubicBezTo>
                    <a:pt x="784" y="0"/>
                    <a:pt x="896" y="192"/>
                    <a:pt x="896" y="192"/>
                  </a:cubicBezTo>
                  <a:cubicBezTo>
                    <a:pt x="0" y="192"/>
                    <a:pt x="0" y="192"/>
                    <a:pt x="0" y="19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80" name="Freeform 219"/>
            <p:cNvSpPr/>
            <p:nvPr/>
          </p:nvSpPr>
          <p:spPr bwMode="auto">
            <a:xfrm>
              <a:off x="-2394889" y="5725472"/>
              <a:ext cx="228777" cy="48995"/>
            </a:xfrm>
            <a:custGeom>
              <a:avLst/>
              <a:gdLst>
                <a:gd name="T0" fmla="*/ 228777 w 896"/>
                <a:gd name="T1" fmla="*/ 0 h 192"/>
                <a:gd name="T2" fmla="*/ 114389 w 896"/>
                <a:gd name="T3" fmla="*/ 48995 h 192"/>
                <a:gd name="T4" fmla="*/ 0 w 896"/>
                <a:gd name="T5" fmla="*/ 0 h 192"/>
                <a:gd name="T6" fmla="*/ 228777 w 896"/>
                <a:gd name="T7" fmla="*/ 0 h 1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96" h="192">
                  <a:moveTo>
                    <a:pt x="896" y="0"/>
                  </a:moveTo>
                  <a:cubicBezTo>
                    <a:pt x="896" y="0"/>
                    <a:pt x="784" y="192"/>
                    <a:pt x="448" y="192"/>
                  </a:cubicBezTo>
                  <a:cubicBezTo>
                    <a:pt x="112" y="192"/>
                    <a:pt x="0" y="0"/>
                    <a:pt x="0" y="0"/>
                  </a:cubicBezTo>
                  <a:cubicBezTo>
                    <a:pt x="896" y="0"/>
                    <a:pt x="896" y="0"/>
                    <a:pt x="89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81" name="Oval 220"/>
            <p:cNvSpPr>
              <a:spLocks noChangeArrowheads="1"/>
            </p:cNvSpPr>
            <p:nvPr/>
          </p:nvSpPr>
          <p:spPr bwMode="auto">
            <a:xfrm>
              <a:off x="-2326458" y="5679717"/>
              <a:ext cx="91916" cy="91511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82" name="Oval 221"/>
            <p:cNvSpPr>
              <a:spLocks noChangeArrowheads="1"/>
            </p:cNvSpPr>
            <p:nvPr/>
          </p:nvSpPr>
          <p:spPr bwMode="auto">
            <a:xfrm>
              <a:off x="-2309047" y="5696723"/>
              <a:ext cx="57093" cy="57498"/>
            </a:xfrm>
            <a:prstGeom prst="ellipse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83" name="Oval 222"/>
            <p:cNvSpPr>
              <a:spLocks noChangeArrowheads="1"/>
            </p:cNvSpPr>
            <p:nvPr/>
          </p:nvSpPr>
          <p:spPr bwMode="auto">
            <a:xfrm>
              <a:off x="-2280298" y="5705226"/>
              <a:ext cx="20246" cy="2024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84" name="Oval 223"/>
            <p:cNvSpPr>
              <a:spLocks noChangeArrowheads="1"/>
            </p:cNvSpPr>
            <p:nvPr/>
          </p:nvSpPr>
          <p:spPr bwMode="auto">
            <a:xfrm>
              <a:off x="-2492878" y="5512892"/>
              <a:ext cx="424756" cy="425161"/>
            </a:xfrm>
            <a:prstGeom prst="ellipse">
              <a:avLst/>
            </a:pr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85" name="Oval 224"/>
            <p:cNvSpPr>
              <a:spLocks noChangeArrowheads="1"/>
            </p:cNvSpPr>
            <p:nvPr/>
          </p:nvSpPr>
          <p:spPr bwMode="auto">
            <a:xfrm>
              <a:off x="-2394889" y="5660281"/>
              <a:ext cx="228777" cy="13038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86" name="Oval 225"/>
            <p:cNvSpPr>
              <a:spLocks noChangeArrowheads="1"/>
            </p:cNvSpPr>
            <p:nvPr/>
          </p:nvSpPr>
          <p:spPr bwMode="auto">
            <a:xfrm>
              <a:off x="-2329697" y="5676477"/>
              <a:ext cx="98394" cy="97989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87" name="Oval 226"/>
            <p:cNvSpPr>
              <a:spLocks noChangeArrowheads="1"/>
            </p:cNvSpPr>
            <p:nvPr/>
          </p:nvSpPr>
          <p:spPr bwMode="auto">
            <a:xfrm>
              <a:off x="-2313096" y="5692674"/>
              <a:ext cx="65191" cy="65596"/>
            </a:xfrm>
            <a:prstGeom prst="ellipse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88" name="Oval 227"/>
            <p:cNvSpPr>
              <a:spLocks noChangeArrowheads="1"/>
            </p:cNvSpPr>
            <p:nvPr/>
          </p:nvSpPr>
          <p:spPr bwMode="auto">
            <a:xfrm>
              <a:off x="-2301758" y="5704416"/>
              <a:ext cx="21460" cy="21056"/>
            </a:xfrm>
            <a:prstGeom prst="ellipse">
              <a:avLst/>
            </a:prstGeom>
            <a:solidFill>
              <a:srgbClr val="7C8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89" name="Freeform 228"/>
            <p:cNvSpPr/>
            <p:nvPr/>
          </p:nvSpPr>
          <p:spPr bwMode="auto">
            <a:xfrm>
              <a:off x="-2368164" y="5704416"/>
              <a:ext cx="285465" cy="219059"/>
            </a:xfrm>
            <a:custGeom>
              <a:avLst/>
              <a:gdLst>
                <a:gd name="T0" fmla="*/ 208168 w 1119"/>
                <a:gd name="T1" fmla="*/ 20960 h 857"/>
                <a:gd name="T2" fmla="*/ 186994 w 1119"/>
                <a:gd name="T3" fmla="*/ 0 h 857"/>
                <a:gd name="T4" fmla="*/ 202045 w 1119"/>
                <a:gd name="T5" fmla="*/ 20960 h 857"/>
                <a:gd name="T6" fmla="*/ 175004 w 1119"/>
                <a:gd name="T7" fmla="*/ 54190 h 857"/>
                <a:gd name="T8" fmla="*/ 142095 w 1119"/>
                <a:gd name="T9" fmla="*/ 75405 h 857"/>
                <a:gd name="T10" fmla="*/ 87757 w 1119"/>
                <a:gd name="T11" fmla="*/ 86397 h 857"/>
                <a:gd name="T12" fmla="*/ 33419 w 1119"/>
                <a:gd name="T13" fmla="*/ 75405 h 857"/>
                <a:gd name="T14" fmla="*/ 510 w 1119"/>
                <a:gd name="T15" fmla="*/ 54190 h 857"/>
                <a:gd name="T16" fmla="*/ 0 w 1119"/>
                <a:gd name="T17" fmla="*/ 53678 h 857"/>
                <a:gd name="T18" fmla="*/ 510 w 1119"/>
                <a:gd name="T19" fmla="*/ 54190 h 857"/>
                <a:gd name="T20" fmla="*/ 510 w 1119"/>
                <a:gd name="T21" fmla="*/ 54190 h 857"/>
                <a:gd name="T22" fmla="*/ 27552 w 1119"/>
                <a:gd name="T23" fmla="*/ 81284 h 857"/>
                <a:gd name="T24" fmla="*/ 33419 w 1119"/>
                <a:gd name="T25" fmla="*/ 87163 h 857"/>
                <a:gd name="T26" fmla="*/ 87757 w 1119"/>
                <a:gd name="T27" fmla="*/ 141609 h 857"/>
                <a:gd name="T28" fmla="*/ 142095 w 1119"/>
                <a:gd name="T29" fmla="*/ 196054 h 857"/>
                <a:gd name="T30" fmla="*/ 165054 w 1119"/>
                <a:gd name="T31" fmla="*/ 219059 h 857"/>
                <a:gd name="T32" fmla="*/ 175004 w 1119"/>
                <a:gd name="T33" fmla="*/ 214969 h 857"/>
                <a:gd name="T34" fmla="*/ 285465 w 1119"/>
                <a:gd name="T35" fmla="*/ 98410 h 857"/>
                <a:gd name="T36" fmla="*/ 208168 w 1119"/>
                <a:gd name="T37" fmla="*/ 20960 h 8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19" h="857">
                  <a:moveTo>
                    <a:pt x="816" y="82"/>
                  </a:moveTo>
                  <a:cubicBezTo>
                    <a:pt x="733" y="0"/>
                    <a:pt x="733" y="0"/>
                    <a:pt x="733" y="0"/>
                  </a:cubicBezTo>
                  <a:cubicBezTo>
                    <a:pt x="774" y="45"/>
                    <a:pt x="792" y="82"/>
                    <a:pt x="792" y="82"/>
                  </a:cubicBezTo>
                  <a:cubicBezTo>
                    <a:pt x="792" y="82"/>
                    <a:pt x="759" y="147"/>
                    <a:pt x="686" y="212"/>
                  </a:cubicBezTo>
                  <a:cubicBezTo>
                    <a:pt x="652" y="242"/>
                    <a:pt x="609" y="272"/>
                    <a:pt x="557" y="295"/>
                  </a:cubicBezTo>
                  <a:cubicBezTo>
                    <a:pt x="498" y="321"/>
                    <a:pt x="428" y="338"/>
                    <a:pt x="344" y="338"/>
                  </a:cubicBezTo>
                  <a:cubicBezTo>
                    <a:pt x="260" y="338"/>
                    <a:pt x="190" y="321"/>
                    <a:pt x="131" y="295"/>
                  </a:cubicBezTo>
                  <a:cubicBezTo>
                    <a:pt x="79" y="272"/>
                    <a:pt x="36" y="242"/>
                    <a:pt x="2" y="212"/>
                  </a:cubicBezTo>
                  <a:cubicBezTo>
                    <a:pt x="1" y="211"/>
                    <a:pt x="0" y="211"/>
                    <a:pt x="0" y="210"/>
                  </a:cubicBezTo>
                  <a:cubicBezTo>
                    <a:pt x="2" y="212"/>
                    <a:pt x="2" y="212"/>
                    <a:pt x="2" y="212"/>
                  </a:cubicBezTo>
                  <a:cubicBezTo>
                    <a:pt x="2" y="212"/>
                    <a:pt x="2" y="212"/>
                    <a:pt x="2" y="212"/>
                  </a:cubicBezTo>
                  <a:cubicBezTo>
                    <a:pt x="108" y="318"/>
                    <a:pt x="108" y="318"/>
                    <a:pt x="108" y="318"/>
                  </a:cubicBezTo>
                  <a:cubicBezTo>
                    <a:pt x="131" y="341"/>
                    <a:pt x="131" y="341"/>
                    <a:pt x="131" y="341"/>
                  </a:cubicBezTo>
                  <a:cubicBezTo>
                    <a:pt x="344" y="554"/>
                    <a:pt x="344" y="554"/>
                    <a:pt x="344" y="554"/>
                  </a:cubicBezTo>
                  <a:cubicBezTo>
                    <a:pt x="557" y="767"/>
                    <a:pt x="557" y="767"/>
                    <a:pt x="557" y="767"/>
                  </a:cubicBezTo>
                  <a:cubicBezTo>
                    <a:pt x="647" y="857"/>
                    <a:pt x="647" y="857"/>
                    <a:pt x="647" y="857"/>
                  </a:cubicBezTo>
                  <a:cubicBezTo>
                    <a:pt x="660" y="852"/>
                    <a:pt x="673" y="846"/>
                    <a:pt x="686" y="841"/>
                  </a:cubicBezTo>
                  <a:cubicBezTo>
                    <a:pt x="883" y="752"/>
                    <a:pt x="1040" y="588"/>
                    <a:pt x="1119" y="385"/>
                  </a:cubicBezTo>
                  <a:lnTo>
                    <a:pt x="816" y="82"/>
                  </a:ln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90" name="Freeform 229"/>
            <p:cNvSpPr/>
            <p:nvPr/>
          </p:nvSpPr>
          <p:spPr bwMode="auto">
            <a:xfrm>
              <a:off x="-2379502" y="5747337"/>
              <a:ext cx="11338" cy="10933"/>
            </a:xfrm>
            <a:custGeom>
              <a:avLst/>
              <a:gdLst>
                <a:gd name="T0" fmla="*/ 11338 w 44"/>
                <a:gd name="T1" fmla="*/ 10933 h 43"/>
                <a:gd name="T2" fmla="*/ 0 w 44"/>
                <a:gd name="T3" fmla="*/ 0 h 43"/>
                <a:gd name="T4" fmla="*/ 11338 w 44"/>
                <a:gd name="T5" fmla="*/ 10933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4" h="43">
                  <a:moveTo>
                    <a:pt x="44" y="4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" y="14"/>
                    <a:pt x="27" y="28"/>
                    <a:pt x="44" y="43"/>
                  </a:cubicBez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91" name="Rectangle 230"/>
            <p:cNvSpPr>
              <a:spLocks noChangeArrowheads="1"/>
            </p:cNvSpPr>
            <p:nvPr/>
          </p:nvSpPr>
          <p:spPr bwMode="auto">
            <a:xfrm>
              <a:off x="-2280298" y="5725472"/>
              <a:ext cx="405" cy="405"/>
            </a:xfrm>
            <a:prstGeom prst="rect">
              <a:avLst/>
            </a:pr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92" name="Freeform 231"/>
            <p:cNvSpPr/>
            <p:nvPr/>
          </p:nvSpPr>
          <p:spPr bwMode="auto">
            <a:xfrm>
              <a:off x="-2193241" y="5692674"/>
              <a:ext cx="12147" cy="11743"/>
            </a:xfrm>
            <a:custGeom>
              <a:avLst/>
              <a:gdLst>
                <a:gd name="T0" fmla="*/ 0 w 47"/>
                <a:gd name="T1" fmla="*/ 0 h 47"/>
                <a:gd name="T2" fmla="*/ 12147 w 47"/>
                <a:gd name="T3" fmla="*/ 11743 h 47"/>
                <a:gd name="T4" fmla="*/ 0 w 47"/>
                <a:gd name="T5" fmla="*/ 0 h 4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34" y="32"/>
                    <a:pt x="18" y="16"/>
                    <a:pt x="0" y="0"/>
                  </a:cubicBez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7" name="组合 556"/>
          <p:cNvGrpSpPr/>
          <p:nvPr/>
        </p:nvGrpSpPr>
        <p:grpSpPr bwMode="auto">
          <a:xfrm>
            <a:off x="9258300" y="5040313"/>
            <a:ext cx="425450" cy="425450"/>
            <a:chOff x="-2035324" y="5512892"/>
            <a:chExt cx="424756" cy="425161"/>
          </a:xfrm>
        </p:grpSpPr>
        <p:sp>
          <p:nvSpPr>
            <p:cNvPr id="19163" name="Oval 232"/>
            <p:cNvSpPr>
              <a:spLocks noChangeArrowheads="1"/>
            </p:cNvSpPr>
            <p:nvPr/>
          </p:nvSpPr>
          <p:spPr bwMode="auto">
            <a:xfrm>
              <a:off x="-2035324" y="5512892"/>
              <a:ext cx="424756" cy="425161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64" name="Freeform 233"/>
            <p:cNvSpPr/>
            <p:nvPr/>
          </p:nvSpPr>
          <p:spPr bwMode="auto">
            <a:xfrm>
              <a:off x="-1692361" y="5709275"/>
              <a:ext cx="42111" cy="16197"/>
            </a:xfrm>
            <a:custGeom>
              <a:avLst/>
              <a:gdLst>
                <a:gd name="T0" fmla="*/ 9313 w 104"/>
                <a:gd name="T1" fmla="*/ 0 h 40"/>
                <a:gd name="T2" fmla="*/ 0 w 104"/>
                <a:gd name="T3" fmla="*/ 16197 h 40"/>
                <a:gd name="T4" fmla="*/ 32798 w 104"/>
                <a:gd name="T5" fmla="*/ 16197 h 40"/>
                <a:gd name="T6" fmla="*/ 42111 w 104"/>
                <a:gd name="T7" fmla="*/ 0 h 40"/>
                <a:gd name="T8" fmla="*/ 9313 w 104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4" h="40">
                  <a:moveTo>
                    <a:pt x="23" y="0"/>
                  </a:moveTo>
                  <a:lnTo>
                    <a:pt x="0" y="40"/>
                  </a:lnTo>
                  <a:lnTo>
                    <a:pt x="81" y="40"/>
                  </a:lnTo>
                  <a:lnTo>
                    <a:pt x="104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65" name="Freeform 234"/>
            <p:cNvSpPr/>
            <p:nvPr/>
          </p:nvSpPr>
          <p:spPr bwMode="auto">
            <a:xfrm>
              <a:off x="-1692361" y="5725472"/>
              <a:ext cx="42111" cy="16197"/>
            </a:xfrm>
            <a:custGeom>
              <a:avLst/>
              <a:gdLst>
                <a:gd name="T0" fmla="*/ 0 w 104"/>
                <a:gd name="T1" fmla="*/ 0 h 40"/>
                <a:gd name="T2" fmla="*/ 32798 w 104"/>
                <a:gd name="T3" fmla="*/ 0 h 40"/>
                <a:gd name="T4" fmla="*/ 42111 w 104"/>
                <a:gd name="T5" fmla="*/ 16197 h 40"/>
                <a:gd name="T6" fmla="*/ 9313 w 104"/>
                <a:gd name="T7" fmla="*/ 16197 h 40"/>
                <a:gd name="T8" fmla="*/ 0 w 104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4" h="40">
                  <a:moveTo>
                    <a:pt x="0" y="0"/>
                  </a:moveTo>
                  <a:lnTo>
                    <a:pt x="81" y="0"/>
                  </a:lnTo>
                  <a:lnTo>
                    <a:pt x="104" y="40"/>
                  </a:lnTo>
                  <a:lnTo>
                    <a:pt x="23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66" name="Oval 235"/>
            <p:cNvSpPr>
              <a:spLocks noChangeArrowheads="1"/>
            </p:cNvSpPr>
            <p:nvPr/>
          </p:nvSpPr>
          <p:spPr bwMode="auto">
            <a:xfrm>
              <a:off x="-1937335" y="5611286"/>
              <a:ext cx="228777" cy="228372"/>
            </a:xfrm>
            <a:prstGeom prst="ellipse">
              <a:avLst/>
            </a:pr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67" name="Freeform 236"/>
            <p:cNvSpPr>
              <a:spLocks noEditPoints="1"/>
            </p:cNvSpPr>
            <p:nvPr/>
          </p:nvSpPr>
          <p:spPr bwMode="auto">
            <a:xfrm>
              <a:off x="-1921138" y="5627483"/>
              <a:ext cx="195979" cy="195979"/>
            </a:xfrm>
            <a:custGeom>
              <a:avLst/>
              <a:gdLst>
                <a:gd name="T0" fmla="*/ 97990 w 768"/>
                <a:gd name="T1" fmla="*/ 16332 h 768"/>
                <a:gd name="T2" fmla="*/ 179647 w 768"/>
                <a:gd name="T3" fmla="*/ 97990 h 768"/>
                <a:gd name="T4" fmla="*/ 97990 w 768"/>
                <a:gd name="T5" fmla="*/ 179647 h 768"/>
                <a:gd name="T6" fmla="*/ 16332 w 768"/>
                <a:gd name="T7" fmla="*/ 97990 h 768"/>
                <a:gd name="T8" fmla="*/ 97990 w 768"/>
                <a:gd name="T9" fmla="*/ 16332 h 768"/>
                <a:gd name="T10" fmla="*/ 97990 w 768"/>
                <a:gd name="T11" fmla="*/ 0 h 768"/>
                <a:gd name="T12" fmla="*/ 0 w 768"/>
                <a:gd name="T13" fmla="*/ 97990 h 768"/>
                <a:gd name="T14" fmla="*/ 97990 w 768"/>
                <a:gd name="T15" fmla="*/ 195979 h 768"/>
                <a:gd name="T16" fmla="*/ 195979 w 768"/>
                <a:gd name="T17" fmla="*/ 97990 h 768"/>
                <a:gd name="T18" fmla="*/ 97990 w 768"/>
                <a:gd name="T19" fmla="*/ 0 h 7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68" h="768">
                  <a:moveTo>
                    <a:pt x="384" y="64"/>
                  </a:moveTo>
                  <a:cubicBezTo>
                    <a:pt x="561" y="64"/>
                    <a:pt x="704" y="208"/>
                    <a:pt x="704" y="384"/>
                  </a:cubicBezTo>
                  <a:cubicBezTo>
                    <a:pt x="704" y="560"/>
                    <a:pt x="561" y="704"/>
                    <a:pt x="384" y="704"/>
                  </a:cubicBezTo>
                  <a:cubicBezTo>
                    <a:pt x="208" y="704"/>
                    <a:pt x="64" y="560"/>
                    <a:pt x="64" y="384"/>
                  </a:cubicBezTo>
                  <a:cubicBezTo>
                    <a:pt x="64" y="208"/>
                    <a:pt x="208" y="64"/>
                    <a:pt x="384" y="64"/>
                  </a:cubicBezTo>
                  <a:moveTo>
                    <a:pt x="384" y="0"/>
                  </a:moveTo>
                  <a:cubicBezTo>
                    <a:pt x="172" y="0"/>
                    <a:pt x="0" y="172"/>
                    <a:pt x="0" y="384"/>
                  </a:cubicBezTo>
                  <a:cubicBezTo>
                    <a:pt x="0" y="596"/>
                    <a:pt x="172" y="768"/>
                    <a:pt x="384" y="768"/>
                  </a:cubicBezTo>
                  <a:cubicBezTo>
                    <a:pt x="596" y="768"/>
                    <a:pt x="768" y="596"/>
                    <a:pt x="768" y="384"/>
                  </a:cubicBezTo>
                  <a:cubicBezTo>
                    <a:pt x="768" y="172"/>
                    <a:pt x="596" y="0"/>
                    <a:pt x="38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68" name="Freeform 237"/>
            <p:cNvSpPr>
              <a:spLocks noEditPoints="1"/>
            </p:cNvSpPr>
            <p:nvPr/>
          </p:nvSpPr>
          <p:spPr bwMode="auto">
            <a:xfrm>
              <a:off x="-1888340" y="5660281"/>
              <a:ext cx="130788" cy="130383"/>
            </a:xfrm>
            <a:custGeom>
              <a:avLst/>
              <a:gdLst>
                <a:gd name="T0" fmla="*/ 65394 w 512"/>
                <a:gd name="T1" fmla="*/ 16298 h 512"/>
                <a:gd name="T2" fmla="*/ 114440 w 512"/>
                <a:gd name="T3" fmla="*/ 65192 h 512"/>
                <a:gd name="T4" fmla="*/ 65394 w 512"/>
                <a:gd name="T5" fmla="*/ 114085 h 512"/>
                <a:gd name="T6" fmla="*/ 16349 w 512"/>
                <a:gd name="T7" fmla="*/ 65192 h 512"/>
                <a:gd name="T8" fmla="*/ 65394 w 512"/>
                <a:gd name="T9" fmla="*/ 16298 h 512"/>
                <a:gd name="T10" fmla="*/ 65394 w 512"/>
                <a:gd name="T11" fmla="*/ 0 h 512"/>
                <a:gd name="T12" fmla="*/ 0 w 512"/>
                <a:gd name="T13" fmla="*/ 65192 h 512"/>
                <a:gd name="T14" fmla="*/ 65394 w 512"/>
                <a:gd name="T15" fmla="*/ 130383 h 512"/>
                <a:gd name="T16" fmla="*/ 130788 w 512"/>
                <a:gd name="T17" fmla="*/ 65192 h 512"/>
                <a:gd name="T18" fmla="*/ 65394 w 512"/>
                <a:gd name="T19" fmla="*/ 0 h 5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12" h="512">
                  <a:moveTo>
                    <a:pt x="256" y="64"/>
                  </a:moveTo>
                  <a:cubicBezTo>
                    <a:pt x="362" y="64"/>
                    <a:pt x="448" y="150"/>
                    <a:pt x="448" y="256"/>
                  </a:cubicBezTo>
                  <a:cubicBezTo>
                    <a:pt x="448" y="362"/>
                    <a:pt x="362" y="448"/>
                    <a:pt x="256" y="448"/>
                  </a:cubicBezTo>
                  <a:cubicBezTo>
                    <a:pt x="151" y="448"/>
                    <a:pt x="64" y="362"/>
                    <a:pt x="64" y="256"/>
                  </a:cubicBezTo>
                  <a:cubicBezTo>
                    <a:pt x="64" y="150"/>
                    <a:pt x="151" y="64"/>
                    <a:pt x="256" y="64"/>
                  </a:cubicBezTo>
                  <a:moveTo>
                    <a:pt x="256" y="0"/>
                  </a:moveTo>
                  <a:cubicBezTo>
                    <a:pt x="115" y="0"/>
                    <a:pt x="0" y="115"/>
                    <a:pt x="0" y="256"/>
                  </a:cubicBezTo>
                  <a:cubicBezTo>
                    <a:pt x="0" y="397"/>
                    <a:pt x="115" y="512"/>
                    <a:pt x="256" y="512"/>
                  </a:cubicBezTo>
                  <a:cubicBezTo>
                    <a:pt x="398" y="512"/>
                    <a:pt x="512" y="397"/>
                    <a:pt x="512" y="256"/>
                  </a:cubicBezTo>
                  <a:cubicBezTo>
                    <a:pt x="512" y="115"/>
                    <a:pt x="398" y="0"/>
                    <a:pt x="2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69" name="Freeform 238"/>
            <p:cNvSpPr>
              <a:spLocks noEditPoints="1"/>
            </p:cNvSpPr>
            <p:nvPr/>
          </p:nvSpPr>
          <p:spPr bwMode="auto">
            <a:xfrm>
              <a:off x="-1855542" y="5692674"/>
              <a:ext cx="65191" cy="65596"/>
            </a:xfrm>
            <a:custGeom>
              <a:avLst/>
              <a:gdLst>
                <a:gd name="T0" fmla="*/ 32596 w 256"/>
                <a:gd name="T1" fmla="*/ 16399 h 256"/>
                <a:gd name="T2" fmla="*/ 48893 w 256"/>
                <a:gd name="T3" fmla="*/ 32798 h 256"/>
                <a:gd name="T4" fmla="*/ 32596 w 256"/>
                <a:gd name="T5" fmla="*/ 49197 h 256"/>
                <a:gd name="T6" fmla="*/ 16298 w 256"/>
                <a:gd name="T7" fmla="*/ 32798 h 256"/>
                <a:gd name="T8" fmla="*/ 32596 w 256"/>
                <a:gd name="T9" fmla="*/ 16399 h 256"/>
                <a:gd name="T10" fmla="*/ 32596 w 256"/>
                <a:gd name="T11" fmla="*/ 0 h 256"/>
                <a:gd name="T12" fmla="*/ 0 w 256"/>
                <a:gd name="T13" fmla="*/ 32798 h 256"/>
                <a:gd name="T14" fmla="*/ 32596 w 256"/>
                <a:gd name="T15" fmla="*/ 65596 h 256"/>
                <a:gd name="T16" fmla="*/ 65191 w 256"/>
                <a:gd name="T17" fmla="*/ 32798 h 256"/>
                <a:gd name="T18" fmla="*/ 32596 w 256"/>
                <a:gd name="T19" fmla="*/ 0 h 2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6" h="256">
                  <a:moveTo>
                    <a:pt x="128" y="64"/>
                  </a:moveTo>
                  <a:cubicBezTo>
                    <a:pt x="164" y="64"/>
                    <a:pt x="192" y="93"/>
                    <a:pt x="192" y="128"/>
                  </a:cubicBezTo>
                  <a:cubicBezTo>
                    <a:pt x="192" y="163"/>
                    <a:pt x="164" y="192"/>
                    <a:pt x="128" y="192"/>
                  </a:cubicBezTo>
                  <a:cubicBezTo>
                    <a:pt x="93" y="192"/>
                    <a:pt x="64" y="163"/>
                    <a:pt x="64" y="128"/>
                  </a:cubicBezTo>
                  <a:cubicBezTo>
                    <a:pt x="64" y="93"/>
                    <a:pt x="93" y="64"/>
                    <a:pt x="128" y="64"/>
                  </a:cubicBezTo>
                  <a:moveTo>
                    <a:pt x="128" y="0"/>
                  </a:moveTo>
                  <a:cubicBezTo>
                    <a:pt x="58" y="0"/>
                    <a:pt x="0" y="57"/>
                    <a:pt x="0" y="128"/>
                  </a:cubicBezTo>
                  <a:cubicBezTo>
                    <a:pt x="0" y="199"/>
                    <a:pt x="58" y="256"/>
                    <a:pt x="128" y="256"/>
                  </a:cubicBezTo>
                  <a:cubicBezTo>
                    <a:pt x="199" y="256"/>
                    <a:pt x="256" y="199"/>
                    <a:pt x="256" y="128"/>
                  </a:cubicBezTo>
                  <a:cubicBezTo>
                    <a:pt x="256" y="57"/>
                    <a:pt x="199" y="0"/>
                    <a:pt x="12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70" name="Rectangle 239"/>
            <p:cNvSpPr>
              <a:spLocks noChangeArrowheads="1"/>
            </p:cNvSpPr>
            <p:nvPr/>
          </p:nvSpPr>
          <p:spPr bwMode="auto">
            <a:xfrm>
              <a:off x="-1823149" y="5721423"/>
              <a:ext cx="163586" cy="8098"/>
            </a:xfrm>
            <a:prstGeom prst="rect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71" name="Rectangle 240"/>
            <p:cNvSpPr>
              <a:spLocks noChangeArrowheads="1"/>
            </p:cNvSpPr>
            <p:nvPr/>
          </p:nvSpPr>
          <p:spPr bwMode="auto">
            <a:xfrm>
              <a:off x="-1823149" y="5721423"/>
              <a:ext cx="163586" cy="8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72" name="Freeform 241"/>
            <p:cNvSpPr>
              <a:spLocks noEditPoints="1"/>
            </p:cNvSpPr>
            <p:nvPr/>
          </p:nvSpPr>
          <p:spPr bwMode="auto">
            <a:xfrm>
              <a:off x="-1827198" y="5721423"/>
              <a:ext cx="87867" cy="87867"/>
            </a:xfrm>
            <a:custGeom>
              <a:avLst/>
              <a:gdLst>
                <a:gd name="T0" fmla="*/ 76406 w 345"/>
                <a:gd name="T1" fmla="*/ 70498 h 344"/>
                <a:gd name="T2" fmla="*/ 70548 w 345"/>
                <a:gd name="T3" fmla="*/ 76373 h 344"/>
                <a:gd name="T4" fmla="*/ 82264 w 345"/>
                <a:gd name="T5" fmla="*/ 87867 h 344"/>
                <a:gd name="T6" fmla="*/ 87867 w 345"/>
                <a:gd name="T7" fmla="*/ 81992 h 344"/>
                <a:gd name="T8" fmla="*/ 76406 w 345"/>
                <a:gd name="T9" fmla="*/ 70498 h 344"/>
                <a:gd name="T10" fmla="*/ 53230 w 345"/>
                <a:gd name="T11" fmla="*/ 47254 h 344"/>
                <a:gd name="T12" fmla="*/ 47626 w 345"/>
                <a:gd name="T13" fmla="*/ 53129 h 344"/>
                <a:gd name="T14" fmla="*/ 59087 w 345"/>
                <a:gd name="T15" fmla="*/ 64623 h 344"/>
                <a:gd name="T16" fmla="*/ 64945 w 345"/>
                <a:gd name="T17" fmla="*/ 59004 h 344"/>
                <a:gd name="T18" fmla="*/ 53230 w 345"/>
                <a:gd name="T19" fmla="*/ 47254 h 344"/>
                <a:gd name="T20" fmla="*/ 30308 w 345"/>
                <a:gd name="T21" fmla="*/ 24010 h 344"/>
                <a:gd name="T22" fmla="*/ 24450 w 345"/>
                <a:gd name="T23" fmla="*/ 29885 h 344"/>
                <a:gd name="T24" fmla="*/ 35911 w 345"/>
                <a:gd name="T25" fmla="*/ 41635 h 344"/>
                <a:gd name="T26" fmla="*/ 41769 w 345"/>
                <a:gd name="T27" fmla="*/ 35760 h 344"/>
                <a:gd name="T28" fmla="*/ 30308 w 345"/>
                <a:gd name="T29" fmla="*/ 24010 h 344"/>
                <a:gd name="T30" fmla="*/ 4330 w 345"/>
                <a:gd name="T31" fmla="*/ 0 h 344"/>
                <a:gd name="T32" fmla="*/ 1528 w 345"/>
                <a:gd name="T33" fmla="*/ 1277 h 344"/>
                <a:gd name="T34" fmla="*/ 1528 w 345"/>
                <a:gd name="T35" fmla="*/ 6897 h 344"/>
                <a:gd name="T36" fmla="*/ 12734 w 345"/>
                <a:gd name="T37" fmla="*/ 18135 h 344"/>
                <a:gd name="T38" fmla="*/ 18592 w 345"/>
                <a:gd name="T39" fmla="*/ 12261 h 344"/>
                <a:gd name="T40" fmla="*/ 14262 w 345"/>
                <a:gd name="T41" fmla="*/ 8174 h 344"/>
                <a:gd name="T42" fmla="*/ 4330 w 345"/>
                <a:gd name="T43" fmla="*/ 8174 h 344"/>
                <a:gd name="T44" fmla="*/ 4330 w 345"/>
                <a:gd name="T45" fmla="*/ 0 h 3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45" h="344">
                  <a:moveTo>
                    <a:pt x="300" y="276"/>
                  </a:moveTo>
                  <a:cubicBezTo>
                    <a:pt x="293" y="284"/>
                    <a:pt x="285" y="291"/>
                    <a:pt x="277" y="299"/>
                  </a:cubicBezTo>
                  <a:cubicBezTo>
                    <a:pt x="323" y="344"/>
                    <a:pt x="323" y="344"/>
                    <a:pt x="323" y="344"/>
                  </a:cubicBezTo>
                  <a:cubicBezTo>
                    <a:pt x="330" y="337"/>
                    <a:pt x="338" y="329"/>
                    <a:pt x="345" y="321"/>
                  </a:cubicBezTo>
                  <a:cubicBezTo>
                    <a:pt x="300" y="276"/>
                    <a:pt x="300" y="276"/>
                    <a:pt x="300" y="276"/>
                  </a:cubicBezTo>
                  <a:moveTo>
                    <a:pt x="209" y="185"/>
                  </a:moveTo>
                  <a:cubicBezTo>
                    <a:pt x="202" y="193"/>
                    <a:pt x="195" y="201"/>
                    <a:pt x="187" y="208"/>
                  </a:cubicBezTo>
                  <a:cubicBezTo>
                    <a:pt x="232" y="253"/>
                    <a:pt x="232" y="253"/>
                    <a:pt x="232" y="253"/>
                  </a:cubicBezTo>
                  <a:cubicBezTo>
                    <a:pt x="240" y="246"/>
                    <a:pt x="247" y="238"/>
                    <a:pt x="255" y="231"/>
                  </a:cubicBezTo>
                  <a:cubicBezTo>
                    <a:pt x="209" y="185"/>
                    <a:pt x="209" y="185"/>
                    <a:pt x="209" y="185"/>
                  </a:cubicBezTo>
                  <a:moveTo>
                    <a:pt x="119" y="94"/>
                  </a:moveTo>
                  <a:cubicBezTo>
                    <a:pt x="112" y="103"/>
                    <a:pt x="104" y="111"/>
                    <a:pt x="96" y="117"/>
                  </a:cubicBezTo>
                  <a:cubicBezTo>
                    <a:pt x="141" y="163"/>
                    <a:pt x="141" y="163"/>
                    <a:pt x="141" y="163"/>
                  </a:cubicBezTo>
                  <a:cubicBezTo>
                    <a:pt x="149" y="156"/>
                    <a:pt x="157" y="148"/>
                    <a:pt x="164" y="140"/>
                  </a:cubicBezTo>
                  <a:cubicBezTo>
                    <a:pt x="119" y="94"/>
                    <a:pt x="119" y="94"/>
                    <a:pt x="119" y="94"/>
                  </a:cubicBezTo>
                  <a:moveTo>
                    <a:pt x="17" y="0"/>
                  </a:moveTo>
                  <a:cubicBezTo>
                    <a:pt x="13" y="0"/>
                    <a:pt x="9" y="2"/>
                    <a:pt x="6" y="5"/>
                  </a:cubicBezTo>
                  <a:cubicBezTo>
                    <a:pt x="0" y="11"/>
                    <a:pt x="0" y="21"/>
                    <a:pt x="6" y="27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9" y="66"/>
                    <a:pt x="67" y="58"/>
                    <a:pt x="73" y="48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B05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73" name="Freeform 242"/>
            <p:cNvSpPr/>
            <p:nvPr/>
          </p:nvSpPr>
          <p:spPr bwMode="auto">
            <a:xfrm>
              <a:off x="-1768080" y="5780540"/>
              <a:ext cx="17411" cy="17006"/>
            </a:xfrm>
            <a:custGeom>
              <a:avLst/>
              <a:gdLst>
                <a:gd name="T0" fmla="*/ 5889 w 68"/>
                <a:gd name="T1" fmla="*/ 0 h 68"/>
                <a:gd name="T2" fmla="*/ 0 w 68"/>
                <a:gd name="T3" fmla="*/ 5502 h 68"/>
                <a:gd name="T4" fmla="*/ 11522 w 68"/>
                <a:gd name="T5" fmla="*/ 17006 h 68"/>
                <a:gd name="T6" fmla="*/ 17411 w 68"/>
                <a:gd name="T7" fmla="*/ 11254 h 68"/>
                <a:gd name="T8" fmla="*/ 5889 w 68"/>
                <a:gd name="T9" fmla="*/ 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23" y="0"/>
                  </a:moveTo>
                  <a:cubicBezTo>
                    <a:pt x="15" y="7"/>
                    <a:pt x="8" y="15"/>
                    <a:pt x="0" y="22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53" y="60"/>
                    <a:pt x="61" y="53"/>
                    <a:pt x="68" y="45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C4C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74" name="Freeform 243"/>
            <p:cNvSpPr/>
            <p:nvPr/>
          </p:nvSpPr>
          <p:spPr bwMode="auto">
            <a:xfrm>
              <a:off x="-1791565" y="5757055"/>
              <a:ext cx="17411" cy="17411"/>
            </a:xfrm>
            <a:custGeom>
              <a:avLst/>
              <a:gdLst>
                <a:gd name="T0" fmla="*/ 5889 w 68"/>
                <a:gd name="T1" fmla="*/ 0 h 68"/>
                <a:gd name="T2" fmla="*/ 0 w 68"/>
                <a:gd name="T3" fmla="*/ 5889 h 68"/>
                <a:gd name="T4" fmla="*/ 11778 w 68"/>
                <a:gd name="T5" fmla="*/ 17411 h 68"/>
                <a:gd name="T6" fmla="*/ 17411 w 68"/>
                <a:gd name="T7" fmla="*/ 11522 h 68"/>
                <a:gd name="T8" fmla="*/ 5889 w 68"/>
                <a:gd name="T9" fmla="*/ 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23" y="0"/>
                  </a:moveTo>
                  <a:cubicBezTo>
                    <a:pt x="16" y="8"/>
                    <a:pt x="8" y="16"/>
                    <a:pt x="0" y="23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54" y="61"/>
                    <a:pt x="61" y="53"/>
                    <a:pt x="68" y="45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C4C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75" name="Freeform 244"/>
            <p:cNvSpPr/>
            <p:nvPr/>
          </p:nvSpPr>
          <p:spPr bwMode="auto">
            <a:xfrm>
              <a:off x="-1814646" y="5733570"/>
              <a:ext cx="17816" cy="17816"/>
            </a:xfrm>
            <a:custGeom>
              <a:avLst/>
              <a:gdLst>
                <a:gd name="T0" fmla="*/ 5939 w 69"/>
                <a:gd name="T1" fmla="*/ 0 h 69"/>
                <a:gd name="T2" fmla="*/ 0 w 69"/>
                <a:gd name="T3" fmla="*/ 5939 h 69"/>
                <a:gd name="T4" fmla="*/ 11877 w 69"/>
                <a:gd name="T5" fmla="*/ 17816 h 69"/>
                <a:gd name="T6" fmla="*/ 17816 w 69"/>
                <a:gd name="T7" fmla="*/ 11877 h 69"/>
                <a:gd name="T8" fmla="*/ 5939 w 69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9" h="69">
                  <a:moveTo>
                    <a:pt x="23" y="0"/>
                  </a:moveTo>
                  <a:cubicBezTo>
                    <a:pt x="17" y="10"/>
                    <a:pt x="9" y="18"/>
                    <a:pt x="0" y="23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54" y="63"/>
                    <a:pt x="62" y="55"/>
                    <a:pt x="69" y="46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C4C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76" name="Freeform 245"/>
            <p:cNvSpPr/>
            <p:nvPr/>
          </p:nvSpPr>
          <p:spPr bwMode="auto">
            <a:xfrm>
              <a:off x="-1823149" y="5721423"/>
              <a:ext cx="10123" cy="8098"/>
            </a:xfrm>
            <a:custGeom>
              <a:avLst/>
              <a:gdLst>
                <a:gd name="T0" fmla="*/ 0 w 39"/>
                <a:gd name="T1" fmla="*/ 0 h 32"/>
                <a:gd name="T2" fmla="*/ 0 w 39"/>
                <a:gd name="T3" fmla="*/ 0 h 32"/>
                <a:gd name="T4" fmla="*/ 0 w 39"/>
                <a:gd name="T5" fmla="*/ 8098 h 32"/>
                <a:gd name="T6" fmla="*/ 10123 w 39"/>
                <a:gd name="T7" fmla="*/ 8098 h 32"/>
                <a:gd name="T8" fmla="*/ 3115 w 39"/>
                <a:gd name="T9" fmla="*/ 1265 h 32"/>
                <a:gd name="T10" fmla="*/ 0 w 39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" h="3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2"/>
                    <a:pt x="4" y="0"/>
                    <a:pt x="0" y="0"/>
                  </a:cubicBezTo>
                </a:path>
              </a:pathLst>
            </a:custGeom>
            <a:solidFill>
              <a:srgbClr val="2B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77" name="Freeform 246"/>
            <p:cNvSpPr/>
            <p:nvPr/>
          </p:nvSpPr>
          <p:spPr bwMode="auto">
            <a:xfrm>
              <a:off x="-1904537" y="5709275"/>
              <a:ext cx="292753" cy="223918"/>
            </a:xfrm>
            <a:custGeom>
              <a:avLst/>
              <a:gdLst>
                <a:gd name="T0" fmla="*/ 254213 w 1147"/>
                <a:gd name="T1" fmla="*/ 0 h 877"/>
                <a:gd name="T2" fmla="*/ 254213 w 1147"/>
                <a:gd name="T3" fmla="*/ 0 h 877"/>
                <a:gd name="T4" fmla="*/ 246811 w 1147"/>
                <a:gd name="T5" fmla="*/ 12766 h 877"/>
                <a:gd name="T6" fmla="*/ 248853 w 1147"/>
                <a:gd name="T7" fmla="*/ 16341 h 877"/>
                <a:gd name="T8" fmla="*/ 247577 w 1147"/>
                <a:gd name="T9" fmla="*/ 19405 h 877"/>
                <a:gd name="T10" fmla="*/ 246811 w 1147"/>
                <a:gd name="T11" fmla="*/ 19915 h 877"/>
                <a:gd name="T12" fmla="*/ 254213 w 1147"/>
                <a:gd name="T13" fmla="*/ 32681 h 877"/>
                <a:gd name="T14" fmla="*/ 221543 w 1147"/>
                <a:gd name="T15" fmla="*/ 32681 h 877"/>
                <a:gd name="T16" fmla="*/ 221543 w 1147"/>
                <a:gd name="T17" fmla="*/ 32681 h 877"/>
                <a:gd name="T18" fmla="*/ 214652 w 1147"/>
                <a:gd name="T19" fmla="*/ 20426 h 877"/>
                <a:gd name="T20" fmla="*/ 195764 w 1147"/>
                <a:gd name="T21" fmla="*/ 20426 h 877"/>
                <a:gd name="T22" fmla="*/ 180195 w 1147"/>
                <a:gd name="T23" fmla="*/ 74044 h 877"/>
                <a:gd name="T24" fmla="*/ 139358 w 1147"/>
                <a:gd name="T25" fmla="*/ 115151 h 877"/>
                <a:gd name="T26" fmla="*/ 81420 w 1147"/>
                <a:gd name="T27" fmla="*/ 130725 h 877"/>
                <a:gd name="T28" fmla="*/ 766 w 1147"/>
                <a:gd name="T29" fmla="*/ 97278 h 877"/>
                <a:gd name="T30" fmla="*/ 0 w 1147"/>
                <a:gd name="T31" fmla="*/ 97789 h 877"/>
                <a:gd name="T32" fmla="*/ 32925 w 1147"/>
                <a:gd name="T33" fmla="*/ 130725 h 877"/>
                <a:gd name="T34" fmla="*/ 78357 w 1147"/>
                <a:gd name="T35" fmla="*/ 175917 h 877"/>
                <a:gd name="T36" fmla="*/ 126341 w 1147"/>
                <a:gd name="T37" fmla="*/ 223918 h 877"/>
                <a:gd name="T38" fmla="*/ 289180 w 1147"/>
                <a:gd name="T39" fmla="*/ 61022 h 877"/>
                <a:gd name="T40" fmla="*/ 292753 w 1147"/>
                <a:gd name="T41" fmla="*/ 38298 h 877"/>
                <a:gd name="T42" fmla="*/ 254213 w 1147"/>
                <a:gd name="T43" fmla="*/ 0 h 87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147" h="877">
                  <a:moveTo>
                    <a:pt x="996" y="0"/>
                  </a:moveTo>
                  <a:cubicBezTo>
                    <a:pt x="996" y="0"/>
                    <a:pt x="996" y="0"/>
                    <a:pt x="996" y="0"/>
                  </a:cubicBezTo>
                  <a:cubicBezTo>
                    <a:pt x="967" y="50"/>
                    <a:pt x="967" y="50"/>
                    <a:pt x="967" y="50"/>
                  </a:cubicBezTo>
                  <a:cubicBezTo>
                    <a:pt x="972" y="53"/>
                    <a:pt x="975" y="58"/>
                    <a:pt x="975" y="64"/>
                  </a:cubicBezTo>
                  <a:cubicBezTo>
                    <a:pt x="975" y="69"/>
                    <a:pt x="973" y="73"/>
                    <a:pt x="970" y="76"/>
                  </a:cubicBezTo>
                  <a:cubicBezTo>
                    <a:pt x="969" y="77"/>
                    <a:pt x="968" y="77"/>
                    <a:pt x="967" y="78"/>
                  </a:cubicBezTo>
                  <a:cubicBezTo>
                    <a:pt x="996" y="128"/>
                    <a:pt x="996" y="128"/>
                    <a:pt x="996" y="128"/>
                  </a:cubicBezTo>
                  <a:cubicBezTo>
                    <a:pt x="868" y="128"/>
                    <a:pt x="868" y="128"/>
                    <a:pt x="868" y="128"/>
                  </a:cubicBezTo>
                  <a:cubicBezTo>
                    <a:pt x="868" y="128"/>
                    <a:pt x="868" y="128"/>
                    <a:pt x="868" y="128"/>
                  </a:cubicBezTo>
                  <a:cubicBezTo>
                    <a:pt x="841" y="80"/>
                    <a:pt x="841" y="80"/>
                    <a:pt x="841" y="80"/>
                  </a:cubicBezTo>
                  <a:cubicBezTo>
                    <a:pt x="767" y="80"/>
                    <a:pt x="767" y="80"/>
                    <a:pt x="767" y="80"/>
                  </a:cubicBezTo>
                  <a:cubicBezTo>
                    <a:pt x="764" y="157"/>
                    <a:pt x="742" y="228"/>
                    <a:pt x="706" y="290"/>
                  </a:cubicBezTo>
                  <a:cubicBezTo>
                    <a:pt x="667" y="357"/>
                    <a:pt x="612" y="412"/>
                    <a:pt x="546" y="451"/>
                  </a:cubicBezTo>
                  <a:cubicBezTo>
                    <a:pt x="479" y="490"/>
                    <a:pt x="402" y="512"/>
                    <a:pt x="319" y="512"/>
                  </a:cubicBezTo>
                  <a:cubicBezTo>
                    <a:pt x="196" y="512"/>
                    <a:pt x="84" y="462"/>
                    <a:pt x="3" y="381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129" y="512"/>
                    <a:pt x="129" y="512"/>
                    <a:pt x="129" y="512"/>
                  </a:cubicBezTo>
                  <a:cubicBezTo>
                    <a:pt x="307" y="689"/>
                    <a:pt x="307" y="689"/>
                    <a:pt x="307" y="689"/>
                  </a:cubicBezTo>
                  <a:cubicBezTo>
                    <a:pt x="495" y="877"/>
                    <a:pt x="495" y="877"/>
                    <a:pt x="495" y="877"/>
                  </a:cubicBezTo>
                  <a:cubicBezTo>
                    <a:pt x="814" y="809"/>
                    <a:pt x="1065" y="558"/>
                    <a:pt x="1133" y="239"/>
                  </a:cubicBezTo>
                  <a:cubicBezTo>
                    <a:pt x="1139" y="210"/>
                    <a:pt x="1144" y="180"/>
                    <a:pt x="1147" y="150"/>
                  </a:cubicBezTo>
                  <a:lnTo>
                    <a:pt x="996" y="0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78" name="Freeform 247"/>
            <p:cNvSpPr/>
            <p:nvPr/>
          </p:nvSpPr>
          <p:spPr bwMode="auto">
            <a:xfrm>
              <a:off x="-1742166" y="5644084"/>
              <a:ext cx="66001" cy="77339"/>
            </a:xfrm>
            <a:custGeom>
              <a:avLst/>
              <a:gdLst>
                <a:gd name="T0" fmla="*/ 52443 w 258"/>
                <a:gd name="T1" fmla="*/ 77339 h 303"/>
                <a:gd name="T2" fmla="*/ 59350 w 258"/>
                <a:gd name="T3" fmla="*/ 65087 h 303"/>
                <a:gd name="T4" fmla="*/ 66001 w 258"/>
                <a:gd name="T5" fmla="*/ 65087 h 303"/>
                <a:gd name="T6" fmla="*/ 767 w 258"/>
                <a:gd name="T7" fmla="*/ 0 h 303"/>
                <a:gd name="T8" fmla="*/ 0 w 258"/>
                <a:gd name="T9" fmla="*/ 510 h 303"/>
                <a:gd name="T10" fmla="*/ 33512 w 258"/>
                <a:gd name="T11" fmla="*/ 77339 h 303"/>
                <a:gd name="T12" fmla="*/ 52443 w 258"/>
                <a:gd name="T13" fmla="*/ 77339 h 30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8" h="303">
                  <a:moveTo>
                    <a:pt x="205" y="303"/>
                  </a:moveTo>
                  <a:cubicBezTo>
                    <a:pt x="232" y="255"/>
                    <a:pt x="232" y="255"/>
                    <a:pt x="232" y="255"/>
                  </a:cubicBezTo>
                  <a:cubicBezTo>
                    <a:pt x="258" y="255"/>
                    <a:pt x="258" y="255"/>
                    <a:pt x="258" y="25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8" y="80"/>
                    <a:pt x="127" y="186"/>
                    <a:pt x="131" y="303"/>
                  </a:cubicBezTo>
                  <a:lnTo>
                    <a:pt x="205" y="303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 bwMode="auto">
          <a:xfrm>
            <a:off x="9294813" y="5505450"/>
            <a:ext cx="423862" cy="425450"/>
            <a:chOff x="-1120622" y="5512892"/>
            <a:chExt cx="424756" cy="425161"/>
          </a:xfrm>
        </p:grpSpPr>
        <p:sp>
          <p:nvSpPr>
            <p:cNvPr id="19144" name="Oval 248"/>
            <p:cNvSpPr>
              <a:spLocks noChangeArrowheads="1"/>
            </p:cNvSpPr>
            <p:nvPr/>
          </p:nvSpPr>
          <p:spPr bwMode="auto">
            <a:xfrm>
              <a:off x="-1120622" y="5512892"/>
              <a:ext cx="424756" cy="425161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45" name="Freeform 249"/>
            <p:cNvSpPr/>
            <p:nvPr/>
          </p:nvSpPr>
          <p:spPr bwMode="auto">
            <a:xfrm>
              <a:off x="-1022632" y="5627483"/>
              <a:ext cx="228777" cy="130788"/>
            </a:xfrm>
            <a:custGeom>
              <a:avLst/>
              <a:gdLst>
                <a:gd name="T0" fmla="*/ 228777 w 896"/>
                <a:gd name="T1" fmla="*/ 8174 h 512"/>
                <a:gd name="T2" fmla="*/ 220606 w 896"/>
                <a:gd name="T3" fmla="*/ 0 h 512"/>
                <a:gd name="T4" fmla="*/ 8171 w 896"/>
                <a:gd name="T5" fmla="*/ 0 h 512"/>
                <a:gd name="T6" fmla="*/ 0 w 896"/>
                <a:gd name="T7" fmla="*/ 8174 h 512"/>
                <a:gd name="T8" fmla="*/ 0 w 896"/>
                <a:gd name="T9" fmla="*/ 130788 h 512"/>
                <a:gd name="T10" fmla="*/ 228777 w 896"/>
                <a:gd name="T11" fmla="*/ 130788 h 512"/>
                <a:gd name="T12" fmla="*/ 228777 w 896"/>
                <a:gd name="T13" fmla="*/ 8174 h 5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96" h="512">
                  <a:moveTo>
                    <a:pt x="896" y="32"/>
                  </a:moveTo>
                  <a:cubicBezTo>
                    <a:pt x="896" y="14"/>
                    <a:pt x="882" y="0"/>
                    <a:pt x="86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896" y="512"/>
                    <a:pt x="896" y="512"/>
                    <a:pt x="896" y="512"/>
                  </a:cubicBezTo>
                  <a:lnTo>
                    <a:pt x="896" y="32"/>
                  </a:lnTo>
                  <a:close/>
                </a:path>
              </a:pathLst>
            </a:cu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46" name="Rectangle 250"/>
            <p:cNvSpPr>
              <a:spLocks noChangeArrowheads="1"/>
            </p:cNvSpPr>
            <p:nvPr/>
          </p:nvSpPr>
          <p:spPr bwMode="auto">
            <a:xfrm>
              <a:off x="-1006031" y="5643679"/>
              <a:ext cx="195979" cy="97989"/>
            </a:xfrm>
            <a:prstGeom prst="rect">
              <a:avLst/>
            </a:pr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47" name="Rectangle 251"/>
            <p:cNvSpPr>
              <a:spLocks noChangeArrowheads="1"/>
            </p:cNvSpPr>
            <p:nvPr/>
          </p:nvSpPr>
          <p:spPr bwMode="auto">
            <a:xfrm>
              <a:off x="-1006031" y="5643679"/>
              <a:ext cx="114186" cy="979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48" name="Rectangle 252"/>
            <p:cNvSpPr>
              <a:spLocks noChangeArrowheads="1"/>
            </p:cNvSpPr>
            <p:nvPr/>
          </p:nvSpPr>
          <p:spPr bwMode="auto">
            <a:xfrm>
              <a:off x="-891845" y="5643679"/>
              <a:ext cx="81793" cy="32798"/>
            </a:xfrm>
            <a:prstGeom prst="rect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49" name="Rectangle 253"/>
            <p:cNvSpPr>
              <a:spLocks noChangeArrowheads="1"/>
            </p:cNvSpPr>
            <p:nvPr/>
          </p:nvSpPr>
          <p:spPr bwMode="auto">
            <a:xfrm>
              <a:off x="-891845" y="5672428"/>
              <a:ext cx="88676" cy="8098"/>
            </a:xfrm>
            <a:prstGeom prst="rect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50" name="Rectangle 254"/>
            <p:cNvSpPr>
              <a:spLocks noChangeArrowheads="1"/>
            </p:cNvSpPr>
            <p:nvPr/>
          </p:nvSpPr>
          <p:spPr bwMode="auto">
            <a:xfrm>
              <a:off x="-895894" y="5639630"/>
              <a:ext cx="8098" cy="106088"/>
            </a:xfrm>
            <a:prstGeom prst="rect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51" name="Freeform 255"/>
            <p:cNvSpPr>
              <a:spLocks noEditPoints="1"/>
            </p:cNvSpPr>
            <p:nvPr/>
          </p:nvSpPr>
          <p:spPr bwMode="auto">
            <a:xfrm>
              <a:off x="-1022632" y="5627483"/>
              <a:ext cx="228777" cy="130788"/>
            </a:xfrm>
            <a:custGeom>
              <a:avLst/>
              <a:gdLst>
                <a:gd name="T0" fmla="*/ 220606 w 896"/>
                <a:gd name="T1" fmla="*/ 8174 h 512"/>
                <a:gd name="T2" fmla="*/ 220606 w 896"/>
                <a:gd name="T3" fmla="*/ 122614 h 512"/>
                <a:gd name="T4" fmla="*/ 8171 w 896"/>
                <a:gd name="T5" fmla="*/ 122614 h 512"/>
                <a:gd name="T6" fmla="*/ 8171 w 896"/>
                <a:gd name="T7" fmla="*/ 8174 h 512"/>
                <a:gd name="T8" fmla="*/ 220606 w 896"/>
                <a:gd name="T9" fmla="*/ 8174 h 512"/>
                <a:gd name="T10" fmla="*/ 220606 w 896"/>
                <a:gd name="T11" fmla="*/ 0 h 512"/>
                <a:gd name="T12" fmla="*/ 8171 w 896"/>
                <a:gd name="T13" fmla="*/ 0 h 512"/>
                <a:gd name="T14" fmla="*/ 0 w 896"/>
                <a:gd name="T15" fmla="*/ 8174 h 512"/>
                <a:gd name="T16" fmla="*/ 0 w 896"/>
                <a:gd name="T17" fmla="*/ 130788 h 512"/>
                <a:gd name="T18" fmla="*/ 228777 w 896"/>
                <a:gd name="T19" fmla="*/ 130788 h 512"/>
                <a:gd name="T20" fmla="*/ 228777 w 896"/>
                <a:gd name="T21" fmla="*/ 8174 h 512"/>
                <a:gd name="T22" fmla="*/ 220606 w 896"/>
                <a:gd name="T23" fmla="*/ 0 h 5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96" h="512">
                  <a:moveTo>
                    <a:pt x="864" y="32"/>
                  </a:moveTo>
                  <a:cubicBezTo>
                    <a:pt x="864" y="480"/>
                    <a:pt x="864" y="480"/>
                    <a:pt x="864" y="480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864" y="32"/>
                  </a:lnTo>
                  <a:close/>
                  <a:moveTo>
                    <a:pt x="864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896" y="512"/>
                    <a:pt x="896" y="512"/>
                    <a:pt x="896" y="512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6" y="14"/>
                    <a:pt x="882" y="0"/>
                    <a:pt x="864" y="0"/>
                  </a:cubicBez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52" name="Oval 256"/>
            <p:cNvSpPr>
              <a:spLocks noChangeArrowheads="1"/>
            </p:cNvSpPr>
            <p:nvPr/>
          </p:nvSpPr>
          <p:spPr bwMode="auto">
            <a:xfrm>
              <a:off x="-912090" y="5770418"/>
              <a:ext cx="8098" cy="8098"/>
            </a:xfrm>
            <a:prstGeom prst="ellipse">
              <a:avLst/>
            </a:pr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53" name="Freeform 257"/>
            <p:cNvSpPr/>
            <p:nvPr/>
          </p:nvSpPr>
          <p:spPr bwMode="auto">
            <a:xfrm>
              <a:off x="-1022632" y="5758270"/>
              <a:ext cx="228777" cy="32393"/>
            </a:xfrm>
            <a:custGeom>
              <a:avLst/>
              <a:gdLst>
                <a:gd name="T0" fmla="*/ 0 w 896"/>
                <a:gd name="T1" fmla="*/ 0 h 128"/>
                <a:gd name="T2" fmla="*/ 0 w 896"/>
                <a:gd name="T3" fmla="*/ 24295 h 128"/>
                <a:gd name="T4" fmla="*/ 8171 w 896"/>
                <a:gd name="T5" fmla="*/ 32393 h 128"/>
                <a:gd name="T6" fmla="*/ 220606 w 896"/>
                <a:gd name="T7" fmla="*/ 32393 h 128"/>
                <a:gd name="T8" fmla="*/ 228777 w 896"/>
                <a:gd name="T9" fmla="*/ 24295 h 128"/>
                <a:gd name="T10" fmla="*/ 228777 w 896"/>
                <a:gd name="T11" fmla="*/ 0 h 128"/>
                <a:gd name="T12" fmla="*/ 0 w 896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96" h="128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114"/>
                    <a:pt x="14" y="128"/>
                    <a:pt x="32" y="128"/>
                  </a:cubicBezTo>
                  <a:cubicBezTo>
                    <a:pt x="864" y="128"/>
                    <a:pt x="864" y="128"/>
                    <a:pt x="864" y="128"/>
                  </a:cubicBezTo>
                  <a:cubicBezTo>
                    <a:pt x="882" y="128"/>
                    <a:pt x="896" y="114"/>
                    <a:pt x="896" y="96"/>
                  </a:cubicBezTo>
                  <a:cubicBezTo>
                    <a:pt x="896" y="0"/>
                    <a:pt x="896" y="0"/>
                    <a:pt x="89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54" name="Oval 258"/>
            <p:cNvSpPr>
              <a:spLocks noChangeArrowheads="1"/>
            </p:cNvSpPr>
            <p:nvPr/>
          </p:nvSpPr>
          <p:spPr bwMode="auto">
            <a:xfrm>
              <a:off x="-912090" y="5770418"/>
              <a:ext cx="8098" cy="8098"/>
            </a:xfrm>
            <a:prstGeom prst="ellipse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55" name="Freeform 259"/>
            <p:cNvSpPr/>
            <p:nvPr/>
          </p:nvSpPr>
          <p:spPr bwMode="auto">
            <a:xfrm>
              <a:off x="-940839" y="5794712"/>
              <a:ext cx="65191" cy="28749"/>
            </a:xfrm>
            <a:custGeom>
              <a:avLst/>
              <a:gdLst>
                <a:gd name="T0" fmla="*/ 0 w 161"/>
                <a:gd name="T1" fmla="*/ 28749 h 71"/>
                <a:gd name="T2" fmla="*/ 65191 w 161"/>
                <a:gd name="T3" fmla="*/ 28749 h 71"/>
                <a:gd name="T4" fmla="*/ 58307 w 161"/>
                <a:gd name="T5" fmla="*/ 0 h 71"/>
                <a:gd name="T6" fmla="*/ 7288 w 161"/>
                <a:gd name="T7" fmla="*/ 0 h 71"/>
                <a:gd name="T8" fmla="*/ 0 w 161"/>
                <a:gd name="T9" fmla="*/ 28749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71">
                  <a:moveTo>
                    <a:pt x="0" y="71"/>
                  </a:moveTo>
                  <a:lnTo>
                    <a:pt x="161" y="71"/>
                  </a:lnTo>
                  <a:lnTo>
                    <a:pt x="144" y="0"/>
                  </a:lnTo>
                  <a:lnTo>
                    <a:pt x="18" y="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EF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56" name="Freeform 260"/>
            <p:cNvSpPr/>
            <p:nvPr/>
          </p:nvSpPr>
          <p:spPr bwMode="auto">
            <a:xfrm>
              <a:off x="-933551" y="5790663"/>
              <a:ext cx="51019" cy="4049"/>
            </a:xfrm>
            <a:custGeom>
              <a:avLst/>
              <a:gdLst>
                <a:gd name="T0" fmla="*/ 810 w 126"/>
                <a:gd name="T1" fmla="*/ 0 h 10"/>
                <a:gd name="T2" fmla="*/ 0 w 126"/>
                <a:gd name="T3" fmla="*/ 4049 h 10"/>
                <a:gd name="T4" fmla="*/ 51019 w 126"/>
                <a:gd name="T5" fmla="*/ 4049 h 10"/>
                <a:gd name="T6" fmla="*/ 49804 w 126"/>
                <a:gd name="T7" fmla="*/ 0 h 10"/>
                <a:gd name="T8" fmla="*/ 810 w 126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6" h="10">
                  <a:moveTo>
                    <a:pt x="2" y="0"/>
                  </a:moveTo>
                  <a:lnTo>
                    <a:pt x="0" y="10"/>
                  </a:lnTo>
                  <a:lnTo>
                    <a:pt x="126" y="10"/>
                  </a:lnTo>
                  <a:lnTo>
                    <a:pt x="12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57" name="Rectangle 261"/>
            <p:cNvSpPr>
              <a:spLocks noChangeArrowheads="1"/>
            </p:cNvSpPr>
            <p:nvPr/>
          </p:nvSpPr>
          <p:spPr bwMode="auto">
            <a:xfrm>
              <a:off x="-957036" y="5815363"/>
              <a:ext cx="97989" cy="809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58" name="Freeform 262"/>
            <p:cNvSpPr>
              <a:spLocks noEditPoints="1"/>
            </p:cNvSpPr>
            <p:nvPr/>
          </p:nvSpPr>
          <p:spPr bwMode="auto">
            <a:xfrm>
              <a:off x="-1014534" y="5635581"/>
              <a:ext cx="212580" cy="114591"/>
            </a:xfrm>
            <a:custGeom>
              <a:avLst/>
              <a:gdLst>
                <a:gd name="T0" fmla="*/ 0 w 525"/>
                <a:gd name="T1" fmla="*/ 114591 h 283"/>
                <a:gd name="T2" fmla="*/ 212580 w 525"/>
                <a:gd name="T3" fmla="*/ 114591 h 283"/>
                <a:gd name="T4" fmla="*/ 212580 w 525"/>
                <a:gd name="T5" fmla="*/ 0 h 283"/>
                <a:gd name="T6" fmla="*/ 0 w 525"/>
                <a:gd name="T7" fmla="*/ 0 h 283"/>
                <a:gd name="T8" fmla="*/ 0 w 525"/>
                <a:gd name="T9" fmla="*/ 114591 h 283"/>
                <a:gd name="T10" fmla="*/ 126738 w 525"/>
                <a:gd name="T11" fmla="*/ 106088 h 283"/>
                <a:gd name="T12" fmla="*/ 126738 w 525"/>
                <a:gd name="T13" fmla="*/ 44946 h 283"/>
                <a:gd name="T14" fmla="*/ 204482 w 525"/>
                <a:gd name="T15" fmla="*/ 44946 h 283"/>
                <a:gd name="T16" fmla="*/ 204482 w 525"/>
                <a:gd name="T17" fmla="*/ 106088 h 283"/>
                <a:gd name="T18" fmla="*/ 126738 w 525"/>
                <a:gd name="T19" fmla="*/ 106088 h 283"/>
                <a:gd name="T20" fmla="*/ 204482 w 525"/>
                <a:gd name="T21" fmla="*/ 36847 h 283"/>
                <a:gd name="T22" fmla="*/ 126738 w 525"/>
                <a:gd name="T23" fmla="*/ 36847 h 283"/>
                <a:gd name="T24" fmla="*/ 126738 w 525"/>
                <a:gd name="T25" fmla="*/ 8098 h 283"/>
                <a:gd name="T26" fmla="*/ 204482 w 525"/>
                <a:gd name="T27" fmla="*/ 8098 h 283"/>
                <a:gd name="T28" fmla="*/ 204482 w 525"/>
                <a:gd name="T29" fmla="*/ 36847 h 283"/>
                <a:gd name="T30" fmla="*/ 8503 w 525"/>
                <a:gd name="T31" fmla="*/ 8098 h 283"/>
                <a:gd name="T32" fmla="*/ 118640 w 525"/>
                <a:gd name="T33" fmla="*/ 8098 h 283"/>
                <a:gd name="T34" fmla="*/ 118640 w 525"/>
                <a:gd name="T35" fmla="*/ 106088 h 283"/>
                <a:gd name="T36" fmla="*/ 8503 w 525"/>
                <a:gd name="T37" fmla="*/ 106088 h 283"/>
                <a:gd name="T38" fmla="*/ 8503 w 525"/>
                <a:gd name="T39" fmla="*/ 8098 h 2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25" h="283">
                  <a:moveTo>
                    <a:pt x="0" y="283"/>
                  </a:moveTo>
                  <a:lnTo>
                    <a:pt x="525" y="283"/>
                  </a:lnTo>
                  <a:lnTo>
                    <a:pt x="525" y="0"/>
                  </a:lnTo>
                  <a:lnTo>
                    <a:pt x="0" y="0"/>
                  </a:lnTo>
                  <a:lnTo>
                    <a:pt x="0" y="283"/>
                  </a:lnTo>
                  <a:close/>
                  <a:moveTo>
                    <a:pt x="313" y="262"/>
                  </a:moveTo>
                  <a:lnTo>
                    <a:pt x="313" y="111"/>
                  </a:lnTo>
                  <a:lnTo>
                    <a:pt x="505" y="111"/>
                  </a:lnTo>
                  <a:lnTo>
                    <a:pt x="505" y="262"/>
                  </a:lnTo>
                  <a:lnTo>
                    <a:pt x="313" y="262"/>
                  </a:lnTo>
                  <a:close/>
                  <a:moveTo>
                    <a:pt x="505" y="91"/>
                  </a:moveTo>
                  <a:lnTo>
                    <a:pt x="313" y="91"/>
                  </a:lnTo>
                  <a:lnTo>
                    <a:pt x="313" y="20"/>
                  </a:lnTo>
                  <a:lnTo>
                    <a:pt x="505" y="20"/>
                  </a:lnTo>
                  <a:lnTo>
                    <a:pt x="505" y="91"/>
                  </a:lnTo>
                  <a:close/>
                  <a:moveTo>
                    <a:pt x="21" y="20"/>
                  </a:moveTo>
                  <a:lnTo>
                    <a:pt x="293" y="20"/>
                  </a:lnTo>
                  <a:lnTo>
                    <a:pt x="293" y="262"/>
                  </a:lnTo>
                  <a:lnTo>
                    <a:pt x="21" y="262"/>
                  </a:lnTo>
                  <a:lnTo>
                    <a:pt x="21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59" name="Rectangle 263"/>
            <p:cNvSpPr>
              <a:spLocks noChangeArrowheads="1"/>
            </p:cNvSpPr>
            <p:nvPr/>
          </p:nvSpPr>
          <p:spPr bwMode="auto">
            <a:xfrm>
              <a:off x="-887795" y="5680526"/>
              <a:ext cx="77744" cy="61142"/>
            </a:xfrm>
            <a:prstGeom prst="rect">
              <a:avLst/>
            </a:prstGeom>
            <a:solidFill>
              <a:srgbClr val="F0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60" name="Rectangle 264"/>
            <p:cNvSpPr>
              <a:spLocks noChangeArrowheads="1"/>
            </p:cNvSpPr>
            <p:nvPr/>
          </p:nvSpPr>
          <p:spPr bwMode="auto">
            <a:xfrm>
              <a:off x="-1006031" y="5643679"/>
              <a:ext cx="110137" cy="97989"/>
            </a:xfrm>
            <a:prstGeom prst="rect">
              <a:avLst/>
            </a:prstGeom>
            <a:solidFill>
              <a:srgbClr val="C2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61" name="Rectangle 265"/>
            <p:cNvSpPr>
              <a:spLocks noChangeArrowheads="1"/>
            </p:cNvSpPr>
            <p:nvPr/>
          </p:nvSpPr>
          <p:spPr bwMode="auto">
            <a:xfrm>
              <a:off x="-887795" y="5643679"/>
              <a:ext cx="77744" cy="28749"/>
            </a:xfrm>
            <a:prstGeom prst="rect">
              <a:avLst/>
            </a:prstGeom>
            <a:solidFill>
              <a:srgbClr val="DF5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62" name="Freeform 266"/>
            <p:cNvSpPr/>
            <p:nvPr/>
          </p:nvSpPr>
          <p:spPr bwMode="auto">
            <a:xfrm>
              <a:off x="-1020203" y="5629912"/>
              <a:ext cx="324337" cy="305306"/>
            </a:xfrm>
            <a:custGeom>
              <a:avLst/>
              <a:gdLst>
                <a:gd name="T0" fmla="*/ 224050 w 1271"/>
                <a:gd name="T1" fmla="*/ 0 h 1196"/>
                <a:gd name="T2" fmla="*/ 226347 w 1271"/>
                <a:gd name="T3" fmla="*/ 5871 h 1196"/>
                <a:gd name="T4" fmla="*/ 226347 w 1271"/>
                <a:gd name="T5" fmla="*/ 128402 h 1196"/>
                <a:gd name="T6" fmla="*/ 226347 w 1271"/>
                <a:gd name="T7" fmla="*/ 152908 h 1196"/>
                <a:gd name="T8" fmla="*/ 218181 w 1271"/>
                <a:gd name="T9" fmla="*/ 161077 h 1196"/>
                <a:gd name="T10" fmla="*/ 136523 w 1271"/>
                <a:gd name="T11" fmla="*/ 161077 h 1196"/>
                <a:gd name="T12" fmla="*/ 137543 w 1271"/>
                <a:gd name="T13" fmla="*/ 165161 h 1196"/>
                <a:gd name="T14" fmla="*/ 142647 w 1271"/>
                <a:gd name="T15" fmla="*/ 185583 h 1196"/>
                <a:gd name="T16" fmla="*/ 161020 w 1271"/>
                <a:gd name="T17" fmla="*/ 185583 h 1196"/>
                <a:gd name="T18" fmla="*/ 161020 w 1271"/>
                <a:gd name="T19" fmla="*/ 193752 h 1196"/>
                <a:gd name="T20" fmla="*/ 144688 w 1271"/>
                <a:gd name="T21" fmla="*/ 193752 h 1196"/>
                <a:gd name="T22" fmla="*/ 79362 w 1271"/>
                <a:gd name="T23" fmla="*/ 193752 h 1196"/>
                <a:gd name="T24" fmla="*/ 63030 w 1271"/>
                <a:gd name="T25" fmla="*/ 193752 h 1196"/>
                <a:gd name="T26" fmla="*/ 63030 w 1271"/>
                <a:gd name="T27" fmla="*/ 185583 h 1196"/>
                <a:gd name="T28" fmla="*/ 81403 w 1271"/>
                <a:gd name="T29" fmla="*/ 185583 h 1196"/>
                <a:gd name="T30" fmla="*/ 86507 w 1271"/>
                <a:gd name="T31" fmla="*/ 165161 h 1196"/>
                <a:gd name="T32" fmla="*/ 87528 w 1271"/>
                <a:gd name="T33" fmla="*/ 161077 h 1196"/>
                <a:gd name="T34" fmla="*/ 63030 w 1271"/>
                <a:gd name="T35" fmla="*/ 161077 h 1196"/>
                <a:gd name="T36" fmla="*/ 5869 w 1271"/>
                <a:gd name="T37" fmla="*/ 161077 h 1196"/>
                <a:gd name="T38" fmla="*/ 0 w 1271"/>
                <a:gd name="T39" fmla="*/ 158780 h 1196"/>
                <a:gd name="T40" fmla="*/ 32663 w 1271"/>
                <a:gd name="T41" fmla="*/ 191454 h 1196"/>
                <a:gd name="T42" fmla="*/ 146730 w 1271"/>
                <a:gd name="T43" fmla="*/ 305306 h 1196"/>
                <a:gd name="T44" fmla="*/ 324337 w 1271"/>
                <a:gd name="T45" fmla="*/ 100577 h 1196"/>
                <a:gd name="T46" fmla="*/ 224050 w 1271"/>
                <a:gd name="T47" fmla="*/ 0 h 119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71" h="1196">
                  <a:moveTo>
                    <a:pt x="878" y="0"/>
                  </a:moveTo>
                  <a:cubicBezTo>
                    <a:pt x="883" y="6"/>
                    <a:pt x="887" y="14"/>
                    <a:pt x="887" y="23"/>
                  </a:cubicBezTo>
                  <a:cubicBezTo>
                    <a:pt x="887" y="503"/>
                    <a:pt x="887" y="503"/>
                    <a:pt x="887" y="503"/>
                  </a:cubicBezTo>
                  <a:cubicBezTo>
                    <a:pt x="887" y="599"/>
                    <a:pt x="887" y="599"/>
                    <a:pt x="887" y="599"/>
                  </a:cubicBezTo>
                  <a:cubicBezTo>
                    <a:pt x="887" y="617"/>
                    <a:pt x="873" y="631"/>
                    <a:pt x="855" y="631"/>
                  </a:cubicBezTo>
                  <a:cubicBezTo>
                    <a:pt x="535" y="631"/>
                    <a:pt x="535" y="631"/>
                    <a:pt x="535" y="631"/>
                  </a:cubicBezTo>
                  <a:cubicBezTo>
                    <a:pt x="539" y="647"/>
                    <a:pt x="539" y="647"/>
                    <a:pt x="539" y="647"/>
                  </a:cubicBezTo>
                  <a:cubicBezTo>
                    <a:pt x="559" y="727"/>
                    <a:pt x="559" y="727"/>
                    <a:pt x="559" y="727"/>
                  </a:cubicBezTo>
                  <a:cubicBezTo>
                    <a:pt x="631" y="727"/>
                    <a:pt x="631" y="727"/>
                    <a:pt x="631" y="727"/>
                  </a:cubicBezTo>
                  <a:cubicBezTo>
                    <a:pt x="631" y="759"/>
                    <a:pt x="631" y="759"/>
                    <a:pt x="631" y="759"/>
                  </a:cubicBezTo>
                  <a:cubicBezTo>
                    <a:pt x="567" y="759"/>
                    <a:pt x="567" y="759"/>
                    <a:pt x="567" y="759"/>
                  </a:cubicBezTo>
                  <a:cubicBezTo>
                    <a:pt x="311" y="759"/>
                    <a:pt x="311" y="759"/>
                    <a:pt x="311" y="759"/>
                  </a:cubicBezTo>
                  <a:cubicBezTo>
                    <a:pt x="247" y="759"/>
                    <a:pt x="247" y="759"/>
                    <a:pt x="247" y="759"/>
                  </a:cubicBezTo>
                  <a:cubicBezTo>
                    <a:pt x="247" y="727"/>
                    <a:pt x="247" y="727"/>
                    <a:pt x="247" y="727"/>
                  </a:cubicBezTo>
                  <a:cubicBezTo>
                    <a:pt x="319" y="727"/>
                    <a:pt x="319" y="727"/>
                    <a:pt x="319" y="727"/>
                  </a:cubicBezTo>
                  <a:cubicBezTo>
                    <a:pt x="339" y="647"/>
                    <a:pt x="339" y="647"/>
                    <a:pt x="339" y="647"/>
                  </a:cubicBezTo>
                  <a:cubicBezTo>
                    <a:pt x="343" y="631"/>
                    <a:pt x="343" y="631"/>
                    <a:pt x="343" y="631"/>
                  </a:cubicBezTo>
                  <a:cubicBezTo>
                    <a:pt x="247" y="631"/>
                    <a:pt x="247" y="631"/>
                    <a:pt x="247" y="631"/>
                  </a:cubicBezTo>
                  <a:cubicBezTo>
                    <a:pt x="23" y="631"/>
                    <a:pt x="23" y="631"/>
                    <a:pt x="23" y="631"/>
                  </a:cubicBezTo>
                  <a:cubicBezTo>
                    <a:pt x="14" y="631"/>
                    <a:pt x="6" y="627"/>
                    <a:pt x="0" y="622"/>
                  </a:cubicBezTo>
                  <a:cubicBezTo>
                    <a:pt x="128" y="750"/>
                    <a:pt x="128" y="750"/>
                    <a:pt x="128" y="750"/>
                  </a:cubicBezTo>
                  <a:cubicBezTo>
                    <a:pt x="575" y="1196"/>
                    <a:pt x="575" y="1196"/>
                    <a:pt x="575" y="1196"/>
                  </a:cubicBezTo>
                  <a:cubicBezTo>
                    <a:pt x="964" y="1132"/>
                    <a:pt x="1262" y="799"/>
                    <a:pt x="1271" y="394"/>
                  </a:cubicBezTo>
                  <a:lnTo>
                    <a:pt x="878" y="0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9" name="组合 538"/>
          <p:cNvGrpSpPr/>
          <p:nvPr/>
        </p:nvGrpSpPr>
        <p:grpSpPr bwMode="auto">
          <a:xfrm>
            <a:off x="6448425" y="5041900"/>
            <a:ext cx="604838" cy="423863"/>
            <a:chOff x="-2492878" y="5970445"/>
            <a:chExt cx="604538" cy="424756"/>
          </a:xfrm>
        </p:grpSpPr>
        <p:sp>
          <p:nvSpPr>
            <p:cNvPr id="19126" name="Oval 282"/>
            <p:cNvSpPr>
              <a:spLocks noChangeArrowheads="1"/>
            </p:cNvSpPr>
            <p:nvPr/>
          </p:nvSpPr>
          <p:spPr bwMode="auto">
            <a:xfrm>
              <a:off x="-2492878" y="5970445"/>
              <a:ext cx="424756" cy="424756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27" name="Freeform 283"/>
            <p:cNvSpPr/>
            <p:nvPr/>
          </p:nvSpPr>
          <p:spPr bwMode="auto">
            <a:xfrm>
              <a:off x="-2284752" y="6104877"/>
              <a:ext cx="8503" cy="114996"/>
            </a:xfrm>
            <a:custGeom>
              <a:avLst/>
              <a:gdLst>
                <a:gd name="T0" fmla="*/ 4252 w 32"/>
                <a:gd name="T1" fmla="*/ 114996 h 450"/>
                <a:gd name="T2" fmla="*/ 0 w 32"/>
                <a:gd name="T3" fmla="*/ 110907 h 450"/>
                <a:gd name="T4" fmla="*/ 0 w 32"/>
                <a:gd name="T5" fmla="*/ 4089 h 450"/>
                <a:gd name="T6" fmla="*/ 4252 w 32"/>
                <a:gd name="T7" fmla="*/ 0 h 450"/>
                <a:gd name="T8" fmla="*/ 8503 w 32"/>
                <a:gd name="T9" fmla="*/ 4089 h 450"/>
                <a:gd name="T10" fmla="*/ 8503 w 32"/>
                <a:gd name="T11" fmla="*/ 110907 h 450"/>
                <a:gd name="T12" fmla="*/ 4252 w 32"/>
                <a:gd name="T13" fmla="*/ 114996 h 4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450">
                  <a:moveTo>
                    <a:pt x="16" y="450"/>
                  </a:moveTo>
                  <a:cubicBezTo>
                    <a:pt x="7" y="450"/>
                    <a:pt x="0" y="442"/>
                    <a:pt x="0" y="43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434"/>
                    <a:pt x="32" y="434"/>
                    <a:pt x="32" y="434"/>
                  </a:cubicBezTo>
                  <a:cubicBezTo>
                    <a:pt x="32" y="442"/>
                    <a:pt x="25" y="450"/>
                    <a:pt x="16" y="450"/>
                  </a:cubicBez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28" name="Freeform 284"/>
            <p:cNvSpPr/>
            <p:nvPr/>
          </p:nvSpPr>
          <p:spPr bwMode="auto">
            <a:xfrm>
              <a:off x="-2211462" y="6115810"/>
              <a:ext cx="45755" cy="108922"/>
            </a:xfrm>
            <a:custGeom>
              <a:avLst/>
              <a:gdLst>
                <a:gd name="T0" fmla="*/ 4601 w 179"/>
                <a:gd name="T1" fmla="*/ 108922 h 427"/>
                <a:gd name="T2" fmla="*/ 3067 w 179"/>
                <a:gd name="T3" fmla="*/ 108667 h 427"/>
                <a:gd name="T4" fmla="*/ 767 w 179"/>
                <a:gd name="T5" fmla="*/ 103565 h 427"/>
                <a:gd name="T6" fmla="*/ 37320 w 179"/>
                <a:gd name="T7" fmla="*/ 3316 h 427"/>
                <a:gd name="T8" fmla="*/ 42432 w 179"/>
                <a:gd name="T9" fmla="*/ 765 h 427"/>
                <a:gd name="T10" fmla="*/ 44988 w 179"/>
                <a:gd name="T11" fmla="*/ 6122 h 427"/>
                <a:gd name="T12" fmla="*/ 8435 w 179"/>
                <a:gd name="T13" fmla="*/ 106371 h 427"/>
                <a:gd name="T14" fmla="*/ 4601 w 179"/>
                <a:gd name="T15" fmla="*/ 108922 h 4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9" h="427">
                  <a:moveTo>
                    <a:pt x="18" y="427"/>
                  </a:moveTo>
                  <a:cubicBezTo>
                    <a:pt x="16" y="427"/>
                    <a:pt x="14" y="427"/>
                    <a:pt x="12" y="426"/>
                  </a:cubicBezTo>
                  <a:cubicBezTo>
                    <a:pt x="4" y="423"/>
                    <a:pt x="0" y="414"/>
                    <a:pt x="3" y="406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9" y="4"/>
                    <a:pt x="158" y="0"/>
                    <a:pt x="166" y="3"/>
                  </a:cubicBezTo>
                  <a:cubicBezTo>
                    <a:pt x="175" y="6"/>
                    <a:pt x="179" y="16"/>
                    <a:pt x="176" y="24"/>
                  </a:cubicBezTo>
                  <a:cubicBezTo>
                    <a:pt x="33" y="417"/>
                    <a:pt x="33" y="417"/>
                    <a:pt x="33" y="417"/>
                  </a:cubicBezTo>
                  <a:cubicBezTo>
                    <a:pt x="31" y="423"/>
                    <a:pt x="25" y="427"/>
                    <a:pt x="18" y="427"/>
                  </a:cubicBez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29" name="Freeform 285"/>
            <p:cNvSpPr/>
            <p:nvPr/>
          </p:nvSpPr>
          <p:spPr bwMode="auto">
            <a:xfrm>
              <a:off x="-2395294" y="6115810"/>
              <a:ext cx="45755" cy="108922"/>
            </a:xfrm>
            <a:custGeom>
              <a:avLst/>
              <a:gdLst>
                <a:gd name="T0" fmla="*/ 41154 w 179"/>
                <a:gd name="T1" fmla="*/ 108922 h 427"/>
                <a:gd name="T2" fmla="*/ 37320 w 179"/>
                <a:gd name="T3" fmla="*/ 106371 h 427"/>
                <a:gd name="T4" fmla="*/ 767 w 179"/>
                <a:gd name="T5" fmla="*/ 6122 h 427"/>
                <a:gd name="T6" fmla="*/ 3323 w 179"/>
                <a:gd name="T7" fmla="*/ 765 h 427"/>
                <a:gd name="T8" fmla="*/ 8435 w 179"/>
                <a:gd name="T9" fmla="*/ 3316 h 427"/>
                <a:gd name="T10" fmla="*/ 44988 w 179"/>
                <a:gd name="T11" fmla="*/ 103565 h 427"/>
                <a:gd name="T12" fmla="*/ 42688 w 179"/>
                <a:gd name="T13" fmla="*/ 108667 h 427"/>
                <a:gd name="T14" fmla="*/ 41154 w 179"/>
                <a:gd name="T15" fmla="*/ 108922 h 4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9" h="427">
                  <a:moveTo>
                    <a:pt x="161" y="427"/>
                  </a:moveTo>
                  <a:cubicBezTo>
                    <a:pt x="154" y="427"/>
                    <a:pt x="148" y="423"/>
                    <a:pt x="146" y="41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0" y="16"/>
                    <a:pt x="4" y="6"/>
                    <a:pt x="13" y="3"/>
                  </a:cubicBezTo>
                  <a:cubicBezTo>
                    <a:pt x="21" y="0"/>
                    <a:pt x="30" y="4"/>
                    <a:pt x="33" y="13"/>
                  </a:cubicBezTo>
                  <a:cubicBezTo>
                    <a:pt x="176" y="406"/>
                    <a:pt x="176" y="406"/>
                    <a:pt x="176" y="406"/>
                  </a:cubicBezTo>
                  <a:cubicBezTo>
                    <a:pt x="179" y="414"/>
                    <a:pt x="175" y="423"/>
                    <a:pt x="167" y="426"/>
                  </a:cubicBezTo>
                  <a:cubicBezTo>
                    <a:pt x="165" y="427"/>
                    <a:pt x="163" y="427"/>
                    <a:pt x="161" y="427"/>
                  </a:cubicBez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30" name="Freeform 286"/>
            <p:cNvSpPr/>
            <p:nvPr/>
          </p:nvSpPr>
          <p:spPr bwMode="auto">
            <a:xfrm>
              <a:off x="-2390839" y="6198413"/>
              <a:ext cx="220679" cy="48995"/>
            </a:xfrm>
            <a:custGeom>
              <a:avLst/>
              <a:gdLst>
                <a:gd name="T0" fmla="*/ 220679 w 864"/>
                <a:gd name="T1" fmla="*/ 40829 h 192"/>
                <a:gd name="T2" fmla="*/ 212506 w 864"/>
                <a:gd name="T3" fmla="*/ 48995 h 192"/>
                <a:gd name="T4" fmla="*/ 8173 w 864"/>
                <a:gd name="T5" fmla="*/ 48995 h 192"/>
                <a:gd name="T6" fmla="*/ 0 w 864"/>
                <a:gd name="T7" fmla="*/ 40829 h 192"/>
                <a:gd name="T8" fmla="*/ 0 w 864"/>
                <a:gd name="T9" fmla="*/ 8166 h 192"/>
                <a:gd name="T10" fmla="*/ 8173 w 864"/>
                <a:gd name="T11" fmla="*/ 0 h 192"/>
                <a:gd name="T12" fmla="*/ 212506 w 864"/>
                <a:gd name="T13" fmla="*/ 0 h 192"/>
                <a:gd name="T14" fmla="*/ 220679 w 864"/>
                <a:gd name="T15" fmla="*/ 8166 h 192"/>
                <a:gd name="T16" fmla="*/ 220679 w 864"/>
                <a:gd name="T17" fmla="*/ 40829 h 1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64" h="192">
                  <a:moveTo>
                    <a:pt x="864" y="160"/>
                  </a:moveTo>
                  <a:cubicBezTo>
                    <a:pt x="864" y="178"/>
                    <a:pt x="849" y="192"/>
                    <a:pt x="832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15" y="192"/>
                    <a:pt x="0" y="178"/>
                    <a:pt x="0" y="16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832" y="0"/>
                    <a:pt x="832" y="0"/>
                    <a:pt x="832" y="0"/>
                  </a:cubicBezTo>
                  <a:cubicBezTo>
                    <a:pt x="849" y="0"/>
                    <a:pt x="864" y="15"/>
                    <a:pt x="864" y="32"/>
                  </a:cubicBezTo>
                  <a:lnTo>
                    <a:pt x="864" y="160"/>
                  </a:lnTo>
                  <a:close/>
                </a:path>
              </a:pathLst>
            </a:custGeom>
            <a:solidFill>
              <a:srgbClr val="A8A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31" name="Freeform 287"/>
            <p:cNvSpPr/>
            <p:nvPr/>
          </p:nvSpPr>
          <p:spPr bwMode="auto">
            <a:xfrm>
              <a:off x="-2390839" y="6199222"/>
              <a:ext cx="220679" cy="48995"/>
            </a:xfrm>
            <a:custGeom>
              <a:avLst/>
              <a:gdLst>
                <a:gd name="T0" fmla="*/ 0 w 864"/>
                <a:gd name="T1" fmla="*/ 48995 h 192"/>
                <a:gd name="T2" fmla="*/ 0 w 864"/>
                <a:gd name="T3" fmla="*/ 8166 h 192"/>
                <a:gd name="T4" fmla="*/ 8173 w 864"/>
                <a:gd name="T5" fmla="*/ 0 h 192"/>
                <a:gd name="T6" fmla="*/ 212506 w 864"/>
                <a:gd name="T7" fmla="*/ 0 h 192"/>
                <a:gd name="T8" fmla="*/ 220679 w 864"/>
                <a:gd name="T9" fmla="*/ 8166 h 192"/>
                <a:gd name="T10" fmla="*/ 220679 w 864"/>
                <a:gd name="T11" fmla="*/ 48995 h 192"/>
                <a:gd name="T12" fmla="*/ 0 w 864"/>
                <a:gd name="T13" fmla="*/ 48995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64" h="192">
                  <a:moveTo>
                    <a:pt x="0" y="19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832" y="0"/>
                    <a:pt x="832" y="0"/>
                    <a:pt x="832" y="0"/>
                  </a:cubicBezTo>
                  <a:cubicBezTo>
                    <a:pt x="849" y="0"/>
                    <a:pt x="864" y="15"/>
                    <a:pt x="864" y="32"/>
                  </a:cubicBezTo>
                  <a:cubicBezTo>
                    <a:pt x="864" y="192"/>
                    <a:pt x="864" y="192"/>
                    <a:pt x="864" y="192"/>
                  </a:cubicBezTo>
                  <a:lnTo>
                    <a:pt x="0" y="1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32" name="Freeform 288"/>
            <p:cNvSpPr/>
            <p:nvPr/>
          </p:nvSpPr>
          <p:spPr bwMode="auto">
            <a:xfrm>
              <a:off x="-2360876" y="6217039"/>
              <a:ext cx="160751" cy="31178"/>
            </a:xfrm>
            <a:custGeom>
              <a:avLst/>
              <a:gdLst>
                <a:gd name="T0" fmla="*/ 158710 w 630"/>
                <a:gd name="T1" fmla="*/ 2811 h 122"/>
                <a:gd name="T2" fmla="*/ 152586 w 630"/>
                <a:gd name="T3" fmla="*/ 0 h 122"/>
                <a:gd name="T4" fmla="*/ 8165 w 630"/>
                <a:gd name="T5" fmla="*/ 0 h 122"/>
                <a:gd name="T6" fmla="*/ 0 w 630"/>
                <a:gd name="T7" fmla="*/ 8178 h 122"/>
                <a:gd name="T8" fmla="*/ 0 w 630"/>
                <a:gd name="T9" fmla="*/ 31178 h 122"/>
                <a:gd name="T10" fmla="*/ 160751 w 630"/>
                <a:gd name="T11" fmla="*/ 31178 h 122"/>
                <a:gd name="T12" fmla="*/ 160751 w 630"/>
                <a:gd name="T13" fmla="*/ 8178 h 122"/>
                <a:gd name="T14" fmla="*/ 158710 w 630"/>
                <a:gd name="T15" fmla="*/ 2811 h 1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30" h="122">
                  <a:moveTo>
                    <a:pt x="622" y="11"/>
                  </a:moveTo>
                  <a:cubicBezTo>
                    <a:pt x="616" y="4"/>
                    <a:pt x="608" y="0"/>
                    <a:pt x="59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630" y="122"/>
                    <a:pt x="630" y="122"/>
                    <a:pt x="630" y="122"/>
                  </a:cubicBezTo>
                  <a:cubicBezTo>
                    <a:pt x="630" y="32"/>
                    <a:pt x="630" y="32"/>
                    <a:pt x="630" y="32"/>
                  </a:cubicBezTo>
                  <a:cubicBezTo>
                    <a:pt x="630" y="24"/>
                    <a:pt x="627" y="16"/>
                    <a:pt x="622" y="11"/>
                  </a:cubicBez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33" name="Rectangle 289"/>
            <p:cNvSpPr>
              <a:spLocks noChangeArrowheads="1"/>
            </p:cNvSpPr>
            <p:nvPr/>
          </p:nvSpPr>
          <p:spPr bwMode="auto">
            <a:xfrm>
              <a:off x="-2337796" y="6228376"/>
              <a:ext cx="8908" cy="8503"/>
            </a:xfrm>
            <a:prstGeom prst="rect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34" name="Rectangle 290"/>
            <p:cNvSpPr>
              <a:spLocks noChangeArrowheads="1"/>
            </p:cNvSpPr>
            <p:nvPr/>
          </p:nvSpPr>
          <p:spPr bwMode="auto">
            <a:xfrm>
              <a:off x="-2346299" y="6228376"/>
              <a:ext cx="8503" cy="8503"/>
            </a:xfrm>
            <a:prstGeom prst="rect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35" name="Rectangle 291"/>
            <p:cNvSpPr>
              <a:spLocks noChangeArrowheads="1"/>
            </p:cNvSpPr>
            <p:nvPr/>
          </p:nvSpPr>
          <p:spPr bwMode="auto">
            <a:xfrm>
              <a:off x="-2319979" y="6228376"/>
              <a:ext cx="17411" cy="8503"/>
            </a:xfrm>
            <a:prstGeom prst="rect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36" name="Rectangle 292"/>
            <p:cNvSpPr>
              <a:spLocks noChangeArrowheads="1"/>
            </p:cNvSpPr>
            <p:nvPr/>
          </p:nvSpPr>
          <p:spPr bwMode="auto">
            <a:xfrm>
              <a:off x="-2276249" y="6228376"/>
              <a:ext cx="17816" cy="8503"/>
            </a:xfrm>
            <a:prstGeom prst="rect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37" name="Rectangle 293"/>
            <p:cNvSpPr>
              <a:spLocks noChangeArrowheads="1"/>
            </p:cNvSpPr>
            <p:nvPr/>
          </p:nvSpPr>
          <p:spPr bwMode="auto">
            <a:xfrm>
              <a:off x="-2293660" y="6228376"/>
              <a:ext cx="8908" cy="8503"/>
            </a:xfrm>
            <a:prstGeom prst="rect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38" name="Rectangle 294"/>
            <p:cNvSpPr>
              <a:spLocks noChangeArrowheads="1"/>
            </p:cNvSpPr>
            <p:nvPr/>
          </p:nvSpPr>
          <p:spPr bwMode="auto">
            <a:xfrm>
              <a:off x="-2241021" y="6228376"/>
              <a:ext cx="4454" cy="8503"/>
            </a:xfrm>
            <a:prstGeom prst="rect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39" name="Rectangle 295"/>
            <p:cNvSpPr>
              <a:spLocks noChangeArrowheads="1"/>
            </p:cNvSpPr>
            <p:nvPr/>
          </p:nvSpPr>
          <p:spPr bwMode="auto">
            <a:xfrm>
              <a:off x="-2223205" y="6228376"/>
              <a:ext cx="8503" cy="8503"/>
            </a:xfrm>
            <a:prstGeom prst="rect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40" name="Freeform 296"/>
            <p:cNvSpPr/>
            <p:nvPr/>
          </p:nvSpPr>
          <p:spPr bwMode="auto">
            <a:xfrm>
              <a:off x="-2277868" y="6106092"/>
              <a:ext cx="79768" cy="92321"/>
            </a:xfrm>
            <a:custGeom>
              <a:avLst/>
              <a:gdLst>
                <a:gd name="T0" fmla="*/ 1282 w 311"/>
                <a:gd name="T1" fmla="*/ 12020 h 361"/>
                <a:gd name="T2" fmla="*/ 1282 w 311"/>
                <a:gd name="T3" fmla="*/ 27875 h 361"/>
                <a:gd name="T4" fmla="*/ 1282 w 311"/>
                <a:gd name="T5" fmla="*/ 92321 h 361"/>
                <a:gd name="T6" fmla="*/ 75151 w 311"/>
                <a:gd name="T7" fmla="*/ 92321 h 361"/>
                <a:gd name="T8" fmla="*/ 79768 w 311"/>
                <a:gd name="T9" fmla="*/ 79278 h 361"/>
                <a:gd name="T10" fmla="*/ 14620 w 311"/>
                <a:gd name="T11" fmla="*/ 14577 h 361"/>
                <a:gd name="T12" fmla="*/ 12055 w 311"/>
                <a:gd name="T13" fmla="*/ 12020 h 361"/>
                <a:gd name="T14" fmla="*/ 0 w 311"/>
                <a:gd name="T15" fmla="*/ 0 h 361"/>
                <a:gd name="T16" fmla="*/ 1282 w 311"/>
                <a:gd name="T17" fmla="*/ 3069 h 361"/>
                <a:gd name="T18" fmla="*/ 1282 w 311"/>
                <a:gd name="T19" fmla="*/ 12020 h 3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11" h="361">
                  <a:moveTo>
                    <a:pt x="5" y="47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361"/>
                    <a:pt x="5" y="361"/>
                    <a:pt x="5" y="361"/>
                  </a:cubicBezTo>
                  <a:cubicBezTo>
                    <a:pt x="293" y="361"/>
                    <a:pt x="293" y="361"/>
                    <a:pt x="293" y="361"/>
                  </a:cubicBezTo>
                  <a:cubicBezTo>
                    <a:pt x="311" y="310"/>
                    <a:pt x="311" y="310"/>
                    <a:pt x="311" y="310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5" y="7"/>
                    <a:pt x="5" y="12"/>
                  </a:cubicBezTo>
                  <a:lnTo>
                    <a:pt x="5" y="47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41" name="Freeform 297"/>
            <p:cNvSpPr/>
            <p:nvPr/>
          </p:nvSpPr>
          <p:spPr bwMode="auto">
            <a:xfrm>
              <a:off x="-2387600" y="6117430"/>
              <a:ext cx="80983" cy="80983"/>
            </a:xfrm>
            <a:custGeom>
              <a:avLst/>
              <a:gdLst>
                <a:gd name="T0" fmla="*/ 766 w 317"/>
                <a:gd name="T1" fmla="*/ 1281 h 316"/>
                <a:gd name="T2" fmla="*/ 29634 w 317"/>
                <a:gd name="T3" fmla="*/ 80983 h 316"/>
                <a:gd name="T4" fmla="*/ 46750 w 317"/>
                <a:gd name="T5" fmla="*/ 80983 h 316"/>
                <a:gd name="T6" fmla="*/ 80983 w 317"/>
                <a:gd name="T7" fmla="*/ 80983 h 316"/>
                <a:gd name="T8" fmla="*/ 63867 w 317"/>
                <a:gd name="T9" fmla="*/ 64069 h 316"/>
                <a:gd name="T10" fmla="*/ 511 w 317"/>
                <a:gd name="T11" fmla="*/ 513 h 316"/>
                <a:gd name="T12" fmla="*/ 0 w 317"/>
                <a:gd name="T13" fmla="*/ 0 h 316"/>
                <a:gd name="T14" fmla="*/ 255 w 317"/>
                <a:gd name="T15" fmla="*/ 513 h 316"/>
                <a:gd name="T16" fmla="*/ 766 w 317"/>
                <a:gd name="T17" fmla="*/ 1281 h 3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7" h="316">
                  <a:moveTo>
                    <a:pt x="3" y="5"/>
                  </a:moveTo>
                  <a:cubicBezTo>
                    <a:pt x="116" y="316"/>
                    <a:pt x="116" y="316"/>
                    <a:pt x="116" y="316"/>
                  </a:cubicBezTo>
                  <a:cubicBezTo>
                    <a:pt x="183" y="316"/>
                    <a:pt x="183" y="316"/>
                    <a:pt x="183" y="316"/>
                  </a:cubicBezTo>
                  <a:cubicBezTo>
                    <a:pt x="317" y="316"/>
                    <a:pt x="317" y="316"/>
                    <a:pt x="317" y="316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2" y="3"/>
                    <a:pt x="3" y="4"/>
                    <a:pt x="3" y="5"/>
                  </a:cubicBez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42" name="Freeform 298"/>
            <p:cNvSpPr/>
            <p:nvPr/>
          </p:nvSpPr>
          <p:spPr bwMode="auto">
            <a:xfrm>
              <a:off x="-2390839" y="6118239"/>
              <a:ext cx="320288" cy="274127"/>
            </a:xfrm>
            <a:custGeom>
              <a:avLst/>
              <a:gdLst>
                <a:gd name="T0" fmla="*/ 223819 w 1255"/>
                <a:gd name="T1" fmla="*/ 0 h 1075"/>
                <a:gd name="T2" fmla="*/ 223819 w 1255"/>
                <a:gd name="T3" fmla="*/ 0 h 1075"/>
                <a:gd name="T4" fmla="*/ 223819 w 1255"/>
                <a:gd name="T5" fmla="*/ 0 h 1075"/>
                <a:gd name="T6" fmla="*/ 224329 w 1255"/>
                <a:gd name="T7" fmla="*/ 3825 h 1075"/>
                <a:gd name="T8" fmla="*/ 223308 w 1255"/>
                <a:gd name="T9" fmla="*/ 6375 h 1075"/>
                <a:gd name="T10" fmla="*/ 198808 w 1255"/>
                <a:gd name="T11" fmla="*/ 73696 h 1075"/>
                <a:gd name="T12" fmla="*/ 196511 w 1255"/>
                <a:gd name="T13" fmla="*/ 80071 h 1075"/>
                <a:gd name="T14" fmla="*/ 205444 w 1255"/>
                <a:gd name="T15" fmla="*/ 80071 h 1075"/>
                <a:gd name="T16" fmla="*/ 212334 w 1255"/>
                <a:gd name="T17" fmla="*/ 80071 h 1075"/>
                <a:gd name="T18" fmla="*/ 220501 w 1255"/>
                <a:gd name="T19" fmla="*/ 88486 h 1075"/>
                <a:gd name="T20" fmla="*/ 220501 w 1255"/>
                <a:gd name="T21" fmla="*/ 89251 h 1075"/>
                <a:gd name="T22" fmla="*/ 220501 w 1255"/>
                <a:gd name="T23" fmla="*/ 95371 h 1075"/>
                <a:gd name="T24" fmla="*/ 220501 w 1255"/>
                <a:gd name="T25" fmla="*/ 121126 h 1075"/>
                <a:gd name="T26" fmla="*/ 220501 w 1255"/>
                <a:gd name="T27" fmla="*/ 130051 h 1075"/>
                <a:gd name="T28" fmla="*/ 190642 w 1255"/>
                <a:gd name="T29" fmla="*/ 130051 h 1075"/>
                <a:gd name="T30" fmla="*/ 133730 w 1255"/>
                <a:gd name="T31" fmla="*/ 130051 h 1075"/>
                <a:gd name="T32" fmla="*/ 29860 w 1255"/>
                <a:gd name="T33" fmla="*/ 130051 h 1075"/>
                <a:gd name="T34" fmla="*/ 0 w 1255"/>
                <a:gd name="T35" fmla="*/ 130051 h 1075"/>
                <a:gd name="T36" fmla="*/ 144193 w 1255"/>
                <a:gd name="T37" fmla="*/ 274127 h 1075"/>
                <a:gd name="T38" fmla="*/ 223308 w 1255"/>
                <a:gd name="T39" fmla="*/ 244292 h 1075"/>
                <a:gd name="T40" fmla="*/ 237855 w 1255"/>
                <a:gd name="T41" fmla="*/ 234347 h 1075"/>
                <a:gd name="T42" fmla="*/ 294767 w 1255"/>
                <a:gd name="T43" fmla="*/ 169576 h 1075"/>
                <a:gd name="T44" fmla="*/ 320288 w 1255"/>
                <a:gd name="T45" fmla="*/ 96391 h 1075"/>
                <a:gd name="T46" fmla="*/ 223819 w 1255"/>
                <a:gd name="T47" fmla="*/ 0 h 107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55" h="1075">
                  <a:moveTo>
                    <a:pt x="877" y="0"/>
                  </a:moveTo>
                  <a:cubicBezTo>
                    <a:pt x="877" y="0"/>
                    <a:pt x="877" y="0"/>
                    <a:pt x="877" y="0"/>
                  </a:cubicBezTo>
                  <a:cubicBezTo>
                    <a:pt x="877" y="0"/>
                    <a:pt x="877" y="0"/>
                    <a:pt x="877" y="0"/>
                  </a:cubicBezTo>
                  <a:cubicBezTo>
                    <a:pt x="880" y="4"/>
                    <a:pt x="881" y="10"/>
                    <a:pt x="879" y="15"/>
                  </a:cubicBezTo>
                  <a:cubicBezTo>
                    <a:pt x="875" y="25"/>
                    <a:pt x="875" y="25"/>
                    <a:pt x="875" y="25"/>
                  </a:cubicBezTo>
                  <a:cubicBezTo>
                    <a:pt x="779" y="289"/>
                    <a:pt x="779" y="289"/>
                    <a:pt x="779" y="289"/>
                  </a:cubicBezTo>
                  <a:cubicBezTo>
                    <a:pt x="770" y="314"/>
                    <a:pt x="770" y="314"/>
                    <a:pt x="770" y="314"/>
                  </a:cubicBezTo>
                  <a:cubicBezTo>
                    <a:pt x="805" y="314"/>
                    <a:pt x="805" y="314"/>
                    <a:pt x="805" y="314"/>
                  </a:cubicBezTo>
                  <a:cubicBezTo>
                    <a:pt x="832" y="314"/>
                    <a:pt x="832" y="314"/>
                    <a:pt x="832" y="314"/>
                  </a:cubicBezTo>
                  <a:cubicBezTo>
                    <a:pt x="849" y="314"/>
                    <a:pt x="864" y="330"/>
                    <a:pt x="864" y="347"/>
                  </a:cubicBezTo>
                  <a:cubicBezTo>
                    <a:pt x="864" y="350"/>
                    <a:pt x="864" y="350"/>
                    <a:pt x="864" y="350"/>
                  </a:cubicBezTo>
                  <a:cubicBezTo>
                    <a:pt x="864" y="374"/>
                    <a:pt x="864" y="374"/>
                    <a:pt x="864" y="374"/>
                  </a:cubicBezTo>
                  <a:cubicBezTo>
                    <a:pt x="864" y="475"/>
                    <a:pt x="864" y="475"/>
                    <a:pt x="864" y="475"/>
                  </a:cubicBezTo>
                  <a:cubicBezTo>
                    <a:pt x="864" y="510"/>
                    <a:pt x="864" y="510"/>
                    <a:pt x="864" y="510"/>
                  </a:cubicBezTo>
                  <a:cubicBezTo>
                    <a:pt x="747" y="510"/>
                    <a:pt x="747" y="510"/>
                    <a:pt x="747" y="510"/>
                  </a:cubicBezTo>
                  <a:cubicBezTo>
                    <a:pt x="524" y="510"/>
                    <a:pt x="524" y="510"/>
                    <a:pt x="524" y="510"/>
                  </a:cubicBezTo>
                  <a:cubicBezTo>
                    <a:pt x="117" y="510"/>
                    <a:pt x="117" y="510"/>
                    <a:pt x="117" y="510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565" y="1075"/>
                    <a:pt x="565" y="1075"/>
                    <a:pt x="565" y="1075"/>
                  </a:cubicBezTo>
                  <a:cubicBezTo>
                    <a:pt x="678" y="1057"/>
                    <a:pt x="783" y="1016"/>
                    <a:pt x="875" y="958"/>
                  </a:cubicBezTo>
                  <a:cubicBezTo>
                    <a:pt x="895" y="946"/>
                    <a:pt x="914" y="933"/>
                    <a:pt x="932" y="919"/>
                  </a:cubicBezTo>
                  <a:cubicBezTo>
                    <a:pt x="1023" y="851"/>
                    <a:pt x="1099" y="764"/>
                    <a:pt x="1155" y="665"/>
                  </a:cubicBezTo>
                  <a:cubicBezTo>
                    <a:pt x="1205" y="578"/>
                    <a:pt x="1239" y="481"/>
                    <a:pt x="1255" y="378"/>
                  </a:cubicBezTo>
                  <a:lnTo>
                    <a:pt x="877" y="0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43" name="Freeform 311"/>
            <p:cNvSpPr/>
            <p:nvPr/>
          </p:nvSpPr>
          <p:spPr bwMode="auto">
            <a:xfrm>
              <a:off x="-1894414" y="6165210"/>
              <a:ext cx="6074" cy="5264"/>
            </a:xfrm>
            <a:custGeom>
              <a:avLst/>
              <a:gdLst>
                <a:gd name="T0" fmla="*/ 6074 w 23"/>
                <a:gd name="T1" fmla="*/ 5264 h 22"/>
                <a:gd name="T2" fmla="*/ 6074 w 23"/>
                <a:gd name="T3" fmla="*/ 2153 h 22"/>
                <a:gd name="T4" fmla="*/ 0 w 23"/>
                <a:gd name="T5" fmla="*/ 0 h 22"/>
                <a:gd name="T6" fmla="*/ 6074 w 23"/>
                <a:gd name="T7" fmla="*/ 5264 h 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22">
                  <a:moveTo>
                    <a:pt x="23" y="22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14" y="9"/>
                    <a:pt x="6" y="5"/>
                    <a:pt x="0" y="0"/>
                  </a:cubicBezTo>
                  <a:lnTo>
                    <a:pt x="23" y="22"/>
                  </a:lnTo>
                  <a:close/>
                </a:path>
              </a:pathLst>
            </a:custGeom>
            <a:solidFill>
              <a:srgbClr val="D89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6" name="组合 555"/>
          <p:cNvGrpSpPr/>
          <p:nvPr/>
        </p:nvGrpSpPr>
        <p:grpSpPr bwMode="auto">
          <a:xfrm>
            <a:off x="6907213" y="5041900"/>
            <a:ext cx="423862" cy="423863"/>
            <a:chOff x="-2035324" y="5970445"/>
            <a:chExt cx="424756" cy="424756"/>
          </a:xfrm>
        </p:grpSpPr>
        <p:sp>
          <p:nvSpPr>
            <p:cNvPr id="19113" name="Oval 299"/>
            <p:cNvSpPr>
              <a:spLocks noChangeArrowheads="1"/>
            </p:cNvSpPr>
            <p:nvPr/>
          </p:nvSpPr>
          <p:spPr bwMode="auto">
            <a:xfrm>
              <a:off x="-2035324" y="5970445"/>
              <a:ext cx="424756" cy="424756"/>
            </a:xfrm>
            <a:prstGeom prst="ellipse">
              <a:avLst/>
            </a:prstGeom>
            <a:solidFill>
              <a:srgbClr val="F0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14" name="Rectangle 300"/>
            <p:cNvSpPr>
              <a:spLocks noChangeArrowheads="1"/>
            </p:cNvSpPr>
            <p:nvPr/>
          </p:nvSpPr>
          <p:spPr bwMode="auto">
            <a:xfrm>
              <a:off x="-1831247" y="6252266"/>
              <a:ext cx="16197" cy="142935"/>
            </a:xfrm>
            <a:prstGeom prst="rect">
              <a:avLst/>
            </a:pr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15" name="Rectangle 301"/>
            <p:cNvSpPr>
              <a:spLocks noChangeArrowheads="1"/>
            </p:cNvSpPr>
            <p:nvPr/>
          </p:nvSpPr>
          <p:spPr bwMode="auto">
            <a:xfrm>
              <a:off x="-1831247" y="6252266"/>
              <a:ext cx="16197" cy="142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16" name="Freeform 302"/>
            <p:cNvSpPr/>
            <p:nvPr/>
          </p:nvSpPr>
          <p:spPr bwMode="auto">
            <a:xfrm>
              <a:off x="-1864045" y="6085846"/>
              <a:ext cx="16602" cy="73290"/>
            </a:xfrm>
            <a:custGeom>
              <a:avLst/>
              <a:gdLst>
                <a:gd name="T0" fmla="*/ 16602 w 64"/>
                <a:gd name="T1" fmla="*/ 8143 h 288"/>
                <a:gd name="T2" fmla="*/ 8301 w 64"/>
                <a:gd name="T3" fmla="*/ 0 h 288"/>
                <a:gd name="T4" fmla="*/ 0 w 64"/>
                <a:gd name="T5" fmla="*/ 8143 h 288"/>
                <a:gd name="T6" fmla="*/ 0 w 64"/>
                <a:gd name="T7" fmla="*/ 73290 h 288"/>
                <a:gd name="T8" fmla="*/ 16602 w 64"/>
                <a:gd name="T9" fmla="*/ 73290 h 288"/>
                <a:gd name="T10" fmla="*/ 16602 w 64"/>
                <a:gd name="T11" fmla="*/ 8143 h 2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4" h="288">
                  <a:moveTo>
                    <a:pt x="64" y="32"/>
                  </a:moveTo>
                  <a:cubicBezTo>
                    <a:pt x="64" y="14"/>
                    <a:pt x="5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64" y="288"/>
                    <a:pt x="64" y="288"/>
                    <a:pt x="64" y="288"/>
                  </a:cubicBezTo>
                  <a:lnTo>
                    <a:pt x="6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17" name="Freeform 303"/>
            <p:cNvSpPr/>
            <p:nvPr/>
          </p:nvSpPr>
          <p:spPr bwMode="auto">
            <a:xfrm>
              <a:off x="-1798449" y="6085846"/>
              <a:ext cx="16197" cy="73290"/>
            </a:xfrm>
            <a:custGeom>
              <a:avLst/>
              <a:gdLst>
                <a:gd name="T0" fmla="*/ 16197 w 64"/>
                <a:gd name="T1" fmla="*/ 8143 h 288"/>
                <a:gd name="T2" fmla="*/ 8099 w 64"/>
                <a:gd name="T3" fmla="*/ 0 h 288"/>
                <a:gd name="T4" fmla="*/ 0 w 64"/>
                <a:gd name="T5" fmla="*/ 8143 h 288"/>
                <a:gd name="T6" fmla="*/ 0 w 64"/>
                <a:gd name="T7" fmla="*/ 73290 h 288"/>
                <a:gd name="T8" fmla="*/ 16197 w 64"/>
                <a:gd name="T9" fmla="*/ 73290 h 288"/>
                <a:gd name="T10" fmla="*/ 16197 w 64"/>
                <a:gd name="T11" fmla="*/ 8143 h 2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4" h="288">
                  <a:moveTo>
                    <a:pt x="64" y="32"/>
                  </a:moveTo>
                  <a:cubicBezTo>
                    <a:pt x="64" y="14"/>
                    <a:pt x="5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64" y="288"/>
                    <a:pt x="64" y="288"/>
                    <a:pt x="64" y="288"/>
                  </a:cubicBezTo>
                  <a:lnTo>
                    <a:pt x="6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18" name="Freeform 304"/>
            <p:cNvSpPr/>
            <p:nvPr/>
          </p:nvSpPr>
          <p:spPr bwMode="auto">
            <a:xfrm>
              <a:off x="-1888340" y="6159136"/>
              <a:ext cx="130788" cy="114591"/>
            </a:xfrm>
            <a:custGeom>
              <a:avLst/>
              <a:gdLst>
                <a:gd name="T0" fmla="*/ 106265 w 512"/>
                <a:gd name="T1" fmla="*/ 0 h 448"/>
                <a:gd name="T2" fmla="*/ 89917 w 512"/>
                <a:gd name="T3" fmla="*/ 0 h 448"/>
                <a:gd name="T4" fmla="*/ 40871 w 512"/>
                <a:gd name="T5" fmla="*/ 0 h 448"/>
                <a:gd name="T6" fmla="*/ 24523 w 512"/>
                <a:gd name="T7" fmla="*/ 0 h 448"/>
                <a:gd name="T8" fmla="*/ 0 w 512"/>
                <a:gd name="T9" fmla="*/ 0 h 448"/>
                <a:gd name="T10" fmla="*/ 0 w 512"/>
                <a:gd name="T11" fmla="*/ 16370 h 448"/>
                <a:gd name="T12" fmla="*/ 0 w 512"/>
                <a:gd name="T13" fmla="*/ 32740 h 448"/>
                <a:gd name="T14" fmla="*/ 0 w 512"/>
                <a:gd name="T15" fmla="*/ 49110 h 448"/>
                <a:gd name="T16" fmla="*/ 0 w 512"/>
                <a:gd name="T17" fmla="*/ 65481 h 448"/>
                <a:gd name="T18" fmla="*/ 49046 w 512"/>
                <a:gd name="T19" fmla="*/ 114591 h 448"/>
                <a:gd name="T20" fmla="*/ 57220 w 512"/>
                <a:gd name="T21" fmla="*/ 114591 h 448"/>
                <a:gd name="T22" fmla="*/ 73568 w 512"/>
                <a:gd name="T23" fmla="*/ 114591 h 448"/>
                <a:gd name="T24" fmla="*/ 81743 w 512"/>
                <a:gd name="T25" fmla="*/ 114591 h 448"/>
                <a:gd name="T26" fmla="*/ 130788 w 512"/>
                <a:gd name="T27" fmla="*/ 65481 h 448"/>
                <a:gd name="T28" fmla="*/ 130788 w 512"/>
                <a:gd name="T29" fmla="*/ 49110 h 448"/>
                <a:gd name="T30" fmla="*/ 130788 w 512"/>
                <a:gd name="T31" fmla="*/ 32740 h 448"/>
                <a:gd name="T32" fmla="*/ 130788 w 512"/>
                <a:gd name="T33" fmla="*/ 16370 h 448"/>
                <a:gd name="T34" fmla="*/ 130788 w 512"/>
                <a:gd name="T35" fmla="*/ 0 h 448"/>
                <a:gd name="T36" fmla="*/ 106265 w 512"/>
                <a:gd name="T37" fmla="*/ 0 h 4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12" h="448">
                  <a:moveTo>
                    <a:pt x="416" y="0"/>
                  </a:moveTo>
                  <a:cubicBezTo>
                    <a:pt x="352" y="0"/>
                    <a:pt x="352" y="0"/>
                    <a:pt x="35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362"/>
                    <a:pt x="86" y="448"/>
                    <a:pt x="192" y="448"/>
                  </a:cubicBezTo>
                  <a:cubicBezTo>
                    <a:pt x="224" y="448"/>
                    <a:pt x="224" y="448"/>
                    <a:pt x="224" y="448"/>
                  </a:cubicBezTo>
                  <a:cubicBezTo>
                    <a:pt x="288" y="448"/>
                    <a:pt x="288" y="448"/>
                    <a:pt x="288" y="448"/>
                  </a:cubicBezTo>
                  <a:cubicBezTo>
                    <a:pt x="320" y="448"/>
                    <a:pt x="320" y="448"/>
                    <a:pt x="320" y="448"/>
                  </a:cubicBezTo>
                  <a:cubicBezTo>
                    <a:pt x="426" y="448"/>
                    <a:pt x="512" y="362"/>
                    <a:pt x="512" y="256"/>
                  </a:cubicBezTo>
                  <a:cubicBezTo>
                    <a:pt x="512" y="192"/>
                    <a:pt x="512" y="192"/>
                    <a:pt x="512" y="192"/>
                  </a:cubicBezTo>
                  <a:cubicBezTo>
                    <a:pt x="512" y="128"/>
                    <a:pt x="512" y="128"/>
                    <a:pt x="512" y="128"/>
                  </a:cubicBezTo>
                  <a:cubicBezTo>
                    <a:pt x="512" y="64"/>
                    <a:pt x="512" y="64"/>
                    <a:pt x="512" y="64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416" y="0"/>
                    <a:pt x="416" y="0"/>
                    <a:pt x="416" y="0"/>
                  </a:cubicBezTo>
                </a:path>
              </a:pathLst>
            </a:cu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19" name="Freeform 305"/>
            <p:cNvSpPr/>
            <p:nvPr/>
          </p:nvSpPr>
          <p:spPr bwMode="auto">
            <a:xfrm>
              <a:off x="-1839345" y="6273727"/>
              <a:ext cx="32798" cy="16197"/>
            </a:xfrm>
            <a:custGeom>
              <a:avLst/>
              <a:gdLst>
                <a:gd name="T0" fmla="*/ 32798 w 128"/>
                <a:gd name="T1" fmla="*/ 8099 h 64"/>
                <a:gd name="T2" fmla="*/ 32798 w 128"/>
                <a:gd name="T3" fmla="*/ 0 h 64"/>
                <a:gd name="T4" fmla="*/ 24599 w 128"/>
                <a:gd name="T5" fmla="*/ 0 h 64"/>
                <a:gd name="T6" fmla="*/ 8200 w 128"/>
                <a:gd name="T7" fmla="*/ 0 h 64"/>
                <a:gd name="T8" fmla="*/ 0 w 128"/>
                <a:gd name="T9" fmla="*/ 0 h 64"/>
                <a:gd name="T10" fmla="*/ 0 w 128"/>
                <a:gd name="T11" fmla="*/ 8099 h 64"/>
                <a:gd name="T12" fmla="*/ 8200 w 128"/>
                <a:gd name="T13" fmla="*/ 16197 h 64"/>
                <a:gd name="T14" fmla="*/ 24599 w 128"/>
                <a:gd name="T15" fmla="*/ 16197 h 64"/>
                <a:gd name="T16" fmla="*/ 32798 w 128"/>
                <a:gd name="T17" fmla="*/ 8099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8" h="64">
                  <a:moveTo>
                    <a:pt x="128" y="32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114" y="64"/>
                    <a:pt x="128" y="50"/>
                    <a:pt x="128" y="32"/>
                  </a:cubicBez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20" name="Freeform 306"/>
            <p:cNvSpPr/>
            <p:nvPr/>
          </p:nvSpPr>
          <p:spPr bwMode="auto">
            <a:xfrm>
              <a:off x="-1872144" y="6175332"/>
              <a:ext cx="16602" cy="24700"/>
            </a:xfrm>
            <a:custGeom>
              <a:avLst/>
              <a:gdLst>
                <a:gd name="T0" fmla="*/ 8301 w 64"/>
                <a:gd name="T1" fmla="*/ 0 h 96"/>
                <a:gd name="T2" fmla="*/ 0 w 64"/>
                <a:gd name="T3" fmla="*/ 8233 h 96"/>
                <a:gd name="T4" fmla="*/ 0 w 64"/>
                <a:gd name="T5" fmla="*/ 16467 h 96"/>
                <a:gd name="T6" fmla="*/ 8301 w 64"/>
                <a:gd name="T7" fmla="*/ 24700 h 96"/>
                <a:gd name="T8" fmla="*/ 16602 w 64"/>
                <a:gd name="T9" fmla="*/ 16467 h 96"/>
                <a:gd name="T10" fmla="*/ 16602 w 64"/>
                <a:gd name="T11" fmla="*/ 8233 h 96"/>
                <a:gd name="T12" fmla="*/ 8301 w 64"/>
                <a:gd name="T13" fmla="*/ 0 h 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4" h="96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2"/>
                    <a:pt x="14" y="96"/>
                    <a:pt x="32" y="96"/>
                  </a:cubicBezTo>
                  <a:cubicBezTo>
                    <a:pt x="50" y="96"/>
                    <a:pt x="64" y="82"/>
                    <a:pt x="64" y="64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</a:path>
              </a:pathLst>
            </a:custGeom>
            <a:solidFill>
              <a:srgbClr val="8089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21" name="Freeform 307"/>
            <p:cNvSpPr/>
            <p:nvPr/>
          </p:nvSpPr>
          <p:spPr bwMode="auto">
            <a:xfrm>
              <a:off x="-1872144" y="6216229"/>
              <a:ext cx="40896" cy="40896"/>
            </a:xfrm>
            <a:custGeom>
              <a:avLst/>
              <a:gdLst>
                <a:gd name="T0" fmla="*/ 8179 w 160"/>
                <a:gd name="T1" fmla="*/ 0 h 160"/>
                <a:gd name="T2" fmla="*/ 0 w 160"/>
                <a:gd name="T3" fmla="*/ 8179 h 160"/>
                <a:gd name="T4" fmla="*/ 32717 w 160"/>
                <a:gd name="T5" fmla="*/ 40896 h 160"/>
                <a:gd name="T6" fmla="*/ 40896 w 160"/>
                <a:gd name="T7" fmla="*/ 32717 h 160"/>
                <a:gd name="T8" fmla="*/ 32717 w 160"/>
                <a:gd name="T9" fmla="*/ 24538 h 160"/>
                <a:gd name="T10" fmla="*/ 16358 w 160"/>
                <a:gd name="T11" fmla="*/ 8179 h 160"/>
                <a:gd name="T12" fmla="*/ 8179 w 160"/>
                <a:gd name="T13" fmla="*/ 0 h 1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0" h="160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102"/>
                    <a:pt x="57" y="160"/>
                    <a:pt x="128" y="160"/>
                  </a:cubicBezTo>
                  <a:cubicBezTo>
                    <a:pt x="146" y="160"/>
                    <a:pt x="160" y="146"/>
                    <a:pt x="160" y="128"/>
                  </a:cubicBezTo>
                  <a:cubicBezTo>
                    <a:pt x="160" y="110"/>
                    <a:pt x="146" y="96"/>
                    <a:pt x="128" y="96"/>
                  </a:cubicBezTo>
                  <a:cubicBezTo>
                    <a:pt x="93" y="96"/>
                    <a:pt x="64" y="67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</a:path>
              </a:pathLst>
            </a:custGeom>
            <a:solidFill>
              <a:srgbClr val="8089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22" name="Freeform 308"/>
            <p:cNvSpPr/>
            <p:nvPr/>
          </p:nvSpPr>
          <p:spPr bwMode="auto">
            <a:xfrm>
              <a:off x="-1896438" y="6151038"/>
              <a:ext cx="146984" cy="16197"/>
            </a:xfrm>
            <a:custGeom>
              <a:avLst/>
              <a:gdLst>
                <a:gd name="T0" fmla="*/ 138818 w 576"/>
                <a:gd name="T1" fmla="*/ 16197 h 64"/>
                <a:gd name="T2" fmla="*/ 8166 w 576"/>
                <a:gd name="T3" fmla="*/ 16197 h 64"/>
                <a:gd name="T4" fmla="*/ 0 w 576"/>
                <a:gd name="T5" fmla="*/ 8099 h 64"/>
                <a:gd name="T6" fmla="*/ 8166 w 576"/>
                <a:gd name="T7" fmla="*/ 0 h 64"/>
                <a:gd name="T8" fmla="*/ 138818 w 576"/>
                <a:gd name="T9" fmla="*/ 0 h 64"/>
                <a:gd name="T10" fmla="*/ 146984 w 576"/>
                <a:gd name="T11" fmla="*/ 8099 h 64"/>
                <a:gd name="T12" fmla="*/ 138818 w 576"/>
                <a:gd name="T13" fmla="*/ 1619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76" h="64">
                  <a:moveTo>
                    <a:pt x="544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44" y="0"/>
                    <a:pt x="544" y="0"/>
                    <a:pt x="544" y="0"/>
                  </a:cubicBezTo>
                  <a:cubicBezTo>
                    <a:pt x="562" y="0"/>
                    <a:pt x="576" y="14"/>
                    <a:pt x="576" y="32"/>
                  </a:cubicBezTo>
                  <a:cubicBezTo>
                    <a:pt x="576" y="50"/>
                    <a:pt x="562" y="64"/>
                    <a:pt x="544" y="64"/>
                  </a:cubicBez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23" name="Freeform 309"/>
            <p:cNvSpPr/>
            <p:nvPr/>
          </p:nvSpPr>
          <p:spPr bwMode="auto">
            <a:xfrm>
              <a:off x="-1872953" y="6259960"/>
              <a:ext cx="41706" cy="42111"/>
            </a:xfrm>
            <a:custGeom>
              <a:avLst/>
              <a:gdLst>
                <a:gd name="T0" fmla="*/ 33568 w 164"/>
                <a:gd name="T1" fmla="*/ 21826 h 164"/>
                <a:gd name="T2" fmla="*/ 33568 w 164"/>
                <a:gd name="T3" fmla="*/ 13609 h 164"/>
                <a:gd name="T4" fmla="*/ 17293 w 164"/>
                <a:gd name="T5" fmla="*/ 10785 h 164"/>
                <a:gd name="T6" fmla="*/ 0 w 164"/>
                <a:gd name="T7" fmla="*/ 0 h 164"/>
                <a:gd name="T8" fmla="*/ 17293 w 164"/>
                <a:gd name="T9" fmla="*/ 17461 h 164"/>
                <a:gd name="T10" fmla="*/ 41706 w 164"/>
                <a:gd name="T11" fmla="*/ 42111 h 164"/>
                <a:gd name="T12" fmla="*/ 41706 w 164"/>
                <a:gd name="T13" fmla="*/ 30043 h 164"/>
                <a:gd name="T14" fmla="*/ 33568 w 164"/>
                <a:gd name="T15" fmla="*/ 21826 h 1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4" h="164">
                  <a:moveTo>
                    <a:pt x="132" y="85"/>
                  </a:moveTo>
                  <a:cubicBezTo>
                    <a:pt x="132" y="53"/>
                    <a:pt x="132" y="53"/>
                    <a:pt x="132" y="53"/>
                  </a:cubicBezTo>
                  <a:cubicBezTo>
                    <a:pt x="110" y="53"/>
                    <a:pt x="88" y="49"/>
                    <a:pt x="68" y="42"/>
                  </a:cubicBezTo>
                  <a:cubicBezTo>
                    <a:pt x="42" y="33"/>
                    <a:pt x="19" y="18"/>
                    <a:pt x="0" y="0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164" y="164"/>
                    <a:pt x="164" y="164"/>
                    <a:pt x="164" y="164"/>
                  </a:cubicBezTo>
                  <a:cubicBezTo>
                    <a:pt x="164" y="117"/>
                    <a:pt x="164" y="117"/>
                    <a:pt x="164" y="117"/>
                  </a:cubicBezTo>
                  <a:cubicBezTo>
                    <a:pt x="146" y="117"/>
                    <a:pt x="132" y="103"/>
                    <a:pt x="132" y="85"/>
                  </a:cubicBezTo>
                  <a:close/>
                </a:path>
              </a:pathLst>
            </a:custGeom>
            <a:solidFill>
              <a:srgbClr val="D89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24" name="Freeform 310"/>
            <p:cNvSpPr/>
            <p:nvPr/>
          </p:nvSpPr>
          <p:spPr bwMode="auto">
            <a:xfrm>
              <a:off x="-1849873" y="6087871"/>
              <a:ext cx="51424" cy="63167"/>
            </a:xfrm>
            <a:custGeom>
              <a:avLst/>
              <a:gdLst>
                <a:gd name="T0" fmla="*/ 2303 w 201"/>
                <a:gd name="T1" fmla="*/ 63167 h 247"/>
                <a:gd name="T2" fmla="*/ 51424 w 201"/>
                <a:gd name="T3" fmla="*/ 63167 h 247"/>
                <a:gd name="T4" fmla="*/ 51424 w 201"/>
                <a:gd name="T5" fmla="*/ 51659 h 247"/>
                <a:gd name="T6" fmla="*/ 5628 w 201"/>
                <a:gd name="T7" fmla="*/ 5882 h 247"/>
                <a:gd name="T8" fmla="*/ 0 w 201"/>
                <a:gd name="T9" fmla="*/ 0 h 247"/>
                <a:gd name="T10" fmla="*/ 2303 w 201"/>
                <a:gd name="T11" fmla="*/ 5882 h 247"/>
                <a:gd name="T12" fmla="*/ 2303 w 201"/>
                <a:gd name="T13" fmla="*/ 63167 h 2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1" h="247">
                  <a:moveTo>
                    <a:pt x="9" y="247"/>
                  </a:moveTo>
                  <a:cubicBezTo>
                    <a:pt x="201" y="247"/>
                    <a:pt x="201" y="247"/>
                    <a:pt x="201" y="247"/>
                  </a:cubicBezTo>
                  <a:cubicBezTo>
                    <a:pt x="201" y="202"/>
                    <a:pt x="201" y="202"/>
                    <a:pt x="201" y="20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6"/>
                    <a:pt x="9" y="14"/>
                    <a:pt x="9" y="23"/>
                  </a:cubicBezTo>
                  <a:lnTo>
                    <a:pt x="9" y="247"/>
                  </a:lnTo>
                  <a:close/>
                </a:path>
              </a:pathLst>
            </a:custGeom>
            <a:solidFill>
              <a:srgbClr val="D89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25" name="Freeform 312"/>
            <p:cNvSpPr/>
            <p:nvPr/>
          </p:nvSpPr>
          <p:spPr bwMode="auto">
            <a:xfrm>
              <a:off x="-1815051" y="6087871"/>
              <a:ext cx="193549" cy="307330"/>
            </a:xfrm>
            <a:custGeom>
              <a:avLst/>
              <a:gdLst>
                <a:gd name="T0" fmla="*/ 36051 w 757"/>
                <a:gd name="T1" fmla="*/ 5876 h 1203"/>
                <a:gd name="T2" fmla="*/ 30426 w 757"/>
                <a:gd name="T3" fmla="*/ 0 h 1203"/>
                <a:gd name="T4" fmla="*/ 32727 w 757"/>
                <a:gd name="T5" fmla="*/ 5876 h 1203"/>
                <a:gd name="T6" fmla="*/ 32727 w 757"/>
                <a:gd name="T7" fmla="*/ 63101 h 1203"/>
                <a:gd name="T8" fmla="*/ 57272 w 757"/>
                <a:gd name="T9" fmla="*/ 63101 h 1203"/>
                <a:gd name="T10" fmla="*/ 65454 w 757"/>
                <a:gd name="T11" fmla="*/ 71276 h 1203"/>
                <a:gd name="T12" fmla="*/ 57272 w 757"/>
                <a:gd name="T13" fmla="*/ 79451 h 1203"/>
                <a:gd name="T14" fmla="*/ 57272 w 757"/>
                <a:gd name="T15" fmla="*/ 87626 h 1203"/>
                <a:gd name="T16" fmla="*/ 57272 w 757"/>
                <a:gd name="T17" fmla="*/ 92480 h 1203"/>
                <a:gd name="T18" fmla="*/ 57272 w 757"/>
                <a:gd name="T19" fmla="*/ 103976 h 1203"/>
                <a:gd name="T20" fmla="*/ 57272 w 757"/>
                <a:gd name="T21" fmla="*/ 120326 h 1203"/>
                <a:gd name="T22" fmla="*/ 57272 w 757"/>
                <a:gd name="T23" fmla="*/ 136676 h 1203"/>
                <a:gd name="T24" fmla="*/ 41931 w 757"/>
                <a:gd name="T25" fmla="*/ 172187 h 1203"/>
                <a:gd name="T26" fmla="*/ 26079 w 757"/>
                <a:gd name="T27" fmla="*/ 182405 h 1203"/>
                <a:gd name="T28" fmla="*/ 24545 w 757"/>
                <a:gd name="T29" fmla="*/ 182916 h 1203"/>
                <a:gd name="T30" fmla="*/ 8182 w 757"/>
                <a:gd name="T31" fmla="*/ 185726 h 1203"/>
                <a:gd name="T32" fmla="*/ 8182 w 757"/>
                <a:gd name="T33" fmla="*/ 193901 h 1203"/>
                <a:gd name="T34" fmla="*/ 0 w 757"/>
                <a:gd name="T35" fmla="*/ 202077 h 1203"/>
                <a:gd name="T36" fmla="*/ 0 w 757"/>
                <a:gd name="T37" fmla="*/ 230434 h 1203"/>
                <a:gd name="T38" fmla="*/ 0 w 757"/>
                <a:gd name="T39" fmla="*/ 307330 h 1203"/>
                <a:gd name="T40" fmla="*/ 24545 w 757"/>
                <a:gd name="T41" fmla="*/ 305031 h 1203"/>
                <a:gd name="T42" fmla="*/ 64431 w 757"/>
                <a:gd name="T43" fmla="*/ 294812 h 1203"/>
                <a:gd name="T44" fmla="*/ 113266 w 757"/>
                <a:gd name="T45" fmla="*/ 269520 h 1203"/>
                <a:gd name="T46" fmla="*/ 172328 w 757"/>
                <a:gd name="T47" fmla="*/ 207441 h 1203"/>
                <a:gd name="T48" fmla="*/ 190225 w 757"/>
                <a:gd name="T49" fmla="*/ 172187 h 1203"/>
                <a:gd name="T50" fmla="*/ 193549 w 757"/>
                <a:gd name="T51" fmla="*/ 162990 h 1203"/>
                <a:gd name="T52" fmla="*/ 36051 w 757"/>
                <a:gd name="T53" fmla="*/ 5876 h 120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757" h="1203">
                  <a:moveTo>
                    <a:pt x="141" y="23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4" y="6"/>
                    <a:pt x="128" y="14"/>
                    <a:pt x="128" y="23"/>
                  </a:cubicBezTo>
                  <a:cubicBezTo>
                    <a:pt x="128" y="247"/>
                    <a:pt x="128" y="247"/>
                    <a:pt x="128" y="247"/>
                  </a:cubicBezTo>
                  <a:cubicBezTo>
                    <a:pt x="224" y="247"/>
                    <a:pt x="224" y="247"/>
                    <a:pt x="224" y="247"/>
                  </a:cubicBezTo>
                  <a:cubicBezTo>
                    <a:pt x="242" y="247"/>
                    <a:pt x="256" y="261"/>
                    <a:pt x="256" y="279"/>
                  </a:cubicBezTo>
                  <a:cubicBezTo>
                    <a:pt x="256" y="297"/>
                    <a:pt x="242" y="311"/>
                    <a:pt x="224" y="311"/>
                  </a:cubicBezTo>
                  <a:cubicBezTo>
                    <a:pt x="224" y="343"/>
                    <a:pt x="224" y="343"/>
                    <a:pt x="224" y="343"/>
                  </a:cubicBezTo>
                  <a:cubicBezTo>
                    <a:pt x="224" y="362"/>
                    <a:pt x="224" y="362"/>
                    <a:pt x="224" y="362"/>
                  </a:cubicBezTo>
                  <a:cubicBezTo>
                    <a:pt x="224" y="407"/>
                    <a:pt x="224" y="407"/>
                    <a:pt x="224" y="407"/>
                  </a:cubicBezTo>
                  <a:cubicBezTo>
                    <a:pt x="224" y="471"/>
                    <a:pt x="224" y="471"/>
                    <a:pt x="224" y="471"/>
                  </a:cubicBezTo>
                  <a:cubicBezTo>
                    <a:pt x="224" y="535"/>
                    <a:pt x="224" y="535"/>
                    <a:pt x="224" y="535"/>
                  </a:cubicBezTo>
                  <a:cubicBezTo>
                    <a:pt x="224" y="590"/>
                    <a:pt x="201" y="639"/>
                    <a:pt x="164" y="674"/>
                  </a:cubicBezTo>
                  <a:cubicBezTo>
                    <a:pt x="147" y="691"/>
                    <a:pt x="125" y="705"/>
                    <a:pt x="102" y="714"/>
                  </a:cubicBezTo>
                  <a:cubicBezTo>
                    <a:pt x="100" y="715"/>
                    <a:pt x="98" y="715"/>
                    <a:pt x="96" y="716"/>
                  </a:cubicBezTo>
                  <a:cubicBezTo>
                    <a:pt x="76" y="723"/>
                    <a:pt x="55" y="727"/>
                    <a:pt x="32" y="727"/>
                  </a:cubicBezTo>
                  <a:cubicBezTo>
                    <a:pt x="32" y="759"/>
                    <a:pt x="32" y="759"/>
                    <a:pt x="32" y="759"/>
                  </a:cubicBezTo>
                  <a:cubicBezTo>
                    <a:pt x="32" y="777"/>
                    <a:pt x="18" y="791"/>
                    <a:pt x="0" y="791"/>
                  </a:cubicBezTo>
                  <a:cubicBezTo>
                    <a:pt x="0" y="902"/>
                    <a:pt x="0" y="902"/>
                    <a:pt x="0" y="902"/>
                  </a:cubicBezTo>
                  <a:cubicBezTo>
                    <a:pt x="0" y="1203"/>
                    <a:pt x="0" y="1203"/>
                    <a:pt x="0" y="1203"/>
                  </a:cubicBezTo>
                  <a:cubicBezTo>
                    <a:pt x="33" y="1202"/>
                    <a:pt x="65" y="1199"/>
                    <a:pt x="96" y="1194"/>
                  </a:cubicBezTo>
                  <a:cubicBezTo>
                    <a:pt x="150" y="1186"/>
                    <a:pt x="202" y="1172"/>
                    <a:pt x="252" y="1154"/>
                  </a:cubicBezTo>
                  <a:cubicBezTo>
                    <a:pt x="320" y="1129"/>
                    <a:pt x="384" y="1096"/>
                    <a:pt x="443" y="1055"/>
                  </a:cubicBezTo>
                  <a:cubicBezTo>
                    <a:pt x="536" y="991"/>
                    <a:pt x="614" y="908"/>
                    <a:pt x="674" y="812"/>
                  </a:cubicBezTo>
                  <a:cubicBezTo>
                    <a:pt x="701" y="768"/>
                    <a:pt x="725" y="722"/>
                    <a:pt x="744" y="674"/>
                  </a:cubicBezTo>
                  <a:cubicBezTo>
                    <a:pt x="748" y="662"/>
                    <a:pt x="753" y="650"/>
                    <a:pt x="757" y="638"/>
                  </a:cubicBezTo>
                  <a:lnTo>
                    <a:pt x="141" y="23"/>
                  </a:lnTo>
                  <a:close/>
                </a:path>
              </a:pathLst>
            </a:custGeom>
            <a:solidFill>
              <a:srgbClr val="D89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4" name="组合 553"/>
          <p:cNvGrpSpPr/>
          <p:nvPr/>
        </p:nvGrpSpPr>
        <p:grpSpPr bwMode="auto">
          <a:xfrm>
            <a:off x="7364413" y="5041900"/>
            <a:ext cx="423862" cy="423863"/>
            <a:chOff x="-1578175" y="5970445"/>
            <a:chExt cx="425161" cy="424756"/>
          </a:xfrm>
        </p:grpSpPr>
        <p:sp>
          <p:nvSpPr>
            <p:cNvPr id="19090" name="Oval 313"/>
            <p:cNvSpPr>
              <a:spLocks noChangeArrowheads="1"/>
            </p:cNvSpPr>
            <p:nvPr/>
          </p:nvSpPr>
          <p:spPr bwMode="auto">
            <a:xfrm>
              <a:off x="-1578175" y="5970445"/>
              <a:ext cx="425161" cy="424756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91" name="Freeform 314"/>
            <p:cNvSpPr/>
            <p:nvPr/>
          </p:nvSpPr>
          <p:spPr bwMode="auto">
            <a:xfrm>
              <a:off x="-1459535" y="6089086"/>
              <a:ext cx="187476" cy="187071"/>
            </a:xfrm>
            <a:custGeom>
              <a:avLst/>
              <a:gdLst>
                <a:gd name="T0" fmla="*/ 47252 w 734"/>
                <a:gd name="T1" fmla="*/ 64226 h 734"/>
                <a:gd name="T2" fmla="*/ 122856 w 734"/>
                <a:gd name="T3" fmla="*/ 139921 h 734"/>
                <a:gd name="T4" fmla="*/ 130007 w 734"/>
                <a:gd name="T5" fmla="*/ 175857 h 734"/>
                <a:gd name="T6" fmla="*/ 161423 w 734"/>
                <a:gd name="T7" fmla="*/ 184267 h 734"/>
                <a:gd name="T8" fmla="*/ 141501 w 734"/>
                <a:gd name="T9" fmla="*/ 164388 h 734"/>
                <a:gd name="T10" fmla="*/ 164744 w 734"/>
                <a:gd name="T11" fmla="*/ 141195 h 734"/>
                <a:gd name="T12" fmla="*/ 184666 w 734"/>
                <a:gd name="T13" fmla="*/ 161075 h 734"/>
                <a:gd name="T14" fmla="*/ 176238 w 734"/>
                <a:gd name="T15" fmla="*/ 129726 h 734"/>
                <a:gd name="T16" fmla="*/ 140224 w 734"/>
                <a:gd name="T17" fmla="*/ 122590 h 734"/>
                <a:gd name="T18" fmla="*/ 64365 w 734"/>
                <a:gd name="T19" fmla="*/ 47150 h 734"/>
                <a:gd name="T20" fmla="*/ 57469 w 734"/>
                <a:gd name="T21" fmla="*/ 11214 h 734"/>
                <a:gd name="T22" fmla="*/ 26053 w 734"/>
                <a:gd name="T23" fmla="*/ 2804 h 734"/>
                <a:gd name="T24" fmla="*/ 45975 w 734"/>
                <a:gd name="T25" fmla="*/ 22683 h 734"/>
                <a:gd name="T26" fmla="*/ 22732 w 734"/>
                <a:gd name="T27" fmla="*/ 45876 h 734"/>
                <a:gd name="T28" fmla="*/ 2810 w 734"/>
                <a:gd name="T29" fmla="*/ 25741 h 734"/>
                <a:gd name="T30" fmla="*/ 11238 w 734"/>
                <a:gd name="T31" fmla="*/ 57345 h 734"/>
                <a:gd name="T32" fmla="*/ 47252 w 734"/>
                <a:gd name="T33" fmla="*/ 64226 h 7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34" h="734">
                  <a:moveTo>
                    <a:pt x="185" y="252"/>
                  </a:moveTo>
                  <a:cubicBezTo>
                    <a:pt x="481" y="549"/>
                    <a:pt x="481" y="549"/>
                    <a:pt x="481" y="549"/>
                  </a:cubicBezTo>
                  <a:cubicBezTo>
                    <a:pt x="462" y="596"/>
                    <a:pt x="471" y="652"/>
                    <a:pt x="509" y="690"/>
                  </a:cubicBezTo>
                  <a:cubicBezTo>
                    <a:pt x="542" y="723"/>
                    <a:pt x="590" y="734"/>
                    <a:pt x="632" y="723"/>
                  </a:cubicBezTo>
                  <a:cubicBezTo>
                    <a:pt x="554" y="645"/>
                    <a:pt x="554" y="645"/>
                    <a:pt x="554" y="645"/>
                  </a:cubicBezTo>
                  <a:cubicBezTo>
                    <a:pt x="645" y="554"/>
                    <a:pt x="645" y="554"/>
                    <a:pt x="645" y="554"/>
                  </a:cubicBezTo>
                  <a:cubicBezTo>
                    <a:pt x="723" y="632"/>
                    <a:pt x="723" y="632"/>
                    <a:pt x="723" y="632"/>
                  </a:cubicBezTo>
                  <a:cubicBezTo>
                    <a:pt x="734" y="590"/>
                    <a:pt x="723" y="542"/>
                    <a:pt x="690" y="509"/>
                  </a:cubicBezTo>
                  <a:cubicBezTo>
                    <a:pt x="652" y="471"/>
                    <a:pt x="596" y="462"/>
                    <a:pt x="549" y="481"/>
                  </a:cubicBezTo>
                  <a:cubicBezTo>
                    <a:pt x="252" y="185"/>
                    <a:pt x="252" y="185"/>
                    <a:pt x="252" y="185"/>
                  </a:cubicBezTo>
                  <a:cubicBezTo>
                    <a:pt x="272" y="138"/>
                    <a:pt x="263" y="82"/>
                    <a:pt x="225" y="44"/>
                  </a:cubicBezTo>
                  <a:cubicBezTo>
                    <a:pt x="192" y="11"/>
                    <a:pt x="144" y="0"/>
                    <a:pt x="102" y="11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89" y="180"/>
                    <a:pt x="89" y="180"/>
                    <a:pt x="89" y="180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0" y="144"/>
                    <a:pt x="11" y="192"/>
                    <a:pt x="44" y="225"/>
                  </a:cubicBezTo>
                  <a:cubicBezTo>
                    <a:pt x="82" y="263"/>
                    <a:pt x="138" y="272"/>
                    <a:pt x="185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92" name="Freeform 315"/>
            <p:cNvSpPr/>
            <p:nvPr/>
          </p:nvSpPr>
          <p:spPr bwMode="auto">
            <a:xfrm>
              <a:off x="-1408921" y="6139700"/>
              <a:ext cx="85842" cy="85437"/>
            </a:xfrm>
            <a:custGeom>
              <a:avLst/>
              <a:gdLst>
                <a:gd name="T0" fmla="*/ 79199 w 336"/>
                <a:gd name="T1" fmla="*/ 85437 h 334"/>
                <a:gd name="T2" fmla="*/ 74856 w 336"/>
                <a:gd name="T3" fmla="*/ 83646 h 334"/>
                <a:gd name="T4" fmla="*/ 2299 w 336"/>
                <a:gd name="T5" fmla="*/ 10999 h 334"/>
                <a:gd name="T6" fmla="*/ 2299 w 336"/>
                <a:gd name="T7" fmla="*/ 2302 h 334"/>
                <a:gd name="T8" fmla="*/ 10986 w 336"/>
                <a:gd name="T9" fmla="*/ 2302 h 334"/>
                <a:gd name="T10" fmla="*/ 83543 w 336"/>
                <a:gd name="T11" fmla="*/ 74949 h 334"/>
                <a:gd name="T12" fmla="*/ 83543 w 336"/>
                <a:gd name="T13" fmla="*/ 83646 h 334"/>
                <a:gd name="T14" fmla="*/ 79199 w 336"/>
                <a:gd name="T15" fmla="*/ 85437 h 3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36" h="334">
                  <a:moveTo>
                    <a:pt x="310" y="334"/>
                  </a:moveTo>
                  <a:cubicBezTo>
                    <a:pt x="304" y="334"/>
                    <a:pt x="298" y="331"/>
                    <a:pt x="293" y="327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0" y="34"/>
                    <a:pt x="0" y="18"/>
                    <a:pt x="9" y="9"/>
                  </a:cubicBezTo>
                  <a:cubicBezTo>
                    <a:pt x="19" y="0"/>
                    <a:pt x="34" y="0"/>
                    <a:pt x="43" y="9"/>
                  </a:cubicBezTo>
                  <a:cubicBezTo>
                    <a:pt x="327" y="293"/>
                    <a:pt x="327" y="293"/>
                    <a:pt x="327" y="293"/>
                  </a:cubicBezTo>
                  <a:cubicBezTo>
                    <a:pt x="336" y="302"/>
                    <a:pt x="336" y="317"/>
                    <a:pt x="327" y="327"/>
                  </a:cubicBezTo>
                  <a:cubicBezTo>
                    <a:pt x="322" y="331"/>
                    <a:pt x="316" y="334"/>
                    <a:pt x="310" y="334"/>
                  </a:cubicBezTo>
                  <a:close/>
                </a:path>
              </a:pathLst>
            </a:cu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93" name="Freeform 316"/>
            <p:cNvSpPr/>
            <p:nvPr/>
          </p:nvSpPr>
          <p:spPr bwMode="auto">
            <a:xfrm>
              <a:off x="-1410136" y="6118239"/>
              <a:ext cx="102848" cy="101634"/>
            </a:xfrm>
            <a:custGeom>
              <a:avLst/>
              <a:gdLst>
                <a:gd name="T0" fmla="*/ 95964 w 254"/>
                <a:gd name="T1" fmla="*/ 0 h 251"/>
                <a:gd name="T2" fmla="*/ 0 w 254"/>
                <a:gd name="T3" fmla="*/ 94346 h 251"/>
                <a:gd name="T4" fmla="*/ 7693 w 254"/>
                <a:gd name="T5" fmla="*/ 101634 h 251"/>
                <a:gd name="T6" fmla="*/ 102848 w 254"/>
                <a:gd name="T7" fmla="*/ 6479 h 251"/>
                <a:gd name="T8" fmla="*/ 95964 w 254"/>
                <a:gd name="T9" fmla="*/ 0 h 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4" h="251">
                  <a:moveTo>
                    <a:pt x="237" y="0"/>
                  </a:moveTo>
                  <a:lnTo>
                    <a:pt x="0" y="233"/>
                  </a:lnTo>
                  <a:lnTo>
                    <a:pt x="19" y="251"/>
                  </a:lnTo>
                  <a:lnTo>
                    <a:pt x="254" y="16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94" name="Freeform 317"/>
            <p:cNvSpPr/>
            <p:nvPr/>
          </p:nvSpPr>
          <p:spPr bwMode="auto">
            <a:xfrm>
              <a:off x="-1402442" y="6124718"/>
              <a:ext cx="101634" cy="102848"/>
            </a:xfrm>
            <a:custGeom>
              <a:avLst/>
              <a:gdLst>
                <a:gd name="T0" fmla="*/ 101634 w 251"/>
                <a:gd name="T1" fmla="*/ 6479 h 254"/>
                <a:gd name="T2" fmla="*/ 95155 w 251"/>
                <a:gd name="T3" fmla="*/ 0 h 254"/>
                <a:gd name="T4" fmla="*/ 0 w 251"/>
                <a:gd name="T5" fmla="*/ 95155 h 254"/>
                <a:gd name="T6" fmla="*/ 7288 w 251"/>
                <a:gd name="T7" fmla="*/ 102848 h 254"/>
                <a:gd name="T8" fmla="*/ 101634 w 251"/>
                <a:gd name="T9" fmla="*/ 6479 h 2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1" h="254">
                  <a:moveTo>
                    <a:pt x="251" y="16"/>
                  </a:moveTo>
                  <a:lnTo>
                    <a:pt x="235" y="0"/>
                  </a:lnTo>
                  <a:lnTo>
                    <a:pt x="0" y="235"/>
                  </a:lnTo>
                  <a:lnTo>
                    <a:pt x="18" y="254"/>
                  </a:lnTo>
                  <a:lnTo>
                    <a:pt x="251" y="16"/>
                  </a:ln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95" name="Freeform 318"/>
            <p:cNvSpPr/>
            <p:nvPr/>
          </p:nvSpPr>
          <p:spPr bwMode="auto">
            <a:xfrm>
              <a:off x="-1358711" y="6083417"/>
              <a:ext cx="29559" cy="29154"/>
            </a:xfrm>
            <a:custGeom>
              <a:avLst/>
              <a:gdLst>
                <a:gd name="T0" fmla="*/ 6074 w 73"/>
                <a:gd name="T1" fmla="*/ 29154 h 72"/>
                <a:gd name="T2" fmla="*/ 0 w 73"/>
                <a:gd name="T3" fmla="*/ 23080 h 72"/>
                <a:gd name="T4" fmla="*/ 23080 w 73"/>
                <a:gd name="T5" fmla="*/ 0 h 72"/>
                <a:gd name="T6" fmla="*/ 29559 w 73"/>
                <a:gd name="T7" fmla="*/ 6479 h 72"/>
                <a:gd name="T8" fmla="*/ 6074 w 73"/>
                <a:gd name="T9" fmla="*/ 29154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3" h="72">
                  <a:moveTo>
                    <a:pt x="15" y="72"/>
                  </a:moveTo>
                  <a:lnTo>
                    <a:pt x="0" y="57"/>
                  </a:lnTo>
                  <a:lnTo>
                    <a:pt x="57" y="0"/>
                  </a:lnTo>
                  <a:lnTo>
                    <a:pt x="73" y="16"/>
                  </a:lnTo>
                  <a:lnTo>
                    <a:pt x="15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96" name="Freeform 319"/>
            <p:cNvSpPr/>
            <p:nvPr/>
          </p:nvSpPr>
          <p:spPr bwMode="auto">
            <a:xfrm>
              <a:off x="-1335631" y="6106497"/>
              <a:ext cx="46160" cy="46160"/>
            </a:xfrm>
            <a:custGeom>
              <a:avLst/>
              <a:gdLst>
                <a:gd name="T0" fmla="*/ 23080 w 114"/>
                <a:gd name="T1" fmla="*/ 46160 h 114"/>
                <a:gd name="T2" fmla="*/ 0 w 114"/>
                <a:gd name="T3" fmla="*/ 23485 h 114"/>
                <a:gd name="T4" fmla="*/ 23080 w 114"/>
                <a:gd name="T5" fmla="*/ 0 h 114"/>
                <a:gd name="T6" fmla="*/ 46160 w 114"/>
                <a:gd name="T7" fmla="*/ 23485 h 114"/>
                <a:gd name="T8" fmla="*/ 23080 w 114"/>
                <a:gd name="T9" fmla="*/ 46160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14">
                  <a:moveTo>
                    <a:pt x="57" y="114"/>
                  </a:moveTo>
                  <a:lnTo>
                    <a:pt x="0" y="58"/>
                  </a:lnTo>
                  <a:lnTo>
                    <a:pt x="57" y="0"/>
                  </a:lnTo>
                  <a:lnTo>
                    <a:pt x="114" y="58"/>
                  </a:lnTo>
                  <a:lnTo>
                    <a:pt x="57" y="114"/>
                  </a:ln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97" name="Freeform 320"/>
            <p:cNvSpPr/>
            <p:nvPr/>
          </p:nvSpPr>
          <p:spPr bwMode="auto">
            <a:xfrm>
              <a:off x="-1352638" y="6089895"/>
              <a:ext cx="40087" cy="40087"/>
            </a:xfrm>
            <a:custGeom>
              <a:avLst/>
              <a:gdLst>
                <a:gd name="T0" fmla="*/ 25788 w 157"/>
                <a:gd name="T1" fmla="*/ 14299 h 157"/>
                <a:gd name="T2" fmla="*/ 23235 w 157"/>
                <a:gd name="T3" fmla="*/ 0 h 157"/>
                <a:gd name="T4" fmla="*/ 0 w 157"/>
                <a:gd name="T5" fmla="*/ 22980 h 157"/>
                <a:gd name="T6" fmla="*/ 14299 w 157"/>
                <a:gd name="T7" fmla="*/ 25788 h 157"/>
                <a:gd name="T8" fmla="*/ 17107 w 157"/>
                <a:gd name="T9" fmla="*/ 40087 h 157"/>
                <a:gd name="T10" fmla="*/ 40087 w 157"/>
                <a:gd name="T11" fmla="*/ 16852 h 157"/>
                <a:gd name="T12" fmla="*/ 25788 w 157"/>
                <a:gd name="T13" fmla="*/ 14299 h 1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7" h="157">
                  <a:moveTo>
                    <a:pt x="101" y="56"/>
                  </a:moveTo>
                  <a:cubicBezTo>
                    <a:pt x="83" y="37"/>
                    <a:pt x="78" y="12"/>
                    <a:pt x="91" y="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3" y="78"/>
                    <a:pt x="38" y="83"/>
                    <a:pt x="56" y="101"/>
                  </a:cubicBezTo>
                  <a:cubicBezTo>
                    <a:pt x="75" y="119"/>
                    <a:pt x="79" y="144"/>
                    <a:pt x="67" y="157"/>
                  </a:cubicBezTo>
                  <a:cubicBezTo>
                    <a:pt x="157" y="66"/>
                    <a:pt x="157" y="66"/>
                    <a:pt x="157" y="66"/>
                  </a:cubicBezTo>
                  <a:cubicBezTo>
                    <a:pt x="145" y="79"/>
                    <a:pt x="120" y="74"/>
                    <a:pt x="101" y="56"/>
                  </a:cubicBez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98" name="Freeform 321"/>
            <p:cNvSpPr/>
            <p:nvPr/>
          </p:nvSpPr>
          <p:spPr bwMode="auto">
            <a:xfrm>
              <a:off x="-1312551" y="6129982"/>
              <a:ext cx="41706" cy="51019"/>
            </a:xfrm>
            <a:custGeom>
              <a:avLst/>
              <a:gdLst>
                <a:gd name="T0" fmla="*/ 23284 w 163"/>
                <a:gd name="T1" fmla="*/ 0 h 201"/>
                <a:gd name="T2" fmla="*/ 0 w 163"/>
                <a:gd name="T3" fmla="*/ 22844 h 201"/>
                <a:gd name="T4" fmla="*/ 28401 w 163"/>
                <a:gd name="T5" fmla="*/ 51019 h 201"/>
                <a:gd name="T6" fmla="*/ 35821 w 163"/>
                <a:gd name="T7" fmla="*/ 48481 h 201"/>
                <a:gd name="T8" fmla="*/ 23284 w 163"/>
                <a:gd name="T9" fmla="*/ 0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3" h="201">
                  <a:moveTo>
                    <a:pt x="91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70" y="21"/>
                    <a:pt x="111" y="201"/>
                    <a:pt x="111" y="201"/>
                  </a:cubicBezTo>
                  <a:cubicBezTo>
                    <a:pt x="111" y="201"/>
                    <a:pt x="111" y="201"/>
                    <a:pt x="140" y="191"/>
                  </a:cubicBezTo>
                  <a:cubicBezTo>
                    <a:pt x="163" y="72"/>
                    <a:pt x="91" y="0"/>
                    <a:pt x="91" y="0"/>
                  </a:cubicBez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99" name="Freeform 322"/>
            <p:cNvSpPr/>
            <p:nvPr/>
          </p:nvSpPr>
          <p:spPr bwMode="auto">
            <a:xfrm>
              <a:off x="-1329962" y="6129982"/>
              <a:ext cx="34823" cy="17006"/>
            </a:xfrm>
            <a:custGeom>
              <a:avLst/>
              <a:gdLst>
                <a:gd name="T0" fmla="*/ 0 w 86"/>
                <a:gd name="T1" fmla="*/ 0 h 42"/>
                <a:gd name="T2" fmla="*/ 17412 w 86"/>
                <a:gd name="T3" fmla="*/ 17006 h 42"/>
                <a:gd name="T4" fmla="*/ 34823 w 86"/>
                <a:gd name="T5" fmla="*/ 0 h 42"/>
                <a:gd name="T6" fmla="*/ 0 w 86"/>
                <a:gd name="T7" fmla="*/ 0 h 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6" h="42">
                  <a:moveTo>
                    <a:pt x="0" y="0"/>
                  </a:moveTo>
                  <a:lnTo>
                    <a:pt x="43" y="42"/>
                  </a:lnTo>
                  <a:lnTo>
                    <a:pt x="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00" name="Freeform 323"/>
            <p:cNvSpPr/>
            <p:nvPr/>
          </p:nvSpPr>
          <p:spPr bwMode="auto">
            <a:xfrm>
              <a:off x="-1329962" y="6112571"/>
              <a:ext cx="34823" cy="17411"/>
            </a:xfrm>
            <a:custGeom>
              <a:avLst/>
              <a:gdLst>
                <a:gd name="T0" fmla="*/ 17412 w 86"/>
                <a:gd name="T1" fmla="*/ 0 h 43"/>
                <a:gd name="T2" fmla="*/ 0 w 86"/>
                <a:gd name="T3" fmla="*/ 17411 h 43"/>
                <a:gd name="T4" fmla="*/ 34823 w 86"/>
                <a:gd name="T5" fmla="*/ 17411 h 43"/>
                <a:gd name="T6" fmla="*/ 17412 w 86"/>
                <a:gd name="T7" fmla="*/ 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6" h="43">
                  <a:moveTo>
                    <a:pt x="43" y="0"/>
                  </a:moveTo>
                  <a:lnTo>
                    <a:pt x="0" y="43"/>
                  </a:lnTo>
                  <a:lnTo>
                    <a:pt x="86" y="43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01" name="Freeform 324"/>
            <p:cNvSpPr/>
            <p:nvPr/>
          </p:nvSpPr>
          <p:spPr bwMode="auto">
            <a:xfrm>
              <a:off x="-1455891" y="6188695"/>
              <a:ext cx="84627" cy="84222"/>
            </a:xfrm>
            <a:custGeom>
              <a:avLst/>
              <a:gdLst>
                <a:gd name="T0" fmla="*/ 78235 w 331"/>
                <a:gd name="T1" fmla="*/ 6361 h 331"/>
                <a:gd name="T2" fmla="*/ 54969 w 331"/>
                <a:gd name="T3" fmla="*/ 6361 h 331"/>
                <a:gd name="T4" fmla="*/ 6392 w 331"/>
                <a:gd name="T5" fmla="*/ 54706 h 331"/>
                <a:gd name="T6" fmla="*/ 6392 w 331"/>
                <a:gd name="T7" fmla="*/ 77861 h 331"/>
                <a:gd name="T8" fmla="*/ 29658 w 331"/>
                <a:gd name="T9" fmla="*/ 77861 h 331"/>
                <a:gd name="T10" fmla="*/ 78235 w 331"/>
                <a:gd name="T11" fmla="*/ 29516 h 331"/>
                <a:gd name="T12" fmla="*/ 78235 w 331"/>
                <a:gd name="T13" fmla="*/ 6361 h 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1" h="331">
                  <a:moveTo>
                    <a:pt x="306" y="25"/>
                  </a:moveTo>
                  <a:cubicBezTo>
                    <a:pt x="281" y="0"/>
                    <a:pt x="240" y="0"/>
                    <a:pt x="215" y="25"/>
                  </a:cubicBezTo>
                  <a:cubicBezTo>
                    <a:pt x="25" y="215"/>
                    <a:pt x="25" y="215"/>
                    <a:pt x="25" y="215"/>
                  </a:cubicBezTo>
                  <a:cubicBezTo>
                    <a:pt x="0" y="240"/>
                    <a:pt x="0" y="281"/>
                    <a:pt x="25" y="306"/>
                  </a:cubicBezTo>
                  <a:cubicBezTo>
                    <a:pt x="50" y="331"/>
                    <a:pt x="91" y="331"/>
                    <a:pt x="116" y="306"/>
                  </a:cubicBezTo>
                  <a:cubicBezTo>
                    <a:pt x="306" y="116"/>
                    <a:pt x="306" y="116"/>
                    <a:pt x="306" y="116"/>
                  </a:cubicBezTo>
                  <a:cubicBezTo>
                    <a:pt x="331" y="91"/>
                    <a:pt x="331" y="50"/>
                    <a:pt x="306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02" name="Freeform 325"/>
            <p:cNvSpPr/>
            <p:nvPr/>
          </p:nvSpPr>
          <p:spPr bwMode="auto">
            <a:xfrm>
              <a:off x="-1449817" y="6240929"/>
              <a:ext cx="25915" cy="26319"/>
            </a:xfrm>
            <a:custGeom>
              <a:avLst/>
              <a:gdLst>
                <a:gd name="T0" fmla="*/ 23081 w 64"/>
                <a:gd name="T1" fmla="*/ 26319 h 65"/>
                <a:gd name="T2" fmla="*/ 0 w 64"/>
                <a:gd name="T3" fmla="*/ 3239 h 65"/>
                <a:gd name="T4" fmla="*/ 2834 w 64"/>
                <a:gd name="T5" fmla="*/ 0 h 65"/>
                <a:gd name="T6" fmla="*/ 25915 w 64"/>
                <a:gd name="T7" fmla="*/ 23485 h 65"/>
                <a:gd name="T8" fmla="*/ 23081 w 64"/>
                <a:gd name="T9" fmla="*/ 26319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65">
                  <a:moveTo>
                    <a:pt x="57" y="65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64" y="58"/>
                  </a:lnTo>
                  <a:lnTo>
                    <a:pt x="57" y="65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03" name="Freeform 326"/>
            <p:cNvSpPr/>
            <p:nvPr/>
          </p:nvSpPr>
          <p:spPr bwMode="auto">
            <a:xfrm>
              <a:off x="-1444148" y="6235665"/>
              <a:ext cx="25915" cy="25915"/>
            </a:xfrm>
            <a:custGeom>
              <a:avLst/>
              <a:gdLst>
                <a:gd name="T0" fmla="*/ 23081 w 64"/>
                <a:gd name="T1" fmla="*/ 25915 h 64"/>
                <a:gd name="T2" fmla="*/ 0 w 64"/>
                <a:gd name="T3" fmla="*/ 2834 h 64"/>
                <a:gd name="T4" fmla="*/ 2834 w 64"/>
                <a:gd name="T5" fmla="*/ 0 h 64"/>
                <a:gd name="T6" fmla="*/ 25915 w 64"/>
                <a:gd name="T7" fmla="*/ 22676 h 64"/>
                <a:gd name="T8" fmla="*/ 23081 w 64"/>
                <a:gd name="T9" fmla="*/ 25915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64" y="56"/>
                  </a:lnTo>
                  <a:lnTo>
                    <a:pt x="57" y="64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04" name="Freeform 327"/>
            <p:cNvSpPr/>
            <p:nvPr/>
          </p:nvSpPr>
          <p:spPr bwMode="auto">
            <a:xfrm>
              <a:off x="-1438480" y="6229591"/>
              <a:ext cx="26319" cy="25915"/>
            </a:xfrm>
            <a:custGeom>
              <a:avLst/>
              <a:gdLst>
                <a:gd name="T0" fmla="*/ 23485 w 65"/>
                <a:gd name="T1" fmla="*/ 25915 h 64"/>
                <a:gd name="T2" fmla="*/ 0 w 65"/>
                <a:gd name="T3" fmla="*/ 2834 h 64"/>
                <a:gd name="T4" fmla="*/ 2834 w 65"/>
                <a:gd name="T5" fmla="*/ 0 h 64"/>
                <a:gd name="T6" fmla="*/ 26319 w 65"/>
                <a:gd name="T7" fmla="*/ 23081 h 64"/>
                <a:gd name="T8" fmla="*/ 23485 w 65"/>
                <a:gd name="T9" fmla="*/ 25915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" h="64">
                  <a:moveTo>
                    <a:pt x="58" y="64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65" y="57"/>
                  </a:lnTo>
                  <a:lnTo>
                    <a:pt x="58" y="64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05" name="Freeform 328"/>
            <p:cNvSpPr/>
            <p:nvPr/>
          </p:nvSpPr>
          <p:spPr bwMode="auto">
            <a:xfrm>
              <a:off x="-1432406" y="6223922"/>
              <a:ext cx="25915" cy="25915"/>
            </a:xfrm>
            <a:custGeom>
              <a:avLst/>
              <a:gdLst>
                <a:gd name="T0" fmla="*/ 23081 w 64"/>
                <a:gd name="T1" fmla="*/ 25915 h 64"/>
                <a:gd name="T2" fmla="*/ 0 w 64"/>
                <a:gd name="T3" fmla="*/ 2834 h 64"/>
                <a:gd name="T4" fmla="*/ 2834 w 64"/>
                <a:gd name="T5" fmla="*/ 0 h 64"/>
                <a:gd name="T6" fmla="*/ 25915 w 64"/>
                <a:gd name="T7" fmla="*/ 23081 h 64"/>
                <a:gd name="T8" fmla="*/ 23081 w 64"/>
                <a:gd name="T9" fmla="*/ 25915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06" name="Freeform 329"/>
            <p:cNvSpPr/>
            <p:nvPr/>
          </p:nvSpPr>
          <p:spPr bwMode="auto">
            <a:xfrm>
              <a:off x="-1426737" y="6218253"/>
              <a:ext cx="25915" cy="25915"/>
            </a:xfrm>
            <a:custGeom>
              <a:avLst/>
              <a:gdLst>
                <a:gd name="T0" fmla="*/ 23081 w 64"/>
                <a:gd name="T1" fmla="*/ 25915 h 64"/>
                <a:gd name="T2" fmla="*/ 0 w 64"/>
                <a:gd name="T3" fmla="*/ 2834 h 64"/>
                <a:gd name="T4" fmla="*/ 2834 w 64"/>
                <a:gd name="T5" fmla="*/ 0 h 64"/>
                <a:gd name="T6" fmla="*/ 25915 w 64"/>
                <a:gd name="T7" fmla="*/ 22676 h 64"/>
                <a:gd name="T8" fmla="*/ 23081 w 64"/>
                <a:gd name="T9" fmla="*/ 25915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64" y="56"/>
                  </a:lnTo>
                  <a:lnTo>
                    <a:pt x="57" y="64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07" name="Freeform 330"/>
            <p:cNvSpPr/>
            <p:nvPr/>
          </p:nvSpPr>
          <p:spPr bwMode="auto">
            <a:xfrm>
              <a:off x="-1421068" y="6212180"/>
              <a:ext cx="25915" cy="26319"/>
            </a:xfrm>
            <a:custGeom>
              <a:avLst/>
              <a:gdLst>
                <a:gd name="T0" fmla="*/ 23485 w 64"/>
                <a:gd name="T1" fmla="*/ 26319 h 65"/>
                <a:gd name="T2" fmla="*/ 0 w 64"/>
                <a:gd name="T3" fmla="*/ 3239 h 65"/>
                <a:gd name="T4" fmla="*/ 2834 w 64"/>
                <a:gd name="T5" fmla="*/ 0 h 65"/>
                <a:gd name="T6" fmla="*/ 25915 w 64"/>
                <a:gd name="T7" fmla="*/ 23485 h 65"/>
                <a:gd name="T8" fmla="*/ 23485 w 64"/>
                <a:gd name="T9" fmla="*/ 26319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65">
                  <a:moveTo>
                    <a:pt x="58" y="65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64" y="58"/>
                  </a:lnTo>
                  <a:lnTo>
                    <a:pt x="58" y="65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08" name="Freeform 331"/>
            <p:cNvSpPr/>
            <p:nvPr/>
          </p:nvSpPr>
          <p:spPr bwMode="auto">
            <a:xfrm>
              <a:off x="-1414995" y="6206511"/>
              <a:ext cx="25915" cy="25915"/>
            </a:xfrm>
            <a:custGeom>
              <a:avLst/>
              <a:gdLst>
                <a:gd name="T0" fmla="*/ 22676 w 64"/>
                <a:gd name="T1" fmla="*/ 25915 h 64"/>
                <a:gd name="T2" fmla="*/ 0 w 64"/>
                <a:gd name="T3" fmla="*/ 2834 h 64"/>
                <a:gd name="T4" fmla="*/ 2834 w 64"/>
                <a:gd name="T5" fmla="*/ 0 h 64"/>
                <a:gd name="T6" fmla="*/ 25915 w 64"/>
                <a:gd name="T7" fmla="*/ 23081 h 64"/>
                <a:gd name="T8" fmla="*/ 22676 w 64"/>
                <a:gd name="T9" fmla="*/ 25915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64">
                  <a:moveTo>
                    <a:pt x="56" y="64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64" y="57"/>
                  </a:lnTo>
                  <a:lnTo>
                    <a:pt x="56" y="64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09" name="Freeform 332"/>
            <p:cNvSpPr/>
            <p:nvPr/>
          </p:nvSpPr>
          <p:spPr bwMode="auto">
            <a:xfrm>
              <a:off x="-1409326" y="6200842"/>
              <a:ext cx="25915" cy="25915"/>
            </a:xfrm>
            <a:custGeom>
              <a:avLst/>
              <a:gdLst>
                <a:gd name="T0" fmla="*/ 23081 w 64"/>
                <a:gd name="T1" fmla="*/ 25915 h 64"/>
                <a:gd name="T2" fmla="*/ 0 w 64"/>
                <a:gd name="T3" fmla="*/ 2834 h 64"/>
                <a:gd name="T4" fmla="*/ 2834 w 64"/>
                <a:gd name="T5" fmla="*/ 0 h 64"/>
                <a:gd name="T6" fmla="*/ 25915 w 64"/>
                <a:gd name="T7" fmla="*/ 23081 h 64"/>
                <a:gd name="T8" fmla="*/ 23081 w 64"/>
                <a:gd name="T9" fmla="*/ 25915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10" name="Freeform 333"/>
            <p:cNvSpPr/>
            <p:nvPr/>
          </p:nvSpPr>
          <p:spPr bwMode="auto">
            <a:xfrm>
              <a:off x="-1403657" y="6194768"/>
              <a:ext cx="25915" cy="26319"/>
            </a:xfrm>
            <a:custGeom>
              <a:avLst/>
              <a:gdLst>
                <a:gd name="T0" fmla="*/ 23081 w 64"/>
                <a:gd name="T1" fmla="*/ 26319 h 65"/>
                <a:gd name="T2" fmla="*/ 0 w 64"/>
                <a:gd name="T3" fmla="*/ 3239 h 65"/>
                <a:gd name="T4" fmla="*/ 2834 w 64"/>
                <a:gd name="T5" fmla="*/ 0 h 65"/>
                <a:gd name="T6" fmla="*/ 25915 w 64"/>
                <a:gd name="T7" fmla="*/ 23485 h 65"/>
                <a:gd name="T8" fmla="*/ 23081 w 64"/>
                <a:gd name="T9" fmla="*/ 26319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65">
                  <a:moveTo>
                    <a:pt x="57" y="65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64" y="58"/>
                  </a:lnTo>
                  <a:lnTo>
                    <a:pt x="57" y="65"/>
                  </a:lnTo>
                  <a:close/>
                </a:path>
              </a:pathLst>
            </a:custGeom>
            <a:solidFill>
              <a:srgbClr val="ABA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11" name="Freeform 334"/>
            <p:cNvSpPr/>
            <p:nvPr/>
          </p:nvSpPr>
          <p:spPr bwMode="auto">
            <a:xfrm>
              <a:off x="-1402037" y="6100018"/>
              <a:ext cx="52639" cy="67216"/>
            </a:xfrm>
            <a:custGeom>
              <a:avLst/>
              <a:gdLst>
                <a:gd name="T0" fmla="*/ 6899 w 206"/>
                <a:gd name="T1" fmla="*/ 36173 h 262"/>
                <a:gd name="T2" fmla="*/ 38074 w 206"/>
                <a:gd name="T3" fmla="*/ 67216 h 262"/>
                <a:gd name="T4" fmla="*/ 52639 w 206"/>
                <a:gd name="T5" fmla="*/ 52849 h 262"/>
                <a:gd name="T6" fmla="*/ 0 w 206"/>
                <a:gd name="T7" fmla="*/ 0 h 262"/>
                <a:gd name="T8" fmla="*/ 6899 w 206"/>
                <a:gd name="T9" fmla="*/ 36173 h 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6" h="262">
                  <a:moveTo>
                    <a:pt x="27" y="141"/>
                  </a:moveTo>
                  <a:cubicBezTo>
                    <a:pt x="149" y="262"/>
                    <a:pt x="149" y="262"/>
                    <a:pt x="149" y="262"/>
                  </a:cubicBezTo>
                  <a:cubicBezTo>
                    <a:pt x="206" y="206"/>
                    <a:pt x="206" y="206"/>
                    <a:pt x="206" y="2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38"/>
                    <a:pt x="47" y="94"/>
                    <a:pt x="27" y="141"/>
                  </a:cubicBez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12" name="Freeform 335"/>
            <p:cNvSpPr/>
            <p:nvPr/>
          </p:nvSpPr>
          <p:spPr bwMode="auto">
            <a:xfrm>
              <a:off x="-1449412" y="6083417"/>
              <a:ext cx="284250" cy="307735"/>
            </a:xfrm>
            <a:custGeom>
              <a:avLst/>
              <a:gdLst>
                <a:gd name="T0" fmla="*/ 148637 w 1113"/>
                <a:gd name="T1" fmla="*/ 34732 h 1205"/>
                <a:gd name="T2" fmla="*/ 113904 w 1113"/>
                <a:gd name="T3" fmla="*/ 0 h 1205"/>
                <a:gd name="T4" fmla="*/ 120034 w 1113"/>
                <a:gd name="T5" fmla="*/ 6129 h 1205"/>
                <a:gd name="T6" fmla="*/ 122588 w 1113"/>
                <a:gd name="T7" fmla="*/ 20431 h 1205"/>
                <a:gd name="T8" fmla="*/ 136889 w 1113"/>
                <a:gd name="T9" fmla="*/ 22984 h 1205"/>
                <a:gd name="T10" fmla="*/ 148637 w 1113"/>
                <a:gd name="T11" fmla="*/ 34732 h 1205"/>
                <a:gd name="T12" fmla="*/ 160130 w 1113"/>
                <a:gd name="T13" fmla="*/ 46224 h 1205"/>
                <a:gd name="T14" fmla="*/ 172644 w 1113"/>
                <a:gd name="T15" fmla="*/ 95002 h 1205"/>
                <a:gd name="T16" fmla="*/ 165238 w 1113"/>
                <a:gd name="T17" fmla="*/ 97556 h 1205"/>
                <a:gd name="T18" fmla="*/ 136889 w 1113"/>
                <a:gd name="T19" fmla="*/ 69208 h 1205"/>
                <a:gd name="T20" fmla="*/ 132037 w 1113"/>
                <a:gd name="T21" fmla="*/ 64356 h 1205"/>
                <a:gd name="T22" fmla="*/ 113904 w 1113"/>
                <a:gd name="T23" fmla="*/ 83254 h 1205"/>
                <a:gd name="T24" fmla="*/ 99602 w 1113"/>
                <a:gd name="T25" fmla="*/ 97811 h 1205"/>
                <a:gd name="T26" fmla="*/ 129994 w 1113"/>
                <a:gd name="T27" fmla="*/ 128202 h 1205"/>
                <a:gd name="T28" fmla="*/ 166004 w 1113"/>
                <a:gd name="T29" fmla="*/ 135352 h 1205"/>
                <a:gd name="T30" fmla="*/ 174432 w 1113"/>
                <a:gd name="T31" fmla="*/ 166764 h 1205"/>
                <a:gd name="T32" fmla="*/ 154511 w 1113"/>
                <a:gd name="T33" fmla="*/ 146845 h 1205"/>
                <a:gd name="T34" fmla="*/ 131271 w 1113"/>
                <a:gd name="T35" fmla="*/ 170084 h 1205"/>
                <a:gd name="T36" fmla="*/ 151191 w 1113"/>
                <a:gd name="T37" fmla="*/ 190004 h 1205"/>
                <a:gd name="T38" fmla="*/ 119778 w 1113"/>
                <a:gd name="T39" fmla="*/ 181576 h 1205"/>
                <a:gd name="T40" fmla="*/ 112627 w 1113"/>
                <a:gd name="T41" fmla="*/ 145568 h 1205"/>
                <a:gd name="T42" fmla="*/ 82491 w 1113"/>
                <a:gd name="T43" fmla="*/ 115177 h 1205"/>
                <a:gd name="T44" fmla="*/ 76362 w 1113"/>
                <a:gd name="T45" fmla="*/ 121306 h 1205"/>
                <a:gd name="T46" fmla="*/ 71765 w 1113"/>
                <a:gd name="T47" fmla="*/ 134586 h 1205"/>
                <a:gd name="T48" fmla="*/ 71765 w 1113"/>
                <a:gd name="T49" fmla="*/ 134586 h 1205"/>
                <a:gd name="T50" fmla="*/ 68700 w 1113"/>
                <a:gd name="T51" fmla="*/ 137395 h 1205"/>
                <a:gd name="T52" fmla="*/ 65891 w 1113"/>
                <a:gd name="T53" fmla="*/ 140205 h 1205"/>
                <a:gd name="T54" fmla="*/ 65891 w 1113"/>
                <a:gd name="T55" fmla="*/ 140205 h 1205"/>
                <a:gd name="T56" fmla="*/ 63082 w 1113"/>
                <a:gd name="T57" fmla="*/ 143269 h 1205"/>
                <a:gd name="T58" fmla="*/ 63082 w 1113"/>
                <a:gd name="T59" fmla="*/ 143269 h 1205"/>
                <a:gd name="T60" fmla="*/ 60272 w 1113"/>
                <a:gd name="T61" fmla="*/ 146078 h 1205"/>
                <a:gd name="T62" fmla="*/ 60272 w 1113"/>
                <a:gd name="T63" fmla="*/ 146078 h 1205"/>
                <a:gd name="T64" fmla="*/ 57208 w 1113"/>
                <a:gd name="T65" fmla="*/ 148888 h 1205"/>
                <a:gd name="T66" fmla="*/ 57208 w 1113"/>
                <a:gd name="T67" fmla="*/ 148888 h 1205"/>
                <a:gd name="T68" fmla="*/ 48524 w 1113"/>
                <a:gd name="T69" fmla="*/ 157571 h 1205"/>
                <a:gd name="T70" fmla="*/ 45715 w 1113"/>
                <a:gd name="T71" fmla="*/ 160635 h 1205"/>
                <a:gd name="T72" fmla="*/ 45715 w 1113"/>
                <a:gd name="T73" fmla="*/ 160635 h 1205"/>
                <a:gd name="T74" fmla="*/ 42906 w 1113"/>
                <a:gd name="T75" fmla="*/ 163444 h 1205"/>
                <a:gd name="T76" fmla="*/ 42906 w 1113"/>
                <a:gd name="T77" fmla="*/ 163444 h 1205"/>
                <a:gd name="T78" fmla="*/ 39841 w 1113"/>
                <a:gd name="T79" fmla="*/ 166254 h 1205"/>
                <a:gd name="T80" fmla="*/ 39841 w 1113"/>
                <a:gd name="T81" fmla="*/ 166254 h 1205"/>
                <a:gd name="T82" fmla="*/ 37032 w 1113"/>
                <a:gd name="T83" fmla="*/ 169318 h 1205"/>
                <a:gd name="T84" fmla="*/ 34222 w 1113"/>
                <a:gd name="T85" fmla="*/ 172127 h 1205"/>
                <a:gd name="T86" fmla="*/ 31158 w 1113"/>
                <a:gd name="T87" fmla="*/ 174936 h 1205"/>
                <a:gd name="T88" fmla="*/ 31158 w 1113"/>
                <a:gd name="T89" fmla="*/ 174936 h 1205"/>
                <a:gd name="T90" fmla="*/ 28348 w 1113"/>
                <a:gd name="T91" fmla="*/ 177746 h 1205"/>
                <a:gd name="T92" fmla="*/ 25539 w 1113"/>
                <a:gd name="T93" fmla="*/ 180810 h 1205"/>
                <a:gd name="T94" fmla="*/ 22474 w 1113"/>
                <a:gd name="T95" fmla="*/ 183619 h 1205"/>
                <a:gd name="T96" fmla="*/ 22474 w 1113"/>
                <a:gd name="T97" fmla="*/ 183619 h 1205"/>
                <a:gd name="T98" fmla="*/ 0 w 1113"/>
                <a:gd name="T99" fmla="*/ 183109 h 1205"/>
                <a:gd name="T100" fmla="*/ 124886 w 1113"/>
                <a:gd name="T101" fmla="*/ 307735 h 1205"/>
                <a:gd name="T102" fmla="*/ 255391 w 1113"/>
                <a:gd name="T103" fmla="*/ 224736 h 1205"/>
                <a:gd name="T104" fmla="*/ 284250 w 1113"/>
                <a:gd name="T105" fmla="*/ 170340 h 1205"/>
                <a:gd name="T106" fmla="*/ 148637 w 1113"/>
                <a:gd name="T107" fmla="*/ 34732 h 120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13" h="1205">
                  <a:moveTo>
                    <a:pt x="582" y="136"/>
                  </a:moveTo>
                  <a:cubicBezTo>
                    <a:pt x="446" y="0"/>
                    <a:pt x="446" y="0"/>
                    <a:pt x="446" y="0"/>
                  </a:cubicBezTo>
                  <a:cubicBezTo>
                    <a:pt x="470" y="24"/>
                    <a:pt x="470" y="24"/>
                    <a:pt x="470" y="24"/>
                  </a:cubicBezTo>
                  <a:cubicBezTo>
                    <a:pt x="457" y="36"/>
                    <a:pt x="462" y="61"/>
                    <a:pt x="480" y="80"/>
                  </a:cubicBezTo>
                  <a:cubicBezTo>
                    <a:pt x="499" y="98"/>
                    <a:pt x="524" y="103"/>
                    <a:pt x="536" y="90"/>
                  </a:cubicBezTo>
                  <a:cubicBezTo>
                    <a:pt x="582" y="136"/>
                    <a:pt x="582" y="136"/>
                    <a:pt x="582" y="136"/>
                  </a:cubicBezTo>
                  <a:cubicBezTo>
                    <a:pt x="627" y="181"/>
                    <a:pt x="627" y="181"/>
                    <a:pt x="627" y="181"/>
                  </a:cubicBezTo>
                  <a:cubicBezTo>
                    <a:pt x="627" y="181"/>
                    <a:pt x="699" y="253"/>
                    <a:pt x="676" y="372"/>
                  </a:cubicBezTo>
                  <a:cubicBezTo>
                    <a:pt x="647" y="382"/>
                    <a:pt x="647" y="382"/>
                    <a:pt x="647" y="382"/>
                  </a:cubicBezTo>
                  <a:cubicBezTo>
                    <a:pt x="647" y="382"/>
                    <a:pt x="606" y="202"/>
                    <a:pt x="536" y="271"/>
                  </a:cubicBezTo>
                  <a:cubicBezTo>
                    <a:pt x="517" y="252"/>
                    <a:pt x="517" y="252"/>
                    <a:pt x="517" y="252"/>
                  </a:cubicBezTo>
                  <a:cubicBezTo>
                    <a:pt x="446" y="326"/>
                    <a:pt x="446" y="326"/>
                    <a:pt x="446" y="326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509" y="502"/>
                    <a:pt x="509" y="502"/>
                    <a:pt x="509" y="502"/>
                  </a:cubicBezTo>
                  <a:cubicBezTo>
                    <a:pt x="556" y="483"/>
                    <a:pt x="612" y="492"/>
                    <a:pt x="650" y="530"/>
                  </a:cubicBezTo>
                  <a:cubicBezTo>
                    <a:pt x="683" y="563"/>
                    <a:pt x="694" y="611"/>
                    <a:pt x="683" y="653"/>
                  </a:cubicBezTo>
                  <a:cubicBezTo>
                    <a:pt x="605" y="575"/>
                    <a:pt x="605" y="575"/>
                    <a:pt x="605" y="575"/>
                  </a:cubicBezTo>
                  <a:cubicBezTo>
                    <a:pt x="514" y="666"/>
                    <a:pt x="514" y="666"/>
                    <a:pt x="514" y="666"/>
                  </a:cubicBezTo>
                  <a:cubicBezTo>
                    <a:pt x="592" y="744"/>
                    <a:pt x="592" y="744"/>
                    <a:pt x="592" y="744"/>
                  </a:cubicBezTo>
                  <a:cubicBezTo>
                    <a:pt x="550" y="755"/>
                    <a:pt x="502" y="744"/>
                    <a:pt x="469" y="711"/>
                  </a:cubicBezTo>
                  <a:cubicBezTo>
                    <a:pt x="431" y="673"/>
                    <a:pt x="422" y="617"/>
                    <a:pt x="441" y="570"/>
                  </a:cubicBezTo>
                  <a:cubicBezTo>
                    <a:pt x="323" y="451"/>
                    <a:pt x="323" y="451"/>
                    <a:pt x="323" y="451"/>
                  </a:cubicBezTo>
                  <a:cubicBezTo>
                    <a:pt x="299" y="475"/>
                    <a:pt x="299" y="475"/>
                    <a:pt x="299" y="475"/>
                  </a:cubicBezTo>
                  <a:cubicBezTo>
                    <a:pt x="301" y="494"/>
                    <a:pt x="295" y="513"/>
                    <a:pt x="281" y="527"/>
                  </a:cubicBezTo>
                  <a:cubicBezTo>
                    <a:pt x="281" y="527"/>
                    <a:pt x="281" y="527"/>
                    <a:pt x="281" y="527"/>
                  </a:cubicBezTo>
                  <a:cubicBezTo>
                    <a:pt x="269" y="538"/>
                    <a:pt x="269" y="538"/>
                    <a:pt x="269" y="538"/>
                  </a:cubicBezTo>
                  <a:cubicBezTo>
                    <a:pt x="258" y="549"/>
                    <a:pt x="258" y="549"/>
                    <a:pt x="258" y="549"/>
                  </a:cubicBezTo>
                  <a:cubicBezTo>
                    <a:pt x="258" y="549"/>
                    <a:pt x="258" y="549"/>
                    <a:pt x="258" y="549"/>
                  </a:cubicBezTo>
                  <a:cubicBezTo>
                    <a:pt x="247" y="561"/>
                    <a:pt x="247" y="561"/>
                    <a:pt x="247" y="561"/>
                  </a:cubicBezTo>
                  <a:cubicBezTo>
                    <a:pt x="247" y="561"/>
                    <a:pt x="247" y="561"/>
                    <a:pt x="247" y="561"/>
                  </a:cubicBezTo>
                  <a:cubicBezTo>
                    <a:pt x="236" y="572"/>
                    <a:pt x="236" y="572"/>
                    <a:pt x="236" y="572"/>
                  </a:cubicBezTo>
                  <a:cubicBezTo>
                    <a:pt x="236" y="572"/>
                    <a:pt x="236" y="572"/>
                    <a:pt x="236" y="572"/>
                  </a:cubicBezTo>
                  <a:cubicBezTo>
                    <a:pt x="224" y="583"/>
                    <a:pt x="224" y="583"/>
                    <a:pt x="224" y="583"/>
                  </a:cubicBezTo>
                  <a:cubicBezTo>
                    <a:pt x="224" y="583"/>
                    <a:pt x="224" y="583"/>
                    <a:pt x="224" y="583"/>
                  </a:cubicBezTo>
                  <a:cubicBezTo>
                    <a:pt x="190" y="617"/>
                    <a:pt x="190" y="617"/>
                    <a:pt x="190" y="617"/>
                  </a:cubicBezTo>
                  <a:cubicBezTo>
                    <a:pt x="179" y="629"/>
                    <a:pt x="179" y="629"/>
                    <a:pt x="179" y="629"/>
                  </a:cubicBezTo>
                  <a:cubicBezTo>
                    <a:pt x="179" y="629"/>
                    <a:pt x="179" y="629"/>
                    <a:pt x="179" y="629"/>
                  </a:cubicBezTo>
                  <a:cubicBezTo>
                    <a:pt x="168" y="640"/>
                    <a:pt x="168" y="640"/>
                    <a:pt x="168" y="640"/>
                  </a:cubicBezTo>
                  <a:cubicBezTo>
                    <a:pt x="168" y="640"/>
                    <a:pt x="168" y="640"/>
                    <a:pt x="168" y="640"/>
                  </a:cubicBezTo>
                  <a:cubicBezTo>
                    <a:pt x="156" y="651"/>
                    <a:pt x="156" y="651"/>
                    <a:pt x="156" y="651"/>
                  </a:cubicBezTo>
                  <a:cubicBezTo>
                    <a:pt x="156" y="651"/>
                    <a:pt x="156" y="651"/>
                    <a:pt x="156" y="651"/>
                  </a:cubicBezTo>
                  <a:cubicBezTo>
                    <a:pt x="145" y="663"/>
                    <a:pt x="145" y="663"/>
                    <a:pt x="145" y="663"/>
                  </a:cubicBezTo>
                  <a:cubicBezTo>
                    <a:pt x="134" y="674"/>
                    <a:pt x="134" y="674"/>
                    <a:pt x="134" y="674"/>
                  </a:cubicBezTo>
                  <a:cubicBezTo>
                    <a:pt x="122" y="685"/>
                    <a:pt x="122" y="685"/>
                    <a:pt x="122" y="685"/>
                  </a:cubicBezTo>
                  <a:cubicBezTo>
                    <a:pt x="122" y="685"/>
                    <a:pt x="122" y="685"/>
                    <a:pt x="122" y="685"/>
                  </a:cubicBezTo>
                  <a:cubicBezTo>
                    <a:pt x="111" y="696"/>
                    <a:pt x="111" y="696"/>
                    <a:pt x="111" y="696"/>
                  </a:cubicBezTo>
                  <a:cubicBezTo>
                    <a:pt x="100" y="708"/>
                    <a:pt x="100" y="708"/>
                    <a:pt x="100" y="708"/>
                  </a:cubicBezTo>
                  <a:cubicBezTo>
                    <a:pt x="88" y="719"/>
                    <a:pt x="88" y="719"/>
                    <a:pt x="88" y="719"/>
                  </a:cubicBezTo>
                  <a:cubicBezTo>
                    <a:pt x="88" y="719"/>
                    <a:pt x="88" y="719"/>
                    <a:pt x="88" y="719"/>
                  </a:cubicBezTo>
                  <a:cubicBezTo>
                    <a:pt x="63" y="742"/>
                    <a:pt x="24" y="741"/>
                    <a:pt x="0" y="717"/>
                  </a:cubicBezTo>
                  <a:cubicBezTo>
                    <a:pt x="489" y="1205"/>
                    <a:pt x="489" y="1205"/>
                    <a:pt x="489" y="1205"/>
                  </a:cubicBezTo>
                  <a:cubicBezTo>
                    <a:pt x="698" y="1165"/>
                    <a:pt x="879" y="1045"/>
                    <a:pt x="1000" y="880"/>
                  </a:cubicBezTo>
                  <a:cubicBezTo>
                    <a:pt x="1047" y="815"/>
                    <a:pt x="1085" y="743"/>
                    <a:pt x="1113" y="667"/>
                  </a:cubicBezTo>
                  <a:lnTo>
                    <a:pt x="582" y="136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1" name="组合 560"/>
          <p:cNvGrpSpPr/>
          <p:nvPr/>
        </p:nvGrpSpPr>
        <p:grpSpPr bwMode="auto">
          <a:xfrm>
            <a:off x="7821613" y="5041900"/>
            <a:ext cx="423862" cy="423863"/>
            <a:chOff x="-1120622" y="5970445"/>
            <a:chExt cx="424756" cy="424756"/>
          </a:xfrm>
        </p:grpSpPr>
        <p:sp>
          <p:nvSpPr>
            <p:cNvPr id="19077" name="Oval 336"/>
            <p:cNvSpPr>
              <a:spLocks noChangeArrowheads="1"/>
            </p:cNvSpPr>
            <p:nvPr/>
          </p:nvSpPr>
          <p:spPr bwMode="auto">
            <a:xfrm>
              <a:off x="-1120622" y="5970445"/>
              <a:ext cx="424756" cy="424756"/>
            </a:xfrm>
            <a:prstGeom prst="ellipse">
              <a:avLst/>
            </a:pr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78" name="Freeform 337"/>
            <p:cNvSpPr/>
            <p:nvPr/>
          </p:nvSpPr>
          <p:spPr bwMode="auto">
            <a:xfrm>
              <a:off x="-1022632" y="6091515"/>
              <a:ext cx="228777" cy="134027"/>
            </a:xfrm>
            <a:custGeom>
              <a:avLst/>
              <a:gdLst>
                <a:gd name="T0" fmla="*/ 114591 w 565"/>
                <a:gd name="T1" fmla="*/ 0 h 331"/>
                <a:gd name="T2" fmla="*/ 0 w 565"/>
                <a:gd name="T3" fmla="*/ 66811 h 331"/>
                <a:gd name="T4" fmla="*/ 114591 w 565"/>
                <a:gd name="T5" fmla="*/ 134027 h 331"/>
                <a:gd name="T6" fmla="*/ 228777 w 565"/>
                <a:gd name="T7" fmla="*/ 66811 h 331"/>
                <a:gd name="T8" fmla="*/ 114591 w 565"/>
                <a:gd name="T9" fmla="*/ 0 h 3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5" h="331">
                  <a:moveTo>
                    <a:pt x="283" y="0"/>
                  </a:moveTo>
                  <a:lnTo>
                    <a:pt x="0" y="165"/>
                  </a:lnTo>
                  <a:lnTo>
                    <a:pt x="283" y="331"/>
                  </a:lnTo>
                  <a:lnTo>
                    <a:pt x="565" y="165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EA9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79" name="Freeform 338"/>
            <p:cNvSpPr/>
            <p:nvPr/>
          </p:nvSpPr>
          <p:spPr bwMode="auto">
            <a:xfrm>
              <a:off x="-1004006" y="6073294"/>
              <a:ext cx="210151" cy="185856"/>
            </a:xfrm>
            <a:custGeom>
              <a:avLst/>
              <a:gdLst>
                <a:gd name="T0" fmla="*/ 191788 w 824"/>
                <a:gd name="T1" fmla="*/ 0 h 729"/>
                <a:gd name="T2" fmla="*/ 18108 w 824"/>
                <a:gd name="T3" fmla="*/ 0 h 729"/>
                <a:gd name="T4" fmla="*/ 0 w 824"/>
                <a:gd name="T5" fmla="*/ 18356 h 729"/>
                <a:gd name="T6" fmla="*/ 0 w 824"/>
                <a:gd name="T7" fmla="*/ 185856 h 729"/>
                <a:gd name="T8" fmla="*/ 191788 w 824"/>
                <a:gd name="T9" fmla="*/ 185856 h 729"/>
                <a:gd name="T10" fmla="*/ 191788 w 824"/>
                <a:gd name="T11" fmla="*/ 18356 h 729"/>
                <a:gd name="T12" fmla="*/ 210151 w 824"/>
                <a:gd name="T13" fmla="*/ 18356 h 729"/>
                <a:gd name="T14" fmla="*/ 191788 w 824"/>
                <a:gd name="T15" fmla="*/ 0 h 7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24" h="729">
                  <a:moveTo>
                    <a:pt x="752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2"/>
                  </a:cubicBezTo>
                  <a:cubicBezTo>
                    <a:pt x="0" y="729"/>
                    <a:pt x="0" y="729"/>
                    <a:pt x="0" y="729"/>
                  </a:cubicBezTo>
                  <a:cubicBezTo>
                    <a:pt x="752" y="729"/>
                    <a:pt x="752" y="729"/>
                    <a:pt x="752" y="729"/>
                  </a:cubicBezTo>
                  <a:cubicBezTo>
                    <a:pt x="752" y="72"/>
                    <a:pt x="752" y="72"/>
                    <a:pt x="752" y="72"/>
                  </a:cubicBezTo>
                  <a:cubicBezTo>
                    <a:pt x="824" y="72"/>
                    <a:pt x="824" y="72"/>
                    <a:pt x="824" y="72"/>
                  </a:cubicBezTo>
                  <a:cubicBezTo>
                    <a:pt x="824" y="32"/>
                    <a:pt x="792" y="0"/>
                    <a:pt x="752" y="0"/>
                  </a:cubicBezTo>
                  <a:close/>
                </a:path>
              </a:pathLst>
            </a:cu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80" name="Freeform 339"/>
            <p:cNvSpPr/>
            <p:nvPr/>
          </p:nvSpPr>
          <p:spPr bwMode="auto">
            <a:xfrm>
              <a:off x="-1004006" y="6073294"/>
              <a:ext cx="191930" cy="185856"/>
            </a:xfrm>
            <a:custGeom>
              <a:avLst/>
              <a:gdLst>
                <a:gd name="T0" fmla="*/ 36497 w 752"/>
                <a:gd name="T1" fmla="*/ 18356 h 729"/>
                <a:gd name="T2" fmla="*/ 18121 w 752"/>
                <a:gd name="T3" fmla="*/ 0 h 729"/>
                <a:gd name="T4" fmla="*/ 0 w 752"/>
                <a:gd name="T5" fmla="*/ 18356 h 729"/>
                <a:gd name="T6" fmla="*/ 0 w 752"/>
                <a:gd name="T7" fmla="*/ 185856 h 729"/>
                <a:gd name="T8" fmla="*/ 191930 w 752"/>
                <a:gd name="T9" fmla="*/ 185856 h 729"/>
                <a:gd name="T10" fmla="*/ 191930 w 752"/>
                <a:gd name="T11" fmla="*/ 18356 h 729"/>
                <a:gd name="T12" fmla="*/ 173809 w 752"/>
                <a:gd name="T13" fmla="*/ 18356 h 729"/>
                <a:gd name="T14" fmla="*/ 36497 w 752"/>
                <a:gd name="T15" fmla="*/ 18356 h 7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52" h="729">
                  <a:moveTo>
                    <a:pt x="143" y="72"/>
                  </a:moveTo>
                  <a:cubicBezTo>
                    <a:pt x="143" y="32"/>
                    <a:pt x="111" y="0"/>
                    <a:pt x="71" y="0"/>
                  </a:cubicBezTo>
                  <a:cubicBezTo>
                    <a:pt x="32" y="0"/>
                    <a:pt x="0" y="32"/>
                    <a:pt x="0" y="72"/>
                  </a:cubicBezTo>
                  <a:cubicBezTo>
                    <a:pt x="0" y="729"/>
                    <a:pt x="0" y="729"/>
                    <a:pt x="0" y="729"/>
                  </a:cubicBezTo>
                  <a:cubicBezTo>
                    <a:pt x="752" y="729"/>
                    <a:pt x="752" y="729"/>
                    <a:pt x="752" y="729"/>
                  </a:cubicBezTo>
                  <a:cubicBezTo>
                    <a:pt x="752" y="72"/>
                    <a:pt x="752" y="72"/>
                    <a:pt x="752" y="72"/>
                  </a:cubicBezTo>
                  <a:cubicBezTo>
                    <a:pt x="681" y="72"/>
                    <a:pt x="681" y="72"/>
                    <a:pt x="681" y="72"/>
                  </a:cubicBezTo>
                  <a:lnTo>
                    <a:pt x="143" y="72"/>
                  </a:lnTo>
                  <a:close/>
                </a:path>
              </a:pathLst>
            </a:custGeom>
            <a:solidFill>
              <a:srgbClr val="F6F8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81" name="Freeform 340"/>
            <p:cNvSpPr/>
            <p:nvPr/>
          </p:nvSpPr>
          <p:spPr bwMode="auto">
            <a:xfrm>
              <a:off x="-986190" y="6073294"/>
              <a:ext cx="192335" cy="18221"/>
            </a:xfrm>
            <a:custGeom>
              <a:avLst/>
              <a:gdLst>
                <a:gd name="T0" fmla="*/ 173944 w 753"/>
                <a:gd name="T1" fmla="*/ 0 h 72"/>
                <a:gd name="T2" fmla="*/ 0 w 753"/>
                <a:gd name="T3" fmla="*/ 0 h 72"/>
                <a:gd name="T4" fmla="*/ 18391 w 753"/>
                <a:gd name="T5" fmla="*/ 18221 h 72"/>
                <a:gd name="T6" fmla="*/ 155809 w 753"/>
                <a:gd name="T7" fmla="*/ 18221 h 72"/>
                <a:gd name="T8" fmla="*/ 173944 w 753"/>
                <a:gd name="T9" fmla="*/ 18221 h 72"/>
                <a:gd name="T10" fmla="*/ 192335 w 753"/>
                <a:gd name="T11" fmla="*/ 18221 h 72"/>
                <a:gd name="T12" fmla="*/ 173944 w 753"/>
                <a:gd name="T13" fmla="*/ 0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53" h="72">
                  <a:moveTo>
                    <a:pt x="68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2" y="32"/>
                    <a:pt x="72" y="72"/>
                  </a:cubicBezTo>
                  <a:cubicBezTo>
                    <a:pt x="610" y="72"/>
                    <a:pt x="610" y="72"/>
                    <a:pt x="610" y="72"/>
                  </a:cubicBezTo>
                  <a:cubicBezTo>
                    <a:pt x="681" y="72"/>
                    <a:pt x="681" y="72"/>
                    <a:pt x="681" y="72"/>
                  </a:cubicBezTo>
                  <a:cubicBezTo>
                    <a:pt x="753" y="72"/>
                    <a:pt x="753" y="72"/>
                    <a:pt x="753" y="72"/>
                  </a:cubicBezTo>
                  <a:cubicBezTo>
                    <a:pt x="753" y="32"/>
                    <a:pt x="721" y="0"/>
                    <a:pt x="681" y="0"/>
                  </a:cubicBezTo>
                  <a:close/>
                </a:path>
              </a:pathLst>
            </a:cu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82" name="Freeform 341"/>
            <p:cNvSpPr/>
            <p:nvPr/>
          </p:nvSpPr>
          <p:spPr bwMode="auto">
            <a:xfrm>
              <a:off x="-1022632" y="6225542"/>
              <a:ext cx="228777" cy="67216"/>
            </a:xfrm>
            <a:custGeom>
              <a:avLst/>
              <a:gdLst>
                <a:gd name="T0" fmla="*/ 0 w 565"/>
                <a:gd name="T1" fmla="*/ 67216 h 166"/>
                <a:gd name="T2" fmla="*/ 228777 w 565"/>
                <a:gd name="T3" fmla="*/ 67216 h 166"/>
                <a:gd name="T4" fmla="*/ 114591 w 565"/>
                <a:gd name="T5" fmla="*/ 0 h 166"/>
                <a:gd name="T6" fmla="*/ 0 w 565"/>
                <a:gd name="T7" fmla="*/ 67216 h 1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5" h="166">
                  <a:moveTo>
                    <a:pt x="0" y="166"/>
                  </a:moveTo>
                  <a:lnTo>
                    <a:pt x="565" y="166"/>
                  </a:lnTo>
                  <a:lnTo>
                    <a:pt x="283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EA9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83" name="Freeform 342"/>
            <p:cNvSpPr/>
            <p:nvPr/>
          </p:nvSpPr>
          <p:spPr bwMode="auto">
            <a:xfrm>
              <a:off x="-1022632" y="6158326"/>
              <a:ext cx="114591" cy="134432"/>
            </a:xfrm>
            <a:custGeom>
              <a:avLst/>
              <a:gdLst>
                <a:gd name="T0" fmla="*/ 0 w 283"/>
                <a:gd name="T1" fmla="*/ 0 h 332"/>
                <a:gd name="T2" fmla="*/ 0 w 283"/>
                <a:gd name="T3" fmla="*/ 134432 h 332"/>
                <a:gd name="T4" fmla="*/ 114591 w 283"/>
                <a:gd name="T5" fmla="*/ 67216 h 332"/>
                <a:gd name="T6" fmla="*/ 0 w 283"/>
                <a:gd name="T7" fmla="*/ 0 h 3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3" h="332">
                  <a:moveTo>
                    <a:pt x="0" y="0"/>
                  </a:moveTo>
                  <a:lnTo>
                    <a:pt x="0" y="332"/>
                  </a:lnTo>
                  <a:lnTo>
                    <a:pt x="283" y="1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B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84" name="Freeform 343"/>
            <p:cNvSpPr/>
            <p:nvPr/>
          </p:nvSpPr>
          <p:spPr bwMode="auto">
            <a:xfrm>
              <a:off x="-908041" y="6158326"/>
              <a:ext cx="114186" cy="134432"/>
            </a:xfrm>
            <a:custGeom>
              <a:avLst/>
              <a:gdLst>
                <a:gd name="T0" fmla="*/ 0 w 282"/>
                <a:gd name="T1" fmla="*/ 67216 h 332"/>
                <a:gd name="T2" fmla="*/ 114186 w 282"/>
                <a:gd name="T3" fmla="*/ 134432 h 332"/>
                <a:gd name="T4" fmla="*/ 114186 w 282"/>
                <a:gd name="T5" fmla="*/ 0 h 332"/>
                <a:gd name="T6" fmla="*/ 0 w 282"/>
                <a:gd name="T7" fmla="*/ 67216 h 3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2" h="332">
                  <a:moveTo>
                    <a:pt x="0" y="166"/>
                  </a:moveTo>
                  <a:lnTo>
                    <a:pt x="282" y="332"/>
                  </a:lnTo>
                  <a:lnTo>
                    <a:pt x="282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F2BB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85" name="Rectangle 344"/>
            <p:cNvSpPr>
              <a:spLocks noChangeArrowheads="1"/>
            </p:cNvSpPr>
            <p:nvPr/>
          </p:nvSpPr>
          <p:spPr bwMode="auto">
            <a:xfrm>
              <a:off x="-954201" y="6146179"/>
              <a:ext cx="97989" cy="8098"/>
            </a:xfrm>
            <a:prstGeom prst="rect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86" name="Rectangle 345"/>
            <p:cNvSpPr>
              <a:spLocks noChangeArrowheads="1"/>
            </p:cNvSpPr>
            <p:nvPr/>
          </p:nvSpPr>
          <p:spPr bwMode="auto">
            <a:xfrm>
              <a:off x="-954201" y="6162375"/>
              <a:ext cx="65596" cy="8098"/>
            </a:xfrm>
            <a:prstGeom prst="rect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87" name="Rectangle 346"/>
            <p:cNvSpPr>
              <a:spLocks noChangeArrowheads="1"/>
            </p:cNvSpPr>
            <p:nvPr/>
          </p:nvSpPr>
          <p:spPr bwMode="auto">
            <a:xfrm>
              <a:off x="-954201" y="6129982"/>
              <a:ext cx="97989" cy="8098"/>
            </a:xfrm>
            <a:prstGeom prst="rect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88" name="Rectangle 347"/>
            <p:cNvSpPr>
              <a:spLocks noChangeArrowheads="1"/>
            </p:cNvSpPr>
            <p:nvPr/>
          </p:nvSpPr>
          <p:spPr bwMode="auto">
            <a:xfrm>
              <a:off x="-799119" y="6078558"/>
              <a:ext cx="405" cy="405"/>
            </a:xfrm>
            <a:prstGeom prst="rect">
              <a:avLst/>
            </a:pr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89" name="Freeform 348"/>
            <p:cNvSpPr/>
            <p:nvPr/>
          </p:nvSpPr>
          <p:spPr bwMode="auto">
            <a:xfrm>
              <a:off x="-1022632" y="6078558"/>
              <a:ext cx="326766" cy="316643"/>
            </a:xfrm>
            <a:custGeom>
              <a:avLst/>
              <a:gdLst>
                <a:gd name="T0" fmla="*/ 326766 w 1280"/>
                <a:gd name="T1" fmla="*/ 104357 h 1241"/>
                <a:gd name="T2" fmla="*/ 326766 w 1280"/>
                <a:gd name="T3" fmla="*/ 103336 h 1241"/>
                <a:gd name="T4" fmla="*/ 223375 w 1280"/>
                <a:gd name="T5" fmla="*/ 0 h 1241"/>
                <a:gd name="T6" fmla="*/ 228736 w 1280"/>
                <a:gd name="T7" fmla="*/ 13013 h 1241"/>
                <a:gd name="T8" fmla="*/ 210356 w 1280"/>
                <a:gd name="T9" fmla="*/ 13013 h 1241"/>
                <a:gd name="T10" fmla="*/ 210356 w 1280"/>
                <a:gd name="T11" fmla="*/ 69146 h 1241"/>
                <a:gd name="T12" fmla="*/ 228736 w 1280"/>
                <a:gd name="T13" fmla="*/ 79862 h 1241"/>
                <a:gd name="T14" fmla="*/ 228736 w 1280"/>
                <a:gd name="T15" fmla="*/ 214072 h 1241"/>
                <a:gd name="T16" fmla="*/ 0 w 1280"/>
                <a:gd name="T17" fmla="*/ 214072 h 1241"/>
                <a:gd name="T18" fmla="*/ 102370 w 1280"/>
                <a:gd name="T19" fmla="*/ 316388 h 1241"/>
                <a:gd name="T20" fmla="*/ 114368 w 1280"/>
                <a:gd name="T21" fmla="*/ 316643 h 1241"/>
                <a:gd name="T22" fmla="*/ 326766 w 1280"/>
                <a:gd name="T23" fmla="*/ 104357 h 12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80" h="1241">
                  <a:moveTo>
                    <a:pt x="1280" y="409"/>
                  </a:moveTo>
                  <a:cubicBezTo>
                    <a:pt x="1280" y="408"/>
                    <a:pt x="1280" y="406"/>
                    <a:pt x="1280" y="405"/>
                  </a:cubicBezTo>
                  <a:cubicBezTo>
                    <a:pt x="875" y="0"/>
                    <a:pt x="875" y="0"/>
                    <a:pt x="875" y="0"/>
                  </a:cubicBezTo>
                  <a:cubicBezTo>
                    <a:pt x="888" y="13"/>
                    <a:pt x="896" y="31"/>
                    <a:pt x="896" y="51"/>
                  </a:cubicBezTo>
                  <a:cubicBezTo>
                    <a:pt x="824" y="51"/>
                    <a:pt x="824" y="51"/>
                    <a:pt x="824" y="51"/>
                  </a:cubicBezTo>
                  <a:cubicBezTo>
                    <a:pt x="824" y="271"/>
                    <a:pt x="824" y="271"/>
                    <a:pt x="824" y="271"/>
                  </a:cubicBezTo>
                  <a:cubicBezTo>
                    <a:pt x="896" y="313"/>
                    <a:pt x="896" y="313"/>
                    <a:pt x="896" y="313"/>
                  </a:cubicBezTo>
                  <a:cubicBezTo>
                    <a:pt x="896" y="839"/>
                    <a:pt x="896" y="839"/>
                    <a:pt x="896" y="839"/>
                  </a:cubicBezTo>
                  <a:cubicBezTo>
                    <a:pt x="0" y="839"/>
                    <a:pt x="0" y="839"/>
                    <a:pt x="0" y="839"/>
                  </a:cubicBezTo>
                  <a:cubicBezTo>
                    <a:pt x="401" y="1240"/>
                    <a:pt x="401" y="1240"/>
                    <a:pt x="401" y="1240"/>
                  </a:cubicBezTo>
                  <a:cubicBezTo>
                    <a:pt x="416" y="1241"/>
                    <a:pt x="432" y="1241"/>
                    <a:pt x="448" y="1241"/>
                  </a:cubicBezTo>
                  <a:cubicBezTo>
                    <a:pt x="908" y="1241"/>
                    <a:pt x="1280" y="868"/>
                    <a:pt x="1280" y="409"/>
                  </a:cubicBez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2" name="组合 561"/>
          <p:cNvGrpSpPr/>
          <p:nvPr/>
        </p:nvGrpSpPr>
        <p:grpSpPr bwMode="auto">
          <a:xfrm>
            <a:off x="8278813" y="5041900"/>
            <a:ext cx="425450" cy="423863"/>
            <a:chOff x="-663068" y="5970445"/>
            <a:chExt cx="424756" cy="424756"/>
          </a:xfrm>
        </p:grpSpPr>
        <p:sp>
          <p:nvSpPr>
            <p:cNvPr id="19058" name="Freeform 349"/>
            <p:cNvSpPr/>
            <p:nvPr/>
          </p:nvSpPr>
          <p:spPr bwMode="auto">
            <a:xfrm>
              <a:off x="-561029" y="6117430"/>
              <a:ext cx="228777" cy="130788"/>
            </a:xfrm>
            <a:custGeom>
              <a:avLst/>
              <a:gdLst>
                <a:gd name="T0" fmla="*/ 192520 w 896"/>
                <a:gd name="T1" fmla="*/ 34485 h 512"/>
                <a:gd name="T2" fmla="*/ 179498 w 896"/>
                <a:gd name="T3" fmla="*/ 20691 h 512"/>
                <a:gd name="T4" fmla="*/ 155242 w 896"/>
                <a:gd name="T5" fmla="*/ 0 h 512"/>
                <a:gd name="T6" fmla="*/ 132262 w 896"/>
                <a:gd name="T7" fmla="*/ 16349 h 512"/>
                <a:gd name="T8" fmla="*/ 125878 w 896"/>
                <a:gd name="T9" fmla="*/ 16349 h 512"/>
                <a:gd name="T10" fmla="*/ 114389 w 896"/>
                <a:gd name="T11" fmla="*/ 27844 h 512"/>
                <a:gd name="T12" fmla="*/ 102899 w 896"/>
                <a:gd name="T13" fmla="*/ 16349 h 512"/>
                <a:gd name="T14" fmla="*/ 96771 w 896"/>
                <a:gd name="T15" fmla="*/ 16349 h 512"/>
                <a:gd name="T16" fmla="*/ 73535 w 896"/>
                <a:gd name="T17" fmla="*/ 0 h 512"/>
                <a:gd name="T18" fmla="*/ 49279 w 896"/>
                <a:gd name="T19" fmla="*/ 20691 h 512"/>
                <a:gd name="T20" fmla="*/ 36257 w 896"/>
                <a:gd name="T21" fmla="*/ 34485 h 512"/>
                <a:gd name="T22" fmla="*/ 0 w 896"/>
                <a:gd name="T23" fmla="*/ 81743 h 512"/>
                <a:gd name="T24" fmla="*/ 49024 w 896"/>
                <a:gd name="T25" fmla="*/ 130788 h 512"/>
                <a:gd name="T26" fmla="*/ 95239 w 896"/>
                <a:gd name="T27" fmla="*/ 98091 h 512"/>
                <a:gd name="T28" fmla="*/ 133538 w 896"/>
                <a:gd name="T29" fmla="*/ 98091 h 512"/>
                <a:gd name="T30" fmla="*/ 179753 w 896"/>
                <a:gd name="T31" fmla="*/ 130788 h 512"/>
                <a:gd name="T32" fmla="*/ 228777 w 896"/>
                <a:gd name="T33" fmla="*/ 81743 h 512"/>
                <a:gd name="T34" fmla="*/ 192520 w 896"/>
                <a:gd name="T35" fmla="*/ 34485 h 5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96" h="512">
                  <a:moveTo>
                    <a:pt x="754" y="135"/>
                  </a:moveTo>
                  <a:cubicBezTo>
                    <a:pt x="743" y="112"/>
                    <a:pt x="725" y="93"/>
                    <a:pt x="703" y="81"/>
                  </a:cubicBezTo>
                  <a:cubicBezTo>
                    <a:pt x="695" y="35"/>
                    <a:pt x="656" y="0"/>
                    <a:pt x="608" y="0"/>
                  </a:cubicBezTo>
                  <a:cubicBezTo>
                    <a:pt x="566" y="0"/>
                    <a:pt x="531" y="27"/>
                    <a:pt x="518" y="64"/>
                  </a:cubicBezTo>
                  <a:cubicBezTo>
                    <a:pt x="493" y="64"/>
                    <a:pt x="493" y="64"/>
                    <a:pt x="493" y="64"/>
                  </a:cubicBezTo>
                  <a:cubicBezTo>
                    <a:pt x="493" y="89"/>
                    <a:pt x="473" y="109"/>
                    <a:pt x="448" y="109"/>
                  </a:cubicBezTo>
                  <a:cubicBezTo>
                    <a:pt x="423" y="109"/>
                    <a:pt x="403" y="89"/>
                    <a:pt x="403" y="64"/>
                  </a:cubicBezTo>
                  <a:cubicBezTo>
                    <a:pt x="379" y="64"/>
                    <a:pt x="379" y="64"/>
                    <a:pt x="379" y="64"/>
                  </a:cubicBezTo>
                  <a:cubicBezTo>
                    <a:pt x="365" y="27"/>
                    <a:pt x="330" y="0"/>
                    <a:pt x="288" y="0"/>
                  </a:cubicBezTo>
                  <a:cubicBezTo>
                    <a:pt x="240" y="0"/>
                    <a:pt x="201" y="35"/>
                    <a:pt x="193" y="81"/>
                  </a:cubicBezTo>
                  <a:cubicBezTo>
                    <a:pt x="171" y="93"/>
                    <a:pt x="153" y="112"/>
                    <a:pt x="142" y="135"/>
                  </a:cubicBezTo>
                  <a:cubicBezTo>
                    <a:pt x="60" y="157"/>
                    <a:pt x="0" y="231"/>
                    <a:pt x="0" y="320"/>
                  </a:cubicBezTo>
                  <a:cubicBezTo>
                    <a:pt x="0" y="426"/>
                    <a:pt x="86" y="512"/>
                    <a:pt x="192" y="512"/>
                  </a:cubicBezTo>
                  <a:cubicBezTo>
                    <a:pt x="276" y="512"/>
                    <a:pt x="347" y="459"/>
                    <a:pt x="373" y="384"/>
                  </a:cubicBezTo>
                  <a:cubicBezTo>
                    <a:pt x="523" y="384"/>
                    <a:pt x="523" y="384"/>
                    <a:pt x="523" y="384"/>
                  </a:cubicBezTo>
                  <a:cubicBezTo>
                    <a:pt x="549" y="459"/>
                    <a:pt x="620" y="512"/>
                    <a:pt x="704" y="512"/>
                  </a:cubicBezTo>
                  <a:cubicBezTo>
                    <a:pt x="810" y="512"/>
                    <a:pt x="896" y="426"/>
                    <a:pt x="896" y="320"/>
                  </a:cubicBezTo>
                  <a:cubicBezTo>
                    <a:pt x="896" y="231"/>
                    <a:pt x="836" y="157"/>
                    <a:pt x="754" y="135"/>
                  </a:cubicBezTo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59" name="Oval 350"/>
            <p:cNvSpPr>
              <a:spLocks noChangeArrowheads="1"/>
            </p:cNvSpPr>
            <p:nvPr/>
          </p:nvSpPr>
          <p:spPr bwMode="auto">
            <a:xfrm>
              <a:off x="-663068" y="5970445"/>
              <a:ext cx="424756" cy="424756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60" name="Freeform 351"/>
            <p:cNvSpPr/>
            <p:nvPr/>
          </p:nvSpPr>
          <p:spPr bwMode="auto">
            <a:xfrm>
              <a:off x="-428622" y="6117430"/>
              <a:ext cx="46970" cy="20651"/>
            </a:xfrm>
            <a:custGeom>
              <a:avLst/>
              <a:gdLst>
                <a:gd name="T0" fmla="*/ 46970 w 185"/>
                <a:gd name="T1" fmla="*/ 20651 h 81"/>
                <a:gd name="T2" fmla="*/ 22850 w 185"/>
                <a:gd name="T3" fmla="*/ 0 h 81"/>
                <a:gd name="T4" fmla="*/ 0 w 185"/>
                <a:gd name="T5" fmla="*/ 16317 h 81"/>
                <a:gd name="T6" fmla="*/ 30975 w 185"/>
                <a:gd name="T7" fmla="*/ 16317 h 81"/>
                <a:gd name="T8" fmla="*/ 46970 w 185"/>
                <a:gd name="T9" fmla="*/ 20651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5" h="81">
                  <a:moveTo>
                    <a:pt x="185" y="81"/>
                  </a:moveTo>
                  <a:cubicBezTo>
                    <a:pt x="177" y="35"/>
                    <a:pt x="138" y="0"/>
                    <a:pt x="90" y="0"/>
                  </a:cubicBezTo>
                  <a:cubicBezTo>
                    <a:pt x="48" y="0"/>
                    <a:pt x="13" y="27"/>
                    <a:pt x="0" y="64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45" y="64"/>
                    <a:pt x="166" y="70"/>
                    <a:pt x="185" y="81"/>
                  </a:cubicBez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61" name="Freeform 352"/>
            <p:cNvSpPr/>
            <p:nvPr/>
          </p:nvSpPr>
          <p:spPr bwMode="auto">
            <a:xfrm>
              <a:off x="-511630" y="6117430"/>
              <a:ext cx="47375" cy="20651"/>
            </a:xfrm>
            <a:custGeom>
              <a:avLst/>
              <a:gdLst>
                <a:gd name="T0" fmla="*/ 47375 w 186"/>
                <a:gd name="T1" fmla="*/ 16317 h 81"/>
                <a:gd name="T2" fmla="*/ 24197 w 186"/>
                <a:gd name="T3" fmla="*/ 0 h 81"/>
                <a:gd name="T4" fmla="*/ 0 w 186"/>
                <a:gd name="T5" fmla="*/ 20651 h 81"/>
                <a:gd name="T6" fmla="*/ 16046 w 186"/>
                <a:gd name="T7" fmla="*/ 16317 h 81"/>
                <a:gd name="T8" fmla="*/ 47375 w 186"/>
                <a:gd name="T9" fmla="*/ 16317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6" h="81">
                  <a:moveTo>
                    <a:pt x="186" y="64"/>
                  </a:moveTo>
                  <a:cubicBezTo>
                    <a:pt x="172" y="27"/>
                    <a:pt x="137" y="0"/>
                    <a:pt x="95" y="0"/>
                  </a:cubicBezTo>
                  <a:cubicBezTo>
                    <a:pt x="47" y="0"/>
                    <a:pt x="8" y="35"/>
                    <a:pt x="0" y="81"/>
                  </a:cubicBezTo>
                  <a:cubicBezTo>
                    <a:pt x="19" y="70"/>
                    <a:pt x="40" y="64"/>
                    <a:pt x="63" y="64"/>
                  </a:cubicBezTo>
                  <a:lnTo>
                    <a:pt x="186" y="64"/>
                  </a:ln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62" name="Freeform 353"/>
            <p:cNvSpPr/>
            <p:nvPr/>
          </p:nvSpPr>
          <p:spPr bwMode="auto">
            <a:xfrm>
              <a:off x="-524587" y="6134031"/>
              <a:ext cx="155892" cy="48995"/>
            </a:xfrm>
            <a:custGeom>
              <a:avLst/>
              <a:gdLst>
                <a:gd name="T0" fmla="*/ 58842 w 612"/>
                <a:gd name="T1" fmla="*/ 48995 h 192"/>
                <a:gd name="T2" fmla="*/ 97050 w 612"/>
                <a:gd name="T3" fmla="*/ 48995 h 192"/>
                <a:gd name="T4" fmla="*/ 143156 w 612"/>
                <a:gd name="T5" fmla="*/ 16332 h 192"/>
                <a:gd name="T6" fmla="*/ 155892 w 612"/>
                <a:gd name="T7" fmla="*/ 18118 h 192"/>
                <a:gd name="T8" fmla="*/ 142901 w 612"/>
                <a:gd name="T9" fmla="*/ 4338 h 192"/>
                <a:gd name="T10" fmla="*/ 126853 w 612"/>
                <a:gd name="T11" fmla="*/ 0 h 192"/>
                <a:gd name="T12" fmla="*/ 95777 w 612"/>
                <a:gd name="T13" fmla="*/ 0 h 192"/>
                <a:gd name="T14" fmla="*/ 89409 w 612"/>
                <a:gd name="T15" fmla="*/ 0 h 192"/>
                <a:gd name="T16" fmla="*/ 77946 w 612"/>
                <a:gd name="T17" fmla="*/ 11483 h 192"/>
                <a:gd name="T18" fmla="*/ 66483 w 612"/>
                <a:gd name="T19" fmla="*/ 0 h 192"/>
                <a:gd name="T20" fmla="*/ 60370 w 612"/>
                <a:gd name="T21" fmla="*/ 0 h 192"/>
                <a:gd name="T22" fmla="*/ 29039 w 612"/>
                <a:gd name="T23" fmla="*/ 0 h 192"/>
                <a:gd name="T24" fmla="*/ 12991 w 612"/>
                <a:gd name="T25" fmla="*/ 4338 h 192"/>
                <a:gd name="T26" fmla="*/ 0 w 612"/>
                <a:gd name="T27" fmla="*/ 18118 h 192"/>
                <a:gd name="T28" fmla="*/ 12736 w 612"/>
                <a:gd name="T29" fmla="*/ 16332 h 192"/>
                <a:gd name="T30" fmla="*/ 58842 w 612"/>
                <a:gd name="T31" fmla="*/ 48995 h 19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12" h="192">
                  <a:moveTo>
                    <a:pt x="231" y="192"/>
                  </a:moveTo>
                  <a:cubicBezTo>
                    <a:pt x="381" y="192"/>
                    <a:pt x="381" y="192"/>
                    <a:pt x="381" y="192"/>
                  </a:cubicBezTo>
                  <a:cubicBezTo>
                    <a:pt x="407" y="117"/>
                    <a:pt x="478" y="64"/>
                    <a:pt x="562" y="64"/>
                  </a:cubicBezTo>
                  <a:cubicBezTo>
                    <a:pt x="580" y="64"/>
                    <a:pt x="596" y="66"/>
                    <a:pt x="612" y="71"/>
                  </a:cubicBezTo>
                  <a:cubicBezTo>
                    <a:pt x="601" y="48"/>
                    <a:pt x="583" y="29"/>
                    <a:pt x="561" y="17"/>
                  </a:cubicBezTo>
                  <a:cubicBezTo>
                    <a:pt x="542" y="6"/>
                    <a:pt x="521" y="0"/>
                    <a:pt x="498" y="0"/>
                  </a:cubicBezTo>
                  <a:cubicBezTo>
                    <a:pt x="376" y="0"/>
                    <a:pt x="376" y="0"/>
                    <a:pt x="376" y="0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51" y="25"/>
                    <a:pt x="331" y="45"/>
                    <a:pt x="306" y="45"/>
                  </a:cubicBezTo>
                  <a:cubicBezTo>
                    <a:pt x="281" y="45"/>
                    <a:pt x="261" y="25"/>
                    <a:pt x="261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91" y="0"/>
                    <a:pt x="70" y="6"/>
                    <a:pt x="51" y="17"/>
                  </a:cubicBezTo>
                  <a:cubicBezTo>
                    <a:pt x="29" y="29"/>
                    <a:pt x="11" y="48"/>
                    <a:pt x="0" y="71"/>
                  </a:cubicBezTo>
                  <a:cubicBezTo>
                    <a:pt x="16" y="66"/>
                    <a:pt x="33" y="64"/>
                    <a:pt x="50" y="64"/>
                  </a:cubicBezTo>
                  <a:cubicBezTo>
                    <a:pt x="134" y="64"/>
                    <a:pt x="205" y="117"/>
                    <a:pt x="231" y="192"/>
                  </a:cubicBezTo>
                  <a:close/>
                </a:path>
              </a:pathLst>
            </a:cu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63" name="Freeform 354"/>
            <p:cNvSpPr/>
            <p:nvPr/>
          </p:nvSpPr>
          <p:spPr bwMode="auto">
            <a:xfrm>
              <a:off x="-465874" y="6183026"/>
              <a:ext cx="38467" cy="32393"/>
            </a:xfrm>
            <a:custGeom>
              <a:avLst/>
              <a:gdLst>
                <a:gd name="T0" fmla="*/ 38467 w 150"/>
                <a:gd name="T1" fmla="*/ 0 h 128"/>
                <a:gd name="T2" fmla="*/ 0 w 150"/>
                <a:gd name="T3" fmla="*/ 0 h 128"/>
                <a:gd name="T4" fmla="*/ 2821 w 150"/>
                <a:gd name="T5" fmla="*/ 16197 h 128"/>
                <a:gd name="T6" fmla="*/ 0 w 150"/>
                <a:gd name="T7" fmla="*/ 32393 h 128"/>
                <a:gd name="T8" fmla="*/ 38467 w 150"/>
                <a:gd name="T9" fmla="*/ 32393 h 128"/>
                <a:gd name="T10" fmla="*/ 35646 w 150"/>
                <a:gd name="T11" fmla="*/ 16197 h 128"/>
                <a:gd name="T12" fmla="*/ 38467 w 150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0" h="128">
                  <a:moveTo>
                    <a:pt x="15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20"/>
                    <a:pt x="11" y="42"/>
                    <a:pt x="11" y="64"/>
                  </a:cubicBezTo>
                  <a:cubicBezTo>
                    <a:pt x="11" y="86"/>
                    <a:pt x="7" y="108"/>
                    <a:pt x="0" y="128"/>
                  </a:cubicBezTo>
                  <a:cubicBezTo>
                    <a:pt x="150" y="128"/>
                    <a:pt x="150" y="128"/>
                    <a:pt x="150" y="128"/>
                  </a:cubicBezTo>
                  <a:cubicBezTo>
                    <a:pt x="143" y="108"/>
                    <a:pt x="139" y="86"/>
                    <a:pt x="139" y="64"/>
                  </a:cubicBezTo>
                  <a:cubicBezTo>
                    <a:pt x="139" y="42"/>
                    <a:pt x="143" y="20"/>
                    <a:pt x="150" y="0"/>
                  </a:cubicBez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64" name="Freeform 355"/>
            <p:cNvSpPr>
              <a:spLocks noEditPoints="1"/>
            </p:cNvSpPr>
            <p:nvPr/>
          </p:nvSpPr>
          <p:spPr bwMode="auto">
            <a:xfrm>
              <a:off x="-552931" y="6158326"/>
              <a:ext cx="81793" cy="81793"/>
            </a:xfrm>
            <a:custGeom>
              <a:avLst/>
              <a:gdLst>
                <a:gd name="T0" fmla="*/ 40897 w 320"/>
                <a:gd name="T1" fmla="*/ 0 h 320"/>
                <a:gd name="T2" fmla="*/ 0 w 320"/>
                <a:gd name="T3" fmla="*/ 40897 h 320"/>
                <a:gd name="T4" fmla="*/ 40897 w 320"/>
                <a:gd name="T5" fmla="*/ 81793 h 320"/>
                <a:gd name="T6" fmla="*/ 81793 w 320"/>
                <a:gd name="T7" fmla="*/ 40897 h 320"/>
                <a:gd name="T8" fmla="*/ 40897 w 320"/>
                <a:gd name="T9" fmla="*/ 0 h 320"/>
                <a:gd name="T10" fmla="*/ 40897 w 320"/>
                <a:gd name="T11" fmla="*/ 73614 h 320"/>
                <a:gd name="T12" fmla="*/ 8179 w 320"/>
                <a:gd name="T13" fmla="*/ 40897 h 320"/>
                <a:gd name="T14" fmla="*/ 40897 w 320"/>
                <a:gd name="T15" fmla="*/ 8179 h 320"/>
                <a:gd name="T16" fmla="*/ 73614 w 320"/>
                <a:gd name="T17" fmla="*/ 40897 h 320"/>
                <a:gd name="T18" fmla="*/ 40897 w 320"/>
                <a:gd name="T19" fmla="*/ 73614 h 3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20" h="320">
                  <a:moveTo>
                    <a:pt x="160" y="0"/>
                  </a:moveTo>
                  <a:cubicBezTo>
                    <a:pt x="72" y="0"/>
                    <a:pt x="0" y="72"/>
                    <a:pt x="0" y="160"/>
                  </a:cubicBezTo>
                  <a:cubicBezTo>
                    <a:pt x="0" y="248"/>
                    <a:pt x="72" y="320"/>
                    <a:pt x="160" y="320"/>
                  </a:cubicBezTo>
                  <a:cubicBezTo>
                    <a:pt x="248" y="320"/>
                    <a:pt x="320" y="248"/>
                    <a:pt x="320" y="160"/>
                  </a:cubicBezTo>
                  <a:cubicBezTo>
                    <a:pt x="320" y="72"/>
                    <a:pt x="248" y="0"/>
                    <a:pt x="160" y="0"/>
                  </a:cubicBezTo>
                  <a:moveTo>
                    <a:pt x="160" y="288"/>
                  </a:moveTo>
                  <a:cubicBezTo>
                    <a:pt x="89" y="288"/>
                    <a:pt x="32" y="231"/>
                    <a:pt x="32" y="160"/>
                  </a:cubicBezTo>
                  <a:cubicBezTo>
                    <a:pt x="32" y="89"/>
                    <a:pt x="89" y="32"/>
                    <a:pt x="160" y="32"/>
                  </a:cubicBezTo>
                  <a:cubicBezTo>
                    <a:pt x="231" y="32"/>
                    <a:pt x="288" y="89"/>
                    <a:pt x="288" y="160"/>
                  </a:cubicBezTo>
                  <a:cubicBezTo>
                    <a:pt x="288" y="231"/>
                    <a:pt x="231" y="288"/>
                    <a:pt x="160" y="288"/>
                  </a:cubicBezTo>
                </a:path>
              </a:pathLst>
            </a:cu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65" name="Freeform 356"/>
            <p:cNvSpPr>
              <a:spLocks noEditPoints="1"/>
            </p:cNvSpPr>
            <p:nvPr/>
          </p:nvSpPr>
          <p:spPr bwMode="auto">
            <a:xfrm>
              <a:off x="-422143" y="6158326"/>
              <a:ext cx="81793" cy="81793"/>
            </a:xfrm>
            <a:custGeom>
              <a:avLst/>
              <a:gdLst>
                <a:gd name="T0" fmla="*/ 40897 w 320"/>
                <a:gd name="T1" fmla="*/ 0 h 320"/>
                <a:gd name="T2" fmla="*/ 0 w 320"/>
                <a:gd name="T3" fmla="*/ 40897 h 320"/>
                <a:gd name="T4" fmla="*/ 40897 w 320"/>
                <a:gd name="T5" fmla="*/ 81793 h 320"/>
                <a:gd name="T6" fmla="*/ 81793 w 320"/>
                <a:gd name="T7" fmla="*/ 40897 h 320"/>
                <a:gd name="T8" fmla="*/ 40897 w 320"/>
                <a:gd name="T9" fmla="*/ 0 h 320"/>
                <a:gd name="T10" fmla="*/ 40897 w 320"/>
                <a:gd name="T11" fmla="*/ 73614 h 320"/>
                <a:gd name="T12" fmla="*/ 8179 w 320"/>
                <a:gd name="T13" fmla="*/ 40897 h 320"/>
                <a:gd name="T14" fmla="*/ 40897 w 320"/>
                <a:gd name="T15" fmla="*/ 8179 h 320"/>
                <a:gd name="T16" fmla="*/ 73614 w 320"/>
                <a:gd name="T17" fmla="*/ 40897 h 320"/>
                <a:gd name="T18" fmla="*/ 40897 w 320"/>
                <a:gd name="T19" fmla="*/ 73614 h 3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20" h="320">
                  <a:moveTo>
                    <a:pt x="160" y="0"/>
                  </a:moveTo>
                  <a:cubicBezTo>
                    <a:pt x="72" y="0"/>
                    <a:pt x="0" y="72"/>
                    <a:pt x="0" y="160"/>
                  </a:cubicBezTo>
                  <a:cubicBezTo>
                    <a:pt x="0" y="248"/>
                    <a:pt x="72" y="320"/>
                    <a:pt x="160" y="320"/>
                  </a:cubicBezTo>
                  <a:cubicBezTo>
                    <a:pt x="248" y="320"/>
                    <a:pt x="320" y="248"/>
                    <a:pt x="320" y="160"/>
                  </a:cubicBezTo>
                  <a:cubicBezTo>
                    <a:pt x="320" y="72"/>
                    <a:pt x="248" y="0"/>
                    <a:pt x="160" y="0"/>
                  </a:cubicBezTo>
                  <a:close/>
                  <a:moveTo>
                    <a:pt x="160" y="288"/>
                  </a:moveTo>
                  <a:cubicBezTo>
                    <a:pt x="89" y="288"/>
                    <a:pt x="32" y="231"/>
                    <a:pt x="32" y="160"/>
                  </a:cubicBezTo>
                  <a:cubicBezTo>
                    <a:pt x="32" y="89"/>
                    <a:pt x="89" y="32"/>
                    <a:pt x="160" y="32"/>
                  </a:cubicBezTo>
                  <a:cubicBezTo>
                    <a:pt x="231" y="32"/>
                    <a:pt x="288" y="89"/>
                    <a:pt x="288" y="160"/>
                  </a:cubicBezTo>
                  <a:cubicBezTo>
                    <a:pt x="288" y="231"/>
                    <a:pt x="231" y="288"/>
                    <a:pt x="160" y="288"/>
                  </a:cubicBezTo>
                  <a:close/>
                </a:path>
              </a:pathLst>
            </a:cu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66" name="Oval 357"/>
            <p:cNvSpPr>
              <a:spLocks noChangeArrowheads="1"/>
            </p:cNvSpPr>
            <p:nvPr/>
          </p:nvSpPr>
          <p:spPr bwMode="auto">
            <a:xfrm>
              <a:off x="-414045" y="6166424"/>
              <a:ext cx="65596" cy="65596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67" name="Oval 358"/>
            <p:cNvSpPr>
              <a:spLocks noChangeArrowheads="1"/>
            </p:cNvSpPr>
            <p:nvPr/>
          </p:nvSpPr>
          <p:spPr bwMode="auto">
            <a:xfrm>
              <a:off x="-544833" y="6166424"/>
              <a:ext cx="65596" cy="65596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68" name="Freeform 359"/>
            <p:cNvSpPr>
              <a:spLocks noEditPoints="1"/>
            </p:cNvSpPr>
            <p:nvPr/>
          </p:nvSpPr>
          <p:spPr bwMode="auto">
            <a:xfrm>
              <a:off x="-561029" y="6150228"/>
              <a:ext cx="97989" cy="97989"/>
            </a:xfrm>
            <a:custGeom>
              <a:avLst/>
              <a:gdLst>
                <a:gd name="T0" fmla="*/ 95182 w 384"/>
                <a:gd name="T1" fmla="*/ 32663 h 384"/>
                <a:gd name="T2" fmla="*/ 48995 w 384"/>
                <a:gd name="T3" fmla="*/ 0 h 384"/>
                <a:gd name="T4" fmla="*/ 36236 w 384"/>
                <a:gd name="T5" fmla="*/ 1786 h 384"/>
                <a:gd name="T6" fmla="*/ 0 w 384"/>
                <a:gd name="T7" fmla="*/ 48995 h 384"/>
                <a:gd name="T8" fmla="*/ 48995 w 384"/>
                <a:gd name="T9" fmla="*/ 97989 h 384"/>
                <a:gd name="T10" fmla="*/ 95182 w 384"/>
                <a:gd name="T11" fmla="*/ 65326 h 384"/>
                <a:gd name="T12" fmla="*/ 97989 w 384"/>
                <a:gd name="T13" fmla="*/ 48995 h 384"/>
                <a:gd name="T14" fmla="*/ 95182 w 384"/>
                <a:gd name="T15" fmla="*/ 32663 h 384"/>
                <a:gd name="T16" fmla="*/ 48995 w 384"/>
                <a:gd name="T17" fmla="*/ 89823 h 384"/>
                <a:gd name="T18" fmla="*/ 8166 w 384"/>
                <a:gd name="T19" fmla="*/ 48995 h 384"/>
                <a:gd name="T20" fmla="*/ 48995 w 384"/>
                <a:gd name="T21" fmla="*/ 8166 h 384"/>
                <a:gd name="T22" fmla="*/ 89823 w 384"/>
                <a:gd name="T23" fmla="*/ 48995 h 384"/>
                <a:gd name="T24" fmla="*/ 48995 w 384"/>
                <a:gd name="T25" fmla="*/ 89823 h 3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84" h="384">
                  <a:moveTo>
                    <a:pt x="373" y="128"/>
                  </a:moveTo>
                  <a:cubicBezTo>
                    <a:pt x="347" y="53"/>
                    <a:pt x="276" y="0"/>
                    <a:pt x="192" y="0"/>
                  </a:cubicBezTo>
                  <a:cubicBezTo>
                    <a:pt x="175" y="0"/>
                    <a:pt x="158" y="2"/>
                    <a:pt x="142" y="7"/>
                  </a:cubicBezTo>
                  <a:cubicBezTo>
                    <a:pt x="60" y="29"/>
                    <a:pt x="0" y="103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76" y="384"/>
                    <a:pt x="347" y="331"/>
                    <a:pt x="373" y="256"/>
                  </a:cubicBezTo>
                  <a:cubicBezTo>
                    <a:pt x="380" y="236"/>
                    <a:pt x="384" y="214"/>
                    <a:pt x="384" y="192"/>
                  </a:cubicBezTo>
                  <a:cubicBezTo>
                    <a:pt x="384" y="170"/>
                    <a:pt x="380" y="148"/>
                    <a:pt x="373" y="128"/>
                  </a:cubicBezTo>
                  <a:moveTo>
                    <a:pt x="192" y="352"/>
                  </a:moveTo>
                  <a:cubicBezTo>
                    <a:pt x="104" y="352"/>
                    <a:pt x="32" y="280"/>
                    <a:pt x="32" y="192"/>
                  </a:cubicBezTo>
                  <a:cubicBezTo>
                    <a:pt x="32" y="104"/>
                    <a:pt x="104" y="32"/>
                    <a:pt x="192" y="32"/>
                  </a:cubicBezTo>
                  <a:cubicBezTo>
                    <a:pt x="280" y="32"/>
                    <a:pt x="352" y="104"/>
                    <a:pt x="352" y="192"/>
                  </a:cubicBezTo>
                  <a:cubicBezTo>
                    <a:pt x="352" y="280"/>
                    <a:pt x="280" y="352"/>
                    <a:pt x="192" y="352"/>
                  </a:cubicBezTo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69" name="Freeform 360"/>
            <p:cNvSpPr>
              <a:spLocks noEditPoints="1"/>
            </p:cNvSpPr>
            <p:nvPr/>
          </p:nvSpPr>
          <p:spPr bwMode="auto">
            <a:xfrm>
              <a:off x="-430242" y="6150228"/>
              <a:ext cx="97989" cy="97989"/>
            </a:xfrm>
            <a:custGeom>
              <a:avLst/>
              <a:gdLst>
                <a:gd name="T0" fmla="*/ 61753 w 384"/>
                <a:gd name="T1" fmla="*/ 1786 h 384"/>
                <a:gd name="T2" fmla="*/ 48995 w 384"/>
                <a:gd name="T3" fmla="*/ 0 h 384"/>
                <a:gd name="T4" fmla="*/ 2807 w 384"/>
                <a:gd name="T5" fmla="*/ 32663 h 384"/>
                <a:gd name="T6" fmla="*/ 0 w 384"/>
                <a:gd name="T7" fmla="*/ 48995 h 384"/>
                <a:gd name="T8" fmla="*/ 2807 w 384"/>
                <a:gd name="T9" fmla="*/ 65326 h 384"/>
                <a:gd name="T10" fmla="*/ 48995 w 384"/>
                <a:gd name="T11" fmla="*/ 97989 h 384"/>
                <a:gd name="T12" fmla="*/ 97989 w 384"/>
                <a:gd name="T13" fmla="*/ 48995 h 384"/>
                <a:gd name="T14" fmla="*/ 61753 w 384"/>
                <a:gd name="T15" fmla="*/ 1786 h 384"/>
                <a:gd name="T16" fmla="*/ 48995 w 384"/>
                <a:gd name="T17" fmla="*/ 89823 h 384"/>
                <a:gd name="T18" fmla="*/ 8166 w 384"/>
                <a:gd name="T19" fmla="*/ 48995 h 384"/>
                <a:gd name="T20" fmla="*/ 48995 w 384"/>
                <a:gd name="T21" fmla="*/ 8166 h 384"/>
                <a:gd name="T22" fmla="*/ 89823 w 384"/>
                <a:gd name="T23" fmla="*/ 48995 h 384"/>
                <a:gd name="T24" fmla="*/ 48995 w 384"/>
                <a:gd name="T25" fmla="*/ 89823 h 3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84" h="384">
                  <a:moveTo>
                    <a:pt x="242" y="7"/>
                  </a:moveTo>
                  <a:cubicBezTo>
                    <a:pt x="226" y="2"/>
                    <a:pt x="210" y="0"/>
                    <a:pt x="192" y="0"/>
                  </a:cubicBezTo>
                  <a:cubicBezTo>
                    <a:pt x="108" y="0"/>
                    <a:pt x="37" y="53"/>
                    <a:pt x="11" y="128"/>
                  </a:cubicBezTo>
                  <a:cubicBezTo>
                    <a:pt x="4" y="148"/>
                    <a:pt x="0" y="170"/>
                    <a:pt x="0" y="192"/>
                  </a:cubicBezTo>
                  <a:cubicBezTo>
                    <a:pt x="0" y="214"/>
                    <a:pt x="4" y="236"/>
                    <a:pt x="11" y="256"/>
                  </a:cubicBezTo>
                  <a:cubicBezTo>
                    <a:pt x="37" y="331"/>
                    <a:pt x="108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103"/>
                    <a:pt x="324" y="29"/>
                    <a:pt x="242" y="7"/>
                  </a:cubicBezTo>
                  <a:close/>
                  <a:moveTo>
                    <a:pt x="192" y="352"/>
                  </a:moveTo>
                  <a:cubicBezTo>
                    <a:pt x="104" y="352"/>
                    <a:pt x="32" y="280"/>
                    <a:pt x="32" y="192"/>
                  </a:cubicBezTo>
                  <a:cubicBezTo>
                    <a:pt x="32" y="104"/>
                    <a:pt x="104" y="32"/>
                    <a:pt x="192" y="32"/>
                  </a:cubicBezTo>
                  <a:cubicBezTo>
                    <a:pt x="280" y="32"/>
                    <a:pt x="352" y="104"/>
                    <a:pt x="352" y="192"/>
                  </a:cubicBezTo>
                  <a:cubicBezTo>
                    <a:pt x="352" y="280"/>
                    <a:pt x="280" y="352"/>
                    <a:pt x="192" y="352"/>
                  </a:cubicBez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70" name="Oval 361"/>
            <p:cNvSpPr>
              <a:spLocks noChangeArrowheads="1"/>
            </p:cNvSpPr>
            <p:nvPr/>
          </p:nvSpPr>
          <p:spPr bwMode="auto">
            <a:xfrm>
              <a:off x="-536329" y="6178167"/>
              <a:ext cx="24295" cy="24295"/>
            </a:xfrm>
            <a:prstGeom prst="ellipse">
              <a:avLst/>
            </a:prstGeom>
            <a:solidFill>
              <a:srgbClr val="A7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71" name="Oval 362"/>
            <p:cNvSpPr>
              <a:spLocks noChangeArrowheads="1"/>
            </p:cNvSpPr>
            <p:nvPr/>
          </p:nvSpPr>
          <p:spPr bwMode="auto">
            <a:xfrm>
              <a:off x="-405947" y="6178167"/>
              <a:ext cx="24700" cy="24295"/>
            </a:xfrm>
            <a:prstGeom prst="ellipse">
              <a:avLst/>
            </a:prstGeom>
            <a:solidFill>
              <a:srgbClr val="A7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72" name="Freeform 363"/>
            <p:cNvSpPr/>
            <p:nvPr/>
          </p:nvSpPr>
          <p:spPr bwMode="auto">
            <a:xfrm>
              <a:off x="-469518" y="6125528"/>
              <a:ext cx="8503" cy="8503"/>
            </a:xfrm>
            <a:custGeom>
              <a:avLst/>
              <a:gdLst>
                <a:gd name="T0" fmla="*/ 8503 w 33"/>
                <a:gd name="T1" fmla="*/ 8503 h 33"/>
                <a:gd name="T2" fmla="*/ 0 w 33"/>
                <a:gd name="T3" fmla="*/ 0 h 33"/>
                <a:gd name="T4" fmla="*/ 5153 w 33"/>
                <a:gd name="T5" fmla="*/ 8503 h 33"/>
                <a:gd name="T6" fmla="*/ 8503 w 33"/>
                <a:gd name="T7" fmla="*/ 8503 h 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33">
                  <a:moveTo>
                    <a:pt x="33" y="3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10"/>
                    <a:pt x="15" y="21"/>
                    <a:pt x="20" y="33"/>
                  </a:cubicBezTo>
                  <a:lnTo>
                    <a:pt x="33" y="33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73" name="Freeform 364"/>
            <p:cNvSpPr/>
            <p:nvPr/>
          </p:nvSpPr>
          <p:spPr bwMode="auto">
            <a:xfrm>
              <a:off x="-389345" y="6123908"/>
              <a:ext cx="810" cy="405"/>
            </a:xfrm>
            <a:custGeom>
              <a:avLst/>
              <a:gdLst>
                <a:gd name="T0" fmla="*/ 810 w 2"/>
                <a:gd name="T1" fmla="*/ 405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810 w 2"/>
                <a:gd name="T9" fmla="*/ 405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74" name="Freeform 365"/>
            <p:cNvSpPr/>
            <p:nvPr/>
          </p:nvSpPr>
          <p:spPr bwMode="auto">
            <a:xfrm>
              <a:off x="-387726" y="6125123"/>
              <a:ext cx="31583" cy="32393"/>
            </a:xfrm>
            <a:custGeom>
              <a:avLst/>
              <a:gdLst>
                <a:gd name="T0" fmla="*/ 19202 w 125"/>
                <a:gd name="T1" fmla="*/ 26994 h 126"/>
                <a:gd name="T2" fmla="*/ 31583 w 125"/>
                <a:gd name="T3" fmla="*/ 32393 h 126"/>
                <a:gd name="T4" fmla="*/ 0 w 125"/>
                <a:gd name="T5" fmla="*/ 0 h 126"/>
                <a:gd name="T6" fmla="*/ 6317 w 125"/>
                <a:gd name="T7" fmla="*/ 13111 h 126"/>
                <a:gd name="T8" fmla="*/ 19202 w 125"/>
                <a:gd name="T9" fmla="*/ 26994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5" h="126">
                  <a:moveTo>
                    <a:pt x="76" y="105"/>
                  </a:moveTo>
                  <a:cubicBezTo>
                    <a:pt x="94" y="109"/>
                    <a:pt x="110" y="117"/>
                    <a:pt x="125" y="1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14"/>
                    <a:pt x="22" y="31"/>
                    <a:pt x="25" y="51"/>
                  </a:cubicBezTo>
                  <a:cubicBezTo>
                    <a:pt x="47" y="63"/>
                    <a:pt x="65" y="82"/>
                    <a:pt x="76" y="105"/>
                  </a:cubicBez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75" name="Freeform 366"/>
            <p:cNvSpPr/>
            <p:nvPr/>
          </p:nvSpPr>
          <p:spPr bwMode="auto">
            <a:xfrm>
              <a:off x="-457776" y="6134031"/>
              <a:ext cx="11338" cy="10933"/>
            </a:xfrm>
            <a:custGeom>
              <a:avLst/>
              <a:gdLst>
                <a:gd name="T0" fmla="*/ 3350 w 44"/>
                <a:gd name="T1" fmla="*/ 8200 h 44"/>
                <a:gd name="T2" fmla="*/ 7988 w 44"/>
                <a:gd name="T3" fmla="*/ 10685 h 44"/>
                <a:gd name="T4" fmla="*/ 11338 w 44"/>
                <a:gd name="T5" fmla="*/ 10933 h 44"/>
                <a:gd name="T6" fmla="*/ 11338 w 44"/>
                <a:gd name="T7" fmla="*/ 10933 h 44"/>
                <a:gd name="T8" fmla="*/ 5927 w 44"/>
                <a:gd name="T9" fmla="*/ 5715 h 44"/>
                <a:gd name="T10" fmla="*/ 0 w 44"/>
                <a:gd name="T11" fmla="*/ 0 h 44"/>
                <a:gd name="T12" fmla="*/ 0 w 44"/>
                <a:gd name="T13" fmla="*/ 2733 h 44"/>
                <a:gd name="T14" fmla="*/ 258 w 44"/>
                <a:gd name="T15" fmla="*/ 3230 h 44"/>
                <a:gd name="T16" fmla="*/ 3350 w 44"/>
                <a:gd name="T17" fmla="*/ 8200 h 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4" h="44">
                  <a:moveTo>
                    <a:pt x="13" y="33"/>
                  </a:moveTo>
                  <a:cubicBezTo>
                    <a:pt x="18" y="37"/>
                    <a:pt x="24" y="41"/>
                    <a:pt x="31" y="43"/>
                  </a:cubicBezTo>
                  <a:cubicBezTo>
                    <a:pt x="35" y="44"/>
                    <a:pt x="39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4" y="21"/>
                    <a:pt x="7" y="27"/>
                    <a:pt x="13" y="33"/>
                  </a:cubicBez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76" name="Freeform 367"/>
            <p:cNvSpPr/>
            <p:nvPr/>
          </p:nvSpPr>
          <p:spPr bwMode="auto">
            <a:xfrm>
              <a:off x="-546452" y="6174118"/>
              <a:ext cx="293563" cy="213390"/>
            </a:xfrm>
            <a:custGeom>
              <a:avLst/>
              <a:gdLst>
                <a:gd name="T0" fmla="*/ 232553 w 1150"/>
                <a:gd name="T1" fmla="*/ 25270 h 836"/>
                <a:gd name="T2" fmla="*/ 207026 w 1150"/>
                <a:gd name="T3" fmla="*/ 0 h 836"/>
                <a:gd name="T4" fmla="*/ 214173 w 1150"/>
                <a:gd name="T5" fmla="*/ 25270 h 836"/>
                <a:gd name="T6" fmla="*/ 193496 w 1150"/>
                <a:gd name="T7" fmla="*/ 65089 h 836"/>
                <a:gd name="T8" fmla="*/ 191965 w 1150"/>
                <a:gd name="T9" fmla="*/ 66365 h 836"/>
                <a:gd name="T10" fmla="*/ 165161 w 1150"/>
                <a:gd name="T11" fmla="*/ 74278 h 836"/>
                <a:gd name="T12" fmla="*/ 130444 w 1150"/>
                <a:gd name="T13" fmla="*/ 59984 h 836"/>
                <a:gd name="T14" fmla="*/ 118957 w 1150"/>
                <a:gd name="T15" fmla="*/ 41606 h 836"/>
                <a:gd name="T16" fmla="*/ 88324 w 1150"/>
                <a:gd name="T17" fmla="*/ 41606 h 836"/>
                <a:gd name="T18" fmla="*/ 80666 w 1150"/>
                <a:gd name="T19" fmla="*/ 41606 h 836"/>
                <a:gd name="T20" fmla="*/ 34462 w 1150"/>
                <a:gd name="T21" fmla="*/ 74278 h 836"/>
                <a:gd name="T22" fmla="*/ 15572 w 1150"/>
                <a:gd name="T23" fmla="*/ 70449 h 836"/>
                <a:gd name="T24" fmla="*/ 0 w 1150"/>
                <a:gd name="T25" fmla="*/ 59984 h 836"/>
                <a:gd name="T26" fmla="*/ 0 w 1150"/>
                <a:gd name="T27" fmla="*/ 59984 h 836"/>
                <a:gd name="T28" fmla="*/ 0 w 1150"/>
                <a:gd name="T29" fmla="*/ 59984 h 836"/>
                <a:gd name="T30" fmla="*/ 12764 w 1150"/>
                <a:gd name="T31" fmla="*/ 73002 h 836"/>
                <a:gd name="T32" fmla="*/ 65094 w 1150"/>
                <a:gd name="T33" fmla="*/ 125328 h 836"/>
                <a:gd name="T34" fmla="*/ 88324 w 1150"/>
                <a:gd name="T35" fmla="*/ 148301 h 836"/>
                <a:gd name="T36" fmla="*/ 153419 w 1150"/>
                <a:gd name="T37" fmla="*/ 213390 h 836"/>
                <a:gd name="T38" fmla="*/ 263951 w 1150"/>
                <a:gd name="T39" fmla="*/ 138601 h 836"/>
                <a:gd name="T40" fmla="*/ 265228 w 1150"/>
                <a:gd name="T41" fmla="*/ 136815 h 836"/>
                <a:gd name="T42" fmla="*/ 293563 w 1150"/>
                <a:gd name="T43" fmla="*/ 86275 h 836"/>
                <a:gd name="T44" fmla="*/ 232553 w 1150"/>
                <a:gd name="T45" fmla="*/ 25270 h 8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150" h="836">
                  <a:moveTo>
                    <a:pt x="911" y="99"/>
                  </a:moveTo>
                  <a:cubicBezTo>
                    <a:pt x="811" y="0"/>
                    <a:pt x="811" y="0"/>
                    <a:pt x="811" y="0"/>
                  </a:cubicBezTo>
                  <a:cubicBezTo>
                    <a:pt x="829" y="29"/>
                    <a:pt x="839" y="63"/>
                    <a:pt x="839" y="99"/>
                  </a:cubicBezTo>
                  <a:cubicBezTo>
                    <a:pt x="839" y="164"/>
                    <a:pt x="807" y="221"/>
                    <a:pt x="758" y="255"/>
                  </a:cubicBezTo>
                  <a:cubicBezTo>
                    <a:pt x="756" y="257"/>
                    <a:pt x="754" y="259"/>
                    <a:pt x="752" y="260"/>
                  </a:cubicBezTo>
                  <a:cubicBezTo>
                    <a:pt x="722" y="280"/>
                    <a:pt x="686" y="291"/>
                    <a:pt x="647" y="291"/>
                  </a:cubicBezTo>
                  <a:cubicBezTo>
                    <a:pt x="594" y="291"/>
                    <a:pt x="546" y="269"/>
                    <a:pt x="511" y="235"/>
                  </a:cubicBezTo>
                  <a:cubicBezTo>
                    <a:pt x="491" y="215"/>
                    <a:pt x="476" y="191"/>
                    <a:pt x="466" y="163"/>
                  </a:cubicBezTo>
                  <a:cubicBezTo>
                    <a:pt x="346" y="163"/>
                    <a:pt x="346" y="163"/>
                    <a:pt x="346" y="163"/>
                  </a:cubicBezTo>
                  <a:cubicBezTo>
                    <a:pt x="316" y="163"/>
                    <a:pt x="316" y="163"/>
                    <a:pt x="316" y="163"/>
                  </a:cubicBezTo>
                  <a:cubicBezTo>
                    <a:pt x="290" y="239"/>
                    <a:pt x="219" y="291"/>
                    <a:pt x="135" y="291"/>
                  </a:cubicBezTo>
                  <a:cubicBezTo>
                    <a:pt x="109" y="291"/>
                    <a:pt x="84" y="286"/>
                    <a:pt x="61" y="276"/>
                  </a:cubicBezTo>
                  <a:cubicBezTo>
                    <a:pt x="38" y="267"/>
                    <a:pt x="17" y="253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0" y="286"/>
                    <a:pt x="50" y="286"/>
                    <a:pt x="50" y="286"/>
                  </a:cubicBezTo>
                  <a:cubicBezTo>
                    <a:pt x="255" y="491"/>
                    <a:pt x="255" y="491"/>
                    <a:pt x="255" y="491"/>
                  </a:cubicBezTo>
                  <a:cubicBezTo>
                    <a:pt x="346" y="581"/>
                    <a:pt x="346" y="581"/>
                    <a:pt x="346" y="581"/>
                  </a:cubicBezTo>
                  <a:cubicBezTo>
                    <a:pt x="601" y="836"/>
                    <a:pt x="601" y="836"/>
                    <a:pt x="601" y="836"/>
                  </a:cubicBezTo>
                  <a:cubicBezTo>
                    <a:pt x="775" y="787"/>
                    <a:pt x="926" y="682"/>
                    <a:pt x="1034" y="543"/>
                  </a:cubicBezTo>
                  <a:cubicBezTo>
                    <a:pt x="1036" y="541"/>
                    <a:pt x="1038" y="538"/>
                    <a:pt x="1039" y="536"/>
                  </a:cubicBezTo>
                  <a:cubicBezTo>
                    <a:pt x="1085" y="476"/>
                    <a:pt x="1122" y="410"/>
                    <a:pt x="1150" y="338"/>
                  </a:cubicBezTo>
                  <a:lnTo>
                    <a:pt x="911" y="99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40" name="组合 539"/>
          <p:cNvGrpSpPr/>
          <p:nvPr/>
        </p:nvGrpSpPr>
        <p:grpSpPr bwMode="auto">
          <a:xfrm>
            <a:off x="6448425" y="5505450"/>
            <a:ext cx="425450" cy="425450"/>
            <a:chOff x="-2492878" y="6427999"/>
            <a:chExt cx="424756" cy="424756"/>
          </a:xfrm>
        </p:grpSpPr>
        <p:sp>
          <p:nvSpPr>
            <p:cNvPr id="19047" name="Oval 368"/>
            <p:cNvSpPr>
              <a:spLocks noChangeArrowheads="1"/>
            </p:cNvSpPr>
            <p:nvPr/>
          </p:nvSpPr>
          <p:spPr bwMode="auto">
            <a:xfrm>
              <a:off x="-2492878" y="6427999"/>
              <a:ext cx="424756" cy="424756"/>
            </a:xfrm>
            <a:prstGeom prst="ellipse">
              <a:avLst/>
            </a:prstGeom>
            <a:solidFill>
              <a:srgbClr val="F0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48" name="Freeform 369"/>
            <p:cNvSpPr/>
            <p:nvPr/>
          </p:nvSpPr>
          <p:spPr bwMode="auto">
            <a:xfrm>
              <a:off x="-2378692" y="6550688"/>
              <a:ext cx="196384" cy="195979"/>
            </a:xfrm>
            <a:custGeom>
              <a:avLst/>
              <a:gdLst>
                <a:gd name="T0" fmla="*/ 147416 w 770"/>
                <a:gd name="T1" fmla="*/ 0 h 768"/>
                <a:gd name="T2" fmla="*/ 98447 w 770"/>
                <a:gd name="T3" fmla="*/ 48484 h 768"/>
                <a:gd name="T4" fmla="*/ 98447 w 770"/>
                <a:gd name="T5" fmla="*/ 48484 h 768"/>
                <a:gd name="T6" fmla="*/ 49479 w 770"/>
                <a:gd name="T7" fmla="*/ 0 h 768"/>
                <a:gd name="T8" fmla="*/ 510 w 770"/>
                <a:gd name="T9" fmla="*/ 48484 h 768"/>
                <a:gd name="T10" fmla="*/ 0 w 770"/>
                <a:gd name="T11" fmla="*/ 48484 h 768"/>
                <a:gd name="T12" fmla="*/ 97937 w 770"/>
                <a:gd name="T13" fmla="*/ 195979 h 768"/>
                <a:gd name="T14" fmla="*/ 98447 w 770"/>
                <a:gd name="T15" fmla="*/ 195724 h 768"/>
                <a:gd name="T16" fmla="*/ 195364 w 770"/>
                <a:gd name="T17" fmla="*/ 59202 h 768"/>
                <a:gd name="T18" fmla="*/ 196384 w 770"/>
                <a:gd name="T19" fmla="*/ 48995 h 768"/>
                <a:gd name="T20" fmla="*/ 147416 w 770"/>
                <a:gd name="T21" fmla="*/ 0 h 7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70" h="768">
                  <a:moveTo>
                    <a:pt x="578" y="0"/>
                  </a:moveTo>
                  <a:cubicBezTo>
                    <a:pt x="473" y="0"/>
                    <a:pt x="387" y="85"/>
                    <a:pt x="386" y="190"/>
                  </a:cubicBezTo>
                  <a:cubicBezTo>
                    <a:pt x="386" y="190"/>
                    <a:pt x="386" y="190"/>
                    <a:pt x="386" y="190"/>
                  </a:cubicBezTo>
                  <a:cubicBezTo>
                    <a:pt x="385" y="85"/>
                    <a:pt x="299" y="0"/>
                    <a:pt x="194" y="0"/>
                  </a:cubicBezTo>
                  <a:cubicBezTo>
                    <a:pt x="89" y="0"/>
                    <a:pt x="3" y="85"/>
                    <a:pt x="2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512"/>
                    <a:pt x="384" y="768"/>
                    <a:pt x="384" y="768"/>
                  </a:cubicBezTo>
                  <a:cubicBezTo>
                    <a:pt x="384" y="768"/>
                    <a:pt x="385" y="768"/>
                    <a:pt x="386" y="767"/>
                  </a:cubicBezTo>
                  <a:cubicBezTo>
                    <a:pt x="414" y="748"/>
                    <a:pt x="736" y="521"/>
                    <a:pt x="766" y="232"/>
                  </a:cubicBezTo>
                  <a:cubicBezTo>
                    <a:pt x="769" y="219"/>
                    <a:pt x="770" y="206"/>
                    <a:pt x="770" y="192"/>
                  </a:cubicBezTo>
                  <a:cubicBezTo>
                    <a:pt x="770" y="86"/>
                    <a:pt x="684" y="0"/>
                    <a:pt x="578" y="0"/>
                  </a:cubicBezTo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49" name="Freeform 370"/>
            <p:cNvSpPr/>
            <p:nvPr/>
          </p:nvSpPr>
          <p:spPr bwMode="auto">
            <a:xfrm>
              <a:off x="-2280298" y="6550688"/>
              <a:ext cx="97989" cy="195979"/>
            </a:xfrm>
            <a:custGeom>
              <a:avLst/>
              <a:gdLst>
                <a:gd name="T0" fmla="*/ 48995 w 384"/>
                <a:gd name="T1" fmla="*/ 0 h 767"/>
                <a:gd name="T2" fmla="*/ 0 w 384"/>
                <a:gd name="T3" fmla="*/ 48548 h 767"/>
                <a:gd name="T4" fmla="*/ 0 w 384"/>
                <a:gd name="T5" fmla="*/ 48548 h 767"/>
                <a:gd name="T6" fmla="*/ 0 w 384"/>
                <a:gd name="T7" fmla="*/ 195979 h 767"/>
                <a:gd name="T8" fmla="*/ 96968 w 384"/>
                <a:gd name="T9" fmla="*/ 59279 h 767"/>
                <a:gd name="T10" fmla="*/ 97989 w 384"/>
                <a:gd name="T11" fmla="*/ 49059 h 767"/>
                <a:gd name="T12" fmla="*/ 48995 w 384"/>
                <a:gd name="T13" fmla="*/ 0 h 7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4" h="767">
                  <a:moveTo>
                    <a:pt x="192" y="0"/>
                  </a:moveTo>
                  <a:cubicBezTo>
                    <a:pt x="87" y="0"/>
                    <a:pt x="1" y="85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28" y="748"/>
                    <a:pt x="350" y="521"/>
                    <a:pt x="380" y="232"/>
                  </a:cubicBezTo>
                  <a:cubicBezTo>
                    <a:pt x="383" y="219"/>
                    <a:pt x="384" y="206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</a:path>
              </a:pathLst>
            </a:custGeom>
            <a:solidFill>
              <a:srgbClr val="DF5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50" name="Freeform 371"/>
            <p:cNvSpPr/>
            <p:nvPr/>
          </p:nvSpPr>
          <p:spPr bwMode="auto">
            <a:xfrm>
              <a:off x="-2378692" y="6550688"/>
              <a:ext cx="98394" cy="195979"/>
            </a:xfrm>
            <a:custGeom>
              <a:avLst/>
              <a:gdLst>
                <a:gd name="T0" fmla="*/ 49452 w 386"/>
                <a:gd name="T1" fmla="*/ 0 h 768"/>
                <a:gd name="T2" fmla="*/ 510 w 386"/>
                <a:gd name="T3" fmla="*/ 48484 h 768"/>
                <a:gd name="T4" fmla="*/ 0 w 386"/>
                <a:gd name="T5" fmla="*/ 48484 h 768"/>
                <a:gd name="T6" fmla="*/ 97884 w 386"/>
                <a:gd name="T7" fmla="*/ 195979 h 768"/>
                <a:gd name="T8" fmla="*/ 98394 w 386"/>
                <a:gd name="T9" fmla="*/ 195724 h 768"/>
                <a:gd name="T10" fmla="*/ 98394 w 386"/>
                <a:gd name="T11" fmla="*/ 48484 h 768"/>
                <a:gd name="T12" fmla="*/ 49452 w 386"/>
                <a:gd name="T13" fmla="*/ 0 h 7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6" h="768">
                  <a:moveTo>
                    <a:pt x="194" y="0"/>
                  </a:moveTo>
                  <a:cubicBezTo>
                    <a:pt x="89" y="0"/>
                    <a:pt x="3" y="85"/>
                    <a:pt x="2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512"/>
                    <a:pt x="384" y="768"/>
                    <a:pt x="384" y="768"/>
                  </a:cubicBezTo>
                  <a:cubicBezTo>
                    <a:pt x="384" y="768"/>
                    <a:pt x="385" y="768"/>
                    <a:pt x="386" y="767"/>
                  </a:cubicBezTo>
                  <a:cubicBezTo>
                    <a:pt x="386" y="190"/>
                    <a:pt x="386" y="190"/>
                    <a:pt x="386" y="190"/>
                  </a:cubicBezTo>
                  <a:cubicBezTo>
                    <a:pt x="385" y="85"/>
                    <a:pt x="299" y="0"/>
                    <a:pt x="194" y="0"/>
                  </a:cubicBezTo>
                </a:path>
              </a:pathLst>
            </a:cu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51" name="Freeform 372"/>
            <p:cNvSpPr/>
            <p:nvPr/>
          </p:nvSpPr>
          <p:spPr bwMode="auto">
            <a:xfrm>
              <a:off x="-2270175" y="6560811"/>
              <a:ext cx="46970" cy="46970"/>
            </a:xfrm>
            <a:custGeom>
              <a:avLst/>
              <a:gdLst>
                <a:gd name="T0" fmla="*/ 38801 w 184"/>
                <a:gd name="T1" fmla="*/ 0 h 183"/>
                <a:gd name="T2" fmla="*/ 0 w 184"/>
                <a:gd name="T3" fmla="*/ 38757 h 183"/>
                <a:gd name="T4" fmla="*/ 8169 w 184"/>
                <a:gd name="T5" fmla="*/ 46970 h 183"/>
                <a:gd name="T6" fmla="*/ 8169 w 184"/>
                <a:gd name="T7" fmla="*/ 46970 h 183"/>
                <a:gd name="T8" fmla="*/ 16337 w 184"/>
                <a:gd name="T9" fmla="*/ 38757 h 183"/>
                <a:gd name="T10" fmla="*/ 38801 w 184"/>
                <a:gd name="T11" fmla="*/ 16427 h 183"/>
                <a:gd name="T12" fmla="*/ 46970 w 184"/>
                <a:gd name="T13" fmla="*/ 8213 h 183"/>
                <a:gd name="T14" fmla="*/ 38801 w 184"/>
                <a:gd name="T15" fmla="*/ 0 h 18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4" h="183">
                  <a:moveTo>
                    <a:pt x="152" y="0"/>
                  </a:moveTo>
                  <a:cubicBezTo>
                    <a:pt x="69" y="0"/>
                    <a:pt x="1" y="68"/>
                    <a:pt x="0" y="151"/>
                  </a:cubicBezTo>
                  <a:cubicBezTo>
                    <a:pt x="0" y="168"/>
                    <a:pt x="14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50" y="183"/>
                    <a:pt x="64" y="169"/>
                    <a:pt x="64" y="151"/>
                  </a:cubicBezTo>
                  <a:cubicBezTo>
                    <a:pt x="65" y="103"/>
                    <a:pt x="104" y="64"/>
                    <a:pt x="152" y="64"/>
                  </a:cubicBezTo>
                  <a:cubicBezTo>
                    <a:pt x="170" y="64"/>
                    <a:pt x="184" y="50"/>
                    <a:pt x="184" y="32"/>
                  </a:cubicBezTo>
                  <a:cubicBezTo>
                    <a:pt x="184" y="15"/>
                    <a:pt x="170" y="0"/>
                    <a:pt x="152" y="0"/>
                  </a:cubicBezTo>
                </a:path>
              </a:pathLst>
            </a:custGeom>
            <a:solidFill>
              <a:srgbClr val="EC9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52" name="Freeform 373"/>
            <p:cNvSpPr/>
            <p:nvPr/>
          </p:nvSpPr>
          <p:spPr bwMode="auto">
            <a:xfrm>
              <a:off x="-2368164" y="6560811"/>
              <a:ext cx="46970" cy="46970"/>
            </a:xfrm>
            <a:custGeom>
              <a:avLst/>
              <a:gdLst>
                <a:gd name="T0" fmla="*/ 38801 w 184"/>
                <a:gd name="T1" fmla="*/ 0 h 183"/>
                <a:gd name="T2" fmla="*/ 0 w 184"/>
                <a:gd name="T3" fmla="*/ 38757 h 183"/>
                <a:gd name="T4" fmla="*/ 8169 w 184"/>
                <a:gd name="T5" fmla="*/ 46970 h 183"/>
                <a:gd name="T6" fmla="*/ 8169 w 184"/>
                <a:gd name="T7" fmla="*/ 46970 h 183"/>
                <a:gd name="T8" fmla="*/ 16337 w 184"/>
                <a:gd name="T9" fmla="*/ 38757 h 183"/>
                <a:gd name="T10" fmla="*/ 38801 w 184"/>
                <a:gd name="T11" fmla="*/ 16427 h 183"/>
                <a:gd name="T12" fmla="*/ 46970 w 184"/>
                <a:gd name="T13" fmla="*/ 8213 h 183"/>
                <a:gd name="T14" fmla="*/ 38801 w 184"/>
                <a:gd name="T15" fmla="*/ 0 h 18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4" h="183">
                  <a:moveTo>
                    <a:pt x="152" y="0"/>
                  </a:moveTo>
                  <a:cubicBezTo>
                    <a:pt x="69" y="0"/>
                    <a:pt x="1" y="68"/>
                    <a:pt x="0" y="151"/>
                  </a:cubicBezTo>
                  <a:cubicBezTo>
                    <a:pt x="0" y="168"/>
                    <a:pt x="14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50" y="183"/>
                    <a:pt x="64" y="169"/>
                    <a:pt x="64" y="151"/>
                  </a:cubicBezTo>
                  <a:cubicBezTo>
                    <a:pt x="65" y="103"/>
                    <a:pt x="104" y="64"/>
                    <a:pt x="152" y="64"/>
                  </a:cubicBezTo>
                  <a:cubicBezTo>
                    <a:pt x="170" y="64"/>
                    <a:pt x="184" y="50"/>
                    <a:pt x="184" y="32"/>
                  </a:cubicBezTo>
                  <a:cubicBezTo>
                    <a:pt x="184" y="15"/>
                    <a:pt x="170" y="0"/>
                    <a:pt x="152" y="0"/>
                  </a:cubicBezTo>
                </a:path>
              </a:pathLst>
            </a:custGeom>
            <a:solidFill>
              <a:srgbClr val="EEA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53" name="Rectangle 374"/>
            <p:cNvSpPr>
              <a:spLocks noChangeArrowheads="1"/>
            </p:cNvSpPr>
            <p:nvPr/>
          </p:nvSpPr>
          <p:spPr bwMode="auto">
            <a:xfrm>
              <a:off x="-2196885" y="6564861"/>
              <a:ext cx="405" cy="405"/>
            </a:xfrm>
            <a:prstGeom prst="rect">
              <a:avLst/>
            </a:prstGeom>
            <a:solidFill>
              <a:srgbClr val="D89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54" name="Freeform 375"/>
            <p:cNvSpPr/>
            <p:nvPr/>
          </p:nvSpPr>
          <p:spPr bwMode="auto">
            <a:xfrm>
              <a:off x="-2332937" y="6700912"/>
              <a:ext cx="3239" cy="3239"/>
            </a:xfrm>
            <a:custGeom>
              <a:avLst/>
              <a:gdLst>
                <a:gd name="T0" fmla="*/ 0 w 13"/>
                <a:gd name="T1" fmla="*/ 0 h 13"/>
                <a:gd name="T2" fmla="*/ 3239 w 13"/>
                <a:gd name="T3" fmla="*/ 3239 h 13"/>
                <a:gd name="T4" fmla="*/ 249 w 13"/>
                <a:gd name="T5" fmla="*/ 0 h 13"/>
                <a:gd name="T6" fmla="*/ 0 w 13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9" y="9"/>
                    <a:pt x="5" y="4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89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55" name="Rectangle 376"/>
            <p:cNvSpPr>
              <a:spLocks noChangeArrowheads="1"/>
            </p:cNvSpPr>
            <p:nvPr/>
          </p:nvSpPr>
          <p:spPr bwMode="auto">
            <a:xfrm>
              <a:off x="-2294875" y="6564861"/>
              <a:ext cx="405" cy="405"/>
            </a:xfrm>
            <a:prstGeom prst="rect">
              <a:avLst/>
            </a:prstGeom>
            <a:solidFill>
              <a:srgbClr val="D89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56" name="Freeform 377"/>
            <p:cNvSpPr/>
            <p:nvPr/>
          </p:nvSpPr>
          <p:spPr bwMode="auto">
            <a:xfrm>
              <a:off x="-2294470" y="6565670"/>
              <a:ext cx="17411" cy="34013"/>
            </a:xfrm>
            <a:custGeom>
              <a:avLst/>
              <a:gdLst>
                <a:gd name="T0" fmla="*/ 14338 w 68"/>
                <a:gd name="T1" fmla="*/ 34013 h 133"/>
                <a:gd name="T2" fmla="*/ 17411 w 68"/>
                <a:gd name="T3" fmla="*/ 17134 h 133"/>
                <a:gd name="T4" fmla="*/ 0 w 68"/>
                <a:gd name="T5" fmla="*/ 0 h 133"/>
                <a:gd name="T6" fmla="*/ 14338 w 68"/>
                <a:gd name="T7" fmla="*/ 34013 h 1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8" h="133">
                  <a:moveTo>
                    <a:pt x="56" y="133"/>
                  </a:moveTo>
                  <a:cubicBezTo>
                    <a:pt x="56" y="109"/>
                    <a:pt x="61" y="88"/>
                    <a:pt x="68" y="6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34"/>
                    <a:pt x="55" y="81"/>
                    <a:pt x="56" y="133"/>
                  </a:cubicBezTo>
                  <a:close/>
                </a:path>
              </a:pathLst>
            </a:custGeom>
            <a:solidFill>
              <a:srgbClr val="D89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57" name="Freeform 378"/>
            <p:cNvSpPr/>
            <p:nvPr/>
          </p:nvSpPr>
          <p:spPr bwMode="auto">
            <a:xfrm>
              <a:off x="-2313096" y="6565265"/>
              <a:ext cx="239710" cy="270483"/>
            </a:xfrm>
            <a:custGeom>
              <a:avLst/>
              <a:gdLst>
                <a:gd name="T0" fmla="*/ 150522 w 938"/>
                <a:gd name="T1" fmla="*/ 33938 h 1060"/>
                <a:gd name="T2" fmla="*/ 116788 w 938"/>
                <a:gd name="T3" fmla="*/ 0 h 1060"/>
                <a:gd name="T4" fmla="*/ 130844 w 938"/>
                <a:gd name="T5" fmla="*/ 33938 h 1060"/>
                <a:gd name="T6" fmla="*/ 130844 w 938"/>
                <a:gd name="T7" fmla="*/ 34448 h 1060"/>
                <a:gd name="T8" fmla="*/ 129822 w 938"/>
                <a:gd name="T9" fmla="*/ 44655 h 1060"/>
                <a:gd name="T10" fmla="*/ 113466 w 938"/>
                <a:gd name="T11" fmla="*/ 94669 h 1060"/>
                <a:gd name="T12" fmla="*/ 81777 w 938"/>
                <a:gd name="T13" fmla="*/ 138048 h 1060"/>
                <a:gd name="T14" fmla="*/ 32711 w 938"/>
                <a:gd name="T15" fmla="*/ 181173 h 1060"/>
                <a:gd name="T16" fmla="*/ 32200 w 938"/>
                <a:gd name="T17" fmla="*/ 181428 h 1060"/>
                <a:gd name="T18" fmla="*/ 0 w 938"/>
                <a:gd name="T19" fmla="*/ 155400 h 1060"/>
                <a:gd name="T20" fmla="*/ 81777 w 938"/>
                <a:gd name="T21" fmla="*/ 237055 h 1060"/>
                <a:gd name="T22" fmla="*/ 115255 w 938"/>
                <a:gd name="T23" fmla="*/ 270483 h 1060"/>
                <a:gd name="T24" fmla="*/ 210321 w 938"/>
                <a:gd name="T25" fmla="*/ 191379 h 1060"/>
                <a:gd name="T26" fmla="*/ 239710 w 938"/>
                <a:gd name="T27" fmla="*/ 122993 h 1060"/>
                <a:gd name="T28" fmla="*/ 150522 w 938"/>
                <a:gd name="T29" fmla="*/ 33938 h 106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38" h="1060">
                  <a:moveTo>
                    <a:pt x="589" y="133"/>
                  </a:moveTo>
                  <a:cubicBezTo>
                    <a:pt x="457" y="0"/>
                    <a:pt x="457" y="0"/>
                    <a:pt x="457" y="0"/>
                  </a:cubicBezTo>
                  <a:cubicBezTo>
                    <a:pt x="490" y="35"/>
                    <a:pt x="511" y="82"/>
                    <a:pt x="512" y="133"/>
                  </a:cubicBezTo>
                  <a:cubicBezTo>
                    <a:pt x="512" y="134"/>
                    <a:pt x="512" y="135"/>
                    <a:pt x="512" y="135"/>
                  </a:cubicBezTo>
                  <a:cubicBezTo>
                    <a:pt x="512" y="149"/>
                    <a:pt x="511" y="162"/>
                    <a:pt x="508" y="175"/>
                  </a:cubicBezTo>
                  <a:cubicBezTo>
                    <a:pt x="501" y="245"/>
                    <a:pt x="477" y="311"/>
                    <a:pt x="444" y="371"/>
                  </a:cubicBezTo>
                  <a:cubicBezTo>
                    <a:pt x="409" y="435"/>
                    <a:pt x="365" y="492"/>
                    <a:pt x="320" y="541"/>
                  </a:cubicBezTo>
                  <a:cubicBezTo>
                    <a:pt x="231" y="638"/>
                    <a:pt x="142" y="700"/>
                    <a:pt x="128" y="710"/>
                  </a:cubicBezTo>
                  <a:cubicBezTo>
                    <a:pt x="127" y="711"/>
                    <a:pt x="126" y="711"/>
                    <a:pt x="126" y="711"/>
                  </a:cubicBezTo>
                  <a:cubicBezTo>
                    <a:pt x="126" y="711"/>
                    <a:pt x="70" y="674"/>
                    <a:pt x="0" y="609"/>
                  </a:cubicBezTo>
                  <a:cubicBezTo>
                    <a:pt x="320" y="929"/>
                    <a:pt x="320" y="929"/>
                    <a:pt x="320" y="929"/>
                  </a:cubicBezTo>
                  <a:cubicBezTo>
                    <a:pt x="451" y="1060"/>
                    <a:pt x="451" y="1060"/>
                    <a:pt x="451" y="1060"/>
                  </a:cubicBezTo>
                  <a:cubicBezTo>
                    <a:pt x="604" y="996"/>
                    <a:pt x="733" y="887"/>
                    <a:pt x="823" y="750"/>
                  </a:cubicBezTo>
                  <a:cubicBezTo>
                    <a:pt x="876" y="670"/>
                    <a:pt x="915" y="579"/>
                    <a:pt x="938" y="482"/>
                  </a:cubicBezTo>
                  <a:lnTo>
                    <a:pt x="589" y="133"/>
                  </a:lnTo>
                  <a:close/>
                </a:path>
              </a:pathLst>
            </a:custGeom>
            <a:solidFill>
              <a:srgbClr val="D89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5" name="组合 554"/>
          <p:cNvGrpSpPr/>
          <p:nvPr/>
        </p:nvGrpSpPr>
        <p:grpSpPr bwMode="auto">
          <a:xfrm>
            <a:off x="7364413" y="5505450"/>
            <a:ext cx="423862" cy="425450"/>
            <a:chOff x="-1578175" y="6427999"/>
            <a:chExt cx="424756" cy="424756"/>
          </a:xfrm>
        </p:grpSpPr>
        <p:sp>
          <p:nvSpPr>
            <p:cNvPr id="19041" name="Oval 385"/>
            <p:cNvSpPr>
              <a:spLocks noChangeArrowheads="1"/>
            </p:cNvSpPr>
            <p:nvPr/>
          </p:nvSpPr>
          <p:spPr bwMode="auto">
            <a:xfrm>
              <a:off x="-1578175" y="6427999"/>
              <a:ext cx="424756" cy="424756"/>
            </a:xfrm>
            <a:prstGeom prst="ellipse">
              <a:avLst/>
            </a:pr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42" name="Freeform 386"/>
            <p:cNvSpPr/>
            <p:nvPr/>
          </p:nvSpPr>
          <p:spPr bwMode="auto">
            <a:xfrm>
              <a:off x="-1468038" y="6730876"/>
              <a:ext cx="204482" cy="8098"/>
            </a:xfrm>
            <a:custGeom>
              <a:avLst/>
              <a:gdLst>
                <a:gd name="T0" fmla="*/ 200392 w 800"/>
                <a:gd name="T1" fmla="*/ 8098 h 32"/>
                <a:gd name="T2" fmla="*/ 4090 w 800"/>
                <a:gd name="T3" fmla="*/ 8098 h 32"/>
                <a:gd name="T4" fmla="*/ 0 w 800"/>
                <a:gd name="T5" fmla="*/ 4049 h 32"/>
                <a:gd name="T6" fmla="*/ 4090 w 800"/>
                <a:gd name="T7" fmla="*/ 0 h 32"/>
                <a:gd name="T8" fmla="*/ 200392 w 800"/>
                <a:gd name="T9" fmla="*/ 0 h 32"/>
                <a:gd name="T10" fmla="*/ 204482 w 800"/>
                <a:gd name="T11" fmla="*/ 4049 h 32"/>
                <a:gd name="T12" fmla="*/ 200392 w 800"/>
                <a:gd name="T13" fmla="*/ 8098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0" h="32">
                  <a:moveTo>
                    <a:pt x="784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784" y="0"/>
                    <a:pt x="784" y="0"/>
                    <a:pt x="784" y="0"/>
                  </a:cubicBezTo>
                  <a:cubicBezTo>
                    <a:pt x="793" y="0"/>
                    <a:pt x="800" y="7"/>
                    <a:pt x="800" y="16"/>
                  </a:cubicBezTo>
                  <a:cubicBezTo>
                    <a:pt x="800" y="25"/>
                    <a:pt x="793" y="32"/>
                    <a:pt x="784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43" name="Rectangle 387"/>
            <p:cNvSpPr>
              <a:spLocks noChangeArrowheads="1"/>
            </p:cNvSpPr>
            <p:nvPr/>
          </p:nvSpPr>
          <p:spPr bwMode="auto">
            <a:xfrm>
              <a:off x="-1370049" y="6702532"/>
              <a:ext cx="8098" cy="3239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44" name="Oval 388"/>
            <p:cNvSpPr>
              <a:spLocks noChangeArrowheads="1"/>
            </p:cNvSpPr>
            <p:nvPr/>
          </p:nvSpPr>
          <p:spPr bwMode="auto">
            <a:xfrm>
              <a:off x="-1382197" y="6718728"/>
              <a:ext cx="32798" cy="32798"/>
            </a:xfrm>
            <a:prstGeom prst="ellipse">
              <a:avLst/>
            </a:pr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45" name="Freeform 389"/>
            <p:cNvSpPr/>
            <p:nvPr/>
          </p:nvSpPr>
          <p:spPr bwMode="auto">
            <a:xfrm>
              <a:off x="-1496383" y="6533277"/>
              <a:ext cx="261170" cy="168850"/>
            </a:xfrm>
            <a:custGeom>
              <a:avLst/>
              <a:gdLst>
                <a:gd name="T0" fmla="*/ 222658 w 1024"/>
                <a:gd name="T1" fmla="*/ 72182 h 662"/>
                <a:gd name="T2" fmla="*/ 223168 w 1024"/>
                <a:gd name="T3" fmla="*/ 65295 h 662"/>
                <a:gd name="T4" fmla="*/ 157875 w 1024"/>
                <a:gd name="T5" fmla="*/ 0 h 662"/>
                <a:gd name="T6" fmla="*/ 105590 w 1024"/>
                <a:gd name="T7" fmla="*/ 26271 h 662"/>
                <a:gd name="T8" fmla="*/ 85696 w 1024"/>
                <a:gd name="T9" fmla="*/ 21935 h 662"/>
                <a:gd name="T10" fmla="*/ 36727 w 1024"/>
                <a:gd name="T11" fmla="*/ 70907 h 662"/>
                <a:gd name="T12" fmla="*/ 36727 w 1024"/>
                <a:gd name="T13" fmla="*/ 72437 h 662"/>
                <a:gd name="T14" fmla="*/ 0 w 1024"/>
                <a:gd name="T15" fmla="*/ 119878 h 662"/>
                <a:gd name="T16" fmla="*/ 48969 w 1024"/>
                <a:gd name="T17" fmla="*/ 168850 h 662"/>
                <a:gd name="T18" fmla="*/ 211946 w 1024"/>
                <a:gd name="T19" fmla="*/ 168850 h 662"/>
                <a:gd name="T20" fmla="*/ 211946 w 1024"/>
                <a:gd name="T21" fmla="*/ 168850 h 662"/>
                <a:gd name="T22" fmla="*/ 212201 w 1024"/>
                <a:gd name="T23" fmla="*/ 168850 h 662"/>
                <a:gd name="T24" fmla="*/ 261170 w 1024"/>
                <a:gd name="T25" fmla="*/ 119878 h 662"/>
                <a:gd name="T26" fmla="*/ 222658 w 1024"/>
                <a:gd name="T27" fmla="*/ 72182 h 66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024" h="662">
                  <a:moveTo>
                    <a:pt x="873" y="283"/>
                  </a:moveTo>
                  <a:cubicBezTo>
                    <a:pt x="874" y="274"/>
                    <a:pt x="875" y="265"/>
                    <a:pt x="875" y="256"/>
                  </a:cubicBezTo>
                  <a:cubicBezTo>
                    <a:pt x="875" y="115"/>
                    <a:pt x="760" y="0"/>
                    <a:pt x="619" y="0"/>
                  </a:cubicBezTo>
                  <a:cubicBezTo>
                    <a:pt x="535" y="0"/>
                    <a:pt x="460" y="40"/>
                    <a:pt x="414" y="103"/>
                  </a:cubicBezTo>
                  <a:cubicBezTo>
                    <a:pt x="390" y="92"/>
                    <a:pt x="364" y="86"/>
                    <a:pt x="336" y="86"/>
                  </a:cubicBezTo>
                  <a:cubicBezTo>
                    <a:pt x="230" y="86"/>
                    <a:pt x="144" y="172"/>
                    <a:pt x="144" y="278"/>
                  </a:cubicBezTo>
                  <a:cubicBezTo>
                    <a:pt x="144" y="280"/>
                    <a:pt x="144" y="282"/>
                    <a:pt x="144" y="284"/>
                  </a:cubicBezTo>
                  <a:cubicBezTo>
                    <a:pt x="61" y="305"/>
                    <a:pt x="0" y="381"/>
                    <a:pt x="0" y="470"/>
                  </a:cubicBezTo>
                  <a:cubicBezTo>
                    <a:pt x="0" y="576"/>
                    <a:pt x="86" y="662"/>
                    <a:pt x="192" y="662"/>
                  </a:cubicBezTo>
                  <a:cubicBezTo>
                    <a:pt x="831" y="662"/>
                    <a:pt x="831" y="662"/>
                    <a:pt x="831" y="662"/>
                  </a:cubicBezTo>
                  <a:cubicBezTo>
                    <a:pt x="831" y="662"/>
                    <a:pt x="831" y="662"/>
                    <a:pt x="831" y="662"/>
                  </a:cubicBezTo>
                  <a:cubicBezTo>
                    <a:pt x="831" y="662"/>
                    <a:pt x="832" y="662"/>
                    <a:pt x="832" y="662"/>
                  </a:cubicBezTo>
                  <a:cubicBezTo>
                    <a:pt x="938" y="662"/>
                    <a:pt x="1024" y="576"/>
                    <a:pt x="1024" y="470"/>
                  </a:cubicBezTo>
                  <a:cubicBezTo>
                    <a:pt x="1024" y="378"/>
                    <a:pt x="959" y="302"/>
                    <a:pt x="873" y="2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46" name="Freeform 390"/>
            <p:cNvSpPr/>
            <p:nvPr/>
          </p:nvSpPr>
          <p:spPr bwMode="auto">
            <a:xfrm>
              <a:off x="-1481806" y="6552308"/>
              <a:ext cx="323122" cy="300042"/>
            </a:xfrm>
            <a:custGeom>
              <a:avLst/>
              <a:gdLst>
                <a:gd name="T0" fmla="*/ 208614 w 1267"/>
                <a:gd name="T1" fmla="*/ 19135 h 1176"/>
                <a:gd name="T2" fmla="*/ 189487 w 1267"/>
                <a:gd name="T3" fmla="*/ 0 h 1176"/>
                <a:gd name="T4" fmla="*/ 208614 w 1267"/>
                <a:gd name="T5" fmla="*/ 46180 h 1176"/>
                <a:gd name="T6" fmla="*/ 208104 w 1267"/>
                <a:gd name="T7" fmla="*/ 53069 h 1176"/>
                <a:gd name="T8" fmla="*/ 246613 w 1267"/>
                <a:gd name="T9" fmla="*/ 100779 h 1176"/>
                <a:gd name="T10" fmla="*/ 197393 w 1267"/>
                <a:gd name="T11" fmla="*/ 149766 h 1176"/>
                <a:gd name="T12" fmla="*/ 196883 w 1267"/>
                <a:gd name="T13" fmla="*/ 149766 h 1176"/>
                <a:gd name="T14" fmla="*/ 196883 w 1267"/>
                <a:gd name="T15" fmla="*/ 150276 h 1176"/>
                <a:gd name="T16" fmla="*/ 34429 w 1267"/>
                <a:gd name="T17" fmla="*/ 150276 h 1176"/>
                <a:gd name="T18" fmla="*/ 0 w 1267"/>
                <a:gd name="T19" fmla="*/ 135733 h 1176"/>
                <a:gd name="T20" fmla="*/ 14027 w 1267"/>
                <a:gd name="T21" fmla="*/ 150021 h 1176"/>
                <a:gd name="T22" fmla="*/ 43100 w 1267"/>
                <a:gd name="T23" fmla="*/ 178852 h 1176"/>
                <a:gd name="T24" fmla="*/ 100226 w 1267"/>
                <a:gd name="T25" fmla="*/ 178852 h 1176"/>
                <a:gd name="T26" fmla="*/ 112213 w 1267"/>
                <a:gd name="T27" fmla="*/ 166860 h 1176"/>
                <a:gd name="T28" fmla="*/ 112213 w 1267"/>
                <a:gd name="T29" fmla="*/ 150276 h 1176"/>
                <a:gd name="T30" fmla="*/ 120374 w 1267"/>
                <a:gd name="T31" fmla="*/ 150276 h 1176"/>
                <a:gd name="T32" fmla="*/ 120374 w 1267"/>
                <a:gd name="T33" fmla="*/ 166860 h 1176"/>
                <a:gd name="T34" fmla="*/ 131850 w 1267"/>
                <a:gd name="T35" fmla="*/ 178852 h 1176"/>
                <a:gd name="T36" fmla="*/ 213970 w 1267"/>
                <a:gd name="T37" fmla="*/ 178852 h 1176"/>
                <a:gd name="T38" fmla="*/ 218050 w 1267"/>
                <a:gd name="T39" fmla="*/ 182934 h 1176"/>
                <a:gd name="T40" fmla="*/ 213970 w 1267"/>
                <a:gd name="T41" fmla="*/ 187016 h 1176"/>
                <a:gd name="T42" fmla="*/ 131850 w 1267"/>
                <a:gd name="T43" fmla="*/ 187016 h 1176"/>
                <a:gd name="T44" fmla="*/ 116038 w 1267"/>
                <a:gd name="T45" fmla="*/ 199263 h 1176"/>
                <a:gd name="T46" fmla="*/ 100226 w 1267"/>
                <a:gd name="T47" fmla="*/ 187016 h 1176"/>
                <a:gd name="T48" fmla="*/ 51261 w 1267"/>
                <a:gd name="T49" fmla="*/ 187016 h 1176"/>
                <a:gd name="T50" fmla="*/ 18107 w 1267"/>
                <a:gd name="T51" fmla="*/ 187016 h 1176"/>
                <a:gd name="T52" fmla="*/ 15302 w 1267"/>
                <a:gd name="T53" fmla="*/ 185740 h 1176"/>
                <a:gd name="T54" fmla="*/ 129300 w 1267"/>
                <a:gd name="T55" fmla="*/ 300042 h 1176"/>
                <a:gd name="T56" fmla="*/ 159903 w 1267"/>
                <a:gd name="T57" fmla="*/ 295705 h 1176"/>
                <a:gd name="T58" fmla="*/ 323122 w 1267"/>
                <a:gd name="T59" fmla="*/ 133947 h 1176"/>
                <a:gd name="T60" fmla="*/ 208614 w 1267"/>
                <a:gd name="T61" fmla="*/ 19135 h 117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267" h="1176">
                  <a:moveTo>
                    <a:pt x="818" y="75"/>
                  </a:moveTo>
                  <a:cubicBezTo>
                    <a:pt x="743" y="0"/>
                    <a:pt x="743" y="0"/>
                    <a:pt x="743" y="0"/>
                  </a:cubicBezTo>
                  <a:cubicBezTo>
                    <a:pt x="789" y="46"/>
                    <a:pt x="818" y="110"/>
                    <a:pt x="818" y="181"/>
                  </a:cubicBezTo>
                  <a:cubicBezTo>
                    <a:pt x="818" y="190"/>
                    <a:pt x="817" y="199"/>
                    <a:pt x="816" y="208"/>
                  </a:cubicBezTo>
                  <a:cubicBezTo>
                    <a:pt x="902" y="227"/>
                    <a:pt x="967" y="303"/>
                    <a:pt x="967" y="395"/>
                  </a:cubicBezTo>
                  <a:cubicBezTo>
                    <a:pt x="967" y="501"/>
                    <a:pt x="880" y="587"/>
                    <a:pt x="774" y="587"/>
                  </a:cubicBezTo>
                  <a:cubicBezTo>
                    <a:pt x="774" y="587"/>
                    <a:pt x="776" y="587"/>
                    <a:pt x="772" y="587"/>
                  </a:cubicBezTo>
                  <a:cubicBezTo>
                    <a:pt x="772" y="589"/>
                    <a:pt x="772" y="589"/>
                    <a:pt x="772" y="589"/>
                  </a:cubicBezTo>
                  <a:cubicBezTo>
                    <a:pt x="135" y="589"/>
                    <a:pt x="135" y="589"/>
                    <a:pt x="135" y="589"/>
                  </a:cubicBezTo>
                  <a:cubicBezTo>
                    <a:pt x="82" y="589"/>
                    <a:pt x="34" y="567"/>
                    <a:pt x="0" y="532"/>
                  </a:cubicBezTo>
                  <a:cubicBezTo>
                    <a:pt x="55" y="588"/>
                    <a:pt x="55" y="588"/>
                    <a:pt x="55" y="588"/>
                  </a:cubicBezTo>
                  <a:cubicBezTo>
                    <a:pt x="169" y="701"/>
                    <a:pt x="169" y="701"/>
                    <a:pt x="169" y="701"/>
                  </a:cubicBezTo>
                  <a:cubicBezTo>
                    <a:pt x="393" y="701"/>
                    <a:pt x="393" y="701"/>
                    <a:pt x="393" y="701"/>
                  </a:cubicBezTo>
                  <a:cubicBezTo>
                    <a:pt x="399" y="677"/>
                    <a:pt x="416" y="660"/>
                    <a:pt x="440" y="654"/>
                  </a:cubicBezTo>
                  <a:cubicBezTo>
                    <a:pt x="440" y="589"/>
                    <a:pt x="440" y="589"/>
                    <a:pt x="440" y="589"/>
                  </a:cubicBezTo>
                  <a:cubicBezTo>
                    <a:pt x="472" y="589"/>
                    <a:pt x="472" y="589"/>
                    <a:pt x="472" y="589"/>
                  </a:cubicBezTo>
                  <a:cubicBezTo>
                    <a:pt x="472" y="654"/>
                    <a:pt x="472" y="654"/>
                    <a:pt x="472" y="654"/>
                  </a:cubicBezTo>
                  <a:cubicBezTo>
                    <a:pt x="492" y="660"/>
                    <a:pt x="511" y="677"/>
                    <a:pt x="517" y="701"/>
                  </a:cubicBezTo>
                  <a:cubicBezTo>
                    <a:pt x="839" y="701"/>
                    <a:pt x="839" y="701"/>
                    <a:pt x="839" y="701"/>
                  </a:cubicBezTo>
                  <a:cubicBezTo>
                    <a:pt x="848" y="701"/>
                    <a:pt x="855" y="708"/>
                    <a:pt x="855" y="717"/>
                  </a:cubicBezTo>
                  <a:cubicBezTo>
                    <a:pt x="855" y="726"/>
                    <a:pt x="848" y="733"/>
                    <a:pt x="839" y="733"/>
                  </a:cubicBezTo>
                  <a:cubicBezTo>
                    <a:pt x="517" y="733"/>
                    <a:pt x="517" y="733"/>
                    <a:pt x="517" y="733"/>
                  </a:cubicBezTo>
                  <a:cubicBezTo>
                    <a:pt x="510" y="761"/>
                    <a:pt x="485" y="781"/>
                    <a:pt x="455" y="781"/>
                  </a:cubicBezTo>
                  <a:cubicBezTo>
                    <a:pt x="425" y="781"/>
                    <a:pt x="400" y="761"/>
                    <a:pt x="393" y="733"/>
                  </a:cubicBezTo>
                  <a:cubicBezTo>
                    <a:pt x="201" y="733"/>
                    <a:pt x="201" y="733"/>
                    <a:pt x="201" y="733"/>
                  </a:cubicBezTo>
                  <a:cubicBezTo>
                    <a:pt x="71" y="733"/>
                    <a:pt x="71" y="733"/>
                    <a:pt x="71" y="733"/>
                  </a:cubicBezTo>
                  <a:cubicBezTo>
                    <a:pt x="67" y="733"/>
                    <a:pt x="63" y="731"/>
                    <a:pt x="60" y="728"/>
                  </a:cubicBezTo>
                  <a:cubicBezTo>
                    <a:pt x="507" y="1176"/>
                    <a:pt x="507" y="1176"/>
                    <a:pt x="507" y="1176"/>
                  </a:cubicBezTo>
                  <a:cubicBezTo>
                    <a:pt x="548" y="1173"/>
                    <a:pt x="588" y="1167"/>
                    <a:pt x="627" y="1159"/>
                  </a:cubicBezTo>
                  <a:cubicBezTo>
                    <a:pt x="946" y="1092"/>
                    <a:pt x="1198" y="842"/>
                    <a:pt x="1267" y="525"/>
                  </a:cubicBezTo>
                  <a:lnTo>
                    <a:pt x="818" y="75"/>
                  </a:ln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1" name="组合 550"/>
          <p:cNvGrpSpPr/>
          <p:nvPr/>
        </p:nvGrpSpPr>
        <p:grpSpPr bwMode="auto">
          <a:xfrm>
            <a:off x="6907213" y="5505450"/>
            <a:ext cx="423862" cy="425450"/>
            <a:chOff x="-2035324" y="6427999"/>
            <a:chExt cx="424756" cy="424756"/>
          </a:xfrm>
        </p:grpSpPr>
        <p:sp>
          <p:nvSpPr>
            <p:cNvPr id="19035" name="Oval 379"/>
            <p:cNvSpPr>
              <a:spLocks noChangeArrowheads="1"/>
            </p:cNvSpPr>
            <p:nvPr/>
          </p:nvSpPr>
          <p:spPr bwMode="auto">
            <a:xfrm>
              <a:off x="-2035324" y="6427999"/>
              <a:ext cx="424756" cy="424756"/>
            </a:xfrm>
            <a:prstGeom prst="ellipse">
              <a:avLst/>
            </a:prstGeom>
            <a:solidFill>
              <a:srgbClr val="6D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36" name="Freeform 380"/>
            <p:cNvSpPr/>
            <p:nvPr/>
          </p:nvSpPr>
          <p:spPr bwMode="auto">
            <a:xfrm>
              <a:off x="-1904537" y="6542185"/>
              <a:ext cx="185046" cy="176138"/>
            </a:xfrm>
            <a:custGeom>
              <a:avLst/>
              <a:gdLst>
                <a:gd name="T0" fmla="*/ 12489 w 726"/>
                <a:gd name="T1" fmla="*/ 39567 h 690"/>
                <a:gd name="T2" fmla="*/ 51996 w 726"/>
                <a:gd name="T3" fmla="*/ 46460 h 690"/>
                <a:gd name="T4" fmla="*/ 67289 w 726"/>
                <a:gd name="T5" fmla="*/ 39057 h 690"/>
                <a:gd name="T6" fmla="*/ 56075 w 726"/>
                <a:gd name="T7" fmla="*/ 18635 h 690"/>
                <a:gd name="T8" fmla="*/ 74936 w 726"/>
                <a:gd name="T9" fmla="*/ 0 h 690"/>
                <a:gd name="T10" fmla="*/ 93543 w 726"/>
                <a:gd name="T11" fmla="*/ 18890 h 690"/>
                <a:gd name="T12" fmla="*/ 82328 w 726"/>
                <a:gd name="T13" fmla="*/ 38291 h 690"/>
                <a:gd name="T14" fmla="*/ 102973 w 726"/>
                <a:gd name="T15" fmla="*/ 46715 h 690"/>
                <a:gd name="T16" fmla="*/ 139422 w 726"/>
                <a:gd name="T17" fmla="*/ 39567 h 690"/>
                <a:gd name="T18" fmla="*/ 139422 w 726"/>
                <a:gd name="T19" fmla="*/ 95727 h 690"/>
                <a:gd name="T20" fmla="*/ 163891 w 726"/>
                <a:gd name="T21" fmla="*/ 83219 h 690"/>
                <a:gd name="T22" fmla="*/ 160067 w 726"/>
                <a:gd name="T23" fmla="*/ 121765 h 690"/>
                <a:gd name="T24" fmla="*/ 139422 w 726"/>
                <a:gd name="T25" fmla="*/ 109001 h 690"/>
                <a:gd name="T26" fmla="*/ 139931 w 726"/>
                <a:gd name="T27" fmla="*/ 167714 h 690"/>
                <a:gd name="T28" fmla="*/ 113424 w 726"/>
                <a:gd name="T29" fmla="*/ 174096 h 690"/>
                <a:gd name="T30" fmla="*/ 85386 w 726"/>
                <a:gd name="T31" fmla="*/ 161332 h 690"/>
                <a:gd name="T32" fmla="*/ 75701 w 726"/>
                <a:gd name="T33" fmla="*/ 128147 h 690"/>
                <a:gd name="T34" fmla="*/ 55820 w 726"/>
                <a:gd name="T35" fmla="*/ 144229 h 690"/>
                <a:gd name="T36" fmla="*/ 65505 w 726"/>
                <a:gd name="T37" fmla="*/ 165161 h 690"/>
                <a:gd name="T38" fmla="*/ 48173 w 726"/>
                <a:gd name="T39" fmla="*/ 174606 h 690"/>
                <a:gd name="T40" fmla="*/ 12489 w 726"/>
                <a:gd name="T41" fmla="*/ 167203 h 690"/>
                <a:gd name="T42" fmla="*/ 4333 w 726"/>
                <a:gd name="T43" fmla="*/ 124318 h 690"/>
                <a:gd name="T44" fmla="*/ 20136 w 726"/>
                <a:gd name="T45" fmla="*/ 105683 h 690"/>
                <a:gd name="T46" fmla="*/ 37978 w 726"/>
                <a:gd name="T47" fmla="*/ 117681 h 690"/>
                <a:gd name="T48" fmla="*/ 48173 w 726"/>
                <a:gd name="T49" fmla="*/ 101343 h 690"/>
                <a:gd name="T50" fmla="*/ 32625 w 726"/>
                <a:gd name="T51" fmla="*/ 83219 h 690"/>
                <a:gd name="T52" fmla="*/ 13254 w 726"/>
                <a:gd name="T53" fmla="*/ 93174 h 690"/>
                <a:gd name="T54" fmla="*/ 12489 w 726"/>
                <a:gd name="T55" fmla="*/ 39567 h 69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726" h="690">
                  <a:moveTo>
                    <a:pt x="49" y="155"/>
                  </a:moveTo>
                  <a:cubicBezTo>
                    <a:pt x="49" y="155"/>
                    <a:pt x="150" y="187"/>
                    <a:pt x="204" y="182"/>
                  </a:cubicBezTo>
                  <a:cubicBezTo>
                    <a:pt x="257" y="177"/>
                    <a:pt x="264" y="164"/>
                    <a:pt x="264" y="153"/>
                  </a:cubicBezTo>
                  <a:cubicBezTo>
                    <a:pt x="264" y="120"/>
                    <a:pt x="220" y="115"/>
                    <a:pt x="220" y="73"/>
                  </a:cubicBezTo>
                  <a:cubicBezTo>
                    <a:pt x="220" y="73"/>
                    <a:pt x="220" y="0"/>
                    <a:pt x="294" y="0"/>
                  </a:cubicBezTo>
                  <a:cubicBezTo>
                    <a:pt x="368" y="0"/>
                    <a:pt x="367" y="70"/>
                    <a:pt x="367" y="74"/>
                  </a:cubicBezTo>
                  <a:cubicBezTo>
                    <a:pt x="367" y="115"/>
                    <a:pt x="323" y="125"/>
                    <a:pt x="323" y="150"/>
                  </a:cubicBezTo>
                  <a:cubicBezTo>
                    <a:pt x="323" y="150"/>
                    <a:pt x="319" y="183"/>
                    <a:pt x="404" y="183"/>
                  </a:cubicBezTo>
                  <a:cubicBezTo>
                    <a:pt x="489" y="183"/>
                    <a:pt x="547" y="155"/>
                    <a:pt x="547" y="155"/>
                  </a:cubicBezTo>
                  <a:cubicBezTo>
                    <a:pt x="547" y="155"/>
                    <a:pt x="472" y="375"/>
                    <a:pt x="547" y="375"/>
                  </a:cubicBezTo>
                  <a:cubicBezTo>
                    <a:pt x="592" y="375"/>
                    <a:pt x="576" y="326"/>
                    <a:pt x="643" y="326"/>
                  </a:cubicBezTo>
                  <a:cubicBezTo>
                    <a:pt x="715" y="326"/>
                    <a:pt x="726" y="477"/>
                    <a:pt x="628" y="477"/>
                  </a:cubicBezTo>
                  <a:cubicBezTo>
                    <a:pt x="589" y="477"/>
                    <a:pt x="587" y="427"/>
                    <a:pt x="547" y="427"/>
                  </a:cubicBezTo>
                  <a:cubicBezTo>
                    <a:pt x="526" y="427"/>
                    <a:pt x="490" y="490"/>
                    <a:pt x="549" y="657"/>
                  </a:cubicBezTo>
                  <a:cubicBezTo>
                    <a:pt x="549" y="657"/>
                    <a:pt x="490" y="678"/>
                    <a:pt x="445" y="682"/>
                  </a:cubicBezTo>
                  <a:cubicBezTo>
                    <a:pt x="400" y="686"/>
                    <a:pt x="301" y="688"/>
                    <a:pt x="335" y="632"/>
                  </a:cubicBezTo>
                  <a:cubicBezTo>
                    <a:pt x="369" y="576"/>
                    <a:pt x="395" y="502"/>
                    <a:pt x="297" y="502"/>
                  </a:cubicBezTo>
                  <a:cubicBezTo>
                    <a:pt x="297" y="502"/>
                    <a:pt x="220" y="506"/>
                    <a:pt x="219" y="565"/>
                  </a:cubicBezTo>
                  <a:cubicBezTo>
                    <a:pt x="218" y="624"/>
                    <a:pt x="258" y="616"/>
                    <a:pt x="257" y="647"/>
                  </a:cubicBezTo>
                  <a:cubicBezTo>
                    <a:pt x="256" y="678"/>
                    <a:pt x="218" y="690"/>
                    <a:pt x="189" y="684"/>
                  </a:cubicBezTo>
                  <a:cubicBezTo>
                    <a:pt x="160" y="678"/>
                    <a:pt x="49" y="655"/>
                    <a:pt x="49" y="655"/>
                  </a:cubicBezTo>
                  <a:cubicBezTo>
                    <a:pt x="49" y="655"/>
                    <a:pt x="15" y="534"/>
                    <a:pt x="17" y="487"/>
                  </a:cubicBezTo>
                  <a:cubicBezTo>
                    <a:pt x="19" y="440"/>
                    <a:pt x="53" y="413"/>
                    <a:pt x="79" y="414"/>
                  </a:cubicBezTo>
                  <a:cubicBezTo>
                    <a:pt x="105" y="415"/>
                    <a:pt x="109" y="465"/>
                    <a:pt x="149" y="461"/>
                  </a:cubicBezTo>
                  <a:cubicBezTo>
                    <a:pt x="189" y="457"/>
                    <a:pt x="189" y="418"/>
                    <a:pt x="189" y="397"/>
                  </a:cubicBezTo>
                  <a:cubicBezTo>
                    <a:pt x="189" y="376"/>
                    <a:pt x="164" y="326"/>
                    <a:pt x="128" y="326"/>
                  </a:cubicBezTo>
                  <a:cubicBezTo>
                    <a:pt x="92" y="326"/>
                    <a:pt x="78" y="364"/>
                    <a:pt x="52" y="365"/>
                  </a:cubicBezTo>
                  <a:cubicBezTo>
                    <a:pt x="26" y="366"/>
                    <a:pt x="0" y="354"/>
                    <a:pt x="49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37" name="Freeform 381"/>
            <p:cNvSpPr/>
            <p:nvPr/>
          </p:nvSpPr>
          <p:spPr bwMode="auto">
            <a:xfrm>
              <a:off x="-1895629" y="6626003"/>
              <a:ext cx="39277" cy="34418"/>
            </a:xfrm>
            <a:custGeom>
              <a:avLst/>
              <a:gdLst>
                <a:gd name="T0" fmla="*/ 11222 w 154"/>
                <a:gd name="T1" fmla="*/ 22690 h 135"/>
                <a:gd name="T2" fmla="*/ 24994 w 154"/>
                <a:gd name="T3" fmla="*/ 34163 h 135"/>
                <a:gd name="T4" fmla="*/ 29075 w 154"/>
                <a:gd name="T5" fmla="*/ 34418 h 135"/>
                <a:gd name="T6" fmla="*/ 39022 w 154"/>
                <a:gd name="T7" fmla="*/ 22435 h 135"/>
                <a:gd name="T8" fmla="*/ 39277 w 154"/>
                <a:gd name="T9" fmla="*/ 18101 h 135"/>
                <a:gd name="T10" fmla="*/ 35196 w 154"/>
                <a:gd name="T11" fmla="*/ 7393 h 135"/>
                <a:gd name="T12" fmla="*/ 23719 w 154"/>
                <a:gd name="T13" fmla="*/ 0 h 135"/>
                <a:gd name="T14" fmla="*/ 9947 w 154"/>
                <a:gd name="T15" fmla="*/ 7393 h 135"/>
                <a:gd name="T16" fmla="*/ 4336 w 154"/>
                <a:gd name="T17" fmla="*/ 9688 h 135"/>
                <a:gd name="T18" fmla="*/ 0 w 154"/>
                <a:gd name="T19" fmla="*/ 9178 h 135"/>
                <a:gd name="T20" fmla="*/ 13517 w 154"/>
                <a:gd name="T21" fmla="*/ 22690 h 135"/>
                <a:gd name="T22" fmla="*/ 11222 w 154"/>
                <a:gd name="T23" fmla="*/ 22690 h 1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4" h="135">
                  <a:moveTo>
                    <a:pt x="44" y="89"/>
                  </a:moveTo>
                  <a:cubicBezTo>
                    <a:pt x="66" y="89"/>
                    <a:pt x="72" y="125"/>
                    <a:pt x="98" y="134"/>
                  </a:cubicBezTo>
                  <a:cubicBezTo>
                    <a:pt x="103" y="135"/>
                    <a:pt x="108" y="135"/>
                    <a:pt x="114" y="135"/>
                  </a:cubicBezTo>
                  <a:cubicBezTo>
                    <a:pt x="145" y="132"/>
                    <a:pt x="152" y="108"/>
                    <a:pt x="153" y="88"/>
                  </a:cubicBezTo>
                  <a:cubicBezTo>
                    <a:pt x="154" y="81"/>
                    <a:pt x="154" y="75"/>
                    <a:pt x="154" y="71"/>
                  </a:cubicBezTo>
                  <a:cubicBezTo>
                    <a:pt x="154" y="60"/>
                    <a:pt x="148" y="43"/>
                    <a:pt x="138" y="29"/>
                  </a:cubicBezTo>
                  <a:cubicBezTo>
                    <a:pt x="127" y="13"/>
                    <a:pt x="112" y="0"/>
                    <a:pt x="93" y="0"/>
                  </a:cubicBezTo>
                  <a:cubicBezTo>
                    <a:pt x="69" y="0"/>
                    <a:pt x="54" y="17"/>
                    <a:pt x="39" y="29"/>
                  </a:cubicBezTo>
                  <a:cubicBezTo>
                    <a:pt x="32" y="34"/>
                    <a:pt x="25" y="38"/>
                    <a:pt x="17" y="38"/>
                  </a:cubicBezTo>
                  <a:cubicBezTo>
                    <a:pt x="11" y="39"/>
                    <a:pt x="5" y="39"/>
                    <a:pt x="0" y="36"/>
                  </a:cubicBezTo>
                  <a:cubicBezTo>
                    <a:pt x="53" y="89"/>
                    <a:pt x="53" y="89"/>
                    <a:pt x="53" y="89"/>
                  </a:cubicBezTo>
                  <a:lnTo>
                    <a:pt x="44" y="89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38" name="Freeform 382"/>
            <p:cNvSpPr/>
            <p:nvPr/>
          </p:nvSpPr>
          <p:spPr bwMode="auto">
            <a:xfrm>
              <a:off x="-1817885" y="6546234"/>
              <a:ext cx="405" cy="0"/>
            </a:xfrm>
            <a:custGeom>
              <a:avLst/>
              <a:gdLst>
                <a:gd name="T0" fmla="*/ 0 w 1"/>
                <a:gd name="T1" fmla="*/ 0 w 1"/>
                <a:gd name="T2" fmla="*/ 405 w 1"/>
                <a:gd name="T3" fmla="*/ 0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39" name="Freeform 383"/>
            <p:cNvSpPr/>
            <p:nvPr/>
          </p:nvSpPr>
          <p:spPr bwMode="auto">
            <a:xfrm>
              <a:off x="-1822339" y="6548664"/>
              <a:ext cx="44541" cy="40491"/>
            </a:xfrm>
            <a:custGeom>
              <a:avLst/>
              <a:gdLst>
                <a:gd name="T0" fmla="*/ 20616 w 175"/>
                <a:gd name="T1" fmla="*/ 40491 h 159"/>
                <a:gd name="T2" fmla="*/ 44541 w 175"/>
                <a:gd name="T3" fmla="*/ 37690 h 159"/>
                <a:gd name="T4" fmla="*/ 40469 w 175"/>
                <a:gd name="T5" fmla="*/ 33361 h 159"/>
                <a:gd name="T6" fmla="*/ 7127 w 175"/>
                <a:gd name="T7" fmla="*/ 0 h 159"/>
                <a:gd name="T8" fmla="*/ 11199 w 175"/>
                <a:gd name="T9" fmla="*/ 12733 h 159"/>
                <a:gd name="T10" fmla="*/ 0 w 175"/>
                <a:gd name="T11" fmla="*/ 32087 h 159"/>
                <a:gd name="T12" fmla="*/ 255 w 175"/>
                <a:gd name="T13" fmla="*/ 33361 h 159"/>
                <a:gd name="T14" fmla="*/ 20616 w 175"/>
                <a:gd name="T15" fmla="*/ 40491 h 1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5" h="159">
                  <a:moveTo>
                    <a:pt x="81" y="159"/>
                  </a:moveTo>
                  <a:cubicBezTo>
                    <a:pt x="118" y="159"/>
                    <a:pt x="151" y="153"/>
                    <a:pt x="175" y="148"/>
                  </a:cubicBezTo>
                  <a:cubicBezTo>
                    <a:pt x="159" y="131"/>
                    <a:pt x="159" y="131"/>
                    <a:pt x="159" y="13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21"/>
                    <a:pt x="44" y="48"/>
                    <a:pt x="44" y="50"/>
                  </a:cubicBezTo>
                  <a:cubicBezTo>
                    <a:pt x="44" y="91"/>
                    <a:pt x="0" y="101"/>
                    <a:pt x="0" y="126"/>
                  </a:cubicBezTo>
                  <a:cubicBezTo>
                    <a:pt x="0" y="126"/>
                    <a:pt x="0" y="128"/>
                    <a:pt x="1" y="131"/>
                  </a:cubicBezTo>
                  <a:cubicBezTo>
                    <a:pt x="4" y="141"/>
                    <a:pt x="17" y="159"/>
                    <a:pt x="81" y="159"/>
                  </a:cubicBez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40" name="Freeform 384"/>
            <p:cNvSpPr/>
            <p:nvPr/>
          </p:nvSpPr>
          <p:spPr bwMode="auto">
            <a:xfrm>
              <a:off x="-1892389" y="6581867"/>
              <a:ext cx="266029" cy="260765"/>
            </a:xfrm>
            <a:custGeom>
              <a:avLst/>
              <a:gdLst>
                <a:gd name="T0" fmla="*/ 255040 w 1041"/>
                <a:gd name="T1" fmla="*/ 127576 h 1022"/>
                <a:gd name="T2" fmla="*/ 193452 w 1041"/>
                <a:gd name="T3" fmla="*/ 66084 h 1022"/>
                <a:gd name="T4" fmla="*/ 178375 w 1041"/>
                <a:gd name="T5" fmla="*/ 51285 h 1022"/>
                <a:gd name="T6" fmla="*/ 127265 w 1041"/>
                <a:gd name="T7" fmla="*/ 0 h 1022"/>
                <a:gd name="T8" fmla="*/ 123431 w 1041"/>
                <a:gd name="T9" fmla="*/ 13013 h 1022"/>
                <a:gd name="T10" fmla="*/ 120109 w 1041"/>
                <a:gd name="T11" fmla="*/ 51285 h 1022"/>
                <a:gd name="T12" fmla="*/ 127265 w 1041"/>
                <a:gd name="T13" fmla="*/ 56133 h 1022"/>
                <a:gd name="T14" fmla="*/ 136464 w 1041"/>
                <a:gd name="T15" fmla="*/ 51285 h 1022"/>
                <a:gd name="T16" fmla="*/ 151798 w 1041"/>
                <a:gd name="T17" fmla="*/ 43631 h 1022"/>
                <a:gd name="T18" fmla="*/ 154609 w 1041"/>
                <a:gd name="T19" fmla="*/ 44141 h 1022"/>
                <a:gd name="T20" fmla="*/ 163297 w 1041"/>
                <a:gd name="T21" fmla="*/ 51285 h 1022"/>
                <a:gd name="T22" fmla="*/ 164575 w 1041"/>
                <a:gd name="T23" fmla="*/ 54092 h 1022"/>
                <a:gd name="T24" fmla="*/ 165853 w 1041"/>
                <a:gd name="T25" fmla="*/ 66084 h 1022"/>
                <a:gd name="T26" fmla="*/ 147964 w 1041"/>
                <a:gd name="T27" fmla="*/ 82159 h 1022"/>
                <a:gd name="T28" fmla="*/ 127265 w 1041"/>
                <a:gd name="T29" fmla="*/ 69401 h 1022"/>
                <a:gd name="T30" fmla="*/ 127520 w 1041"/>
                <a:gd name="T31" fmla="*/ 127576 h 1022"/>
                <a:gd name="T32" fmla="*/ 127776 w 1041"/>
                <a:gd name="T33" fmla="*/ 128086 h 1022"/>
                <a:gd name="T34" fmla="*/ 101198 w 1041"/>
                <a:gd name="T35" fmla="*/ 134465 h 1022"/>
                <a:gd name="T36" fmla="*/ 76921 w 1041"/>
                <a:gd name="T37" fmla="*/ 133189 h 1022"/>
                <a:gd name="T38" fmla="*/ 71299 w 1041"/>
                <a:gd name="T39" fmla="*/ 127576 h 1022"/>
                <a:gd name="T40" fmla="*/ 71299 w 1041"/>
                <a:gd name="T41" fmla="*/ 127576 h 1022"/>
                <a:gd name="T42" fmla="*/ 73088 w 1041"/>
                <a:gd name="T43" fmla="*/ 121707 h 1022"/>
                <a:gd name="T44" fmla="*/ 63377 w 1041"/>
                <a:gd name="T45" fmla="*/ 88538 h 1022"/>
                <a:gd name="T46" fmla="*/ 44210 w 1041"/>
                <a:gd name="T47" fmla="*/ 100530 h 1022"/>
                <a:gd name="T48" fmla="*/ 43444 w 1041"/>
                <a:gd name="T49" fmla="*/ 104612 h 1022"/>
                <a:gd name="T50" fmla="*/ 53155 w 1041"/>
                <a:gd name="T51" fmla="*/ 125535 h 1022"/>
                <a:gd name="T52" fmla="*/ 52899 w 1041"/>
                <a:gd name="T53" fmla="*/ 127576 h 1022"/>
                <a:gd name="T54" fmla="*/ 35777 w 1041"/>
                <a:gd name="T55" fmla="*/ 134975 h 1022"/>
                <a:gd name="T56" fmla="*/ 0 w 1041"/>
                <a:gd name="T57" fmla="*/ 127576 h 1022"/>
                <a:gd name="T58" fmla="*/ 133398 w 1041"/>
                <a:gd name="T59" fmla="*/ 260765 h 1022"/>
                <a:gd name="T60" fmla="*/ 182208 w 1041"/>
                <a:gd name="T61" fmla="*/ 238312 h 1022"/>
                <a:gd name="T62" fmla="*/ 260918 w 1041"/>
                <a:gd name="T63" fmla="*/ 150284 h 1022"/>
                <a:gd name="T64" fmla="*/ 266029 w 1041"/>
                <a:gd name="T65" fmla="*/ 138803 h 1022"/>
                <a:gd name="T66" fmla="*/ 255040 w 1041"/>
                <a:gd name="T67" fmla="*/ 127576 h 102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41" h="1022">
                  <a:moveTo>
                    <a:pt x="998" y="500"/>
                  </a:moveTo>
                  <a:cubicBezTo>
                    <a:pt x="757" y="259"/>
                    <a:pt x="757" y="259"/>
                    <a:pt x="757" y="259"/>
                  </a:cubicBezTo>
                  <a:cubicBezTo>
                    <a:pt x="698" y="201"/>
                    <a:pt x="698" y="201"/>
                    <a:pt x="698" y="201"/>
                  </a:cubicBezTo>
                  <a:cubicBezTo>
                    <a:pt x="498" y="0"/>
                    <a:pt x="498" y="0"/>
                    <a:pt x="498" y="0"/>
                  </a:cubicBezTo>
                  <a:cubicBezTo>
                    <a:pt x="498" y="0"/>
                    <a:pt x="491" y="22"/>
                    <a:pt x="483" y="51"/>
                  </a:cubicBezTo>
                  <a:cubicBezTo>
                    <a:pt x="471" y="98"/>
                    <a:pt x="457" y="167"/>
                    <a:pt x="470" y="201"/>
                  </a:cubicBezTo>
                  <a:cubicBezTo>
                    <a:pt x="475" y="213"/>
                    <a:pt x="484" y="220"/>
                    <a:pt x="498" y="220"/>
                  </a:cubicBezTo>
                  <a:cubicBezTo>
                    <a:pt x="518" y="220"/>
                    <a:pt x="526" y="211"/>
                    <a:pt x="534" y="201"/>
                  </a:cubicBezTo>
                  <a:cubicBezTo>
                    <a:pt x="545" y="187"/>
                    <a:pt x="556" y="171"/>
                    <a:pt x="594" y="171"/>
                  </a:cubicBezTo>
                  <a:cubicBezTo>
                    <a:pt x="598" y="171"/>
                    <a:pt x="602" y="172"/>
                    <a:pt x="605" y="173"/>
                  </a:cubicBezTo>
                  <a:cubicBezTo>
                    <a:pt x="620" y="176"/>
                    <a:pt x="632" y="187"/>
                    <a:pt x="639" y="201"/>
                  </a:cubicBezTo>
                  <a:cubicBezTo>
                    <a:pt x="641" y="204"/>
                    <a:pt x="643" y="208"/>
                    <a:pt x="644" y="212"/>
                  </a:cubicBezTo>
                  <a:cubicBezTo>
                    <a:pt x="650" y="226"/>
                    <a:pt x="652" y="243"/>
                    <a:pt x="649" y="259"/>
                  </a:cubicBezTo>
                  <a:cubicBezTo>
                    <a:pt x="645" y="293"/>
                    <a:pt x="623" y="322"/>
                    <a:pt x="579" y="322"/>
                  </a:cubicBezTo>
                  <a:cubicBezTo>
                    <a:pt x="540" y="322"/>
                    <a:pt x="538" y="272"/>
                    <a:pt x="498" y="272"/>
                  </a:cubicBezTo>
                  <a:cubicBezTo>
                    <a:pt x="477" y="272"/>
                    <a:pt x="441" y="335"/>
                    <a:pt x="499" y="500"/>
                  </a:cubicBezTo>
                  <a:cubicBezTo>
                    <a:pt x="500" y="501"/>
                    <a:pt x="500" y="502"/>
                    <a:pt x="500" y="502"/>
                  </a:cubicBezTo>
                  <a:cubicBezTo>
                    <a:pt x="500" y="502"/>
                    <a:pt x="441" y="523"/>
                    <a:pt x="396" y="527"/>
                  </a:cubicBezTo>
                  <a:cubicBezTo>
                    <a:pt x="370" y="530"/>
                    <a:pt x="327" y="531"/>
                    <a:pt x="301" y="522"/>
                  </a:cubicBezTo>
                  <a:cubicBezTo>
                    <a:pt x="289" y="518"/>
                    <a:pt x="280" y="511"/>
                    <a:pt x="279" y="500"/>
                  </a:cubicBezTo>
                  <a:cubicBezTo>
                    <a:pt x="279" y="500"/>
                    <a:pt x="279" y="500"/>
                    <a:pt x="279" y="500"/>
                  </a:cubicBezTo>
                  <a:cubicBezTo>
                    <a:pt x="279" y="494"/>
                    <a:pt x="281" y="486"/>
                    <a:pt x="286" y="477"/>
                  </a:cubicBezTo>
                  <a:cubicBezTo>
                    <a:pt x="320" y="421"/>
                    <a:pt x="346" y="347"/>
                    <a:pt x="248" y="347"/>
                  </a:cubicBezTo>
                  <a:cubicBezTo>
                    <a:pt x="248" y="347"/>
                    <a:pt x="186" y="351"/>
                    <a:pt x="173" y="394"/>
                  </a:cubicBezTo>
                  <a:cubicBezTo>
                    <a:pt x="171" y="399"/>
                    <a:pt x="170" y="404"/>
                    <a:pt x="170" y="410"/>
                  </a:cubicBezTo>
                  <a:cubicBezTo>
                    <a:pt x="169" y="469"/>
                    <a:pt x="209" y="461"/>
                    <a:pt x="208" y="492"/>
                  </a:cubicBezTo>
                  <a:cubicBezTo>
                    <a:pt x="208" y="495"/>
                    <a:pt x="207" y="498"/>
                    <a:pt x="207" y="500"/>
                  </a:cubicBezTo>
                  <a:cubicBezTo>
                    <a:pt x="200" y="525"/>
                    <a:pt x="166" y="534"/>
                    <a:pt x="140" y="529"/>
                  </a:cubicBezTo>
                  <a:cubicBezTo>
                    <a:pt x="111" y="523"/>
                    <a:pt x="0" y="500"/>
                    <a:pt x="0" y="500"/>
                  </a:cubicBezTo>
                  <a:cubicBezTo>
                    <a:pt x="522" y="1022"/>
                    <a:pt x="522" y="1022"/>
                    <a:pt x="522" y="1022"/>
                  </a:cubicBezTo>
                  <a:cubicBezTo>
                    <a:pt x="590" y="1001"/>
                    <a:pt x="654" y="971"/>
                    <a:pt x="713" y="934"/>
                  </a:cubicBezTo>
                  <a:cubicBezTo>
                    <a:pt x="846" y="851"/>
                    <a:pt x="953" y="731"/>
                    <a:pt x="1021" y="589"/>
                  </a:cubicBezTo>
                  <a:cubicBezTo>
                    <a:pt x="1028" y="574"/>
                    <a:pt x="1035" y="559"/>
                    <a:pt x="1041" y="544"/>
                  </a:cubicBezTo>
                  <a:lnTo>
                    <a:pt x="998" y="500"/>
                  </a:lnTo>
                  <a:close/>
                </a:path>
              </a:pathLst>
            </a:custGeom>
            <a:solidFill>
              <a:srgbClr val="5D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1" name="Rectangle 391"/>
          <p:cNvSpPr>
            <a:spLocks noChangeArrowheads="1"/>
          </p:cNvSpPr>
          <p:nvPr/>
        </p:nvSpPr>
        <p:spPr bwMode="auto">
          <a:xfrm>
            <a:off x="7445375" y="5718175"/>
            <a:ext cx="0" cy="0"/>
          </a:xfrm>
          <a:prstGeom prst="rect">
            <a:avLst/>
          </a:prstGeom>
          <a:solidFill>
            <a:srgbClr val="CE63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552" name="组合 551"/>
          <p:cNvGrpSpPr/>
          <p:nvPr/>
        </p:nvGrpSpPr>
        <p:grpSpPr bwMode="auto">
          <a:xfrm>
            <a:off x="7821613" y="5505450"/>
            <a:ext cx="423862" cy="425450"/>
            <a:chOff x="-1120622" y="6427999"/>
            <a:chExt cx="424756" cy="424756"/>
          </a:xfrm>
        </p:grpSpPr>
        <p:sp>
          <p:nvSpPr>
            <p:cNvPr id="19021" name="Oval 392"/>
            <p:cNvSpPr>
              <a:spLocks noChangeArrowheads="1"/>
            </p:cNvSpPr>
            <p:nvPr/>
          </p:nvSpPr>
          <p:spPr bwMode="auto">
            <a:xfrm>
              <a:off x="-1120622" y="6427999"/>
              <a:ext cx="424756" cy="424756"/>
            </a:xfrm>
            <a:prstGeom prst="ellipse">
              <a:avLst/>
            </a:prstGeom>
            <a:solidFill>
              <a:srgbClr val="F0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22" name="Rectangle 393"/>
            <p:cNvSpPr>
              <a:spLocks noChangeArrowheads="1"/>
            </p:cNvSpPr>
            <p:nvPr/>
          </p:nvSpPr>
          <p:spPr bwMode="auto">
            <a:xfrm>
              <a:off x="-1018583" y="6551498"/>
              <a:ext cx="221084" cy="2020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23" name="Rectangle 394"/>
            <p:cNvSpPr>
              <a:spLocks noChangeArrowheads="1"/>
            </p:cNvSpPr>
            <p:nvPr/>
          </p:nvSpPr>
          <p:spPr bwMode="auto">
            <a:xfrm>
              <a:off x="-1018583" y="6527203"/>
              <a:ext cx="221084" cy="24295"/>
            </a:xfrm>
            <a:prstGeom prst="rect">
              <a:avLst/>
            </a:prstGeom>
            <a:solidFill>
              <a:srgbClr val="BDC5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24" name="Oval 395"/>
            <p:cNvSpPr>
              <a:spLocks noChangeArrowheads="1"/>
            </p:cNvSpPr>
            <p:nvPr/>
          </p:nvSpPr>
          <p:spPr bwMode="auto">
            <a:xfrm>
              <a:off x="-825034" y="6530038"/>
              <a:ext cx="6074" cy="6074"/>
            </a:xfrm>
            <a:prstGeom prst="ellipse">
              <a:avLst/>
            </a:prstGeom>
            <a:solidFill>
              <a:srgbClr val="597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25" name="Oval 396"/>
            <p:cNvSpPr>
              <a:spLocks noChangeArrowheads="1"/>
            </p:cNvSpPr>
            <p:nvPr/>
          </p:nvSpPr>
          <p:spPr bwMode="auto">
            <a:xfrm>
              <a:off x="-816126" y="6530038"/>
              <a:ext cx="6074" cy="6074"/>
            </a:xfrm>
            <a:prstGeom prst="ellipse">
              <a:avLst/>
            </a:prstGeom>
            <a:solidFill>
              <a:srgbClr val="597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26" name="Oval 397"/>
            <p:cNvSpPr>
              <a:spLocks noChangeArrowheads="1"/>
            </p:cNvSpPr>
            <p:nvPr/>
          </p:nvSpPr>
          <p:spPr bwMode="auto">
            <a:xfrm>
              <a:off x="-806812" y="6530038"/>
              <a:ext cx="6074" cy="6074"/>
            </a:xfrm>
            <a:prstGeom prst="ellipse">
              <a:avLst/>
            </a:prstGeom>
            <a:solidFill>
              <a:srgbClr val="597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27" name="Rectangle 398"/>
            <p:cNvSpPr>
              <a:spLocks noChangeArrowheads="1"/>
            </p:cNvSpPr>
            <p:nvPr/>
          </p:nvSpPr>
          <p:spPr bwMode="auto">
            <a:xfrm>
              <a:off x="-1015749" y="6539351"/>
              <a:ext cx="18626" cy="9313"/>
            </a:xfrm>
            <a:prstGeom prst="rect">
              <a:avLst/>
            </a:prstGeom>
            <a:solidFill>
              <a:srgbClr val="8B9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28" name="Rectangle 399"/>
            <p:cNvSpPr>
              <a:spLocks noChangeArrowheads="1"/>
            </p:cNvSpPr>
            <p:nvPr/>
          </p:nvSpPr>
          <p:spPr bwMode="auto">
            <a:xfrm>
              <a:off x="-994288" y="6539351"/>
              <a:ext cx="181402" cy="9313"/>
            </a:xfrm>
            <a:prstGeom prst="rect">
              <a:avLst/>
            </a:prstGeom>
            <a:solidFill>
              <a:srgbClr val="EF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29" name="Rectangle 400"/>
            <p:cNvSpPr>
              <a:spLocks noChangeArrowheads="1"/>
            </p:cNvSpPr>
            <p:nvPr/>
          </p:nvSpPr>
          <p:spPr bwMode="auto">
            <a:xfrm>
              <a:off x="-810052" y="6539351"/>
              <a:ext cx="9313" cy="9313"/>
            </a:xfrm>
            <a:prstGeom prst="rect">
              <a:avLst/>
            </a:prstGeom>
            <a:solidFill>
              <a:srgbClr val="8B9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30" name="Rectangle 401"/>
            <p:cNvSpPr>
              <a:spLocks noChangeArrowheads="1"/>
            </p:cNvSpPr>
            <p:nvPr/>
          </p:nvSpPr>
          <p:spPr bwMode="auto">
            <a:xfrm>
              <a:off x="-984570" y="6594419"/>
              <a:ext cx="153058" cy="67216"/>
            </a:xfrm>
            <a:prstGeom prst="rect">
              <a:avLst/>
            </a:prstGeom>
            <a:solidFill>
              <a:srgbClr val="DF5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31" name="Rectangle 402"/>
            <p:cNvSpPr>
              <a:spLocks noChangeArrowheads="1"/>
            </p:cNvSpPr>
            <p:nvPr/>
          </p:nvSpPr>
          <p:spPr bwMode="auto">
            <a:xfrm>
              <a:off x="-984570" y="6670138"/>
              <a:ext cx="55878" cy="59118"/>
            </a:xfrm>
            <a:prstGeom prst="rect">
              <a:avLst/>
            </a:prstGeom>
            <a:solidFill>
              <a:srgbClr val="C2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32" name="Rectangle 403"/>
            <p:cNvSpPr>
              <a:spLocks noChangeArrowheads="1"/>
            </p:cNvSpPr>
            <p:nvPr/>
          </p:nvSpPr>
          <p:spPr bwMode="auto">
            <a:xfrm>
              <a:off x="-920594" y="6670138"/>
              <a:ext cx="89081" cy="59118"/>
            </a:xfrm>
            <a:prstGeom prst="rect">
              <a:avLst/>
            </a:prstGeom>
            <a:solidFill>
              <a:srgbClr val="F0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33" name="Rectangle 404"/>
            <p:cNvSpPr>
              <a:spLocks noChangeArrowheads="1"/>
            </p:cNvSpPr>
            <p:nvPr/>
          </p:nvSpPr>
          <p:spPr bwMode="auto">
            <a:xfrm>
              <a:off x="-957036" y="6568910"/>
              <a:ext cx="97989" cy="8098"/>
            </a:xfrm>
            <a:prstGeom prst="rect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34" name="Freeform 405"/>
            <p:cNvSpPr/>
            <p:nvPr/>
          </p:nvSpPr>
          <p:spPr bwMode="auto">
            <a:xfrm>
              <a:off x="-1018583" y="6527203"/>
              <a:ext cx="322717" cy="325552"/>
            </a:xfrm>
            <a:custGeom>
              <a:avLst/>
              <a:gdLst>
                <a:gd name="T0" fmla="*/ 220927 w 1265"/>
                <a:gd name="T1" fmla="*/ 0 h 1276"/>
                <a:gd name="T2" fmla="*/ 220927 w 1265"/>
                <a:gd name="T3" fmla="*/ 24493 h 1276"/>
                <a:gd name="T4" fmla="*/ 220927 w 1265"/>
                <a:gd name="T5" fmla="*/ 226560 h 1276"/>
                <a:gd name="T6" fmla="*/ 0 w 1265"/>
                <a:gd name="T7" fmla="*/ 226560 h 1276"/>
                <a:gd name="T8" fmla="*/ 98728 w 1265"/>
                <a:gd name="T9" fmla="*/ 325297 h 1276"/>
                <a:gd name="T10" fmla="*/ 110464 w 1265"/>
                <a:gd name="T11" fmla="*/ 325552 h 1276"/>
                <a:gd name="T12" fmla="*/ 322717 w 1265"/>
                <a:gd name="T13" fmla="*/ 113280 h 1276"/>
                <a:gd name="T14" fmla="*/ 322462 w 1265"/>
                <a:gd name="T15" fmla="*/ 101544 h 1276"/>
                <a:gd name="T16" fmla="*/ 220927 w 1265"/>
                <a:gd name="T17" fmla="*/ 0 h 12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65" h="1276">
                  <a:moveTo>
                    <a:pt x="866" y="0"/>
                  </a:moveTo>
                  <a:cubicBezTo>
                    <a:pt x="866" y="96"/>
                    <a:pt x="866" y="96"/>
                    <a:pt x="866" y="96"/>
                  </a:cubicBezTo>
                  <a:cubicBezTo>
                    <a:pt x="866" y="888"/>
                    <a:pt x="866" y="888"/>
                    <a:pt x="866" y="888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387" y="1275"/>
                    <a:pt x="387" y="1275"/>
                    <a:pt x="387" y="1275"/>
                  </a:cubicBezTo>
                  <a:cubicBezTo>
                    <a:pt x="402" y="1276"/>
                    <a:pt x="418" y="1276"/>
                    <a:pt x="433" y="1276"/>
                  </a:cubicBezTo>
                  <a:cubicBezTo>
                    <a:pt x="893" y="1276"/>
                    <a:pt x="1265" y="903"/>
                    <a:pt x="1265" y="444"/>
                  </a:cubicBezTo>
                  <a:cubicBezTo>
                    <a:pt x="1265" y="429"/>
                    <a:pt x="1265" y="413"/>
                    <a:pt x="1264" y="398"/>
                  </a:cubicBezTo>
                  <a:lnTo>
                    <a:pt x="866" y="0"/>
                  </a:lnTo>
                  <a:close/>
                </a:path>
              </a:pathLst>
            </a:custGeom>
            <a:solidFill>
              <a:srgbClr val="D89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3" name="组合 552"/>
          <p:cNvGrpSpPr/>
          <p:nvPr/>
        </p:nvGrpSpPr>
        <p:grpSpPr bwMode="auto">
          <a:xfrm>
            <a:off x="8278813" y="5505450"/>
            <a:ext cx="425450" cy="425450"/>
            <a:chOff x="-663068" y="6427999"/>
            <a:chExt cx="424756" cy="424756"/>
          </a:xfrm>
        </p:grpSpPr>
        <p:sp>
          <p:nvSpPr>
            <p:cNvPr id="18997" name="Oval 407"/>
            <p:cNvSpPr>
              <a:spLocks noChangeArrowheads="1"/>
            </p:cNvSpPr>
            <p:nvPr/>
          </p:nvSpPr>
          <p:spPr bwMode="auto">
            <a:xfrm>
              <a:off x="-663068" y="6427999"/>
              <a:ext cx="424756" cy="424756"/>
            </a:xfrm>
            <a:prstGeom prst="ellipse">
              <a:avLst/>
            </a:prstGeom>
            <a:solidFill>
              <a:srgbClr val="E36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998" name="Freeform 408"/>
            <p:cNvSpPr/>
            <p:nvPr/>
          </p:nvSpPr>
          <p:spPr bwMode="auto">
            <a:xfrm>
              <a:off x="-498672" y="6506148"/>
              <a:ext cx="9718" cy="31583"/>
            </a:xfrm>
            <a:custGeom>
              <a:avLst/>
              <a:gdLst>
                <a:gd name="T0" fmla="*/ 3325 w 38"/>
                <a:gd name="T1" fmla="*/ 0 h 123"/>
                <a:gd name="T2" fmla="*/ 0 w 38"/>
                <a:gd name="T3" fmla="*/ 3338 h 123"/>
                <a:gd name="T4" fmla="*/ 0 w 38"/>
                <a:gd name="T5" fmla="*/ 28245 h 123"/>
                <a:gd name="T6" fmla="*/ 3325 w 38"/>
                <a:gd name="T7" fmla="*/ 31583 h 123"/>
                <a:gd name="T8" fmla="*/ 9718 w 38"/>
                <a:gd name="T9" fmla="*/ 31583 h 123"/>
                <a:gd name="T10" fmla="*/ 9718 w 38"/>
                <a:gd name="T11" fmla="*/ 0 h 123"/>
                <a:gd name="T12" fmla="*/ 3325 w 38"/>
                <a:gd name="T13" fmla="*/ 0 h 1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123">
                  <a:moveTo>
                    <a:pt x="13" y="0"/>
                  </a:moveTo>
                  <a:cubicBezTo>
                    <a:pt x="5" y="0"/>
                    <a:pt x="0" y="5"/>
                    <a:pt x="0" y="13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7"/>
                    <a:pt x="5" y="123"/>
                    <a:pt x="13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999" name="Freeform 409"/>
            <p:cNvSpPr/>
            <p:nvPr/>
          </p:nvSpPr>
          <p:spPr bwMode="auto">
            <a:xfrm>
              <a:off x="-488954" y="6506148"/>
              <a:ext cx="9718" cy="31583"/>
            </a:xfrm>
            <a:custGeom>
              <a:avLst/>
              <a:gdLst>
                <a:gd name="T0" fmla="*/ 6479 w 39"/>
                <a:gd name="T1" fmla="*/ 0 h 123"/>
                <a:gd name="T2" fmla="*/ 0 w 39"/>
                <a:gd name="T3" fmla="*/ 0 h 123"/>
                <a:gd name="T4" fmla="*/ 0 w 39"/>
                <a:gd name="T5" fmla="*/ 31583 h 123"/>
                <a:gd name="T6" fmla="*/ 6479 w 39"/>
                <a:gd name="T7" fmla="*/ 31583 h 123"/>
                <a:gd name="T8" fmla="*/ 9718 w 39"/>
                <a:gd name="T9" fmla="*/ 28245 h 123"/>
                <a:gd name="T10" fmla="*/ 9718 w 39"/>
                <a:gd name="T11" fmla="*/ 3338 h 123"/>
                <a:gd name="T12" fmla="*/ 6479 w 39"/>
                <a:gd name="T13" fmla="*/ 0 h 1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" h="123">
                  <a:moveTo>
                    <a:pt x="2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26" y="123"/>
                    <a:pt x="26" y="123"/>
                    <a:pt x="26" y="123"/>
                  </a:cubicBezTo>
                  <a:cubicBezTo>
                    <a:pt x="33" y="123"/>
                    <a:pt x="39" y="117"/>
                    <a:pt x="39" y="1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5"/>
                    <a:pt x="33" y="0"/>
                    <a:pt x="26" y="0"/>
                  </a:cubicBezTo>
                  <a:close/>
                </a:path>
              </a:pathLst>
            </a:custGeom>
            <a:solidFill>
              <a:srgbClr val="F6F8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00" name="Freeform 410"/>
            <p:cNvSpPr/>
            <p:nvPr/>
          </p:nvSpPr>
          <p:spPr bwMode="auto">
            <a:xfrm>
              <a:off x="-488954" y="6596849"/>
              <a:ext cx="13362" cy="53449"/>
            </a:xfrm>
            <a:custGeom>
              <a:avLst/>
              <a:gdLst>
                <a:gd name="T0" fmla="*/ 10022 w 52"/>
                <a:gd name="T1" fmla="*/ 0 h 210"/>
                <a:gd name="T2" fmla="*/ 0 w 52"/>
                <a:gd name="T3" fmla="*/ 0 h 210"/>
                <a:gd name="T4" fmla="*/ 0 w 52"/>
                <a:gd name="T5" fmla="*/ 53449 h 210"/>
                <a:gd name="T6" fmla="*/ 10022 w 52"/>
                <a:gd name="T7" fmla="*/ 53449 h 210"/>
                <a:gd name="T8" fmla="*/ 13362 w 52"/>
                <a:gd name="T9" fmla="*/ 50140 h 210"/>
                <a:gd name="T10" fmla="*/ 13362 w 52"/>
                <a:gd name="T11" fmla="*/ 3309 h 210"/>
                <a:gd name="T12" fmla="*/ 10022 w 52"/>
                <a:gd name="T13" fmla="*/ 0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210">
                  <a:moveTo>
                    <a:pt x="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46" y="210"/>
                    <a:pt x="52" y="204"/>
                    <a:pt x="52" y="197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6"/>
                    <a:pt x="46" y="0"/>
                    <a:pt x="39" y="0"/>
                  </a:cubicBezTo>
                  <a:close/>
                </a:path>
              </a:pathLst>
            </a:custGeom>
            <a:solidFill>
              <a:srgbClr val="F6F8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01" name="Freeform 411"/>
            <p:cNvSpPr/>
            <p:nvPr/>
          </p:nvSpPr>
          <p:spPr bwMode="auto">
            <a:xfrm>
              <a:off x="-501912" y="6596849"/>
              <a:ext cx="12957" cy="53449"/>
            </a:xfrm>
            <a:custGeom>
              <a:avLst/>
              <a:gdLst>
                <a:gd name="T0" fmla="*/ 3303 w 51"/>
                <a:gd name="T1" fmla="*/ 0 h 210"/>
                <a:gd name="T2" fmla="*/ 0 w 51"/>
                <a:gd name="T3" fmla="*/ 3309 h 210"/>
                <a:gd name="T4" fmla="*/ 0 w 51"/>
                <a:gd name="T5" fmla="*/ 50140 h 210"/>
                <a:gd name="T6" fmla="*/ 3303 w 51"/>
                <a:gd name="T7" fmla="*/ 53449 h 210"/>
                <a:gd name="T8" fmla="*/ 12957 w 51"/>
                <a:gd name="T9" fmla="*/ 53449 h 210"/>
                <a:gd name="T10" fmla="*/ 12957 w 51"/>
                <a:gd name="T11" fmla="*/ 0 h 210"/>
                <a:gd name="T12" fmla="*/ 3303 w 51"/>
                <a:gd name="T13" fmla="*/ 0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1" h="210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04"/>
                    <a:pt x="6" y="210"/>
                    <a:pt x="13" y="210"/>
                  </a:cubicBezTo>
                  <a:cubicBezTo>
                    <a:pt x="51" y="210"/>
                    <a:pt x="51" y="210"/>
                    <a:pt x="51" y="210"/>
                  </a:cubicBezTo>
                  <a:cubicBezTo>
                    <a:pt x="51" y="0"/>
                    <a:pt x="51" y="0"/>
                    <a:pt x="51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D8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02" name="Rectangle 412"/>
            <p:cNvSpPr>
              <a:spLocks noChangeArrowheads="1"/>
            </p:cNvSpPr>
            <p:nvPr/>
          </p:nvSpPr>
          <p:spPr bwMode="auto">
            <a:xfrm>
              <a:off x="-462635" y="6677022"/>
              <a:ext cx="36037" cy="36037"/>
            </a:xfrm>
            <a:prstGeom prst="rect">
              <a:avLst/>
            </a:prstGeom>
            <a:solidFill>
              <a:srgbClr val="F6F8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03" name="Oval 413"/>
            <p:cNvSpPr>
              <a:spLocks noChangeArrowheads="1"/>
            </p:cNvSpPr>
            <p:nvPr/>
          </p:nvSpPr>
          <p:spPr bwMode="auto">
            <a:xfrm>
              <a:off x="-462635" y="6694838"/>
              <a:ext cx="36037" cy="36037"/>
            </a:xfrm>
            <a:prstGeom prst="ellipse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04" name="Freeform 414"/>
            <p:cNvSpPr/>
            <p:nvPr/>
          </p:nvSpPr>
          <p:spPr bwMode="auto">
            <a:xfrm>
              <a:off x="-533900" y="6713059"/>
              <a:ext cx="178567" cy="53044"/>
            </a:xfrm>
            <a:custGeom>
              <a:avLst/>
              <a:gdLst>
                <a:gd name="T0" fmla="*/ 107140 w 700"/>
                <a:gd name="T1" fmla="*/ 0 h 209"/>
                <a:gd name="T2" fmla="*/ 142854 w 700"/>
                <a:gd name="T3" fmla="*/ 26649 h 209"/>
                <a:gd name="T4" fmla="*/ 142854 w 700"/>
                <a:gd name="T5" fmla="*/ 26649 h 209"/>
                <a:gd name="T6" fmla="*/ 178567 w 700"/>
                <a:gd name="T7" fmla="*/ 53044 h 209"/>
                <a:gd name="T8" fmla="*/ 0 w 700"/>
                <a:gd name="T9" fmla="*/ 53044 h 209"/>
                <a:gd name="T10" fmla="*/ 35713 w 700"/>
                <a:gd name="T11" fmla="*/ 35278 h 209"/>
                <a:gd name="T12" fmla="*/ 71427 w 700"/>
                <a:gd name="T13" fmla="*/ 0 h 209"/>
                <a:gd name="T14" fmla="*/ 107140 w 700"/>
                <a:gd name="T15" fmla="*/ 0 h 20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00" h="209">
                  <a:moveTo>
                    <a:pt x="420" y="0"/>
                  </a:moveTo>
                  <a:cubicBezTo>
                    <a:pt x="420" y="58"/>
                    <a:pt x="483" y="105"/>
                    <a:pt x="560" y="105"/>
                  </a:cubicBezTo>
                  <a:cubicBezTo>
                    <a:pt x="560" y="105"/>
                    <a:pt x="560" y="105"/>
                    <a:pt x="560" y="105"/>
                  </a:cubicBezTo>
                  <a:cubicBezTo>
                    <a:pt x="637" y="105"/>
                    <a:pt x="700" y="151"/>
                    <a:pt x="700" y="20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171"/>
                    <a:pt x="39" y="139"/>
                    <a:pt x="140" y="139"/>
                  </a:cubicBezTo>
                  <a:cubicBezTo>
                    <a:pt x="295" y="139"/>
                    <a:pt x="280" y="105"/>
                    <a:pt x="280" y="0"/>
                  </a:cubicBezTo>
                  <a:lnTo>
                    <a:pt x="420" y="0"/>
                  </a:ln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05" name="Oval 415"/>
            <p:cNvSpPr>
              <a:spLocks noChangeArrowheads="1"/>
            </p:cNvSpPr>
            <p:nvPr/>
          </p:nvSpPr>
          <p:spPr bwMode="auto">
            <a:xfrm>
              <a:off x="-448868" y="6708200"/>
              <a:ext cx="8908" cy="8908"/>
            </a:xfrm>
            <a:prstGeom prst="ellipse">
              <a:avLst/>
            </a:pr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06" name="Freeform 416"/>
            <p:cNvSpPr/>
            <p:nvPr/>
          </p:nvSpPr>
          <p:spPr bwMode="auto">
            <a:xfrm>
              <a:off x="-444414" y="6551903"/>
              <a:ext cx="71265" cy="142935"/>
            </a:xfrm>
            <a:custGeom>
              <a:avLst/>
              <a:gdLst>
                <a:gd name="T0" fmla="*/ 0 w 280"/>
                <a:gd name="T1" fmla="*/ 0 h 560"/>
                <a:gd name="T2" fmla="*/ 0 w 280"/>
                <a:gd name="T3" fmla="*/ 17867 h 560"/>
                <a:gd name="T4" fmla="*/ 37669 w 280"/>
                <a:gd name="T5" fmla="*/ 33692 h 560"/>
                <a:gd name="T6" fmla="*/ 53449 w 280"/>
                <a:gd name="T7" fmla="*/ 71468 h 560"/>
                <a:gd name="T8" fmla="*/ 37669 w 280"/>
                <a:gd name="T9" fmla="*/ 109243 h 560"/>
                <a:gd name="T10" fmla="*/ 0 w 280"/>
                <a:gd name="T11" fmla="*/ 125068 h 560"/>
                <a:gd name="T12" fmla="*/ 0 w 280"/>
                <a:gd name="T13" fmla="*/ 142935 h 560"/>
                <a:gd name="T14" fmla="*/ 71265 w 280"/>
                <a:gd name="T15" fmla="*/ 71468 h 560"/>
                <a:gd name="T16" fmla="*/ 0 w 280"/>
                <a:gd name="T17" fmla="*/ 0 h 5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0" h="560">
                  <a:moveTo>
                    <a:pt x="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56" y="70"/>
                    <a:pt x="109" y="92"/>
                    <a:pt x="148" y="132"/>
                  </a:cubicBezTo>
                  <a:cubicBezTo>
                    <a:pt x="188" y="171"/>
                    <a:pt x="210" y="224"/>
                    <a:pt x="210" y="280"/>
                  </a:cubicBezTo>
                  <a:cubicBezTo>
                    <a:pt x="210" y="336"/>
                    <a:pt x="188" y="389"/>
                    <a:pt x="148" y="428"/>
                  </a:cubicBezTo>
                  <a:cubicBezTo>
                    <a:pt x="109" y="468"/>
                    <a:pt x="56" y="490"/>
                    <a:pt x="0" y="49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155" y="560"/>
                    <a:pt x="280" y="434"/>
                    <a:pt x="280" y="280"/>
                  </a:cubicBezTo>
                  <a:cubicBezTo>
                    <a:pt x="280" y="126"/>
                    <a:pt x="155" y="0"/>
                    <a:pt x="0" y="0"/>
                  </a:cubicBezTo>
                  <a:close/>
                </a:path>
              </a:pathLst>
            </a:custGeom>
            <a:solidFill>
              <a:srgbClr val="F6F8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07" name="Freeform 417"/>
            <p:cNvSpPr/>
            <p:nvPr/>
          </p:nvSpPr>
          <p:spPr bwMode="auto">
            <a:xfrm>
              <a:off x="-516084" y="6569720"/>
              <a:ext cx="125119" cy="107302"/>
            </a:xfrm>
            <a:custGeom>
              <a:avLst/>
              <a:gdLst>
                <a:gd name="T0" fmla="*/ 109288 w 490"/>
                <a:gd name="T1" fmla="*/ 15840 h 420"/>
                <a:gd name="T2" fmla="*/ 71497 w 490"/>
                <a:gd name="T3" fmla="*/ 0 h 420"/>
                <a:gd name="T4" fmla="*/ 71497 w 490"/>
                <a:gd name="T5" fmla="*/ 8942 h 420"/>
                <a:gd name="T6" fmla="*/ 103159 w 490"/>
                <a:gd name="T7" fmla="*/ 21971 h 420"/>
                <a:gd name="T8" fmla="*/ 116182 w 490"/>
                <a:gd name="T9" fmla="*/ 53651 h 420"/>
                <a:gd name="T10" fmla="*/ 103159 w 490"/>
                <a:gd name="T11" fmla="*/ 85331 h 420"/>
                <a:gd name="T12" fmla="*/ 71497 w 490"/>
                <a:gd name="T13" fmla="*/ 98360 h 420"/>
                <a:gd name="T14" fmla="*/ 0 w 490"/>
                <a:gd name="T15" fmla="*/ 98360 h 420"/>
                <a:gd name="T16" fmla="*/ 0 w 490"/>
                <a:gd name="T17" fmla="*/ 107302 h 420"/>
                <a:gd name="T18" fmla="*/ 71497 w 490"/>
                <a:gd name="T19" fmla="*/ 107302 h 420"/>
                <a:gd name="T20" fmla="*/ 109288 w 490"/>
                <a:gd name="T21" fmla="*/ 91462 h 420"/>
                <a:gd name="T22" fmla="*/ 125119 w 490"/>
                <a:gd name="T23" fmla="*/ 53651 h 420"/>
                <a:gd name="T24" fmla="*/ 109288 w 490"/>
                <a:gd name="T25" fmla="*/ 15840 h 4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0" h="420">
                  <a:moveTo>
                    <a:pt x="428" y="62"/>
                  </a:moveTo>
                  <a:cubicBezTo>
                    <a:pt x="389" y="22"/>
                    <a:pt x="336" y="0"/>
                    <a:pt x="280" y="0"/>
                  </a:cubicBezTo>
                  <a:cubicBezTo>
                    <a:pt x="280" y="35"/>
                    <a:pt x="280" y="35"/>
                    <a:pt x="280" y="35"/>
                  </a:cubicBezTo>
                  <a:cubicBezTo>
                    <a:pt x="327" y="35"/>
                    <a:pt x="371" y="53"/>
                    <a:pt x="404" y="86"/>
                  </a:cubicBezTo>
                  <a:cubicBezTo>
                    <a:pt x="437" y="119"/>
                    <a:pt x="455" y="163"/>
                    <a:pt x="455" y="210"/>
                  </a:cubicBezTo>
                  <a:cubicBezTo>
                    <a:pt x="455" y="257"/>
                    <a:pt x="437" y="301"/>
                    <a:pt x="404" y="334"/>
                  </a:cubicBezTo>
                  <a:cubicBezTo>
                    <a:pt x="371" y="367"/>
                    <a:pt x="327" y="385"/>
                    <a:pt x="280" y="385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280" y="420"/>
                    <a:pt x="280" y="420"/>
                    <a:pt x="280" y="420"/>
                  </a:cubicBezTo>
                  <a:cubicBezTo>
                    <a:pt x="336" y="420"/>
                    <a:pt x="389" y="398"/>
                    <a:pt x="428" y="358"/>
                  </a:cubicBezTo>
                  <a:cubicBezTo>
                    <a:pt x="468" y="319"/>
                    <a:pt x="490" y="266"/>
                    <a:pt x="490" y="210"/>
                  </a:cubicBezTo>
                  <a:cubicBezTo>
                    <a:pt x="490" y="154"/>
                    <a:pt x="468" y="101"/>
                    <a:pt x="428" y="62"/>
                  </a:cubicBezTo>
                  <a:close/>
                </a:path>
              </a:pathLst>
            </a:cu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08" name="Freeform 418"/>
            <p:cNvSpPr/>
            <p:nvPr/>
          </p:nvSpPr>
          <p:spPr bwMode="auto">
            <a:xfrm>
              <a:off x="-473163" y="6538946"/>
              <a:ext cx="35633" cy="48995"/>
            </a:xfrm>
            <a:custGeom>
              <a:avLst/>
              <a:gdLst>
                <a:gd name="T0" fmla="*/ 35633 w 139"/>
                <a:gd name="T1" fmla="*/ 45660 h 191"/>
                <a:gd name="T2" fmla="*/ 32300 w 139"/>
                <a:gd name="T3" fmla="*/ 48995 h 191"/>
                <a:gd name="T4" fmla="*/ 3333 w 139"/>
                <a:gd name="T5" fmla="*/ 48995 h 191"/>
                <a:gd name="T6" fmla="*/ 0 w 139"/>
                <a:gd name="T7" fmla="*/ 45660 h 191"/>
                <a:gd name="T8" fmla="*/ 0 w 139"/>
                <a:gd name="T9" fmla="*/ 3335 h 191"/>
                <a:gd name="T10" fmla="*/ 3333 w 139"/>
                <a:gd name="T11" fmla="*/ 0 h 191"/>
                <a:gd name="T12" fmla="*/ 32300 w 139"/>
                <a:gd name="T13" fmla="*/ 0 h 191"/>
                <a:gd name="T14" fmla="*/ 35633 w 139"/>
                <a:gd name="T15" fmla="*/ 3335 h 191"/>
                <a:gd name="T16" fmla="*/ 35633 w 139"/>
                <a:gd name="T17" fmla="*/ 45660 h 1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" h="191">
                  <a:moveTo>
                    <a:pt x="139" y="178"/>
                  </a:moveTo>
                  <a:cubicBezTo>
                    <a:pt x="139" y="185"/>
                    <a:pt x="133" y="191"/>
                    <a:pt x="126" y="191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5" y="191"/>
                    <a:pt x="0" y="185"/>
                    <a:pt x="0" y="17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33" y="0"/>
                    <a:pt x="139" y="6"/>
                    <a:pt x="139" y="13"/>
                  </a:cubicBezTo>
                  <a:lnTo>
                    <a:pt x="139" y="178"/>
                  </a:lnTo>
                  <a:close/>
                </a:path>
              </a:pathLst>
            </a:cu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09" name="Oval 419"/>
            <p:cNvSpPr>
              <a:spLocks noChangeArrowheads="1"/>
            </p:cNvSpPr>
            <p:nvPr/>
          </p:nvSpPr>
          <p:spPr bwMode="auto">
            <a:xfrm>
              <a:off x="-456966" y="6580247"/>
              <a:ext cx="15792" cy="15387"/>
            </a:xfrm>
            <a:prstGeom prst="ellipse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10" name="Freeform 420"/>
            <p:cNvSpPr/>
            <p:nvPr/>
          </p:nvSpPr>
          <p:spPr bwMode="auto">
            <a:xfrm>
              <a:off x="-505961" y="6516271"/>
              <a:ext cx="17006" cy="107302"/>
            </a:xfrm>
            <a:custGeom>
              <a:avLst/>
              <a:gdLst>
                <a:gd name="T0" fmla="*/ 3300 w 67"/>
                <a:gd name="T1" fmla="*/ 0 h 420"/>
                <a:gd name="T2" fmla="*/ 0 w 67"/>
                <a:gd name="T3" fmla="*/ 3577 h 420"/>
                <a:gd name="T4" fmla="*/ 0 w 67"/>
                <a:gd name="T5" fmla="*/ 103981 h 420"/>
                <a:gd name="T6" fmla="*/ 3300 w 67"/>
                <a:gd name="T7" fmla="*/ 107302 h 420"/>
                <a:gd name="T8" fmla="*/ 17006 w 67"/>
                <a:gd name="T9" fmla="*/ 107302 h 420"/>
                <a:gd name="T10" fmla="*/ 17006 w 67"/>
                <a:gd name="T11" fmla="*/ 0 h 420"/>
                <a:gd name="T12" fmla="*/ 3300 w 67"/>
                <a:gd name="T13" fmla="*/ 0 h 4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420">
                  <a:moveTo>
                    <a:pt x="13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4"/>
                    <a:pt x="6" y="420"/>
                    <a:pt x="13" y="420"/>
                  </a:cubicBezTo>
                  <a:cubicBezTo>
                    <a:pt x="67" y="420"/>
                    <a:pt x="67" y="420"/>
                    <a:pt x="67" y="420"/>
                  </a:cubicBezTo>
                  <a:cubicBezTo>
                    <a:pt x="67" y="0"/>
                    <a:pt x="67" y="0"/>
                    <a:pt x="67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11" name="Freeform 421"/>
            <p:cNvSpPr/>
            <p:nvPr/>
          </p:nvSpPr>
          <p:spPr bwMode="auto">
            <a:xfrm>
              <a:off x="-488954" y="6516271"/>
              <a:ext cx="18221" cy="107302"/>
            </a:xfrm>
            <a:custGeom>
              <a:avLst/>
              <a:gdLst>
                <a:gd name="T0" fmla="*/ 14931 w 72"/>
                <a:gd name="T1" fmla="*/ 0 h 420"/>
                <a:gd name="T2" fmla="*/ 0 w 72"/>
                <a:gd name="T3" fmla="*/ 0 h 420"/>
                <a:gd name="T4" fmla="*/ 0 w 72"/>
                <a:gd name="T5" fmla="*/ 107302 h 420"/>
                <a:gd name="T6" fmla="*/ 14931 w 72"/>
                <a:gd name="T7" fmla="*/ 107302 h 420"/>
                <a:gd name="T8" fmla="*/ 18221 w 72"/>
                <a:gd name="T9" fmla="*/ 103981 h 420"/>
                <a:gd name="T10" fmla="*/ 18221 w 72"/>
                <a:gd name="T11" fmla="*/ 3577 h 420"/>
                <a:gd name="T12" fmla="*/ 14931 w 72"/>
                <a:gd name="T13" fmla="*/ 0 h 4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" h="420">
                  <a:moveTo>
                    <a:pt x="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59" y="420"/>
                    <a:pt x="59" y="420"/>
                    <a:pt x="59" y="420"/>
                  </a:cubicBezTo>
                  <a:cubicBezTo>
                    <a:pt x="67" y="420"/>
                    <a:pt x="72" y="414"/>
                    <a:pt x="72" y="407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6"/>
                    <a:pt x="67" y="0"/>
                    <a:pt x="59" y="0"/>
                  </a:cubicBezTo>
                  <a:close/>
                </a:path>
              </a:pathLst>
            </a:cu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12" name="Oval 422"/>
            <p:cNvSpPr>
              <a:spLocks noChangeArrowheads="1"/>
            </p:cNvSpPr>
            <p:nvPr/>
          </p:nvSpPr>
          <p:spPr bwMode="auto">
            <a:xfrm>
              <a:off x="-475592" y="6542995"/>
              <a:ext cx="26724" cy="26724"/>
            </a:xfrm>
            <a:prstGeom prst="ellipse">
              <a:avLst/>
            </a:prstGeom>
            <a:solidFill>
              <a:srgbClr val="2B3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13" name="Oval 423"/>
            <p:cNvSpPr>
              <a:spLocks noChangeArrowheads="1"/>
            </p:cNvSpPr>
            <p:nvPr/>
          </p:nvSpPr>
          <p:spPr bwMode="auto">
            <a:xfrm>
              <a:off x="-466684" y="6551903"/>
              <a:ext cx="8908" cy="8908"/>
            </a:xfrm>
            <a:prstGeom prst="ellipse">
              <a:avLst/>
            </a:prstGeom>
            <a:solidFill>
              <a:srgbClr val="242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14" name="Freeform 424"/>
            <p:cNvSpPr/>
            <p:nvPr/>
          </p:nvSpPr>
          <p:spPr bwMode="auto">
            <a:xfrm>
              <a:off x="-440365" y="6537731"/>
              <a:ext cx="2025" cy="2429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1349 h 9"/>
                <a:gd name="T4" fmla="*/ 2025 w 9"/>
                <a:gd name="T5" fmla="*/ 2429 h 9"/>
                <a:gd name="T6" fmla="*/ 0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7" y="6"/>
                    <a:pt x="9" y="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15" name="Freeform 425"/>
            <p:cNvSpPr/>
            <p:nvPr/>
          </p:nvSpPr>
          <p:spPr bwMode="auto">
            <a:xfrm>
              <a:off x="-438340" y="6540161"/>
              <a:ext cx="15387" cy="15387"/>
            </a:xfrm>
            <a:custGeom>
              <a:avLst/>
              <a:gdLst>
                <a:gd name="T0" fmla="*/ 1026 w 60"/>
                <a:gd name="T1" fmla="*/ 9745 h 60"/>
                <a:gd name="T2" fmla="*/ 1026 w 60"/>
                <a:gd name="T3" fmla="*/ 12566 h 60"/>
                <a:gd name="T4" fmla="*/ 4103 w 60"/>
                <a:gd name="T5" fmla="*/ 12823 h 60"/>
                <a:gd name="T6" fmla="*/ 15387 w 60"/>
                <a:gd name="T7" fmla="*/ 15387 h 60"/>
                <a:gd name="T8" fmla="*/ 12310 w 60"/>
                <a:gd name="T9" fmla="*/ 12566 h 60"/>
                <a:gd name="T10" fmla="*/ 2308 w 60"/>
                <a:gd name="T11" fmla="*/ 2308 h 60"/>
                <a:gd name="T12" fmla="*/ 0 w 60"/>
                <a:gd name="T13" fmla="*/ 0 h 60"/>
                <a:gd name="T14" fmla="*/ 1026 w 60"/>
                <a:gd name="T15" fmla="*/ 2308 h 60"/>
                <a:gd name="T16" fmla="*/ 1026 w 60"/>
                <a:gd name="T17" fmla="*/ 9745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4" y="38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8" y="49"/>
                    <a:pt x="12" y="50"/>
                    <a:pt x="16" y="50"/>
                  </a:cubicBezTo>
                  <a:cubicBezTo>
                    <a:pt x="31" y="52"/>
                    <a:pt x="46" y="56"/>
                    <a:pt x="60" y="60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5"/>
                    <a:pt x="4" y="9"/>
                  </a:cubicBezTo>
                  <a:lnTo>
                    <a:pt x="4" y="38"/>
                  </a:ln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16" name="Freeform 426"/>
            <p:cNvSpPr/>
            <p:nvPr/>
          </p:nvSpPr>
          <p:spPr bwMode="auto">
            <a:xfrm>
              <a:off x="-480046" y="6506958"/>
              <a:ext cx="31988" cy="32393"/>
            </a:xfrm>
            <a:custGeom>
              <a:avLst/>
              <a:gdLst>
                <a:gd name="T0" fmla="*/ 768 w 125"/>
                <a:gd name="T1" fmla="*/ 9769 h 126"/>
                <a:gd name="T2" fmla="*/ 6142 w 125"/>
                <a:gd name="T3" fmla="*/ 9769 h 126"/>
                <a:gd name="T4" fmla="*/ 8701 w 125"/>
                <a:gd name="T5" fmla="*/ 10541 h 126"/>
                <a:gd name="T6" fmla="*/ 9980 w 125"/>
                <a:gd name="T7" fmla="*/ 12854 h 126"/>
                <a:gd name="T8" fmla="*/ 9980 w 125"/>
                <a:gd name="T9" fmla="*/ 32136 h 126"/>
                <a:gd name="T10" fmla="*/ 10236 w 125"/>
                <a:gd name="T11" fmla="*/ 32393 h 126"/>
                <a:gd name="T12" fmla="*/ 31988 w 125"/>
                <a:gd name="T13" fmla="*/ 32393 h 126"/>
                <a:gd name="T14" fmla="*/ 12539 w 125"/>
                <a:gd name="T15" fmla="*/ 12854 h 126"/>
                <a:gd name="T16" fmla="*/ 9468 w 125"/>
                <a:gd name="T17" fmla="*/ 9512 h 126"/>
                <a:gd name="T18" fmla="*/ 6142 w 125"/>
                <a:gd name="T19" fmla="*/ 6427 h 126"/>
                <a:gd name="T20" fmla="*/ 2303 w 125"/>
                <a:gd name="T21" fmla="*/ 2571 h 126"/>
                <a:gd name="T22" fmla="*/ 0 w 125"/>
                <a:gd name="T23" fmla="*/ 0 h 126"/>
                <a:gd name="T24" fmla="*/ 768 w 125"/>
                <a:gd name="T25" fmla="*/ 2571 h 126"/>
                <a:gd name="T26" fmla="*/ 768 w 125"/>
                <a:gd name="T27" fmla="*/ 9769 h 1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5" h="126">
                  <a:moveTo>
                    <a:pt x="3" y="38"/>
                  </a:moveTo>
                  <a:cubicBezTo>
                    <a:pt x="24" y="38"/>
                    <a:pt x="24" y="38"/>
                    <a:pt x="24" y="38"/>
                  </a:cubicBezTo>
                  <a:cubicBezTo>
                    <a:pt x="28" y="38"/>
                    <a:pt x="32" y="39"/>
                    <a:pt x="34" y="41"/>
                  </a:cubicBezTo>
                  <a:cubicBezTo>
                    <a:pt x="37" y="43"/>
                    <a:pt x="39" y="46"/>
                    <a:pt x="39" y="50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39" y="125"/>
                    <a:pt x="39" y="126"/>
                    <a:pt x="40" y="126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3" y="6"/>
                    <a:pt x="3" y="10"/>
                  </a:cubicBezTo>
                  <a:lnTo>
                    <a:pt x="3" y="38"/>
                  </a:ln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17" name="Freeform 427"/>
            <p:cNvSpPr/>
            <p:nvPr/>
          </p:nvSpPr>
          <p:spPr bwMode="auto">
            <a:xfrm>
              <a:off x="-504746" y="6623168"/>
              <a:ext cx="2834" cy="2429"/>
            </a:xfrm>
            <a:custGeom>
              <a:avLst/>
              <a:gdLst>
                <a:gd name="T0" fmla="*/ 2834 w 12"/>
                <a:gd name="T1" fmla="*/ 972 h 10"/>
                <a:gd name="T2" fmla="*/ 1889 w 12"/>
                <a:gd name="T3" fmla="*/ 972 h 10"/>
                <a:gd name="T4" fmla="*/ 0 w 12"/>
                <a:gd name="T5" fmla="*/ 243 h 10"/>
                <a:gd name="T6" fmla="*/ 236 w 12"/>
                <a:gd name="T7" fmla="*/ 0 h 10"/>
                <a:gd name="T8" fmla="*/ 2834 w 12"/>
                <a:gd name="T9" fmla="*/ 2429 h 10"/>
                <a:gd name="T10" fmla="*/ 2834 w 12"/>
                <a:gd name="T11" fmla="*/ 972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10">
                  <a:moveTo>
                    <a:pt x="12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5" y="4"/>
                    <a:pt x="2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2" y="4"/>
                  </a:ln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18" name="Freeform 428"/>
            <p:cNvSpPr/>
            <p:nvPr/>
          </p:nvSpPr>
          <p:spPr bwMode="auto">
            <a:xfrm>
              <a:off x="-516084" y="6677022"/>
              <a:ext cx="54259" cy="53449"/>
            </a:xfrm>
            <a:custGeom>
              <a:avLst/>
              <a:gdLst>
                <a:gd name="T0" fmla="*/ 33784 w 212"/>
                <a:gd name="T1" fmla="*/ 33502 h 209"/>
                <a:gd name="T2" fmla="*/ 42230 w 212"/>
                <a:gd name="T3" fmla="*/ 42197 h 209"/>
                <a:gd name="T4" fmla="*/ 54003 w 212"/>
                <a:gd name="T5" fmla="*/ 53449 h 209"/>
                <a:gd name="T6" fmla="*/ 54259 w 212"/>
                <a:gd name="T7" fmla="*/ 35803 h 209"/>
                <a:gd name="T8" fmla="*/ 54259 w 212"/>
                <a:gd name="T9" fmla="*/ 10997 h 209"/>
                <a:gd name="T10" fmla="*/ 54259 w 212"/>
                <a:gd name="T11" fmla="*/ 0 h 209"/>
                <a:gd name="T12" fmla="*/ 42742 w 212"/>
                <a:gd name="T13" fmla="*/ 0 h 209"/>
                <a:gd name="T14" fmla="*/ 42230 w 212"/>
                <a:gd name="T15" fmla="*/ 0 h 209"/>
                <a:gd name="T16" fmla="*/ 33784 w 212"/>
                <a:gd name="T17" fmla="*/ 0 h 209"/>
                <a:gd name="T18" fmla="*/ 18428 w 212"/>
                <a:gd name="T19" fmla="*/ 0 h 209"/>
                <a:gd name="T20" fmla="*/ 14077 w 212"/>
                <a:gd name="T21" fmla="*/ 0 h 209"/>
                <a:gd name="T22" fmla="*/ 0 w 212"/>
                <a:gd name="T23" fmla="*/ 0 h 209"/>
                <a:gd name="T24" fmla="*/ 9214 w 212"/>
                <a:gd name="T25" fmla="*/ 9207 h 209"/>
                <a:gd name="T26" fmla="*/ 33784 w 212"/>
                <a:gd name="T27" fmla="*/ 33502 h 20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2" h="209">
                  <a:moveTo>
                    <a:pt x="132" y="131"/>
                  </a:moveTo>
                  <a:cubicBezTo>
                    <a:pt x="165" y="165"/>
                    <a:pt x="165" y="165"/>
                    <a:pt x="165" y="165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212" y="191"/>
                    <a:pt x="212" y="168"/>
                    <a:pt x="212" y="140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36"/>
                    <a:pt x="36" y="36"/>
                    <a:pt x="36" y="36"/>
                  </a:cubicBezTo>
                  <a:lnTo>
                    <a:pt x="132" y="131"/>
                  </a:ln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19" name="Freeform 429"/>
            <p:cNvSpPr/>
            <p:nvPr/>
          </p:nvSpPr>
          <p:spPr bwMode="auto">
            <a:xfrm>
              <a:off x="-501102" y="6579437"/>
              <a:ext cx="101229" cy="88676"/>
            </a:xfrm>
            <a:custGeom>
              <a:avLst/>
              <a:gdLst>
                <a:gd name="T0" fmla="*/ 15338 w 396"/>
                <a:gd name="T1" fmla="*/ 85609 h 347"/>
                <a:gd name="T2" fmla="*/ 18661 w 396"/>
                <a:gd name="T3" fmla="*/ 88676 h 347"/>
                <a:gd name="T4" fmla="*/ 18661 w 396"/>
                <a:gd name="T5" fmla="*/ 88676 h 347"/>
                <a:gd name="T6" fmla="*/ 18661 w 396"/>
                <a:gd name="T7" fmla="*/ 88676 h 347"/>
                <a:gd name="T8" fmla="*/ 27097 w 396"/>
                <a:gd name="T9" fmla="*/ 88676 h 347"/>
                <a:gd name="T10" fmla="*/ 41412 w 396"/>
                <a:gd name="T11" fmla="*/ 88676 h 347"/>
                <a:gd name="T12" fmla="*/ 56494 w 396"/>
                <a:gd name="T13" fmla="*/ 88676 h 347"/>
                <a:gd name="T14" fmla="*/ 60073 w 396"/>
                <a:gd name="T15" fmla="*/ 88676 h 347"/>
                <a:gd name="T16" fmla="*/ 88192 w 396"/>
                <a:gd name="T17" fmla="*/ 75643 h 347"/>
                <a:gd name="T18" fmla="*/ 101229 w 396"/>
                <a:gd name="T19" fmla="*/ 44210 h 347"/>
                <a:gd name="T20" fmla="*/ 100973 w 396"/>
                <a:gd name="T21" fmla="*/ 40888 h 347"/>
                <a:gd name="T22" fmla="*/ 88192 w 396"/>
                <a:gd name="T23" fmla="*/ 12778 h 347"/>
                <a:gd name="T24" fmla="*/ 88192 w 396"/>
                <a:gd name="T25" fmla="*/ 12522 h 347"/>
                <a:gd name="T26" fmla="*/ 63652 w 396"/>
                <a:gd name="T27" fmla="*/ 0 h 347"/>
                <a:gd name="T28" fmla="*/ 63652 w 396"/>
                <a:gd name="T29" fmla="*/ 5111 h 347"/>
                <a:gd name="T30" fmla="*/ 60073 w 396"/>
                <a:gd name="T31" fmla="*/ 8944 h 347"/>
                <a:gd name="T32" fmla="*/ 59817 w 396"/>
                <a:gd name="T33" fmla="*/ 8944 h 347"/>
                <a:gd name="T34" fmla="*/ 52148 w 396"/>
                <a:gd name="T35" fmla="*/ 16866 h 347"/>
                <a:gd name="T36" fmla="*/ 44224 w 396"/>
                <a:gd name="T37" fmla="*/ 8944 h 347"/>
                <a:gd name="T38" fmla="*/ 31187 w 396"/>
                <a:gd name="T39" fmla="*/ 8944 h 347"/>
                <a:gd name="T40" fmla="*/ 30931 w 396"/>
                <a:gd name="T41" fmla="*/ 8433 h 347"/>
                <a:gd name="T42" fmla="*/ 30931 w 396"/>
                <a:gd name="T43" fmla="*/ 40888 h 347"/>
                <a:gd name="T44" fmla="*/ 27097 w 396"/>
                <a:gd name="T45" fmla="*/ 44721 h 347"/>
                <a:gd name="T46" fmla="*/ 25819 w 396"/>
                <a:gd name="T47" fmla="*/ 44721 h 347"/>
                <a:gd name="T48" fmla="*/ 24796 w 396"/>
                <a:gd name="T49" fmla="*/ 44721 h 347"/>
                <a:gd name="T50" fmla="*/ 24796 w 396"/>
                <a:gd name="T51" fmla="*/ 44721 h 347"/>
                <a:gd name="T52" fmla="*/ 24796 w 396"/>
                <a:gd name="T53" fmla="*/ 67721 h 347"/>
                <a:gd name="T54" fmla="*/ 23007 w 396"/>
                <a:gd name="T55" fmla="*/ 70787 h 347"/>
                <a:gd name="T56" fmla="*/ 21984 w 396"/>
                <a:gd name="T57" fmla="*/ 71299 h 347"/>
                <a:gd name="T58" fmla="*/ 18661 w 396"/>
                <a:gd name="T59" fmla="*/ 71299 h 347"/>
                <a:gd name="T60" fmla="*/ 12015 w 396"/>
                <a:gd name="T61" fmla="*/ 71299 h 347"/>
                <a:gd name="T62" fmla="*/ 2301 w 396"/>
                <a:gd name="T63" fmla="*/ 71299 h 347"/>
                <a:gd name="T64" fmla="*/ 0 w 396"/>
                <a:gd name="T65" fmla="*/ 70276 h 347"/>
                <a:gd name="T66" fmla="*/ 767 w 396"/>
                <a:gd name="T67" fmla="*/ 71043 h 347"/>
                <a:gd name="T68" fmla="*/ 15338 w 396"/>
                <a:gd name="T69" fmla="*/ 85609 h 34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96" h="347">
                  <a:moveTo>
                    <a:pt x="60" y="335"/>
                  </a:moveTo>
                  <a:cubicBezTo>
                    <a:pt x="73" y="347"/>
                    <a:pt x="73" y="347"/>
                    <a:pt x="73" y="347"/>
                  </a:cubicBezTo>
                  <a:cubicBezTo>
                    <a:pt x="73" y="347"/>
                    <a:pt x="73" y="347"/>
                    <a:pt x="73" y="347"/>
                  </a:cubicBezTo>
                  <a:cubicBezTo>
                    <a:pt x="73" y="347"/>
                    <a:pt x="73" y="347"/>
                    <a:pt x="73" y="347"/>
                  </a:cubicBezTo>
                  <a:cubicBezTo>
                    <a:pt x="106" y="347"/>
                    <a:pt x="106" y="347"/>
                    <a:pt x="106" y="347"/>
                  </a:cubicBezTo>
                  <a:cubicBezTo>
                    <a:pt x="162" y="347"/>
                    <a:pt x="162" y="347"/>
                    <a:pt x="162" y="347"/>
                  </a:cubicBezTo>
                  <a:cubicBezTo>
                    <a:pt x="221" y="347"/>
                    <a:pt x="221" y="347"/>
                    <a:pt x="221" y="347"/>
                  </a:cubicBezTo>
                  <a:cubicBezTo>
                    <a:pt x="226" y="347"/>
                    <a:pt x="231" y="347"/>
                    <a:pt x="235" y="347"/>
                  </a:cubicBezTo>
                  <a:cubicBezTo>
                    <a:pt x="277" y="343"/>
                    <a:pt x="315" y="326"/>
                    <a:pt x="345" y="296"/>
                  </a:cubicBezTo>
                  <a:cubicBezTo>
                    <a:pt x="378" y="263"/>
                    <a:pt x="396" y="220"/>
                    <a:pt x="396" y="173"/>
                  </a:cubicBezTo>
                  <a:cubicBezTo>
                    <a:pt x="396" y="169"/>
                    <a:pt x="396" y="164"/>
                    <a:pt x="395" y="160"/>
                  </a:cubicBezTo>
                  <a:cubicBezTo>
                    <a:pt x="392" y="118"/>
                    <a:pt x="375" y="80"/>
                    <a:pt x="345" y="50"/>
                  </a:cubicBezTo>
                  <a:cubicBezTo>
                    <a:pt x="345" y="49"/>
                    <a:pt x="345" y="49"/>
                    <a:pt x="345" y="49"/>
                  </a:cubicBezTo>
                  <a:cubicBezTo>
                    <a:pt x="319" y="23"/>
                    <a:pt x="285" y="6"/>
                    <a:pt x="249" y="0"/>
                  </a:cubicBezTo>
                  <a:cubicBezTo>
                    <a:pt x="249" y="20"/>
                    <a:pt x="249" y="20"/>
                    <a:pt x="249" y="20"/>
                  </a:cubicBezTo>
                  <a:cubicBezTo>
                    <a:pt x="249" y="27"/>
                    <a:pt x="242" y="35"/>
                    <a:pt x="235" y="35"/>
                  </a:cubicBezTo>
                  <a:cubicBezTo>
                    <a:pt x="234" y="35"/>
                    <a:pt x="234" y="35"/>
                    <a:pt x="234" y="35"/>
                  </a:cubicBezTo>
                  <a:cubicBezTo>
                    <a:pt x="234" y="51"/>
                    <a:pt x="220" y="66"/>
                    <a:pt x="204" y="66"/>
                  </a:cubicBezTo>
                  <a:cubicBezTo>
                    <a:pt x="187" y="66"/>
                    <a:pt x="173" y="51"/>
                    <a:pt x="173" y="35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21" y="35"/>
                    <a:pt x="121" y="33"/>
                    <a:pt x="121" y="33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21" y="167"/>
                    <a:pt x="114" y="175"/>
                    <a:pt x="106" y="175"/>
                  </a:cubicBezTo>
                  <a:cubicBezTo>
                    <a:pt x="101" y="175"/>
                    <a:pt x="101" y="175"/>
                    <a:pt x="101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7" y="265"/>
                    <a:pt x="97" y="265"/>
                    <a:pt x="97" y="265"/>
                  </a:cubicBezTo>
                  <a:cubicBezTo>
                    <a:pt x="97" y="270"/>
                    <a:pt x="95" y="275"/>
                    <a:pt x="90" y="277"/>
                  </a:cubicBezTo>
                  <a:cubicBezTo>
                    <a:pt x="89" y="278"/>
                    <a:pt x="88" y="279"/>
                    <a:pt x="86" y="279"/>
                  </a:cubicBezTo>
                  <a:cubicBezTo>
                    <a:pt x="73" y="279"/>
                    <a:pt x="73" y="279"/>
                    <a:pt x="73" y="279"/>
                  </a:cubicBezTo>
                  <a:cubicBezTo>
                    <a:pt x="47" y="279"/>
                    <a:pt x="47" y="279"/>
                    <a:pt x="47" y="279"/>
                  </a:cubicBezTo>
                  <a:cubicBezTo>
                    <a:pt x="9" y="279"/>
                    <a:pt x="9" y="279"/>
                    <a:pt x="9" y="279"/>
                  </a:cubicBezTo>
                  <a:cubicBezTo>
                    <a:pt x="5" y="279"/>
                    <a:pt x="2" y="277"/>
                    <a:pt x="0" y="275"/>
                  </a:cubicBezTo>
                  <a:cubicBezTo>
                    <a:pt x="3" y="278"/>
                    <a:pt x="3" y="278"/>
                    <a:pt x="3" y="278"/>
                  </a:cubicBezTo>
                  <a:lnTo>
                    <a:pt x="60" y="335"/>
                  </a:ln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20" name="Freeform 430"/>
            <p:cNvSpPr/>
            <p:nvPr/>
          </p:nvSpPr>
          <p:spPr bwMode="auto">
            <a:xfrm>
              <a:off x="-533900" y="6573364"/>
              <a:ext cx="282226" cy="279391"/>
            </a:xfrm>
            <a:custGeom>
              <a:avLst/>
              <a:gdLst>
                <a:gd name="T0" fmla="*/ 187214 w 1105"/>
                <a:gd name="T1" fmla="*/ 46948 h 1095"/>
                <a:gd name="T2" fmla="*/ 160907 w 1105"/>
                <a:gd name="T3" fmla="*/ 20667 h 1095"/>
                <a:gd name="T4" fmla="*/ 140219 w 1105"/>
                <a:gd name="T5" fmla="*/ 0 h 1095"/>
                <a:gd name="T6" fmla="*/ 140219 w 1105"/>
                <a:gd name="T7" fmla="*/ 0 h 1095"/>
                <a:gd name="T8" fmla="*/ 160652 w 1105"/>
                <a:gd name="T9" fmla="*/ 46948 h 1095"/>
                <a:gd name="T10" fmla="*/ 160652 w 1105"/>
                <a:gd name="T11" fmla="*/ 50265 h 1095"/>
                <a:gd name="T12" fmla="*/ 106761 w 1105"/>
                <a:gd name="T13" fmla="*/ 119411 h 1095"/>
                <a:gd name="T14" fmla="*/ 106761 w 1105"/>
                <a:gd name="T15" fmla="*/ 139568 h 1095"/>
                <a:gd name="T16" fmla="*/ 142773 w 1105"/>
                <a:gd name="T17" fmla="*/ 166104 h 1095"/>
                <a:gd name="T18" fmla="*/ 142773 w 1105"/>
                <a:gd name="T19" fmla="*/ 166104 h 1095"/>
                <a:gd name="T20" fmla="*/ 160907 w 1105"/>
                <a:gd name="T21" fmla="*/ 169676 h 1095"/>
                <a:gd name="T22" fmla="*/ 178786 w 1105"/>
                <a:gd name="T23" fmla="*/ 192639 h 1095"/>
                <a:gd name="T24" fmla="*/ 160907 w 1105"/>
                <a:gd name="T25" fmla="*/ 192639 h 1095"/>
                <a:gd name="T26" fmla="*/ 107271 w 1105"/>
                <a:gd name="T27" fmla="*/ 192639 h 1095"/>
                <a:gd name="T28" fmla="*/ 92969 w 1105"/>
                <a:gd name="T29" fmla="*/ 192639 h 1095"/>
                <a:gd name="T30" fmla="*/ 60021 w 1105"/>
                <a:gd name="T31" fmla="*/ 192639 h 1095"/>
                <a:gd name="T32" fmla="*/ 51592 w 1105"/>
                <a:gd name="T33" fmla="*/ 192639 h 1095"/>
                <a:gd name="T34" fmla="*/ 17879 w 1105"/>
                <a:gd name="T35" fmla="*/ 192639 h 1095"/>
                <a:gd name="T36" fmla="*/ 0 w 1105"/>
                <a:gd name="T37" fmla="*/ 192639 h 1095"/>
                <a:gd name="T38" fmla="*/ 17879 w 1105"/>
                <a:gd name="T39" fmla="*/ 210755 h 1095"/>
                <a:gd name="T40" fmla="*/ 51592 w 1105"/>
                <a:gd name="T41" fmla="*/ 244180 h 1095"/>
                <a:gd name="T42" fmla="*/ 60021 w 1105"/>
                <a:gd name="T43" fmla="*/ 252855 h 1095"/>
                <a:gd name="T44" fmla="*/ 86583 w 1105"/>
                <a:gd name="T45" fmla="*/ 279391 h 1095"/>
                <a:gd name="T46" fmla="*/ 92969 w 1105"/>
                <a:gd name="T47" fmla="*/ 279136 h 1095"/>
                <a:gd name="T48" fmla="*/ 160907 w 1105"/>
                <a:gd name="T49" fmla="*/ 264847 h 1095"/>
                <a:gd name="T50" fmla="*/ 173678 w 1105"/>
                <a:gd name="T51" fmla="*/ 259234 h 1095"/>
                <a:gd name="T52" fmla="*/ 282226 w 1105"/>
                <a:gd name="T53" fmla="*/ 141864 h 1095"/>
                <a:gd name="T54" fmla="*/ 187214 w 1105"/>
                <a:gd name="T55" fmla="*/ 46948 h 109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105" h="1095">
                  <a:moveTo>
                    <a:pt x="733" y="184"/>
                  </a:moveTo>
                  <a:cubicBezTo>
                    <a:pt x="630" y="81"/>
                    <a:pt x="630" y="81"/>
                    <a:pt x="630" y="81"/>
                  </a:cubicBezTo>
                  <a:cubicBezTo>
                    <a:pt x="549" y="0"/>
                    <a:pt x="549" y="0"/>
                    <a:pt x="549" y="0"/>
                  </a:cubicBezTo>
                  <a:cubicBezTo>
                    <a:pt x="549" y="0"/>
                    <a:pt x="549" y="0"/>
                    <a:pt x="549" y="0"/>
                  </a:cubicBezTo>
                  <a:cubicBezTo>
                    <a:pt x="596" y="48"/>
                    <a:pt x="626" y="112"/>
                    <a:pt x="629" y="184"/>
                  </a:cubicBezTo>
                  <a:cubicBezTo>
                    <a:pt x="630" y="188"/>
                    <a:pt x="629" y="193"/>
                    <a:pt x="629" y="197"/>
                  </a:cubicBezTo>
                  <a:cubicBezTo>
                    <a:pt x="629" y="327"/>
                    <a:pt x="542" y="437"/>
                    <a:pt x="418" y="468"/>
                  </a:cubicBezTo>
                  <a:cubicBezTo>
                    <a:pt x="418" y="547"/>
                    <a:pt x="418" y="547"/>
                    <a:pt x="418" y="547"/>
                  </a:cubicBezTo>
                  <a:cubicBezTo>
                    <a:pt x="418" y="605"/>
                    <a:pt x="482" y="651"/>
                    <a:pt x="559" y="651"/>
                  </a:cubicBezTo>
                  <a:cubicBezTo>
                    <a:pt x="559" y="651"/>
                    <a:pt x="559" y="651"/>
                    <a:pt x="559" y="651"/>
                  </a:cubicBezTo>
                  <a:cubicBezTo>
                    <a:pt x="585" y="651"/>
                    <a:pt x="609" y="656"/>
                    <a:pt x="630" y="665"/>
                  </a:cubicBezTo>
                  <a:cubicBezTo>
                    <a:pt x="671" y="683"/>
                    <a:pt x="700" y="719"/>
                    <a:pt x="700" y="755"/>
                  </a:cubicBezTo>
                  <a:cubicBezTo>
                    <a:pt x="630" y="755"/>
                    <a:pt x="630" y="755"/>
                    <a:pt x="630" y="755"/>
                  </a:cubicBezTo>
                  <a:cubicBezTo>
                    <a:pt x="420" y="755"/>
                    <a:pt x="420" y="755"/>
                    <a:pt x="420" y="755"/>
                  </a:cubicBezTo>
                  <a:cubicBezTo>
                    <a:pt x="364" y="755"/>
                    <a:pt x="364" y="755"/>
                    <a:pt x="364" y="755"/>
                  </a:cubicBezTo>
                  <a:cubicBezTo>
                    <a:pt x="235" y="755"/>
                    <a:pt x="235" y="755"/>
                    <a:pt x="235" y="755"/>
                  </a:cubicBezTo>
                  <a:cubicBezTo>
                    <a:pt x="202" y="755"/>
                    <a:pt x="202" y="755"/>
                    <a:pt x="202" y="755"/>
                  </a:cubicBezTo>
                  <a:cubicBezTo>
                    <a:pt x="70" y="755"/>
                    <a:pt x="70" y="755"/>
                    <a:pt x="70" y="755"/>
                  </a:cubicBezTo>
                  <a:cubicBezTo>
                    <a:pt x="0" y="755"/>
                    <a:pt x="0" y="755"/>
                    <a:pt x="0" y="755"/>
                  </a:cubicBezTo>
                  <a:cubicBezTo>
                    <a:pt x="70" y="826"/>
                    <a:pt x="70" y="826"/>
                    <a:pt x="70" y="826"/>
                  </a:cubicBezTo>
                  <a:cubicBezTo>
                    <a:pt x="202" y="957"/>
                    <a:pt x="202" y="957"/>
                    <a:pt x="202" y="957"/>
                  </a:cubicBezTo>
                  <a:cubicBezTo>
                    <a:pt x="235" y="991"/>
                    <a:pt x="235" y="991"/>
                    <a:pt x="235" y="991"/>
                  </a:cubicBezTo>
                  <a:cubicBezTo>
                    <a:pt x="339" y="1095"/>
                    <a:pt x="339" y="1095"/>
                    <a:pt x="339" y="1095"/>
                  </a:cubicBezTo>
                  <a:cubicBezTo>
                    <a:pt x="347" y="1095"/>
                    <a:pt x="356" y="1094"/>
                    <a:pt x="364" y="1094"/>
                  </a:cubicBezTo>
                  <a:cubicBezTo>
                    <a:pt x="458" y="1090"/>
                    <a:pt x="547" y="1070"/>
                    <a:pt x="630" y="1038"/>
                  </a:cubicBezTo>
                  <a:cubicBezTo>
                    <a:pt x="647" y="1031"/>
                    <a:pt x="663" y="1024"/>
                    <a:pt x="680" y="1016"/>
                  </a:cubicBezTo>
                  <a:cubicBezTo>
                    <a:pt x="875" y="924"/>
                    <a:pt x="1028" y="759"/>
                    <a:pt x="1105" y="556"/>
                  </a:cubicBezTo>
                  <a:lnTo>
                    <a:pt x="733" y="184"/>
                  </a:lnTo>
                  <a:close/>
                </a:path>
              </a:pathLst>
            </a:cu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49" name="组合 548"/>
          <p:cNvGrpSpPr/>
          <p:nvPr/>
        </p:nvGrpSpPr>
        <p:grpSpPr bwMode="auto">
          <a:xfrm>
            <a:off x="2286000" y="4946650"/>
            <a:ext cx="7620000" cy="1911350"/>
            <a:chOff x="2133600" y="4941353"/>
            <a:chExt cx="7620000" cy="1911402"/>
          </a:xfrm>
        </p:grpSpPr>
        <p:grpSp>
          <p:nvGrpSpPr>
            <p:cNvPr id="18470" name="Group 4"/>
            <p:cNvGrpSpPr>
              <a:grpSpLocks noChangeAspect="1"/>
            </p:cNvGrpSpPr>
            <p:nvPr/>
          </p:nvGrpSpPr>
          <p:grpSpPr bwMode="auto">
            <a:xfrm>
              <a:off x="2133600" y="4941353"/>
              <a:ext cx="7620000" cy="1911402"/>
              <a:chOff x="-326" y="1115"/>
              <a:chExt cx="8332" cy="2090"/>
            </a:xfrm>
          </p:grpSpPr>
          <p:sp>
            <p:nvSpPr>
              <p:cNvPr id="18904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-326" y="1115"/>
                <a:ext cx="8332" cy="2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05" name="Rectangle 5"/>
              <p:cNvSpPr>
                <a:spLocks noChangeArrowheads="1"/>
              </p:cNvSpPr>
              <p:nvPr/>
            </p:nvSpPr>
            <p:spPr bwMode="auto">
              <a:xfrm>
                <a:off x="1540" y="1138"/>
                <a:ext cx="6444" cy="1273"/>
              </a:xfrm>
              <a:prstGeom prst="rect">
                <a:avLst/>
              </a:prstGeom>
              <a:solidFill>
                <a:srgbClr val="EAF0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06" name="Freeform 6"/>
              <p:cNvSpPr>
                <a:spLocks noEditPoints="1"/>
              </p:cNvSpPr>
              <p:nvPr/>
            </p:nvSpPr>
            <p:spPr bwMode="auto">
              <a:xfrm>
                <a:off x="1519" y="1115"/>
                <a:ext cx="6488" cy="1318"/>
              </a:xfrm>
              <a:custGeom>
                <a:avLst/>
                <a:gdLst>
                  <a:gd name="T0" fmla="*/ 6444 w 6488"/>
                  <a:gd name="T1" fmla="*/ 45 h 1318"/>
                  <a:gd name="T2" fmla="*/ 6444 w 6488"/>
                  <a:gd name="T3" fmla="*/ 1273 h 1318"/>
                  <a:gd name="T4" fmla="*/ 44 w 6488"/>
                  <a:gd name="T5" fmla="*/ 1273 h 1318"/>
                  <a:gd name="T6" fmla="*/ 44 w 6488"/>
                  <a:gd name="T7" fmla="*/ 45 h 1318"/>
                  <a:gd name="T8" fmla="*/ 6444 w 6488"/>
                  <a:gd name="T9" fmla="*/ 45 h 1318"/>
                  <a:gd name="T10" fmla="*/ 6488 w 6488"/>
                  <a:gd name="T11" fmla="*/ 0 h 1318"/>
                  <a:gd name="T12" fmla="*/ 0 w 6488"/>
                  <a:gd name="T13" fmla="*/ 0 h 1318"/>
                  <a:gd name="T14" fmla="*/ 0 w 6488"/>
                  <a:gd name="T15" fmla="*/ 1318 h 1318"/>
                  <a:gd name="T16" fmla="*/ 6488 w 6488"/>
                  <a:gd name="T17" fmla="*/ 1318 h 1318"/>
                  <a:gd name="T18" fmla="*/ 6488 w 6488"/>
                  <a:gd name="T19" fmla="*/ 0 h 13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488" h="1318">
                    <a:moveTo>
                      <a:pt x="6444" y="45"/>
                    </a:moveTo>
                    <a:lnTo>
                      <a:pt x="6444" y="1273"/>
                    </a:lnTo>
                    <a:lnTo>
                      <a:pt x="44" y="1273"/>
                    </a:lnTo>
                    <a:lnTo>
                      <a:pt x="44" y="45"/>
                    </a:lnTo>
                    <a:lnTo>
                      <a:pt x="6444" y="45"/>
                    </a:lnTo>
                    <a:close/>
                    <a:moveTo>
                      <a:pt x="6488" y="0"/>
                    </a:moveTo>
                    <a:lnTo>
                      <a:pt x="0" y="0"/>
                    </a:lnTo>
                    <a:lnTo>
                      <a:pt x="0" y="1318"/>
                    </a:lnTo>
                    <a:lnTo>
                      <a:pt x="6488" y="1318"/>
                    </a:lnTo>
                    <a:lnTo>
                      <a:pt x="6488" y="0"/>
                    </a:lnTo>
                    <a:close/>
                  </a:path>
                </a:pathLst>
              </a:custGeom>
              <a:solidFill>
                <a:srgbClr val="A3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07" name="Freeform 7"/>
              <p:cNvSpPr>
                <a:spLocks noEditPoints="1"/>
              </p:cNvSpPr>
              <p:nvPr/>
            </p:nvSpPr>
            <p:spPr bwMode="auto">
              <a:xfrm>
                <a:off x="1519" y="1115"/>
                <a:ext cx="6488" cy="1318"/>
              </a:xfrm>
              <a:custGeom>
                <a:avLst/>
                <a:gdLst>
                  <a:gd name="T0" fmla="*/ 6444 w 6488"/>
                  <a:gd name="T1" fmla="*/ 45 h 1318"/>
                  <a:gd name="T2" fmla="*/ 6444 w 6488"/>
                  <a:gd name="T3" fmla="*/ 1273 h 1318"/>
                  <a:gd name="T4" fmla="*/ 44 w 6488"/>
                  <a:gd name="T5" fmla="*/ 1273 h 1318"/>
                  <a:gd name="T6" fmla="*/ 44 w 6488"/>
                  <a:gd name="T7" fmla="*/ 45 h 1318"/>
                  <a:gd name="T8" fmla="*/ 6444 w 6488"/>
                  <a:gd name="T9" fmla="*/ 45 h 1318"/>
                  <a:gd name="T10" fmla="*/ 6488 w 6488"/>
                  <a:gd name="T11" fmla="*/ 0 h 1318"/>
                  <a:gd name="T12" fmla="*/ 0 w 6488"/>
                  <a:gd name="T13" fmla="*/ 0 h 1318"/>
                  <a:gd name="T14" fmla="*/ 0 w 6488"/>
                  <a:gd name="T15" fmla="*/ 1318 h 1318"/>
                  <a:gd name="T16" fmla="*/ 6488 w 6488"/>
                  <a:gd name="T17" fmla="*/ 1318 h 1318"/>
                  <a:gd name="T18" fmla="*/ 6488 w 6488"/>
                  <a:gd name="T19" fmla="*/ 0 h 13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488" h="1318">
                    <a:moveTo>
                      <a:pt x="6444" y="45"/>
                    </a:moveTo>
                    <a:lnTo>
                      <a:pt x="6444" y="1273"/>
                    </a:lnTo>
                    <a:lnTo>
                      <a:pt x="44" y="1273"/>
                    </a:lnTo>
                    <a:lnTo>
                      <a:pt x="44" y="45"/>
                    </a:lnTo>
                    <a:lnTo>
                      <a:pt x="6444" y="45"/>
                    </a:lnTo>
                    <a:moveTo>
                      <a:pt x="6488" y="0"/>
                    </a:moveTo>
                    <a:lnTo>
                      <a:pt x="0" y="0"/>
                    </a:lnTo>
                    <a:lnTo>
                      <a:pt x="0" y="1318"/>
                    </a:lnTo>
                    <a:lnTo>
                      <a:pt x="6488" y="1318"/>
                    </a:lnTo>
                    <a:lnTo>
                      <a:pt x="648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08" name="Rectangle 8"/>
              <p:cNvSpPr>
                <a:spLocks noChangeArrowheads="1"/>
              </p:cNvSpPr>
              <p:nvPr/>
            </p:nvSpPr>
            <p:spPr bwMode="auto">
              <a:xfrm>
                <a:off x="1519" y="2293"/>
                <a:ext cx="6488" cy="254"/>
              </a:xfrm>
              <a:prstGeom prst="rect">
                <a:avLst/>
              </a:prstGeom>
              <a:solidFill>
                <a:srgbClr val="A3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09" name="Freeform 9"/>
              <p:cNvSpPr/>
              <p:nvPr/>
            </p:nvSpPr>
            <p:spPr bwMode="auto">
              <a:xfrm>
                <a:off x="1528" y="2535"/>
                <a:ext cx="6479" cy="294"/>
              </a:xfrm>
              <a:custGeom>
                <a:avLst/>
                <a:gdLst>
                  <a:gd name="T0" fmla="*/ 6479 w 6479"/>
                  <a:gd name="T1" fmla="*/ 294 h 294"/>
                  <a:gd name="T2" fmla="*/ 2851 w 6479"/>
                  <a:gd name="T3" fmla="*/ 294 h 294"/>
                  <a:gd name="T4" fmla="*/ 2851 w 6479"/>
                  <a:gd name="T5" fmla="*/ 77 h 294"/>
                  <a:gd name="T6" fmla="*/ 0 w 6479"/>
                  <a:gd name="T7" fmla="*/ 77 h 294"/>
                  <a:gd name="T8" fmla="*/ 0 w 6479"/>
                  <a:gd name="T9" fmla="*/ 0 h 294"/>
                  <a:gd name="T10" fmla="*/ 6479 w 6479"/>
                  <a:gd name="T11" fmla="*/ 0 h 294"/>
                  <a:gd name="T12" fmla="*/ 6479 w 6479"/>
                  <a:gd name="T13" fmla="*/ 294 h 2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79" h="294">
                    <a:moveTo>
                      <a:pt x="6479" y="294"/>
                    </a:moveTo>
                    <a:lnTo>
                      <a:pt x="2851" y="294"/>
                    </a:lnTo>
                    <a:lnTo>
                      <a:pt x="2851" y="77"/>
                    </a:lnTo>
                    <a:lnTo>
                      <a:pt x="0" y="77"/>
                    </a:lnTo>
                    <a:lnTo>
                      <a:pt x="0" y="0"/>
                    </a:lnTo>
                    <a:lnTo>
                      <a:pt x="6479" y="0"/>
                    </a:lnTo>
                    <a:lnTo>
                      <a:pt x="6479" y="294"/>
                    </a:lnTo>
                    <a:close/>
                  </a:path>
                </a:pathLst>
              </a:custGeom>
              <a:solidFill>
                <a:srgbClr val="1A2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10" name="Rectangle 10"/>
              <p:cNvSpPr>
                <a:spLocks noChangeArrowheads="1"/>
              </p:cNvSpPr>
              <p:nvPr/>
            </p:nvSpPr>
            <p:spPr bwMode="auto">
              <a:xfrm>
                <a:off x="1772" y="2535"/>
                <a:ext cx="1092" cy="294"/>
              </a:xfrm>
              <a:prstGeom prst="rect">
                <a:avLst/>
              </a:prstGeom>
              <a:solidFill>
                <a:srgbClr val="1A2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11" name="Rectangle 11"/>
              <p:cNvSpPr>
                <a:spLocks noChangeArrowheads="1"/>
              </p:cNvSpPr>
              <p:nvPr/>
            </p:nvSpPr>
            <p:spPr bwMode="auto">
              <a:xfrm>
                <a:off x="1772" y="2535"/>
                <a:ext cx="1092" cy="2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12" name="Freeform 12"/>
              <p:cNvSpPr/>
              <p:nvPr/>
            </p:nvSpPr>
            <p:spPr bwMode="auto">
              <a:xfrm>
                <a:off x="270" y="1151"/>
                <a:ext cx="723" cy="532"/>
              </a:xfrm>
              <a:custGeom>
                <a:avLst/>
                <a:gdLst>
                  <a:gd name="T0" fmla="*/ 717 w 567"/>
                  <a:gd name="T1" fmla="*/ 450 h 417"/>
                  <a:gd name="T2" fmla="*/ 723 w 567"/>
                  <a:gd name="T3" fmla="*/ 304 h 417"/>
                  <a:gd name="T4" fmla="*/ 681 w 567"/>
                  <a:gd name="T5" fmla="*/ 0 h 417"/>
                  <a:gd name="T6" fmla="*/ 24 w 567"/>
                  <a:gd name="T7" fmla="*/ 362 h 417"/>
                  <a:gd name="T8" fmla="*/ 158 w 567"/>
                  <a:gd name="T9" fmla="*/ 509 h 417"/>
                  <a:gd name="T10" fmla="*/ 717 w 567"/>
                  <a:gd name="T11" fmla="*/ 450 h 4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67" h="417">
                    <a:moveTo>
                      <a:pt x="562" y="353"/>
                    </a:moveTo>
                    <a:cubicBezTo>
                      <a:pt x="567" y="238"/>
                      <a:pt x="567" y="238"/>
                      <a:pt x="567" y="238"/>
                    </a:cubicBezTo>
                    <a:cubicBezTo>
                      <a:pt x="534" y="0"/>
                      <a:pt x="534" y="0"/>
                      <a:pt x="534" y="0"/>
                    </a:cubicBezTo>
                    <a:cubicBezTo>
                      <a:pt x="534" y="0"/>
                      <a:pt x="0" y="151"/>
                      <a:pt x="19" y="284"/>
                    </a:cubicBezTo>
                    <a:cubicBezTo>
                      <a:pt x="37" y="417"/>
                      <a:pt x="124" y="399"/>
                      <a:pt x="124" y="399"/>
                    </a:cubicBezTo>
                    <a:lnTo>
                      <a:pt x="562" y="353"/>
                    </a:lnTo>
                    <a:close/>
                  </a:path>
                </a:pathLst>
              </a:custGeom>
              <a:solidFill>
                <a:srgbClr val="F556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13" name="Freeform 13"/>
              <p:cNvSpPr/>
              <p:nvPr/>
            </p:nvSpPr>
            <p:spPr bwMode="auto">
              <a:xfrm>
                <a:off x="298" y="1151"/>
                <a:ext cx="695" cy="328"/>
              </a:xfrm>
              <a:custGeom>
                <a:avLst/>
                <a:gdLst>
                  <a:gd name="T0" fmla="*/ 668 w 545"/>
                  <a:gd name="T1" fmla="*/ 128 h 257"/>
                  <a:gd name="T2" fmla="*/ 0 w 545"/>
                  <a:gd name="T3" fmla="*/ 328 h 257"/>
                  <a:gd name="T4" fmla="*/ 653 w 545"/>
                  <a:gd name="T5" fmla="*/ 0 h 257"/>
                  <a:gd name="T6" fmla="*/ 695 w 545"/>
                  <a:gd name="T7" fmla="*/ 304 h 257"/>
                  <a:gd name="T8" fmla="*/ 694 w 545"/>
                  <a:gd name="T9" fmla="*/ 320 h 257"/>
                  <a:gd name="T10" fmla="*/ 668 w 545"/>
                  <a:gd name="T11" fmla="*/ 128 h 2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45" h="257">
                    <a:moveTo>
                      <a:pt x="524" y="100"/>
                    </a:moveTo>
                    <a:cubicBezTo>
                      <a:pt x="524" y="100"/>
                      <a:pt x="198" y="171"/>
                      <a:pt x="0" y="257"/>
                    </a:cubicBezTo>
                    <a:cubicBezTo>
                      <a:pt x="48" y="131"/>
                      <a:pt x="512" y="0"/>
                      <a:pt x="512" y="0"/>
                    </a:cubicBezTo>
                    <a:cubicBezTo>
                      <a:pt x="545" y="238"/>
                      <a:pt x="545" y="238"/>
                      <a:pt x="545" y="238"/>
                    </a:cubicBezTo>
                    <a:cubicBezTo>
                      <a:pt x="544" y="251"/>
                      <a:pt x="544" y="251"/>
                      <a:pt x="544" y="251"/>
                    </a:cubicBezTo>
                    <a:lnTo>
                      <a:pt x="524" y="100"/>
                    </a:lnTo>
                    <a:close/>
                  </a:path>
                </a:pathLst>
              </a:custGeom>
              <a:solidFill>
                <a:srgbClr val="FF8C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14" name="Freeform 14"/>
              <p:cNvSpPr/>
              <p:nvPr/>
            </p:nvSpPr>
            <p:spPr bwMode="auto">
              <a:xfrm>
                <a:off x="289" y="1371"/>
                <a:ext cx="704" cy="312"/>
              </a:xfrm>
              <a:custGeom>
                <a:avLst/>
                <a:gdLst>
                  <a:gd name="T0" fmla="*/ 704 w 552"/>
                  <a:gd name="T1" fmla="*/ 83 h 244"/>
                  <a:gd name="T2" fmla="*/ 698 w 552"/>
                  <a:gd name="T3" fmla="*/ 230 h 244"/>
                  <a:gd name="T4" fmla="*/ 139 w 552"/>
                  <a:gd name="T5" fmla="*/ 289 h 244"/>
                  <a:gd name="T6" fmla="*/ 5 w 552"/>
                  <a:gd name="T7" fmla="*/ 142 h 244"/>
                  <a:gd name="T8" fmla="*/ 59 w 552"/>
                  <a:gd name="T9" fmla="*/ 43 h 244"/>
                  <a:gd name="T10" fmla="*/ 693 w 552"/>
                  <a:gd name="T11" fmla="*/ 0 h 244"/>
                  <a:gd name="T12" fmla="*/ 704 w 552"/>
                  <a:gd name="T13" fmla="*/ 83 h 2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52" h="244">
                    <a:moveTo>
                      <a:pt x="552" y="65"/>
                    </a:moveTo>
                    <a:cubicBezTo>
                      <a:pt x="547" y="180"/>
                      <a:pt x="547" y="180"/>
                      <a:pt x="547" y="180"/>
                    </a:cubicBezTo>
                    <a:cubicBezTo>
                      <a:pt x="109" y="226"/>
                      <a:pt x="109" y="226"/>
                      <a:pt x="109" y="226"/>
                    </a:cubicBezTo>
                    <a:cubicBezTo>
                      <a:pt x="109" y="226"/>
                      <a:pt x="22" y="244"/>
                      <a:pt x="4" y="111"/>
                    </a:cubicBezTo>
                    <a:cubicBezTo>
                      <a:pt x="0" y="86"/>
                      <a:pt x="17" y="60"/>
                      <a:pt x="46" y="34"/>
                    </a:cubicBezTo>
                    <a:cubicBezTo>
                      <a:pt x="543" y="0"/>
                      <a:pt x="543" y="0"/>
                      <a:pt x="543" y="0"/>
                    </a:cubicBezTo>
                    <a:lnTo>
                      <a:pt x="552" y="65"/>
                    </a:lnTo>
                    <a:close/>
                  </a:path>
                </a:pathLst>
              </a:custGeom>
              <a:solidFill>
                <a:srgbClr val="C741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15" name="Oval 15"/>
              <p:cNvSpPr>
                <a:spLocks noChangeArrowheads="1"/>
              </p:cNvSpPr>
              <p:nvPr/>
            </p:nvSpPr>
            <p:spPr bwMode="auto">
              <a:xfrm>
                <a:off x="-33" y="2362"/>
                <a:ext cx="755" cy="756"/>
              </a:xfrm>
              <a:prstGeom prst="ellipse">
                <a:avLst/>
              </a:prstGeom>
              <a:solidFill>
                <a:srgbClr val="FFF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16" name="Freeform 16"/>
              <p:cNvSpPr/>
              <p:nvPr/>
            </p:nvSpPr>
            <p:spPr bwMode="auto">
              <a:xfrm>
                <a:off x="-297" y="1428"/>
                <a:ext cx="1290" cy="1374"/>
              </a:xfrm>
              <a:custGeom>
                <a:avLst/>
                <a:gdLst>
                  <a:gd name="T0" fmla="*/ 1290 w 1012"/>
                  <a:gd name="T1" fmla="*/ 1374 h 1077"/>
                  <a:gd name="T2" fmla="*/ 1290 w 1012"/>
                  <a:gd name="T3" fmla="*/ 10 h 1077"/>
                  <a:gd name="T4" fmla="*/ 361 w 1012"/>
                  <a:gd name="T5" fmla="*/ 31 h 1077"/>
                  <a:gd name="T6" fmla="*/ 307 w 1012"/>
                  <a:gd name="T7" fmla="*/ 51 h 1077"/>
                  <a:gd name="T8" fmla="*/ 5 w 1012"/>
                  <a:gd name="T9" fmla="*/ 1097 h 1077"/>
                  <a:gd name="T10" fmla="*/ 0 w 1012"/>
                  <a:gd name="T11" fmla="*/ 1269 h 1077"/>
                  <a:gd name="T12" fmla="*/ 1290 w 1012"/>
                  <a:gd name="T13" fmla="*/ 1374 h 107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12" h="1077">
                    <a:moveTo>
                      <a:pt x="1012" y="1077"/>
                    </a:moveTo>
                    <a:cubicBezTo>
                      <a:pt x="1012" y="8"/>
                      <a:pt x="1012" y="8"/>
                      <a:pt x="1012" y="8"/>
                    </a:cubicBezTo>
                    <a:cubicBezTo>
                      <a:pt x="516" y="8"/>
                      <a:pt x="471" y="0"/>
                      <a:pt x="283" y="24"/>
                    </a:cubicBezTo>
                    <a:cubicBezTo>
                      <a:pt x="265" y="27"/>
                      <a:pt x="253" y="32"/>
                      <a:pt x="241" y="40"/>
                    </a:cubicBezTo>
                    <a:cubicBezTo>
                      <a:pt x="93" y="128"/>
                      <a:pt x="4" y="616"/>
                      <a:pt x="4" y="860"/>
                    </a:cubicBezTo>
                    <a:cubicBezTo>
                      <a:pt x="4" y="905"/>
                      <a:pt x="0" y="951"/>
                      <a:pt x="0" y="995"/>
                    </a:cubicBezTo>
                    <a:cubicBezTo>
                      <a:pt x="1012" y="1077"/>
                      <a:pt x="1012" y="1077"/>
                      <a:pt x="1012" y="1077"/>
                    </a:cubicBezTo>
                  </a:path>
                </a:pathLst>
              </a:custGeom>
              <a:solidFill>
                <a:srgbClr val="FD40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17" name="Freeform 17"/>
              <p:cNvSpPr/>
              <p:nvPr/>
            </p:nvSpPr>
            <p:spPr bwMode="auto">
              <a:xfrm>
                <a:off x="-299" y="2652"/>
                <a:ext cx="1292" cy="356"/>
              </a:xfrm>
              <a:custGeom>
                <a:avLst/>
                <a:gdLst>
                  <a:gd name="T0" fmla="*/ 3 w 1014"/>
                  <a:gd name="T1" fmla="*/ 45 h 279"/>
                  <a:gd name="T2" fmla="*/ 0 w 1014"/>
                  <a:gd name="T3" fmla="*/ 356 h 279"/>
                  <a:gd name="T4" fmla="*/ 1292 w 1014"/>
                  <a:gd name="T5" fmla="*/ 356 h 279"/>
                  <a:gd name="T6" fmla="*/ 1292 w 1014"/>
                  <a:gd name="T7" fmla="*/ 0 h 279"/>
                  <a:gd name="T8" fmla="*/ 3 w 1014"/>
                  <a:gd name="T9" fmla="*/ 45 h 2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14" h="279">
                    <a:moveTo>
                      <a:pt x="2" y="35"/>
                    </a:moveTo>
                    <a:cubicBezTo>
                      <a:pt x="1" y="167"/>
                      <a:pt x="0" y="279"/>
                      <a:pt x="0" y="279"/>
                    </a:cubicBezTo>
                    <a:cubicBezTo>
                      <a:pt x="1014" y="279"/>
                      <a:pt x="1014" y="279"/>
                      <a:pt x="1014" y="279"/>
                    </a:cubicBezTo>
                    <a:cubicBezTo>
                      <a:pt x="1014" y="0"/>
                      <a:pt x="1014" y="0"/>
                      <a:pt x="1014" y="0"/>
                    </a:cubicBezTo>
                    <a:cubicBezTo>
                      <a:pt x="2" y="35"/>
                      <a:pt x="2" y="35"/>
                      <a:pt x="2" y="35"/>
                    </a:cubicBezTo>
                  </a:path>
                </a:pathLst>
              </a:custGeom>
              <a:solidFill>
                <a:srgbClr val="F556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18" name="Freeform 18"/>
              <p:cNvSpPr/>
              <p:nvPr/>
            </p:nvSpPr>
            <p:spPr bwMode="auto">
              <a:xfrm>
                <a:off x="-190" y="1685"/>
                <a:ext cx="203" cy="462"/>
              </a:xfrm>
              <a:custGeom>
                <a:avLst/>
                <a:gdLst>
                  <a:gd name="T0" fmla="*/ 83 w 159"/>
                  <a:gd name="T1" fmla="*/ 462 h 362"/>
                  <a:gd name="T2" fmla="*/ 89 w 159"/>
                  <a:gd name="T3" fmla="*/ 420 h 362"/>
                  <a:gd name="T4" fmla="*/ 176 w 159"/>
                  <a:gd name="T5" fmla="*/ 105 h 362"/>
                  <a:gd name="T6" fmla="*/ 189 w 159"/>
                  <a:gd name="T7" fmla="*/ 66 h 362"/>
                  <a:gd name="T8" fmla="*/ 203 w 159"/>
                  <a:gd name="T9" fmla="*/ 27 h 362"/>
                  <a:gd name="T10" fmla="*/ 123 w 159"/>
                  <a:gd name="T11" fmla="*/ 0 h 362"/>
                  <a:gd name="T12" fmla="*/ 110 w 159"/>
                  <a:gd name="T13" fmla="*/ 40 h 362"/>
                  <a:gd name="T14" fmla="*/ 97 w 159"/>
                  <a:gd name="T15" fmla="*/ 78 h 362"/>
                  <a:gd name="T16" fmla="*/ 6 w 159"/>
                  <a:gd name="T17" fmla="*/ 407 h 362"/>
                  <a:gd name="T18" fmla="*/ 0 w 159"/>
                  <a:gd name="T19" fmla="*/ 448 h 362"/>
                  <a:gd name="T20" fmla="*/ 83 w 159"/>
                  <a:gd name="T21" fmla="*/ 462 h 36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9" h="362">
                    <a:moveTo>
                      <a:pt x="65" y="362"/>
                    </a:moveTo>
                    <a:cubicBezTo>
                      <a:pt x="70" y="329"/>
                      <a:pt x="70" y="329"/>
                      <a:pt x="70" y="329"/>
                    </a:cubicBezTo>
                    <a:cubicBezTo>
                      <a:pt x="84" y="241"/>
                      <a:pt x="109" y="167"/>
                      <a:pt x="138" y="82"/>
                    </a:cubicBezTo>
                    <a:cubicBezTo>
                      <a:pt x="142" y="72"/>
                      <a:pt x="145" y="62"/>
                      <a:pt x="148" y="52"/>
                    </a:cubicBezTo>
                    <a:cubicBezTo>
                      <a:pt x="159" y="21"/>
                      <a:pt x="159" y="21"/>
                      <a:pt x="159" y="21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3" y="41"/>
                      <a:pt x="79" y="51"/>
                      <a:pt x="76" y="61"/>
                    </a:cubicBezTo>
                    <a:cubicBezTo>
                      <a:pt x="46" y="149"/>
                      <a:pt x="20" y="226"/>
                      <a:pt x="5" y="319"/>
                    </a:cubicBezTo>
                    <a:cubicBezTo>
                      <a:pt x="0" y="351"/>
                      <a:pt x="0" y="351"/>
                      <a:pt x="0" y="351"/>
                    </a:cubicBezTo>
                    <a:cubicBezTo>
                      <a:pt x="65" y="362"/>
                      <a:pt x="65" y="362"/>
                      <a:pt x="65" y="362"/>
                    </a:cubicBezTo>
                  </a:path>
                </a:pathLst>
              </a:custGeom>
              <a:solidFill>
                <a:srgbClr val="F556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19" name="Freeform 19"/>
              <p:cNvSpPr/>
              <p:nvPr/>
            </p:nvSpPr>
            <p:spPr bwMode="auto">
              <a:xfrm>
                <a:off x="288" y="1608"/>
                <a:ext cx="75" cy="505"/>
              </a:xfrm>
              <a:custGeom>
                <a:avLst/>
                <a:gdLst>
                  <a:gd name="T0" fmla="*/ 4 w 59"/>
                  <a:gd name="T1" fmla="*/ 505 h 396"/>
                  <a:gd name="T2" fmla="*/ 75 w 59"/>
                  <a:gd name="T3" fmla="*/ 504 h 396"/>
                  <a:gd name="T4" fmla="*/ 74 w 59"/>
                  <a:gd name="T5" fmla="*/ 41 h 396"/>
                  <a:gd name="T6" fmla="*/ 51 w 59"/>
                  <a:gd name="T7" fmla="*/ 68 h 396"/>
                  <a:gd name="T8" fmla="*/ 39 w 59"/>
                  <a:gd name="T9" fmla="*/ 33 h 396"/>
                  <a:gd name="T10" fmla="*/ 65 w 59"/>
                  <a:gd name="T11" fmla="*/ 8 h 396"/>
                  <a:gd name="T12" fmla="*/ 25 w 59"/>
                  <a:gd name="T13" fmla="*/ 0 h 396"/>
                  <a:gd name="T14" fmla="*/ 1 w 59"/>
                  <a:gd name="T15" fmla="*/ 54 h 396"/>
                  <a:gd name="T16" fmla="*/ 1 w 59"/>
                  <a:gd name="T17" fmla="*/ 108 h 396"/>
                  <a:gd name="T18" fmla="*/ 1 w 59"/>
                  <a:gd name="T19" fmla="*/ 270 h 396"/>
                  <a:gd name="T20" fmla="*/ 4 w 59"/>
                  <a:gd name="T21" fmla="*/ 505 h 39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9" h="396">
                    <a:moveTo>
                      <a:pt x="3" y="396"/>
                    </a:moveTo>
                    <a:cubicBezTo>
                      <a:pt x="59" y="395"/>
                      <a:pt x="59" y="395"/>
                      <a:pt x="59" y="395"/>
                    </a:cubicBezTo>
                    <a:cubicBezTo>
                      <a:pt x="57" y="266"/>
                      <a:pt x="55" y="53"/>
                      <a:pt x="58" y="32"/>
                    </a:cubicBezTo>
                    <a:cubicBezTo>
                      <a:pt x="57" y="38"/>
                      <a:pt x="51" y="49"/>
                      <a:pt x="40" y="53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3" y="8"/>
                      <a:pt x="2" y="24"/>
                      <a:pt x="1" y="42"/>
                    </a:cubicBezTo>
                    <a:cubicBezTo>
                      <a:pt x="1" y="52"/>
                      <a:pt x="1" y="66"/>
                      <a:pt x="1" y="85"/>
                    </a:cubicBezTo>
                    <a:cubicBezTo>
                      <a:pt x="0" y="116"/>
                      <a:pt x="0" y="158"/>
                      <a:pt x="1" y="212"/>
                    </a:cubicBezTo>
                    <a:cubicBezTo>
                      <a:pt x="2" y="303"/>
                      <a:pt x="3" y="395"/>
                      <a:pt x="3" y="396"/>
                    </a:cubicBezTo>
                  </a:path>
                </a:pathLst>
              </a:custGeom>
              <a:solidFill>
                <a:srgbClr val="FD40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20" name="Freeform 20"/>
              <p:cNvSpPr/>
              <p:nvPr/>
            </p:nvSpPr>
            <p:spPr bwMode="auto">
              <a:xfrm>
                <a:off x="-322" y="2519"/>
                <a:ext cx="1306" cy="574"/>
              </a:xfrm>
              <a:custGeom>
                <a:avLst/>
                <a:gdLst>
                  <a:gd name="T0" fmla="*/ 1306 w 1025"/>
                  <a:gd name="T1" fmla="*/ 0 h 450"/>
                  <a:gd name="T2" fmla="*/ 1306 w 1025"/>
                  <a:gd name="T3" fmla="*/ 29 h 450"/>
                  <a:gd name="T4" fmla="*/ 952 w 1025"/>
                  <a:gd name="T5" fmla="*/ 29 h 450"/>
                  <a:gd name="T6" fmla="*/ 910 w 1025"/>
                  <a:gd name="T7" fmla="*/ 574 h 450"/>
                  <a:gd name="T8" fmla="*/ 75 w 1025"/>
                  <a:gd name="T9" fmla="*/ 574 h 450"/>
                  <a:gd name="T10" fmla="*/ 1 w 1025"/>
                  <a:gd name="T11" fmla="*/ 458 h 450"/>
                  <a:gd name="T12" fmla="*/ 1 w 1025"/>
                  <a:gd name="T13" fmla="*/ 19 h 450"/>
                  <a:gd name="T14" fmla="*/ 1306 w 1025"/>
                  <a:gd name="T15" fmla="*/ 0 h 4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25" h="450">
                    <a:moveTo>
                      <a:pt x="1025" y="0"/>
                    </a:moveTo>
                    <a:cubicBezTo>
                      <a:pt x="1025" y="23"/>
                      <a:pt x="1025" y="23"/>
                      <a:pt x="1025" y="23"/>
                    </a:cubicBezTo>
                    <a:cubicBezTo>
                      <a:pt x="747" y="23"/>
                      <a:pt x="747" y="23"/>
                      <a:pt x="747" y="23"/>
                    </a:cubicBezTo>
                    <a:cubicBezTo>
                      <a:pt x="714" y="450"/>
                      <a:pt x="714" y="450"/>
                      <a:pt x="714" y="450"/>
                    </a:cubicBezTo>
                    <a:cubicBezTo>
                      <a:pt x="714" y="450"/>
                      <a:pt x="106" y="450"/>
                      <a:pt x="59" y="450"/>
                    </a:cubicBezTo>
                    <a:cubicBezTo>
                      <a:pt x="12" y="450"/>
                      <a:pt x="1" y="395"/>
                      <a:pt x="1" y="359"/>
                    </a:cubicBezTo>
                    <a:cubicBezTo>
                      <a:pt x="1" y="323"/>
                      <a:pt x="0" y="152"/>
                      <a:pt x="1" y="15"/>
                    </a:cubicBezTo>
                    <a:cubicBezTo>
                      <a:pt x="1025" y="0"/>
                      <a:pt x="1025" y="0"/>
                      <a:pt x="1025" y="0"/>
                    </a:cubicBezTo>
                  </a:path>
                </a:pathLst>
              </a:custGeom>
              <a:solidFill>
                <a:srgbClr val="434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21" name="Freeform 21"/>
              <p:cNvSpPr/>
              <p:nvPr/>
            </p:nvSpPr>
            <p:spPr bwMode="auto">
              <a:xfrm>
                <a:off x="-322" y="2482"/>
                <a:ext cx="1306" cy="304"/>
              </a:xfrm>
              <a:custGeom>
                <a:avLst/>
                <a:gdLst>
                  <a:gd name="T0" fmla="*/ 1306 w 1025"/>
                  <a:gd name="T1" fmla="*/ 0 h 239"/>
                  <a:gd name="T2" fmla="*/ 1306 w 1025"/>
                  <a:gd name="T3" fmla="*/ 71 h 239"/>
                  <a:gd name="T4" fmla="*/ 952 w 1025"/>
                  <a:gd name="T5" fmla="*/ 71 h 239"/>
                  <a:gd name="T6" fmla="*/ 952 w 1025"/>
                  <a:gd name="T7" fmla="*/ 300 h 239"/>
                  <a:gd name="T8" fmla="*/ 75 w 1025"/>
                  <a:gd name="T9" fmla="*/ 300 h 239"/>
                  <a:gd name="T10" fmla="*/ 1 w 1025"/>
                  <a:gd name="T11" fmla="*/ 258 h 239"/>
                  <a:gd name="T12" fmla="*/ 1 w 1025"/>
                  <a:gd name="T13" fmla="*/ 19 h 239"/>
                  <a:gd name="T14" fmla="*/ 1306 w 1025"/>
                  <a:gd name="T15" fmla="*/ 0 h 23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25" h="239">
                    <a:moveTo>
                      <a:pt x="1025" y="0"/>
                    </a:moveTo>
                    <a:cubicBezTo>
                      <a:pt x="1025" y="56"/>
                      <a:pt x="1025" y="56"/>
                      <a:pt x="1025" y="56"/>
                    </a:cubicBezTo>
                    <a:cubicBezTo>
                      <a:pt x="747" y="56"/>
                      <a:pt x="747" y="56"/>
                      <a:pt x="747" y="56"/>
                    </a:cubicBezTo>
                    <a:cubicBezTo>
                      <a:pt x="747" y="236"/>
                      <a:pt x="747" y="236"/>
                      <a:pt x="747" y="236"/>
                    </a:cubicBezTo>
                    <a:cubicBezTo>
                      <a:pt x="747" y="236"/>
                      <a:pt x="106" y="236"/>
                      <a:pt x="59" y="236"/>
                    </a:cubicBezTo>
                    <a:cubicBezTo>
                      <a:pt x="12" y="236"/>
                      <a:pt x="1" y="239"/>
                      <a:pt x="1" y="203"/>
                    </a:cubicBezTo>
                    <a:cubicBezTo>
                      <a:pt x="1" y="167"/>
                      <a:pt x="0" y="153"/>
                      <a:pt x="1" y="15"/>
                    </a:cubicBezTo>
                    <a:cubicBezTo>
                      <a:pt x="1025" y="0"/>
                      <a:pt x="1025" y="0"/>
                      <a:pt x="1025" y="0"/>
                    </a:cubicBezTo>
                  </a:path>
                </a:pathLst>
              </a:custGeom>
              <a:solidFill>
                <a:srgbClr val="FD40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22" name="Freeform 22"/>
              <p:cNvSpPr/>
              <p:nvPr/>
            </p:nvSpPr>
            <p:spPr bwMode="auto">
              <a:xfrm>
                <a:off x="-185" y="2418"/>
                <a:ext cx="984" cy="80"/>
              </a:xfrm>
              <a:custGeom>
                <a:avLst/>
                <a:gdLst>
                  <a:gd name="T0" fmla="*/ 984 w 984"/>
                  <a:gd name="T1" fmla="*/ 0 h 80"/>
                  <a:gd name="T2" fmla="*/ 516 w 984"/>
                  <a:gd name="T3" fmla="*/ 0 h 80"/>
                  <a:gd name="T4" fmla="*/ 3 w 984"/>
                  <a:gd name="T5" fmla="*/ 75 h 80"/>
                  <a:gd name="T6" fmla="*/ 0 w 984"/>
                  <a:gd name="T7" fmla="*/ 75 h 80"/>
                  <a:gd name="T8" fmla="*/ 0 w 984"/>
                  <a:gd name="T9" fmla="*/ 80 h 80"/>
                  <a:gd name="T10" fmla="*/ 132 w 984"/>
                  <a:gd name="T11" fmla="*/ 79 h 80"/>
                  <a:gd name="T12" fmla="*/ 518 w 984"/>
                  <a:gd name="T13" fmla="*/ 23 h 80"/>
                  <a:gd name="T14" fmla="*/ 984 w 984"/>
                  <a:gd name="T15" fmla="*/ 23 h 80"/>
                  <a:gd name="T16" fmla="*/ 984 w 984"/>
                  <a:gd name="T17" fmla="*/ 0 h 80"/>
                  <a:gd name="T18" fmla="*/ 984 w 984"/>
                  <a:gd name="T19" fmla="*/ 0 h 8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84" h="80">
                    <a:moveTo>
                      <a:pt x="984" y="0"/>
                    </a:moveTo>
                    <a:lnTo>
                      <a:pt x="516" y="0"/>
                    </a:lnTo>
                    <a:lnTo>
                      <a:pt x="3" y="75"/>
                    </a:lnTo>
                    <a:lnTo>
                      <a:pt x="0" y="75"/>
                    </a:lnTo>
                    <a:lnTo>
                      <a:pt x="0" y="80"/>
                    </a:lnTo>
                    <a:lnTo>
                      <a:pt x="132" y="79"/>
                    </a:lnTo>
                    <a:lnTo>
                      <a:pt x="518" y="23"/>
                    </a:lnTo>
                    <a:lnTo>
                      <a:pt x="984" y="23"/>
                    </a:lnTo>
                    <a:lnTo>
                      <a:pt x="984" y="0"/>
                    </a:lnTo>
                    <a:close/>
                  </a:path>
                </a:pathLst>
              </a:custGeom>
              <a:solidFill>
                <a:srgbClr val="FE7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23" name="Freeform 23"/>
              <p:cNvSpPr/>
              <p:nvPr/>
            </p:nvSpPr>
            <p:spPr bwMode="auto">
              <a:xfrm>
                <a:off x="-185" y="2418"/>
                <a:ext cx="984" cy="80"/>
              </a:xfrm>
              <a:custGeom>
                <a:avLst/>
                <a:gdLst>
                  <a:gd name="T0" fmla="*/ 984 w 984"/>
                  <a:gd name="T1" fmla="*/ 0 h 80"/>
                  <a:gd name="T2" fmla="*/ 516 w 984"/>
                  <a:gd name="T3" fmla="*/ 0 h 80"/>
                  <a:gd name="T4" fmla="*/ 3 w 984"/>
                  <a:gd name="T5" fmla="*/ 75 h 80"/>
                  <a:gd name="T6" fmla="*/ 0 w 984"/>
                  <a:gd name="T7" fmla="*/ 75 h 80"/>
                  <a:gd name="T8" fmla="*/ 0 w 984"/>
                  <a:gd name="T9" fmla="*/ 80 h 80"/>
                  <a:gd name="T10" fmla="*/ 132 w 984"/>
                  <a:gd name="T11" fmla="*/ 79 h 80"/>
                  <a:gd name="T12" fmla="*/ 518 w 984"/>
                  <a:gd name="T13" fmla="*/ 23 h 80"/>
                  <a:gd name="T14" fmla="*/ 984 w 984"/>
                  <a:gd name="T15" fmla="*/ 23 h 80"/>
                  <a:gd name="T16" fmla="*/ 984 w 984"/>
                  <a:gd name="T17" fmla="*/ 0 h 80"/>
                  <a:gd name="T18" fmla="*/ 984 w 984"/>
                  <a:gd name="T19" fmla="*/ 0 h 8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84" h="80">
                    <a:moveTo>
                      <a:pt x="984" y="0"/>
                    </a:moveTo>
                    <a:lnTo>
                      <a:pt x="516" y="0"/>
                    </a:lnTo>
                    <a:lnTo>
                      <a:pt x="3" y="75"/>
                    </a:lnTo>
                    <a:lnTo>
                      <a:pt x="0" y="75"/>
                    </a:lnTo>
                    <a:lnTo>
                      <a:pt x="0" y="80"/>
                    </a:lnTo>
                    <a:lnTo>
                      <a:pt x="132" y="79"/>
                    </a:lnTo>
                    <a:lnTo>
                      <a:pt x="518" y="23"/>
                    </a:lnTo>
                    <a:lnTo>
                      <a:pt x="984" y="23"/>
                    </a:lnTo>
                    <a:lnTo>
                      <a:pt x="9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24" name="Freeform 24"/>
              <p:cNvSpPr/>
              <p:nvPr/>
            </p:nvSpPr>
            <p:spPr bwMode="auto">
              <a:xfrm>
                <a:off x="-185" y="2497"/>
                <a:ext cx="132" cy="18"/>
              </a:xfrm>
              <a:custGeom>
                <a:avLst/>
                <a:gdLst>
                  <a:gd name="T0" fmla="*/ 132 w 132"/>
                  <a:gd name="T1" fmla="*/ 0 h 18"/>
                  <a:gd name="T2" fmla="*/ 0 w 132"/>
                  <a:gd name="T3" fmla="*/ 1 h 18"/>
                  <a:gd name="T4" fmla="*/ 0 w 132"/>
                  <a:gd name="T5" fmla="*/ 18 h 18"/>
                  <a:gd name="T6" fmla="*/ 5 w 132"/>
                  <a:gd name="T7" fmla="*/ 18 h 18"/>
                  <a:gd name="T8" fmla="*/ 132 w 132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" h="18">
                    <a:moveTo>
                      <a:pt x="132" y="0"/>
                    </a:moveTo>
                    <a:lnTo>
                      <a:pt x="0" y="1"/>
                    </a:lnTo>
                    <a:lnTo>
                      <a:pt x="0" y="18"/>
                    </a:lnTo>
                    <a:lnTo>
                      <a:pt x="5" y="18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FE7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25" name="Freeform 25"/>
              <p:cNvSpPr/>
              <p:nvPr/>
            </p:nvSpPr>
            <p:spPr bwMode="auto">
              <a:xfrm>
                <a:off x="-185" y="2497"/>
                <a:ext cx="132" cy="18"/>
              </a:xfrm>
              <a:custGeom>
                <a:avLst/>
                <a:gdLst>
                  <a:gd name="T0" fmla="*/ 132 w 132"/>
                  <a:gd name="T1" fmla="*/ 0 h 18"/>
                  <a:gd name="T2" fmla="*/ 0 w 132"/>
                  <a:gd name="T3" fmla="*/ 1 h 18"/>
                  <a:gd name="T4" fmla="*/ 0 w 132"/>
                  <a:gd name="T5" fmla="*/ 18 h 18"/>
                  <a:gd name="T6" fmla="*/ 5 w 132"/>
                  <a:gd name="T7" fmla="*/ 18 h 18"/>
                  <a:gd name="T8" fmla="*/ 132 w 132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" h="18">
                    <a:moveTo>
                      <a:pt x="132" y="0"/>
                    </a:moveTo>
                    <a:lnTo>
                      <a:pt x="0" y="1"/>
                    </a:lnTo>
                    <a:lnTo>
                      <a:pt x="0" y="18"/>
                    </a:lnTo>
                    <a:lnTo>
                      <a:pt x="5" y="18"/>
                    </a:lnTo>
                    <a:lnTo>
                      <a:pt x="1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26" name="Freeform 26"/>
              <p:cNvSpPr/>
              <p:nvPr/>
            </p:nvSpPr>
            <p:spPr bwMode="auto">
              <a:xfrm>
                <a:off x="-182" y="2799"/>
                <a:ext cx="60" cy="201"/>
              </a:xfrm>
              <a:custGeom>
                <a:avLst/>
                <a:gdLst>
                  <a:gd name="T0" fmla="*/ 0 w 60"/>
                  <a:gd name="T1" fmla="*/ 201 h 201"/>
                  <a:gd name="T2" fmla="*/ 0 w 60"/>
                  <a:gd name="T3" fmla="*/ 31 h 201"/>
                  <a:gd name="T4" fmla="*/ 0 w 60"/>
                  <a:gd name="T5" fmla="*/ 0 h 201"/>
                  <a:gd name="T6" fmla="*/ 36 w 60"/>
                  <a:gd name="T7" fmla="*/ 0 h 201"/>
                  <a:gd name="T8" fmla="*/ 60 w 60"/>
                  <a:gd name="T9" fmla="*/ 201 h 201"/>
                  <a:gd name="T10" fmla="*/ 0 w 60"/>
                  <a:gd name="T11" fmla="*/ 201 h 20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0" h="201">
                    <a:moveTo>
                      <a:pt x="0" y="201"/>
                    </a:moveTo>
                    <a:lnTo>
                      <a:pt x="0" y="31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60" y="201"/>
                    </a:lnTo>
                    <a:lnTo>
                      <a:pt x="0" y="201"/>
                    </a:lnTo>
                    <a:close/>
                  </a:path>
                </a:pathLst>
              </a:custGeom>
              <a:solidFill>
                <a:srgbClr val="1A2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27" name="Freeform 27"/>
              <p:cNvSpPr/>
              <p:nvPr/>
            </p:nvSpPr>
            <p:spPr bwMode="auto">
              <a:xfrm>
                <a:off x="-321" y="2549"/>
                <a:ext cx="69" cy="295"/>
              </a:xfrm>
              <a:custGeom>
                <a:avLst/>
                <a:gdLst>
                  <a:gd name="T0" fmla="*/ 0 w 69"/>
                  <a:gd name="T1" fmla="*/ 295 h 295"/>
                  <a:gd name="T2" fmla="*/ 0 w 69"/>
                  <a:gd name="T3" fmla="*/ 1 h 295"/>
                  <a:gd name="T4" fmla="*/ 69 w 69"/>
                  <a:gd name="T5" fmla="*/ 0 h 295"/>
                  <a:gd name="T6" fmla="*/ 69 w 69"/>
                  <a:gd name="T7" fmla="*/ 268 h 295"/>
                  <a:gd name="T8" fmla="*/ 0 w 69"/>
                  <a:gd name="T9" fmla="*/ 295 h 2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9" h="295">
                    <a:moveTo>
                      <a:pt x="0" y="295"/>
                    </a:moveTo>
                    <a:lnTo>
                      <a:pt x="0" y="1"/>
                    </a:lnTo>
                    <a:lnTo>
                      <a:pt x="69" y="0"/>
                    </a:lnTo>
                    <a:lnTo>
                      <a:pt x="69" y="268"/>
                    </a:lnTo>
                    <a:lnTo>
                      <a:pt x="0" y="295"/>
                    </a:lnTo>
                    <a:close/>
                  </a:path>
                </a:pathLst>
              </a:custGeom>
              <a:solidFill>
                <a:srgbClr val="434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28" name="Freeform 28"/>
              <p:cNvSpPr/>
              <p:nvPr/>
            </p:nvSpPr>
            <p:spPr bwMode="auto">
              <a:xfrm>
                <a:off x="-295" y="1423"/>
                <a:ext cx="1288" cy="1048"/>
              </a:xfrm>
              <a:custGeom>
                <a:avLst/>
                <a:gdLst>
                  <a:gd name="T0" fmla="*/ 0 w 1011"/>
                  <a:gd name="T1" fmla="*/ 1048 h 822"/>
                  <a:gd name="T2" fmla="*/ 306 w 1011"/>
                  <a:gd name="T3" fmla="*/ 50 h 822"/>
                  <a:gd name="T4" fmla="*/ 359 w 1011"/>
                  <a:gd name="T5" fmla="*/ 31 h 822"/>
                  <a:gd name="T6" fmla="*/ 1288 w 1011"/>
                  <a:gd name="T7" fmla="*/ 10 h 822"/>
                  <a:gd name="T8" fmla="*/ 1288 w 1011"/>
                  <a:gd name="T9" fmla="*/ 61 h 822"/>
                  <a:gd name="T10" fmla="*/ 366 w 1011"/>
                  <a:gd name="T11" fmla="*/ 82 h 822"/>
                  <a:gd name="T12" fmla="*/ 312 w 1011"/>
                  <a:gd name="T13" fmla="*/ 102 h 822"/>
                  <a:gd name="T14" fmla="*/ 9 w 1011"/>
                  <a:gd name="T15" fmla="*/ 1048 h 822"/>
                  <a:gd name="T16" fmla="*/ 0 w 1011"/>
                  <a:gd name="T17" fmla="*/ 1048 h 8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11" h="822">
                    <a:moveTo>
                      <a:pt x="0" y="822"/>
                    </a:moveTo>
                    <a:cubicBezTo>
                      <a:pt x="12" y="566"/>
                      <a:pt x="102" y="122"/>
                      <a:pt x="240" y="39"/>
                    </a:cubicBezTo>
                    <a:cubicBezTo>
                      <a:pt x="252" y="32"/>
                      <a:pt x="264" y="26"/>
                      <a:pt x="282" y="24"/>
                    </a:cubicBezTo>
                    <a:cubicBezTo>
                      <a:pt x="470" y="0"/>
                      <a:pt x="515" y="8"/>
                      <a:pt x="1011" y="8"/>
                    </a:cubicBezTo>
                    <a:cubicBezTo>
                      <a:pt x="1011" y="48"/>
                      <a:pt x="1011" y="48"/>
                      <a:pt x="1011" y="48"/>
                    </a:cubicBezTo>
                    <a:cubicBezTo>
                      <a:pt x="520" y="48"/>
                      <a:pt x="474" y="40"/>
                      <a:pt x="287" y="64"/>
                    </a:cubicBezTo>
                    <a:cubicBezTo>
                      <a:pt x="270" y="67"/>
                      <a:pt x="257" y="73"/>
                      <a:pt x="245" y="80"/>
                    </a:cubicBezTo>
                    <a:cubicBezTo>
                      <a:pt x="113" y="158"/>
                      <a:pt x="25" y="563"/>
                      <a:pt x="7" y="822"/>
                    </a:cubicBezTo>
                    <a:cubicBezTo>
                      <a:pt x="0" y="822"/>
                      <a:pt x="0" y="822"/>
                      <a:pt x="0" y="822"/>
                    </a:cubicBezTo>
                  </a:path>
                </a:pathLst>
              </a:custGeom>
              <a:solidFill>
                <a:srgbClr val="FF8C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29" name="Freeform 29"/>
              <p:cNvSpPr/>
              <p:nvPr/>
            </p:nvSpPr>
            <p:spPr bwMode="auto">
              <a:xfrm>
                <a:off x="-266" y="1771"/>
                <a:ext cx="168" cy="407"/>
              </a:xfrm>
              <a:custGeom>
                <a:avLst/>
                <a:gdLst>
                  <a:gd name="T0" fmla="*/ 76 w 132"/>
                  <a:gd name="T1" fmla="*/ 353 h 319"/>
                  <a:gd name="T2" fmla="*/ 69 w 132"/>
                  <a:gd name="T3" fmla="*/ 385 h 319"/>
                  <a:gd name="T4" fmla="*/ 0 w 132"/>
                  <a:gd name="T5" fmla="*/ 407 h 319"/>
                  <a:gd name="T6" fmla="*/ 99 w 132"/>
                  <a:gd name="T7" fmla="*/ 0 h 319"/>
                  <a:gd name="T8" fmla="*/ 168 w 132"/>
                  <a:gd name="T9" fmla="*/ 0 h 319"/>
                  <a:gd name="T10" fmla="*/ 160 w 132"/>
                  <a:gd name="T11" fmla="*/ 24 h 319"/>
                  <a:gd name="T12" fmla="*/ 76 w 132"/>
                  <a:gd name="T13" fmla="*/ 353 h 3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2" h="319">
                    <a:moveTo>
                      <a:pt x="60" y="277"/>
                    </a:moveTo>
                    <a:cubicBezTo>
                      <a:pt x="54" y="302"/>
                      <a:pt x="54" y="302"/>
                      <a:pt x="54" y="302"/>
                    </a:cubicBezTo>
                    <a:cubicBezTo>
                      <a:pt x="0" y="319"/>
                      <a:pt x="0" y="319"/>
                      <a:pt x="0" y="319"/>
                    </a:cubicBezTo>
                    <a:cubicBezTo>
                      <a:pt x="17" y="215"/>
                      <a:pt x="48" y="89"/>
                      <a:pt x="78" y="0"/>
                    </a:cubicBezTo>
                    <a:cubicBezTo>
                      <a:pt x="78" y="0"/>
                      <a:pt x="96" y="0"/>
                      <a:pt x="132" y="0"/>
                    </a:cubicBezTo>
                    <a:cubicBezTo>
                      <a:pt x="130" y="6"/>
                      <a:pt x="128" y="13"/>
                      <a:pt x="126" y="19"/>
                    </a:cubicBezTo>
                    <a:cubicBezTo>
                      <a:pt x="96" y="108"/>
                      <a:pt x="74" y="184"/>
                      <a:pt x="60" y="277"/>
                    </a:cubicBezTo>
                  </a:path>
                </a:pathLst>
              </a:custGeom>
              <a:solidFill>
                <a:srgbClr val="FF8C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30" name="Freeform 30"/>
              <p:cNvSpPr/>
              <p:nvPr/>
            </p:nvSpPr>
            <p:spPr bwMode="auto">
              <a:xfrm>
                <a:off x="-186" y="1707"/>
                <a:ext cx="505" cy="775"/>
              </a:xfrm>
              <a:custGeom>
                <a:avLst/>
                <a:gdLst>
                  <a:gd name="T0" fmla="*/ 0 w 396"/>
                  <a:gd name="T1" fmla="*/ 770 h 607"/>
                  <a:gd name="T2" fmla="*/ 165 w 396"/>
                  <a:gd name="T3" fmla="*/ 0 h 607"/>
                  <a:gd name="T4" fmla="*/ 505 w 396"/>
                  <a:gd name="T5" fmla="*/ 0 h 607"/>
                  <a:gd name="T6" fmla="*/ 505 w 396"/>
                  <a:gd name="T7" fmla="*/ 712 h 607"/>
                  <a:gd name="T8" fmla="*/ 6 w 396"/>
                  <a:gd name="T9" fmla="*/ 775 h 607"/>
                  <a:gd name="T10" fmla="*/ 3 w 396"/>
                  <a:gd name="T11" fmla="*/ 775 h 607"/>
                  <a:gd name="T12" fmla="*/ 0 w 396"/>
                  <a:gd name="T13" fmla="*/ 770 h 60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96" h="607">
                    <a:moveTo>
                      <a:pt x="0" y="603"/>
                    </a:moveTo>
                    <a:cubicBezTo>
                      <a:pt x="0" y="438"/>
                      <a:pt x="50" y="179"/>
                      <a:pt x="129" y="0"/>
                    </a:cubicBezTo>
                    <a:cubicBezTo>
                      <a:pt x="396" y="0"/>
                      <a:pt x="396" y="0"/>
                      <a:pt x="396" y="0"/>
                    </a:cubicBezTo>
                    <a:cubicBezTo>
                      <a:pt x="396" y="558"/>
                      <a:pt x="396" y="558"/>
                      <a:pt x="396" y="558"/>
                    </a:cubicBezTo>
                    <a:cubicBezTo>
                      <a:pt x="5" y="607"/>
                      <a:pt x="5" y="607"/>
                      <a:pt x="5" y="607"/>
                    </a:cubicBezTo>
                    <a:cubicBezTo>
                      <a:pt x="2" y="607"/>
                      <a:pt x="2" y="607"/>
                      <a:pt x="2" y="607"/>
                    </a:cubicBezTo>
                    <a:cubicBezTo>
                      <a:pt x="0" y="603"/>
                      <a:pt x="0" y="603"/>
                      <a:pt x="0" y="603"/>
                    </a:cubicBezTo>
                  </a:path>
                </a:pathLst>
              </a:custGeom>
              <a:solidFill>
                <a:srgbClr val="C741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31" name="Freeform 31"/>
              <p:cNvSpPr/>
              <p:nvPr/>
            </p:nvSpPr>
            <p:spPr bwMode="auto">
              <a:xfrm>
                <a:off x="-262" y="1707"/>
                <a:ext cx="191" cy="439"/>
              </a:xfrm>
              <a:custGeom>
                <a:avLst/>
                <a:gdLst>
                  <a:gd name="T0" fmla="*/ 79 w 150"/>
                  <a:gd name="T1" fmla="*/ 385 h 344"/>
                  <a:gd name="T2" fmla="*/ 73 w 150"/>
                  <a:gd name="T3" fmla="*/ 417 h 344"/>
                  <a:gd name="T4" fmla="*/ 0 w 150"/>
                  <a:gd name="T5" fmla="*/ 439 h 344"/>
                  <a:gd name="T6" fmla="*/ 116 w 150"/>
                  <a:gd name="T7" fmla="*/ 0 h 344"/>
                  <a:gd name="T8" fmla="*/ 191 w 150"/>
                  <a:gd name="T9" fmla="*/ 0 h 344"/>
                  <a:gd name="T10" fmla="*/ 169 w 150"/>
                  <a:gd name="T11" fmla="*/ 56 h 344"/>
                  <a:gd name="T12" fmla="*/ 79 w 150"/>
                  <a:gd name="T13" fmla="*/ 385 h 3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0" h="344">
                    <a:moveTo>
                      <a:pt x="62" y="302"/>
                    </a:moveTo>
                    <a:cubicBezTo>
                      <a:pt x="57" y="327"/>
                      <a:pt x="57" y="327"/>
                      <a:pt x="57" y="327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21" y="211"/>
                      <a:pt x="57" y="90"/>
                      <a:pt x="91" y="0"/>
                    </a:cubicBezTo>
                    <a:cubicBezTo>
                      <a:pt x="91" y="0"/>
                      <a:pt x="114" y="0"/>
                      <a:pt x="150" y="0"/>
                    </a:cubicBezTo>
                    <a:cubicBezTo>
                      <a:pt x="148" y="6"/>
                      <a:pt x="135" y="37"/>
                      <a:pt x="133" y="44"/>
                    </a:cubicBezTo>
                    <a:cubicBezTo>
                      <a:pt x="103" y="132"/>
                      <a:pt x="77" y="209"/>
                      <a:pt x="62" y="302"/>
                    </a:cubicBezTo>
                  </a:path>
                </a:pathLst>
              </a:custGeom>
              <a:solidFill>
                <a:srgbClr val="3942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32" name="Freeform 32"/>
              <p:cNvSpPr/>
              <p:nvPr/>
            </p:nvSpPr>
            <p:spPr bwMode="auto">
              <a:xfrm>
                <a:off x="366" y="1739"/>
                <a:ext cx="290" cy="276"/>
              </a:xfrm>
              <a:custGeom>
                <a:avLst/>
                <a:gdLst>
                  <a:gd name="T0" fmla="*/ 0 w 228"/>
                  <a:gd name="T1" fmla="*/ 0 h 216"/>
                  <a:gd name="T2" fmla="*/ 249 w 228"/>
                  <a:gd name="T3" fmla="*/ 0 h 216"/>
                  <a:gd name="T4" fmla="*/ 132 w 228"/>
                  <a:gd name="T5" fmla="*/ 266 h 216"/>
                  <a:gd name="T6" fmla="*/ 1 w 228"/>
                  <a:gd name="T7" fmla="*/ 276 h 216"/>
                  <a:gd name="T8" fmla="*/ 0 w 228"/>
                  <a:gd name="T9" fmla="*/ 0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8" h="216">
                    <a:moveTo>
                      <a:pt x="0" y="0"/>
                    </a:moveTo>
                    <a:cubicBezTo>
                      <a:pt x="103" y="0"/>
                      <a:pt x="183" y="0"/>
                      <a:pt x="196" y="0"/>
                    </a:cubicBezTo>
                    <a:cubicBezTo>
                      <a:pt x="228" y="0"/>
                      <a:pt x="166" y="204"/>
                      <a:pt x="104" y="208"/>
                    </a:cubicBezTo>
                    <a:cubicBezTo>
                      <a:pt x="60" y="212"/>
                      <a:pt x="29" y="214"/>
                      <a:pt x="1" y="216"/>
                    </a:cubicBezTo>
                    <a:cubicBezTo>
                      <a:pt x="0" y="141"/>
                      <a:pt x="0" y="58"/>
                      <a:pt x="0" y="0"/>
                    </a:cubicBezTo>
                  </a:path>
                </a:pathLst>
              </a:custGeom>
              <a:solidFill>
                <a:srgbClr val="3942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33" name="Freeform 33"/>
              <p:cNvSpPr/>
              <p:nvPr/>
            </p:nvSpPr>
            <p:spPr bwMode="auto">
              <a:xfrm>
                <a:off x="-155" y="2043"/>
                <a:ext cx="442" cy="403"/>
              </a:xfrm>
              <a:custGeom>
                <a:avLst/>
                <a:gdLst>
                  <a:gd name="T0" fmla="*/ 442 w 347"/>
                  <a:gd name="T1" fmla="*/ 0 h 316"/>
                  <a:gd name="T2" fmla="*/ 364 w 347"/>
                  <a:gd name="T3" fmla="*/ 5 h 316"/>
                  <a:gd name="T4" fmla="*/ 265 w 347"/>
                  <a:gd name="T5" fmla="*/ 75 h 316"/>
                  <a:gd name="T6" fmla="*/ 36 w 347"/>
                  <a:gd name="T7" fmla="*/ 75 h 316"/>
                  <a:gd name="T8" fmla="*/ 0 w 347"/>
                  <a:gd name="T9" fmla="*/ 403 h 316"/>
                  <a:gd name="T10" fmla="*/ 442 w 347"/>
                  <a:gd name="T11" fmla="*/ 326 h 316"/>
                  <a:gd name="T12" fmla="*/ 442 w 347"/>
                  <a:gd name="T13" fmla="*/ 0 h 3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7" h="316">
                    <a:moveTo>
                      <a:pt x="347" y="0"/>
                    </a:moveTo>
                    <a:cubicBezTo>
                      <a:pt x="330" y="2"/>
                      <a:pt x="297" y="3"/>
                      <a:pt x="286" y="4"/>
                    </a:cubicBezTo>
                    <a:cubicBezTo>
                      <a:pt x="249" y="8"/>
                      <a:pt x="208" y="59"/>
                      <a:pt x="20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10" y="144"/>
                      <a:pt x="4" y="247"/>
                      <a:pt x="0" y="316"/>
                    </a:cubicBezTo>
                    <a:cubicBezTo>
                      <a:pt x="347" y="256"/>
                      <a:pt x="347" y="256"/>
                      <a:pt x="347" y="256"/>
                    </a:cubicBezTo>
                    <a:cubicBezTo>
                      <a:pt x="347" y="0"/>
                      <a:pt x="347" y="0"/>
                      <a:pt x="347" y="0"/>
                    </a:cubicBezTo>
                  </a:path>
                </a:pathLst>
              </a:custGeom>
              <a:solidFill>
                <a:srgbClr val="EE75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34" name="Freeform 34"/>
              <p:cNvSpPr/>
              <p:nvPr/>
            </p:nvSpPr>
            <p:spPr bwMode="auto">
              <a:xfrm>
                <a:off x="-112" y="1739"/>
                <a:ext cx="403" cy="360"/>
              </a:xfrm>
              <a:custGeom>
                <a:avLst/>
                <a:gdLst>
                  <a:gd name="T0" fmla="*/ 17 w 316"/>
                  <a:gd name="T1" fmla="*/ 278 h 282"/>
                  <a:gd name="T2" fmla="*/ 17 w 316"/>
                  <a:gd name="T3" fmla="*/ 278 h 282"/>
                  <a:gd name="T4" fmla="*/ 17 w 316"/>
                  <a:gd name="T5" fmla="*/ 278 h 282"/>
                  <a:gd name="T6" fmla="*/ 23 w 316"/>
                  <a:gd name="T7" fmla="*/ 251 h 282"/>
                  <a:gd name="T8" fmla="*/ 24 w 316"/>
                  <a:gd name="T9" fmla="*/ 249 h 282"/>
                  <a:gd name="T10" fmla="*/ 38 w 316"/>
                  <a:gd name="T11" fmla="*/ 195 h 282"/>
                  <a:gd name="T12" fmla="*/ 40 w 316"/>
                  <a:gd name="T13" fmla="*/ 193 h 282"/>
                  <a:gd name="T14" fmla="*/ 56 w 316"/>
                  <a:gd name="T15" fmla="*/ 139 h 282"/>
                  <a:gd name="T16" fmla="*/ 57 w 316"/>
                  <a:gd name="T17" fmla="*/ 135 h 282"/>
                  <a:gd name="T18" fmla="*/ 75 w 316"/>
                  <a:gd name="T19" fmla="*/ 83 h 282"/>
                  <a:gd name="T20" fmla="*/ 77 w 316"/>
                  <a:gd name="T21" fmla="*/ 77 h 282"/>
                  <a:gd name="T22" fmla="*/ 85 w 316"/>
                  <a:gd name="T23" fmla="*/ 51 h 282"/>
                  <a:gd name="T24" fmla="*/ 98 w 316"/>
                  <a:gd name="T25" fmla="*/ 13 h 282"/>
                  <a:gd name="T26" fmla="*/ 103 w 316"/>
                  <a:gd name="T27" fmla="*/ 0 h 282"/>
                  <a:gd name="T28" fmla="*/ 402 w 316"/>
                  <a:gd name="T29" fmla="*/ 0 h 282"/>
                  <a:gd name="T30" fmla="*/ 402 w 316"/>
                  <a:gd name="T31" fmla="*/ 139 h 282"/>
                  <a:gd name="T32" fmla="*/ 402 w 316"/>
                  <a:gd name="T33" fmla="*/ 176 h 282"/>
                  <a:gd name="T34" fmla="*/ 402 w 316"/>
                  <a:gd name="T35" fmla="*/ 185 h 282"/>
                  <a:gd name="T36" fmla="*/ 402 w 316"/>
                  <a:gd name="T37" fmla="*/ 194 h 282"/>
                  <a:gd name="T38" fmla="*/ 403 w 316"/>
                  <a:gd name="T39" fmla="*/ 278 h 282"/>
                  <a:gd name="T40" fmla="*/ 403 w 316"/>
                  <a:gd name="T41" fmla="*/ 282 h 282"/>
                  <a:gd name="T42" fmla="*/ 309 w 316"/>
                  <a:gd name="T43" fmla="*/ 290 h 282"/>
                  <a:gd name="T44" fmla="*/ 209 w 316"/>
                  <a:gd name="T45" fmla="*/ 360 h 282"/>
                  <a:gd name="T46" fmla="*/ 0 w 316"/>
                  <a:gd name="T47" fmla="*/ 360 h 282"/>
                  <a:gd name="T48" fmla="*/ 17 w 316"/>
                  <a:gd name="T49" fmla="*/ 278 h 28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16" h="282">
                    <a:moveTo>
                      <a:pt x="13" y="218"/>
                    </a:moveTo>
                    <a:cubicBezTo>
                      <a:pt x="13" y="218"/>
                      <a:pt x="13" y="218"/>
                      <a:pt x="13" y="218"/>
                    </a:cubicBezTo>
                    <a:cubicBezTo>
                      <a:pt x="13" y="218"/>
                      <a:pt x="13" y="218"/>
                      <a:pt x="13" y="218"/>
                    </a:cubicBezTo>
                    <a:cubicBezTo>
                      <a:pt x="15" y="211"/>
                      <a:pt x="16" y="204"/>
                      <a:pt x="18" y="197"/>
                    </a:cubicBezTo>
                    <a:cubicBezTo>
                      <a:pt x="18" y="196"/>
                      <a:pt x="19" y="196"/>
                      <a:pt x="19" y="195"/>
                    </a:cubicBezTo>
                    <a:cubicBezTo>
                      <a:pt x="22" y="181"/>
                      <a:pt x="26" y="167"/>
                      <a:pt x="30" y="153"/>
                    </a:cubicBezTo>
                    <a:cubicBezTo>
                      <a:pt x="31" y="152"/>
                      <a:pt x="31" y="152"/>
                      <a:pt x="31" y="151"/>
                    </a:cubicBezTo>
                    <a:cubicBezTo>
                      <a:pt x="35" y="137"/>
                      <a:pt x="40" y="123"/>
                      <a:pt x="44" y="109"/>
                    </a:cubicBezTo>
                    <a:cubicBezTo>
                      <a:pt x="44" y="108"/>
                      <a:pt x="45" y="107"/>
                      <a:pt x="45" y="106"/>
                    </a:cubicBezTo>
                    <a:cubicBezTo>
                      <a:pt x="49" y="93"/>
                      <a:pt x="54" y="79"/>
                      <a:pt x="59" y="65"/>
                    </a:cubicBezTo>
                    <a:cubicBezTo>
                      <a:pt x="59" y="63"/>
                      <a:pt x="60" y="62"/>
                      <a:pt x="60" y="60"/>
                    </a:cubicBezTo>
                    <a:cubicBezTo>
                      <a:pt x="63" y="53"/>
                      <a:pt x="65" y="47"/>
                      <a:pt x="67" y="40"/>
                    </a:cubicBezTo>
                    <a:cubicBezTo>
                      <a:pt x="70" y="30"/>
                      <a:pt x="74" y="20"/>
                      <a:pt x="77" y="1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146" y="0"/>
                      <a:pt x="237" y="0"/>
                      <a:pt x="315" y="0"/>
                    </a:cubicBezTo>
                    <a:cubicBezTo>
                      <a:pt x="314" y="29"/>
                      <a:pt x="315" y="65"/>
                      <a:pt x="315" y="109"/>
                    </a:cubicBezTo>
                    <a:cubicBezTo>
                      <a:pt x="315" y="119"/>
                      <a:pt x="315" y="129"/>
                      <a:pt x="315" y="138"/>
                    </a:cubicBezTo>
                    <a:cubicBezTo>
                      <a:pt x="315" y="141"/>
                      <a:pt x="315" y="143"/>
                      <a:pt x="315" y="145"/>
                    </a:cubicBezTo>
                    <a:cubicBezTo>
                      <a:pt x="315" y="148"/>
                      <a:pt x="315" y="150"/>
                      <a:pt x="315" y="152"/>
                    </a:cubicBezTo>
                    <a:cubicBezTo>
                      <a:pt x="316" y="176"/>
                      <a:pt x="316" y="198"/>
                      <a:pt x="316" y="218"/>
                    </a:cubicBezTo>
                    <a:cubicBezTo>
                      <a:pt x="316" y="219"/>
                      <a:pt x="316" y="220"/>
                      <a:pt x="316" y="221"/>
                    </a:cubicBezTo>
                    <a:cubicBezTo>
                      <a:pt x="286" y="223"/>
                      <a:pt x="258" y="225"/>
                      <a:pt x="242" y="227"/>
                    </a:cubicBezTo>
                    <a:cubicBezTo>
                      <a:pt x="205" y="230"/>
                      <a:pt x="164" y="282"/>
                      <a:pt x="164" y="282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4" y="260"/>
                      <a:pt x="8" y="239"/>
                      <a:pt x="13" y="218"/>
                    </a:cubicBezTo>
                    <a:close/>
                  </a:path>
                </a:pathLst>
              </a:custGeom>
              <a:solidFill>
                <a:srgbClr val="3942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35" name="Freeform 35"/>
              <p:cNvSpPr/>
              <p:nvPr/>
            </p:nvSpPr>
            <p:spPr bwMode="auto">
              <a:xfrm>
                <a:off x="-162" y="2069"/>
                <a:ext cx="449" cy="396"/>
              </a:xfrm>
              <a:custGeom>
                <a:avLst/>
                <a:gdLst>
                  <a:gd name="T0" fmla="*/ 36 w 352"/>
                  <a:gd name="T1" fmla="*/ 74 h 310"/>
                  <a:gd name="T2" fmla="*/ 272 w 352"/>
                  <a:gd name="T3" fmla="*/ 74 h 310"/>
                  <a:gd name="T4" fmla="*/ 371 w 352"/>
                  <a:gd name="T5" fmla="*/ 4 h 310"/>
                  <a:gd name="T6" fmla="*/ 449 w 352"/>
                  <a:gd name="T7" fmla="*/ 0 h 310"/>
                  <a:gd name="T8" fmla="*/ 449 w 352"/>
                  <a:gd name="T9" fmla="*/ 326 h 310"/>
                  <a:gd name="T10" fmla="*/ 0 w 352"/>
                  <a:gd name="T11" fmla="*/ 396 h 310"/>
                  <a:gd name="T12" fmla="*/ 36 w 352"/>
                  <a:gd name="T13" fmla="*/ 74 h 3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2" h="310">
                    <a:moveTo>
                      <a:pt x="28" y="58"/>
                    </a:moveTo>
                    <a:cubicBezTo>
                      <a:pt x="213" y="58"/>
                      <a:pt x="213" y="58"/>
                      <a:pt x="213" y="58"/>
                    </a:cubicBezTo>
                    <a:cubicBezTo>
                      <a:pt x="213" y="58"/>
                      <a:pt x="254" y="7"/>
                      <a:pt x="291" y="3"/>
                    </a:cubicBezTo>
                    <a:cubicBezTo>
                      <a:pt x="302" y="2"/>
                      <a:pt x="335" y="1"/>
                      <a:pt x="352" y="0"/>
                    </a:cubicBezTo>
                    <a:cubicBezTo>
                      <a:pt x="352" y="255"/>
                      <a:pt x="352" y="255"/>
                      <a:pt x="352" y="255"/>
                    </a:cubicBezTo>
                    <a:cubicBezTo>
                      <a:pt x="0" y="310"/>
                      <a:pt x="0" y="310"/>
                      <a:pt x="0" y="310"/>
                    </a:cubicBezTo>
                    <a:cubicBezTo>
                      <a:pt x="4" y="241"/>
                      <a:pt x="10" y="143"/>
                      <a:pt x="28" y="58"/>
                    </a:cubicBezTo>
                    <a:close/>
                  </a:path>
                </a:pathLst>
              </a:custGeom>
              <a:solidFill>
                <a:srgbClr val="FD40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36" name="Freeform 36"/>
              <p:cNvSpPr/>
              <p:nvPr/>
            </p:nvSpPr>
            <p:spPr bwMode="auto">
              <a:xfrm>
                <a:off x="-194" y="2408"/>
                <a:ext cx="1187" cy="76"/>
              </a:xfrm>
              <a:custGeom>
                <a:avLst/>
                <a:gdLst>
                  <a:gd name="T0" fmla="*/ 0 w 1187"/>
                  <a:gd name="T1" fmla="*/ 76 h 76"/>
                  <a:gd name="T2" fmla="*/ 527 w 1187"/>
                  <a:gd name="T3" fmla="*/ 0 h 76"/>
                  <a:gd name="T4" fmla="*/ 1187 w 1187"/>
                  <a:gd name="T5" fmla="*/ 0 h 7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87" h="76">
                    <a:moveTo>
                      <a:pt x="0" y="76"/>
                    </a:moveTo>
                    <a:lnTo>
                      <a:pt x="527" y="0"/>
                    </a:lnTo>
                    <a:lnTo>
                      <a:pt x="1187" y="0"/>
                    </a:lnTo>
                  </a:path>
                </a:pathLst>
              </a:custGeom>
              <a:noFill/>
              <a:ln w="26988" cap="flat">
                <a:solidFill>
                  <a:srgbClr val="C7413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37" name="Freeform 37"/>
              <p:cNvSpPr/>
              <p:nvPr/>
            </p:nvSpPr>
            <p:spPr bwMode="auto">
              <a:xfrm>
                <a:off x="-322" y="2469"/>
                <a:ext cx="1312" cy="514"/>
              </a:xfrm>
              <a:custGeom>
                <a:avLst/>
                <a:gdLst>
                  <a:gd name="T0" fmla="*/ 138 w 1030"/>
                  <a:gd name="T1" fmla="*/ 0 h 403"/>
                  <a:gd name="T2" fmla="*/ 138 w 1030"/>
                  <a:gd name="T3" fmla="*/ 310 h 403"/>
                  <a:gd name="T4" fmla="*/ 299 w 1030"/>
                  <a:gd name="T5" fmla="*/ 310 h 403"/>
                  <a:gd name="T6" fmla="*/ 331 w 1030"/>
                  <a:gd name="T7" fmla="*/ 300 h 403"/>
                  <a:gd name="T8" fmla="*/ 334 w 1030"/>
                  <a:gd name="T9" fmla="*/ 295 h 403"/>
                  <a:gd name="T10" fmla="*/ 568 w 1030"/>
                  <a:gd name="T11" fmla="*/ 14 h 403"/>
                  <a:gd name="T12" fmla="*/ 832 w 1030"/>
                  <a:gd name="T13" fmla="*/ 14 h 403"/>
                  <a:gd name="T14" fmla="*/ 1030 w 1030"/>
                  <a:gd name="T15" fmla="*/ 203 h 403"/>
                  <a:gd name="T16" fmla="*/ 1060 w 1030"/>
                  <a:gd name="T17" fmla="*/ 203 h 403"/>
                  <a:gd name="T18" fmla="*/ 1060 w 1030"/>
                  <a:gd name="T19" fmla="*/ 140 h 403"/>
                  <a:gd name="T20" fmla="*/ 1312 w 1030"/>
                  <a:gd name="T21" fmla="*/ 140 h 403"/>
                  <a:gd name="T22" fmla="*/ 1312 w 1030"/>
                  <a:gd name="T23" fmla="*/ 386 h 403"/>
                  <a:gd name="T24" fmla="*/ 1085 w 1030"/>
                  <a:gd name="T25" fmla="*/ 514 h 403"/>
                  <a:gd name="T26" fmla="*/ 316 w 1030"/>
                  <a:gd name="T27" fmla="*/ 514 h 403"/>
                  <a:gd name="T28" fmla="*/ 316 w 1030"/>
                  <a:gd name="T29" fmla="*/ 386 h 403"/>
                  <a:gd name="T30" fmla="*/ 316 w 1030"/>
                  <a:gd name="T31" fmla="*/ 379 h 403"/>
                  <a:gd name="T32" fmla="*/ 316 w 1030"/>
                  <a:gd name="T33" fmla="*/ 374 h 403"/>
                  <a:gd name="T34" fmla="*/ 303 w 1030"/>
                  <a:gd name="T35" fmla="*/ 335 h 403"/>
                  <a:gd name="T36" fmla="*/ 159 w 1030"/>
                  <a:gd name="T37" fmla="*/ 335 h 403"/>
                  <a:gd name="T38" fmla="*/ 0 w 1030"/>
                  <a:gd name="T39" fmla="*/ 335 h 403"/>
                  <a:gd name="T40" fmla="*/ 0 w 1030"/>
                  <a:gd name="T41" fmla="*/ 20 h 403"/>
                  <a:gd name="T42" fmla="*/ 25 w 1030"/>
                  <a:gd name="T43" fmla="*/ 0 h 403"/>
                  <a:gd name="T44" fmla="*/ 138 w 1030"/>
                  <a:gd name="T45" fmla="*/ 0 h 40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030" h="403">
                    <a:moveTo>
                      <a:pt x="108" y="0"/>
                    </a:moveTo>
                    <a:cubicBezTo>
                      <a:pt x="108" y="243"/>
                      <a:pt x="108" y="243"/>
                      <a:pt x="108" y="243"/>
                    </a:cubicBezTo>
                    <a:cubicBezTo>
                      <a:pt x="108" y="243"/>
                      <a:pt x="218" y="243"/>
                      <a:pt x="235" y="243"/>
                    </a:cubicBezTo>
                    <a:cubicBezTo>
                      <a:pt x="251" y="243"/>
                      <a:pt x="256" y="240"/>
                      <a:pt x="260" y="235"/>
                    </a:cubicBezTo>
                    <a:cubicBezTo>
                      <a:pt x="260" y="233"/>
                      <a:pt x="261" y="232"/>
                      <a:pt x="262" y="231"/>
                    </a:cubicBezTo>
                    <a:cubicBezTo>
                      <a:pt x="292" y="134"/>
                      <a:pt x="375" y="11"/>
                      <a:pt x="446" y="11"/>
                    </a:cubicBezTo>
                    <a:cubicBezTo>
                      <a:pt x="537" y="11"/>
                      <a:pt x="554" y="11"/>
                      <a:pt x="653" y="11"/>
                    </a:cubicBezTo>
                    <a:cubicBezTo>
                      <a:pt x="712" y="11"/>
                      <a:pt x="770" y="83"/>
                      <a:pt x="809" y="159"/>
                    </a:cubicBezTo>
                    <a:cubicBezTo>
                      <a:pt x="809" y="161"/>
                      <a:pt x="832" y="159"/>
                      <a:pt x="832" y="159"/>
                    </a:cubicBezTo>
                    <a:cubicBezTo>
                      <a:pt x="832" y="110"/>
                      <a:pt x="832" y="110"/>
                      <a:pt x="832" y="110"/>
                    </a:cubicBezTo>
                    <a:cubicBezTo>
                      <a:pt x="1030" y="110"/>
                      <a:pt x="1030" y="110"/>
                      <a:pt x="1030" y="110"/>
                    </a:cubicBezTo>
                    <a:cubicBezTo>
                      <a:pt x="1030" y="110"/>
                      <a:pt x="1030" y="273"/>
                      <a:pt x="1030" y="303"/>
                    </a:cubicBezTo>
                    <a:cubicBezTo>
                      <a:pt x="1030" y="365"/>
                      <a:pt x="852" y="403"/>
                      <a:pt x="852" y="403"/>
                    </a:cubicBezTo>
                    <a:cubicBezTo>
                      <a:pt x="248" y="403"/>
                      <a:pt x="248" y="403"/>
                      <a:pt x="248" y="403"/>
                    </a:cubicBezTo>
                    <a:cubicBezTo>
                      <a:pt x="248" y="403"/>
                      <a:pt x="248" y="346"/>
                      <a:pt x="248" y="303"/>
                    </a:cubicBezTo>
                    <a:cubicBezTo>
                      <a:pt x="248" y="301"/>
                      <a:pt x="248" y="299"/>
                      <a:pt x="248" y="297"/>
                    </a:cubicBezTo>
                    <a:cubicBezTo>
                      <a:pt x="248" y="296"/>
                      <a:pt x="248" y="295"/>
                      <a:pt x="248" y="293"/>
                    </a:cubicBezTo>
                    <a:cubicBezTo>
                      <a:pt x="250" y="277"/>
                      <a:pt x="252" y="263"/>
                      <a:pt x="238" y="263"/>
                    </a:cubicBezTo>
                    <a:cubicBezTo>
                      <a:pt x="226" y="263"/>
                      <a:pt x="125" y="263"/>
                      <a:pt x="125" y="263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08" y="0"/>
                      <a:pt x="108" y="0"/>
                      <a:pt x="108" y="0"/>
                    </a:cubicBezTo>
                  </a:path>
                </a:pathLst>
              </a:custGeom>
              <a:solidFill>
                <a:srgbClr val="434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38" name="Rectangle 38"/>
              <p:cNvSpPr>
                <a:spLocks noChangeArrowheads="1"/>
              </p:cNvSpPr>
              <p:nvPr/>
            </p:nvSpPr>
            <p:spPr bwMode="auto">
              <a:xfrm>
                <a:off x="580" y="2709"/>
                <a:ext cx="2762" cy="310"/>
              </a:xfrm>
              <a:prstGeom prst="rect">
                <a:avLst/>
              </a:prstGeom>
              <a:solidFill>
                <a:srgbClr val="454F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39" name="Rectangle 39"/>
              <p:cNvSpPr>
                <a:spLocks noChangeArrowheads="1"/>
              </p:cNvSpPr>
              <p:nvPr/>
            </p:nvSpPr>
            <p:spPr bwMode="auto">
              <a:xfrm>
                <a:off x="580" y="2709"/>
                <a:ext cx="276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40" name="Freeform 40"/>
              <p:cNvSpPr>
                <a:spLocks noEditPoints="1"/>
              </p:cNvSpPr>
              <p:nvPr/>
            </p:nvSpPr>
            <p:spPr bwMode="auto">
              <a:xfrm>
                <a:off x="701" y="2709"/>
                <a:ext cx="1024" cy="310"/>
              </a:xfrm>
              <a:custGeom>
                <a:avLst/>
                <a:gdLst>
                  <a:gd name="T0" fmla="*/ 79 w 804"/>
                  <a:gd name="T1" fmla="*/ 0 h 243"/>
                  <a:gd name="T2" fmla="*/ 0 w 804"/>
                  <a:gd name="T3" fmla="*/ 0 h 243"/>
                  <a:gd name="T4" fmla="*/ 39 w 804"/>
                  <a:gd name="T5" fmla="*/ 152 h 243"/>
                  <a:gd name="T6" fmla="*/ 39 w 804"/>
                  <a:gd name="T7" fmla="*/ 310 h 243"/>
                  <a:gd name="T8" fmla="*/ 79 w 804"/>
                  <a:gd name="T9" fmla="*/ 310 h 243"/>
                  <a:gd name="T10" fmla="*/ 79 w 804"/>
                  <a:gd name="T11" fmla="*/ 0 h 243"/>
                  <a:gd name="T12" fmla="*/ 1024 w 804"/>
                  <a:gd name="T13" fmla="*/ 0 h 243"/>
                  <a:gd name="T14" fmla="*/ 977 w 804"/>
                  <a:gd name="T15" fmla="*/ 0 h 243"/>
                  <a:gd name="T16" fmla="*/ 977 w 804"/>
                  <a:gd name="T17" fmla="*/ 310 h 243"/>
                  <a:gd name="T18" fmla="*/ 1024 w 804"/>
                  <a:gd name="T19" fmla="*/ 310 h 243"/>
                  <a:gd name="T20" fmla="*/ 1024 w 804"/>
                  <a:gd name="T21" fmla="*/ 0 h 24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04" h="243">
                    <a:moveTo>
                      <a:pt x="6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9" y="46"/>
                      <a:pt x="31" y="90"/>
                      <a:pt x="31" y="119"/>
                    </a:cubicBezTo>
                    <a:cubicBezTo>
                      <a:pt x="31" y="176"/>
                      <a:pt x="31" y="236"/>
                      <a:pt x="31" y="243"/>
                    </a:cubicBezTo>
                    <a:cubicBezTo>
                      <a:pt x="62" y="243"/>
                      <a:pt x="62" y="243"/>
                      <a:pt x="62" y="243"/>
                    </a:cubicBezTo>
                    <a:cubicBezTo>
                      <a:pt x="62" y="0"/>
                      <a:pt x="62" y="0"/>
                      <a:pt x="62" y="0"/>
                    </a:cubicBezTo>
                    <a:moveTo>
                      <a:pt x="804" y="0"/>
                    </a:moveTo>
                    <a:cubicBezTo>
                      <a:pt x="767" y="0"/>
                      <a:pt x="767" y="0"/>
                      <a:pt x="767" y="0"/>
                    </a:cubicBezTo>
                    <a:cubicBezTo>
                      <a:pt x="767" y="243"/>
                      <a:pt x="767" y="243"/>
                      <a:pt x="767" y="243"/>
                    </a:cubicBezTo>
                    <a:cubicBezTo>
                      <a:pt x="804" y="243"/>
                      <a:pt x="804" y="243"/>
                      <a:pt x="804" y="243"/>
                    </a:cubicBezTo>
                    <a:cubicBezTo>
                      <a:pt x="804" y="0"/>
                      <a:pt x="804" y="0"/>
                      <a:pt x="804" y="0"/>
                    </a:cubicBezTo>
                  </a:path>
                </a:pathLst>
              </a:custGeom>
              <a:solidFill>
                <a:srgbClr val="272E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41" name="Freeform 41"/>
              <p:cNvSpPr/>
              <p:nvPr/>
            </p:nvSpPr>
            <p:spPr bwMode="auto">
              <a:xfrm>
                <a:off x="2395" y="2709"/>
                <a:ext cx="841" cy="310"/>
              </a:xfrm>
              <a:custGeom>
                <a:avLst/>
                <a:gdLst>
                  <a:gd name="T0" fmla="*/ 841 w 841"/>
                  <a:gd name="T1" fmla="*/ 0 h 310"/>
                  <a:gd name="T2" fmla="*/ 469 w 841"/>
                  <a:gd name="T3" fmla="*/ 0 h 310"/>
                  <a:gd name="T4" fmla="*/ 0 w 841"/>
                  <a:gd name="T5" fmla="*/ 0 h 310"/>
                  <a:gd name="T6" fmla="*/ 0 w 841"/>
                  <a:gd name="T7" fmla="*/ 310 h 310"/>
                  <a:gd name="T8" fmla="*/ 841 w 841"/>
                  <a:gd name="T9" fmla="*/ 310 h 310"/>
                  <a:gd name="T10" fmla="*/ 841 w 841"/>
                  <a:gd name="T11" fmla="*/ 0 h 3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41" h="310">
                    <a:moveTo>
                      <a:pt x="841" y="0"/>
                    </a:moveTo>
                    <a:lnTo>
                      <a:pt x="469" y="0"/>
                    </a:lnTo>
                    <a:lnTo>
                      <a:pt x="0" y="0"/>
                    </a:lnTo>
                    <a:lnTo>
                      <a:pt x="0" y="310"/>
                    </a:lnTo>
                    <a:lnTo>
                      <a:pt x="841" y="310"/>
                    </a:lnTo>
                    <a:lnTo>
                      <a:pt x="841" y="0"/>
                    </a:lnTo>
                    <a:close/>
                  </a:path>
                </a:pathLst>
              </a:custGeom>
              <a:solidFill>
                <a:srgbClr val="272E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42" name="Freeform 42"/>
              <p:cNvSpPr/>
              <p:nvPr/>
            </p:nvSpPr>
            <p:spPr bwMode="auto">
              <a:xfrm>
                <a:off x="2395" y="2709"/>
                <a:ext cx="841" cy="310"/>
              </a:xfrm>
              <a:custGeom>
                <a:avLst/>
                <a:gdLst>
                  <a:gd name="T0" fmla="*/ 841 w 841"/>
                  <a:gd name="T1" fmla="*/ 0 h 310"/>
                  <a:gd name="T2" fmla="*/ 469 w 841"/>
                  <a:gd name="T3" fmla="*/ 0 h 310"/>
                  <a:gd name="T4" fmla="*/ 0 w 841"/>
                  <a:gd name="T5" fmla="*/ 0 h 310"/>
                  <a:gd name="T6" fmla="*/ 0 w 841"/>
                  <a:gd name="T7" fmla="*/ 310 h 310"/>
                  <a:gd name="T8" fmla="*/ 841 w 841"/>
                  <a:gd name="T9" fmla="*/ 310 h 310"/>
                  <a:gd name="T10" fmla="*/ 841 w 841"/>
                  <a:gd name="T11" fmla="*/ 0 h 3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41" h="310">
                    <a:moveTo>
                      <a:pt x="841" y="0"/>
                    </a:moveTo>
                    <a:lnTo>
                      <a:pt x="469" y="0"/>
                    </a:lnTo>
                    <a:lnTo>
                      <a:pt x="0" y="0"/>
                    </a:lnTo>
                    <a:lnTo>
                      <a:pt x="0" y="310"/>
                    </a:lnTo>
                    <a:lnTo>
                      <a:pt x="841" y="310"/>
                    </a:lnTo>
                    <a:lnTo>
                      <a:pt x="8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43" name="Freeform 43"/>
              <p:cNvSpPr/>
              <p:nvPr/>
            </p:nvSpPr>
            <p:spPr bwMode="auto">
              <a:xfrm>
                <a:off x="23" y="2504"/>
                <a:ext cx="717" cy="516"/>
              </a:xfrm>
              <a:custGeom>
                <a:avLst/>
                <a:gdLst>
                  <a:gd name="T0" fmla="*/ 0 w 563"/>
                  <a:gd name="T1" fmla="*/ 511 h 404"/>
                  <a:gd name="T2" fmla="*/ 0 w 563"/>
                  <a:gd name="T3" fmla="*/ 356 h 404"/>
                  <a:gd name="T4" fmla="*/ 237 w 563"/>
                  <a:gd name="T5" fmla="*/ 0 h 404"/>
                  <a:gd name="T6" fmla="*/ 484 w 563"/>
                  <a:gd name="T7" fmla="*/ 0 h 404"/>
                  <a:gd name="T8" fmla="*/ 717 w 563"/>
                  <a:gd name="T9" fmla="*/ 356 h 404"/>
                  <a:gd name="T10" fmla="*/ 717 w 563"/>
                  <a:gd name="T11" fmla="*/ 516 h 404"/>
                  <a:gd name="T12" fmla="*/ 0 w 563"/>
                  <a:gd name="T13" fmla="*/ 511 h 4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63" h="404">
                    <a:moveTo>
                      <a:pt x="0" y="400"/>
                    </a:moveTo>
                    <a:cubicBezTo>
                      <a:pt x="0" y="400"/>
                      <a:pt x="0" y="322"/>
                      <a:pt x="0" y="279"/>
                    </a:cubicBezTo>
                    <a:cubicBezTo>
                      <a:pt x="0" y="193"/>
                      <a:pt x="98" y="0"/>
                      <a:pt x="186" y="0"/>
                    </a:cubicBezTo>
                    <a:cubicBezTo>
                      <a:pt x="273" y="0"/>
                      <a:pt x="285" y="0"/>
                      <a:pt x="380" y="0"/>
                    </a:cubicBezTo>
                    <a:cubicBezTo>
                      <a:pt x="475" y="0"/>
                      <a:pt x="563" y="199"/>
                      <a:pt x="563" y="279"/>
                    </a:cubicBezTo>
                    <a:cubicBezTo>
                      <a:pt x="563" y="340"/>
                      <a:pt x="563" y="404"/>
                      <a:pt x="563" y="404"/>
                    </a:cubicBezTo>
                    <a:cubicBezTo>
                      <a:pt x="0" y="400"/>
                      <a:pt x="0" y="400"/>
                      <a:pt x="0" y="400"/>
                    </a:cubicBezTo>
                  </a:path>
                </a:pathLst>
              </a:custGeom>
              <a:solidFill>
                <a:srgbClr val="434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44" name="Freeform 44"/>
              <p:cNvSpPr/>
              <p:nvPr/>
            </p:nvSpPr>
            <p:spPr bwMode="auto">
              <a:xfrm>
                <a:off x="75" y="2585"/>
                <a:ext cx="623" cy="506"/>
              </a:xfrm>
              <a:custGeom>
                <a:avLst/>
                <a:gdLst>
                  <a:gd name="T0" fmla="*/ 0 w 489"/>
                  <a:gd name="T1" fmla="*/ 506 h 397"/>
                  <a:gd name="T2" fmla="*/ 0 w 489"/>
                  <a:gd name="T3" fmla="*/ 300 h 397"/>
                  <a:gd name="T4" fmla="*/ 210 w 489"/>
                  <a:gd name="T5" fmla="*/ 0 h 397"/>
                  <a:gd name="T6" fmla="*/ 406 w 489"/>
                  <a:gd name="T7" fmla="*/ 0 h 397"/>
                  <a:gd name="T8" fmla="*/ 623 w 489"/>
                  <a:gd name="T9" fmla="*/ 300 h 397"/>
                  <a:gd name="T10" fmla="*/ 623 w 489"/>
                  <a:gd name="T11" fmla="*/ 435 h 397"/>
                  <a:gd name="T12" fmla="*/ 183 w 489"/>
                  <a:gd name="T13" fmla="*/ 459 h 397"/>
                  <a:gd name="T14" fmla="*/ 80 w 489"/>
                  <a:gd name="T15" fmla="*/ 506 h 397"/>
                  <a:gd name="T16" fmla="*/ 0 w 489"/>
                  <a:gd name="T17" fmla="*/ 506 h 3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89" h="397">
                    <a:moveTo>
                      <a:pt x="0" y="397"/>
                    </a:moveTo>
                    <a:cubicBezTo>
                      <a:pt x="0" y="397"/>
                      <a:pt x="0" y="271"/>
                      <a:pt x="0" y="235"/>
                    </a:cubicBezTo>
                    <a:cubicBezTo>
                      <a:pt x="0" y="163"/>
                      <a:pt x="87" y="0"/>
                      <a:pt x="165" y="0"/>
                    </a:cubicBezTo>
                    <a:cubicBezTo>
                      <a:pt x="243" y="0"/>
                      <a:pt x="235" y="0"/>
                      <a:pt x="319" y="0"/>
                    </a:cubicBezTo>
                    <a:cubicBezTo>
                      <a:pt x="404" y="0"/>
                      <a:pt x="489" y="168"/>
                      <a:pt x="489" y="235"/>
                    </a:cubicBezTo>
                    <a:cubicBezTo>
                      <a:pt x="489" y="286"/>
                      <a:pt x="489" y="341"/>
                      <a:pt x="489" y="341"/>
                    </a:cubicBezTo>
                    <a:cubicBezTo>
                      <a:pt x="144" y="360"/>
                      <a:pt x="144" y="360"/>
                      <a:pt x="144" y="360"/>
                    </a:cubicBezTo>
                    <a:cubicBezTo>
                      <a:pt x="63" y="397"/>
                      <a:pt x="63" y="397"/>
                      <a:pt x="63" y="397"/>
                    </a:cubicBezTo>
                    <a:lnTo>
                      <a:pt x="0" y="397"/>
                    </a:lnTo>
                    <a:close/>
                  </a:path>
                </a:pathLst>
              </a:custGeom>
              <a:solidFill>
                <a:srgbClr val="1A2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45" name="Freeform 45"/>
              <p:cNvSpPr/>
              <p:nvPr/>
            </p:nvSpPr>
            <p:spPr bwMode="auto">
              <a:xfrm>
                <a:off x="-176" y="2804"/>
                <a:ext cx="217" cy="46"/>
              </a:xfrm>
              <a:custGeom>
                <a:avLst/>
                <a:gdLst>
                  <a:gd name="T0" fmla="*/ 205 w 217"/>
                  <a:gd name="T1" fmla="*/ 46 h 46"/>
                  <a:gd name="T2" fmla="*/ 0 w 217"/>
                  <a:gd name="T3" fmla="*/ 46 h 46"/>
                  <a:gd name="T4" fmla="*/ 0 w 217"/>
                  <a:gd name="T5" fmla="*/ 2 h 46"/>
                  <a:gd name="T6" fmla="*/ 0 w 217"/>
                  <a:gd name="T7" fmla="*/ 0 h 46"/>
                  <a:gd name="T8" fmla="*/ 217 w 217"/>
                  <a:gd name="T9" fmla="*/ 0 h 46"/>
                  <a:gd name="T10" fmla="*/ 205 w 217"/>
                  <a:gd name="T11" fmla="*/ 46 h 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7" h="46">
                    <a:moveTo>
                      <a:pt x="205" y="46"/>
                    </a:moveTo>
                    <a:lnTo>
                      <a:pt x="0" y="4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205" y="46"/>
                    </a:lnTo>
                    <a:close/>
                  </a:path>
                </a:pathLst>
              </a:custGeom>
              <a:solidFill>
                <a:srgbClr val="1A2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46" name="Freeform 46"/>
              <p:cNvSpPr/>
              <p:nvPr/>
            </p:nvSpPr>
            <p:spPr bwMode="auto">
              <a:xfrm>
                <a:off x="-176" y="2804"/>
                <a:ext cx="217" cy="46"/>
              </a:xfrm>
              <a:custGeom>
                <a:avLst/>
                <a:gdLst>
                  <a:gd name="T0" fmla="*/ 205 w 217"/>
                  <a:gd name="T1" fmla="*/ 46 h 46"/>
                  <a:gd name="T2" fmla="*/ 0 w 217"/>
                  <a:gd name="T3" fmla="*/ 46 h 46"/>
                  <a:gd name="T4" fmla="*/ 0 w 217"/>
                  <a:gd name="T5" fmla="*/ 2 h 46"/>
                  <a:gd name="T6" fmla="*/ 0 w 217"/>
                  <a:gd name="T7" fmla="*/ 0 h 46"/>
                  <a:gd name="T8" fmla="*/ 217 w 217"/>
                  <a:gd name="T9" fmla="*/ 0 h 46"/>
                  <a:gd name="T10" fmla="*/ 205 w 217"/>
                  <a:gd name="T11" fmla="*/ 46 h 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7" h="46">
                    <a:moveTo>
                      <a:pt x="205" y="46"/>
                    </a:moveTo>
                    <a:lnTo>
                      <a:pt x="0" y="4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205" y="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47" name="Oval 47"/>
              <p:cNvSpPr>
                <a:spLocks noChangeArrowheads="1"/>
              </p:cNvSpPr>
              <p:nvPr/>
            </p:nvSpPr>
            <p:spPr bwMode="auto">
              <a:xfrm>
                <a:off x="110" y="2649"/>
                <a:ext cx="555" cy="557"/>
              </a:xfrm>
              <a:prstGeom prst="ellipse">
                <a:avLst/>
              </a:prstGeom>
              <a:solidFill>
                <a:srgbClr val="2A2F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48" name="Oval 48"/>
              <p:cNvSpPr>
                <a:spLocks noChangeArrowheads="1"/>
              </p:cNvSpPr>
              <p:nvPr/>
            </p:nvSpPr>
            <p:spPr bwMode="auto">
              <a:xfrm>
                <a:off x="189" y="2728"/>
                <a:ext cx="397" cy="399"/>
              </a:xfrm>
              <a:prstGeom prst="ellipse">
                <a:avLst/>
              </a:prstGeom>
              <a:solidFill>
                <a:srgbClr val="A19F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49" name="Rectangle 49"/>
              <p:cNvSpPr>
                <a:spLocks noChangeArrowheads="1"/>
              </p:cNvSpPr>
              <p:nvPr/>
            </p:nvSpPr>
            <p:spPr bwMode="auto">
              <a:xfrm>
                <a:off x="161" y="2298"/>
                <a:ext cx="93" cy="44"/>
              </a:xfrm>
              <a:prstGeom prst="rect">
                <a:avLst/>
              </a:prstGeom>
              <a:solidFill>
                <a:srgbClr val="3942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50" name="Freeform 50"/>
              <p:cNvSpPr>
                <a:spLocks noEditPoints="1"/>
              </p:cNvSpPr>
              <p:nvPr/>
            </p:nvSpPr>
            <p:spPr bwMode="auto">
              <a:xfrm>
                <a:off x="19" y="2504"/>
                <a:ext cx="599" cy="300"/>
              </a:xfrm>
              <a:custGeom>
                <a:avLst/>
                <a:gdLst>
                  <a:gd name="T0" fmla="*/ 491 w 470"/>
                  <a:gd name="T1" fmla="*/ 0 h 235"/>
                  <a:gd name="T2" fmla="*/ 588 w 470"/>
                  <a:gd name="T3" fmla="*/ 52 h 235"/>
                  <a:gd name="T4" fmla="*/ 599 w 470"/>
                  <a:gd name="T5" fmla="*/ 63 h 235"/>
                  <a:gd name="T6" fmla="*/ 491 w 470"/>
                  <a:gd name="T7" fmla="*/ 0 h 235"/>
                  <a:gd name="T8" fmla="*/ 491 w 470"/>
                  <a:gd name="T9" fmla="*/ 0 h 235"/>
                  <a:gd name="T10" fmla="*/ 491 w 470"/>
                  <a:gd name="T11" fmla="*/ 0 h 235"/>
                  <a:gd name="T12" fmla="*/ 491 w 470"/>
                  <a:gd name="T13" fmla="*/ 0 h 235"/>
                  <a:gd name="T14" fmla="*/ 491 w 470"/>
                  <a:gd name="T15" fmla="*/ 0 h 235"/>
                  <a:gd name="T16" fmla="*/ 491 w 470"/>
                  <a:gd name="T17" fmla="*/ 0 h 235"/>
                  <a:gd name="T18" fmla="*/ 491 w 470"/>
                  <a:gd name="T19" fmla="*/ 0 h 235"/>
                  <a:gd name="T20" fmla="*/ 491 w 470"/>
                  <a:gd name="T21" fmla="*/ 0 h 235"/>
                  <a:gd name="T22" fmla="*/ 491 w 470"/>
                  <a:gd name="T23" fmla="*/ 0 h 235"/>
                  <a:gd name="T24" fmla="*/ 491 w 470"/>
                  <a:gd name="T25" fmla="*/ 0 h 235"/>
                  <a:gd name="T26" fmla="*/ 489 w 470"/>
                  <a:gd name="T27" fmla="*/ 0 h 235"/>
                  <a:gd name="T28" fmla="*/ 491 w 470"/>
                  <a:gd name="T29" fmla="*/ 0 h 235"/>
                  <a:gd name="T30" fmla="*/ 489 w 470"/>
                  <a:gd name="T31" fmla="*/ 0 h 235"/>
                  <a:gd name="T32" fmla="*/ 489 w 470"/>
                  <a:gd name="T33" fmla="*/ 0 h 235"/>
                  <a:gd name="T34" fmla="*/ 489 w 470"/>
                  <a:gd name="T35" fmla="*/ 0 h 235"/>
                  <a:gd name="T36" fmla="*/ 489 w 470"/>
                  <a:gd name="T37" fmla="*/ 0 h 235"/>
                  <a:gd name="T38" fmla="*/ 489 w 470"/>
                  <a:gd name="T39" fmla="*/ 0 h 235"/>
                  <a:gd name="T40" fmla="*/ 489 w 470"/>
                  <a:gd name="T41" fmla="*/ 0 h 235"/>
                  <a:gd name="T42" fmla="*/ 489 w 470"/>
                  <a:gd name="T43" fmla="*/ 0 h 235"/>
                  <a:gd name="T44" fmla="*/ 488 w 470"/>
                  <a:gd name="T45" fmla="*/ 0 h 235"/>
                  <a:gd name="T46" fmla="*/ 489 w 470"/>
                  <a:gd name="T47" fmla="*/ 0 h 235"/>
                  <a:gd name="T48" fmla="*/ 488 w 470"/>
                  <a:gd name="T49" fmla="*/ 0 h 235"/>
                  <a:gd name="T50" fmla="*/ 488 w 470"/>
                  <a:gd name="T51" fmla="*/ 0 h 235"/>
                  <a:gd name="T52" fmla="*/ 488 w 470"/>
                  <a:gd name="T53" fmla="*/ 0 h 235"/>
                  <a:gd name="T54" fmla="*/ 488 w 470"/>
                  <a:gd name="T55" fmla="*/ 0 h 235"/>
                  <a:gd name="T56" fmla="*/ 488 w 470"/>
                  <a:gd name="T57" fmla="*/ 0 h 235"/>
                  <a:gd name="T58" fmla="*/ 229 w 470"/>
                  <a:gd name="T59" fmla="*/ 0 h 235"/>
                  <a:gd name="T60" fmla="*/ 0 w 470"/>
                  <a:gd name="T61" fmla="*/ 300 h 235"/>
                  <a:gd name="T62" fmla="*/ 11 w 470"/>
                  <a:gd name="T63" fmla="*/ 300 h 235"/>
                  <a:gd name="T64" fmla="*/ 241 w 470"/>
                  <a:gd name="T65" fmla="*/ 0 h 235"/>
                  <a:gd name="T66" fmla="*/ 488 w 470"/>
                  <a:gd name="T67" fmla="*/ 0 h 235"/>
                  <a:gd name="T68" fmla="*/ 488 w 470"/>
                  <a:gd name="T69" fmla="*/ 0 h 235"/>
                  <a:gd name="T70" fmla="*/ 488 w 470"/>
                  <a:gd name="T71" fmla="*/ 0 h 23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470" h="235">
                    <a:moveTo>
                      <a:pt x="385" y="0"/>
                    </a:moveTo>
                    <a:cubicBezTo>
                      <a:pt x="412" y="1"/>
                      <a:pt x="437" y="17"/>
                      <a:pt x="461" y="41"/>
                    </a:cubicBezTo>
                    <a:cubicBezTo>
                      <a:pt x="464" y="44"/>
                      <a:pt x="467" y="46"/>
                      <a:pt x="470" y="49"/>
                    </a:cubicBezTo>
                    <a:cubicBezTo>
                      <a:pt x="444" y="20"/>
                      <a:pt x="415" y="1"/>
                      <a:pt x="385" y="0"/>
                    </a:cubicBezTo>
                    <a:moveTo>
                      <a:pt x="385" y="0"/>
                    </a:moveTo>
                    <a:cubicBezTo>
                      <a:pt x="385" y="0"/>
                      <a:pt x="385" y="0"/>
                      <a:pt x="385" y="0"/>
                    </a:cubicBezTo>
                    <a:cubicBezTo>
                      <a:pt x="385" y="0"/>
                      <a:pt x="385" y="0"/>
                      <a:pt x="385" y="0"/>
                    </a:cubicBezTo>
                    <a:moveTo>
                      <a:pt x="385" y="0"/>
                    </a:moveTo>
                    <a:cubicBezTo>
                      <a:pt x="385" y="0"/>
                      <a:pt x="385" y="0"/>
                      <a:pt x="385" y="0"/>
                    </a:cubicBezTo>
                    <a:cubicBezTo>
                      <a:pt x="385" y="0"/>
                      <a:pt x="385" y="0"/>
                      <a:pt x="385" y="0"/>
                    </a:cubicBezTo>
                    <a:moveTo>
                      <a:pt x="385" y="0"/>
                    </a:moveTo>
                    <a:cubicBezTo>
                      <a:pt x="385" y="0"/>
                      <a:pt x="385" y="0"/>
                      <a:pt x="385" y="0"/>
                    </a:cubicBezTo>
                    <a:cubicBezTo>
                      <a:pt x="385" y="0"/>
                      <a:pt x="385" y="0"/>
                      <a:pt x="385" y="0"/>
                    </a:cubicBezTo>
                    <a:moveTo>
                      <a:pt x="384" y="0"/>
                    </a:moveTo>
                    <a:cubicBezTo>
                      <a:pt x="384" y="0"/>
                      <a:pt x="384" y="0"/>
                      <a:pt x="385" y="0"/>
                    </a:cubicBezTo>
                    <a:cubicBezTo>
                      <a:pt x="384" y="0"/>
                      <a:pt x="384" y="0"/>
                      <a:pt x="384" y="0"/>
                    </a:cubicBezTo>
                    <a:moveTo>
                      <a:pt x="384" y="0"/>
                    </a:moveTo>
                    <a:cubicBezTo>
                      <a:pt x="384" y="0"/>
                      <a:pt x="384" y="0"/>
                      <a:pt x="384" y="0"/>
                    </a:cubicBezTo>
                    <a:cubicBezTo>
                      <a:pt x="384" y="0"/>
                      <a:pt x="384" y="0"/>
                      <a:pt x="384" y="0"/>
                    </a:cubicBezTo>
                    <a:moveTo>
                      <a:pt x="384" y="0"/>
                    </a:moveTo>
                    <a:cubicBezTo>
                      <a:pt x="384" y="0"/>
                      <a:pt x="384" y="0"/>
                      <a:pt x="384" y="0"/>
                    </a:cubicBezTo>
                    <a:cubicBezTo>
                      <a:pt x="384" y="0"/>
                      <a:pt x="384" y="0"/>
                      <a:pt x="384" y="0"/>
                    </a:cubicBezTo>
                    <a:moveTo>
                      <a:pt x="383" y="0"/>
                    </a:moveTo>
                    <a:cubicBezTo>
                      <a:pt x="384" y="0"/>
                      <a:pt x="384" y="0"/>
                      <a:pt x="384" y="0"/>
                    </a:cubicBezTo>
                    <a:cubicBezTo>
                      <a:pt x="384" y="0"/>
                      <a:pt x="384" y="0"/>
                      <a:pt x="383" y="0"/>
                    </a:cubicBezTo>
                    <a:moveTo>
                      <a:pt x="383" y="0"/>
                    </a:moveTo>
                    <a:cubicBezTo>
                      <a:pt x="383" y="0"/>
                      <a:pt x="383" y="0"/>
                      <a:pt x="383" y="0"/>
                    </a:cubicBezTo>
                    <a:cubicBezTo>
                      <a:pt x="383" y="0"/>
                      <a:pt x="383" y="0"/>
                      <a:pt x="383" y="0"/>
                    </a:cubicBezTo>
                    <a:moveTo>
                      <a:pt x="383" y="0"/>
                    </a:moveTo>
                    <a:cubicBezTo>
                      <a:pt x="288" y="0"/>
                      <a:pt x="267" y="0"/>
                      <a:pt x="180" y="0"/>
                    </a:cubicBezTo>
                    <a:cubicBezTo>
                      <a:pt x="105" y="0"/>
                      <a:pt x="23" y="140"/>
                      <a:pt x="0" y="235"/>
                    </a:cubicBezTo>
                    <a:cubicBezTo>
                      <a:pt x="9" y="235"/>
                      <a:pt x="9" y="235"/>
                      <a:pt x="9" y="235"/>
                    </a:cubicBezTo>
                    <a:cubicBezTo>
                      <a:pt x="32" y="140"/>
                      <a:pt x="114" y="0"/>
                      <a:pt x="189" y="0"/>
                    </a:cubicBezTo>
                    <a:cubicBezTo>
                      <a:pt x="276" y="0"/>
                      <a:pt x="288" y="0"/>
                      <a:pt x="383" y="0"/>
                    </a:cubicBezTo>
                    <a:cubicBezTo>
                      <a:pt x="383" y="0"/>
                      <a:pt x="383" y="0"/>
                      <a:pt x="383" y="0"/>
                    </a:cubicBezTo>
                    <a:cubicBezTo>
                      <a:pt x="383" y="0"/>
                      <a:pt x="383" y="0"/>
                      <a:pt x="383" y="0"/>
                    </a:cubicBezTo>
                  </a:path>
                </a:pathLst>
              </a:custGeom>
              <a:solidFill>
                <a:srgbClr val="738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51" name="Freeform 51"/>
              <p:cNvSpPr/>
              <p:nvPr/>
            </p:nvSpPr>
            <p:spPr bwMode="auto">
              <a:xfrm>
                <a:off x="12" y="2983"/>
                <a:ext cx="23" cy="33"/>
              </a:xfrm>
              <a:custGeom>
                <a:avLst/>
                <a:gdLst>
                  <a:gd name="T0" fmla="*/ 12 w 18"/>
                  <a:gd name="T1" fmla="*/ 0 h 26"/>
                  <a:gd name="T2" fmla="*/ 0 w 18"/>
                  <a:gd name="T3" fmla="*/ 0 h 26"/>
                  <a:gd name="T4" fmla="*/ 0 w 18"/>
                  <a:gd name="T5" fmla="*/ 33 h 26"/>
                  <a:gd name="T6" fmla="*/ 23 w 18"/>
                  <a:gd name="T7" fmla="*/ 33 h 26"/>
                  <a:gd name="T8" fmla="*/ 23 w 18"/>
                  <a:gd name="T9" fmla="*/ 32 h 26"/>
                  <a:gd name="T10" fmla="*/ 12 w 18"/>
                  <a:gd name="T11" fmla="*/ 32 h 26"/>
                  <a:gd name="T12" fmla="*/ 12 w 18"/>
                  <a:gd name="T13" fmla="*/ 0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" h="26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0" y="26"/>
                      <a:pt x="0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5"/>
                      <a:pt x="1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15"/>
                      <a:pt x="9" y="0"/>
                    </a:cubicBezTo>
                  </a:path>
                </a:pathLst>
              </a:custGeom>
              <a:solidFill>
                <a:srgbClr val="738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52" name="Freeform 52"/>
              <p:cNvSpPr/>
              <p:nvPr/>
            </p:nvSpPr>
            <p:spPr bwMode="auto">
              <a:xfrm>
                <a:off x="12" y="2850"/>
                <a:ext cx="11" cy="133"/>
              </a:xfrm>
              <a:custGeom>
                <a:avLst/>
                <a:gdLst>
                  <a:gd name="T0" fmla="*/ 11 w 9"/>
                  <a:gd name="T1" fmla="*/ 0 h 104"/>
                  <a:gd name="T2" fmla="*/ 1 w 9"/>
                  <a:gd name="T3" fmla="*/ 0 h 104"/>
                  <a:gd name="T4" fmla="*/ 0 w 9"/>
                  <a:gd name="T5" fmla="*/ 10 h 104"/>
                  <a:gd name="T6" fmla="*/ 0 w 9"/>
                  <a:gd name="T7" fmla="*/ 133 h 104"/>
                  <a:gd name="T8" fmla="*/ 11 w 9"/>
                  <a:gd name="T9" fmla="*/ 133 h 104"/>
                  <a:gd name="T10" fmla="*/ 11 w 9"/>
                  <a:gd name="T11" fmla="*/ 10 h 104"/>
                  <a:gd name="T12" fmla="*/ 11 w 9"/>
                  <a:gd name="T13" fmla="*/ 0 h 1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04">
                    <a:moveTo>
                      <a:pt x="9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6"/>
                      <a:pt x="0" y="8"/>
                    </a:cubicBezTo>
                    <a:cubicBezTo>
                      <a:pt x="0" y="35"/>
                      <a:pt x="0" y="77"/>
                      <a:pt x="0" y="104"/>
                    </a:cubicBezTo>
                    <a:cubicBezTo>
                      <a:pt x="9" y="104"/>
                      <a:pt x="9" y="104"/>
                      <a:pt x="9" y="104"/>
                    </a:cubicBezTo>
                    <a:cubicBezTo>
                      <a:pt x="9" y="78"/>
                      <a:pt x="9" y="36"/>
                      <a:pt x="9" y="8"/>
                    </a:cubicBezTo>
                    <a:cubicBezTo>
                      <a:pt x="9" y="6"/>
                      <a:pt x="9" y="3"/>
                      <a:pt x="9" y="0"/>
                    </a:cubicBezTo>
                  </a:path>
                </a:pathLst>
              </a:custGeom>
              <a:solidFill>
                <a:srgbClr val="738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53" name="Freeform 53"/>
              <p:cNvSpPr/>
              <p:nvPr/>
            </p:nvSpPr>
            <p:spPr bwMode="auto">
              <a:xfrm>
                <a:off x="23" y="2504"/>
                <a:ext cx="584" cy="511"/>
              </a:xfrm>
              <a:custGeom>
                <a:avLst/>
                <a:gdLst>
                  <a:gd name="T0" fmla="*/ 485 w 458"/>
                  <a:gd name="T1" fmla="*/ 0 h 400"/>
                  <a:gd name="T2" fmla="*/ 237 w 458"/>
                  <a:gd name="T3" fmla="*/ 0 h 400"/>
                  <a:gd name="T4" fmla="*/ 8 w 458"/>
                  <a:gd name="T5" fmla="*/ 300 h 400"/>
                  <a:gd name="T6" fmla="*/ 18 w 458"/>
                  <a:gd name="T7" fmla="*/ 300 h 400"/>
                  <a:gd name="T8" fmla="*/ 6 w 458"/>
                  <a:gd name="T9" fmla="*/ 346 h 400"/>
                  <a:gd name="T10" fmla="*/ 0 w 458"/>
                  <a:gd name="T11" fmla="*/ 346 h 400"/>
                  <a:gd name="T12" fmla="*/ 0 w 458"/>
                  <a:gd name="T13" fmla="*/ 356 h 400"/>
                  <a:gd name="T14" fmla="*/ 0 w 458"/>
                  <a:gd name="T15" fmla="*/ 479 h 400"/>
                  <a:gd name="T16" fmla="*/ 0 w 458"/>
                  <a:gd name="T17" fmla="*/ 511 h 400"/>
                  <a:gd name="T18" fmla="*/ 11 w 458"/>
                  <a:gd name="T19" fmla="*/ 511 h 400"/>
                  <a:gd name="T20" fmla="*/ 11 w 458"/>
                  <a:gd name="T21" fmla="*/ 378 h 400"/>
                  <a:gd name="T22" fmla="*/ 237 w 458"/>
                  <a:gd name="T23" fmla="*/ 22 h 400"/>
                  <a:gd name="T24" fmla="*/ 504 w 458"/>
                  <a:gd name="T25" fmla="*/ 19 h 400"/>
                  <a:gd name="T26" fmla="*/ 584 w 458"/>
                  <a:gd name="T27" fmla="*/ 52 h 400"/>
                  <a:gd name="T28" fmla="*/ 487 w 458"/>
                  <a:gd name="T29" fmla="*/ 0 h 400"/>
                  <a:gd name="T30" fmla="*/ 487 w 458"/>
                  <a:gd name="T31" fmla="*/ 0 h 400"/>
                  <a:gd name="T32" fmla="*/ 487 w 458"/>
                  <a:gd name="T33" fmla="*/ 0 h 400"/>
                  <a:gd name="T34" fmla="*/ 487 w 458"/>
                  <a:gd name="T35" fmla="*/ 0 h 400"/>
                  <a:gd name="T36" fmla="*/ 487 w 458"/>
                  <a:gd name="T37" fmla="*/ 0 h 400"/>
                  <a:gd name="T38" fmla="*/ 487 w 458"/>
                  <a:gd name="T39" fmla="*/ 0 h 400"/>
                  <a:gd name="T40" fmla="*/ 487 w 458"/>
                  <a:gd name="T41" fmla="*/ 0 h 400"/>
                  <a:gd name="T42" fmla="*/ 487 w 458"/>
                  <a:gd name="T43" fmla="*/ 0 h 400"/>
                  <a:gd name="T44" fmla="*/ 486 w 458"/>
                  <a:gd name="T45" fmla="*/ 0 h 400"/>
                  <a:gd name="T46" fmla="*/ 486 w 458"/>
                  <a:gd name="T47" fmla="*/ 0 h 400"/>
                  <a:gd name="T48" fmla="*/ 486 w 458"/>
                  <a:gd name="T49" fmla="*/ 0 h 400"/>
                  <a:gd name="T50" fmla="*/ 486 w 458"/>
                  <a:gd name="T51" fmla="*/ 0 h 400"/>
                  <a:gd name="T52" fmla="*/ 486 w 458"/>
                  <a:gd name="T53" fmla="*/ 0 h 400"/>
                  <a:gd name="T54" fmla="*/ 486 w 458"/>
                  <a:gd name="T55" fmla="*/ 0 h 400"/>
                  <a:gd name="T56" fmla="*/ 485 w 458"/>
                  <a:gd name="T57" fmla="*/ 0 h 400"/>
                  <a:gd name="T58" fmla="*/ 485 w 458"/>
                  <a:gd name="T59" fmla="*/ 0 h 400"/>
                  <a:gd name="T60" fmla="*/ 485 w 458"/>
                  <a:gd name="T61" fmla="*/ 0 h 400"/>
                  <a:gd name="T62" fmla="*/ 485 w 458"/>
                  <a:gd name="T63" fmla="*/ 0 h 400"/>
                  <a:gd name="T64" fmla="*/ 485 w 458"/>
                  <a:gd name="T65" fmla="*/ 0 h 40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58" h="400">
                    <a:moveTo>
                      <a:pt x="380" y="0"/>
                    </a:moveTo>
                    <a:cubicBezTo>
                      <a:pt x="285" y="0"/>
                      <a:pt x="273" y="0"/>
                      <a:pt x="186" y="0"/>
                    </a:cubicBezTo>
                    <a:cubicBezTo>
                      <a:pt x="111" y="0"/>
                      <a:pt x="29" y="140"/>
                      <a:pt x="6" y="235"/>
                    </a:cubicBezTo>
                    <a:cubicBezTo>
                      <a:pt x="14" y="235"/>
                      <a:pt x="14" y="235"/>
                      <a:pt x="14" y="235"/>
                    </a:cubicBezTo>
                    <a:cubicBezTo>
                      <a:pt x="5" y="271"/>
                      <a:pt x="5" y="271"/>
                      <a:pt x="5" y="271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274"/>
                      <a:pt x="0" y="277"/>
                      <a:pt x="0" y="279"/>
                    </a:cubicBezTo>
                    <a:cubicBezTo>
                      <a:pt x="0" y="307"/>
                      <a:pt x="0" y="349"/>
                      <a:pt x="0" y="375"/>
                    </a:cubicBezTo>
                    <a:cubicBezTo>
                      <a:pt x="0" y="390"/>
                      <a:pt x="0" y="400"/>
                      <a:pt x="0" y="400"/>
                    </a:cubicBezTo>
                    <a:cubicBezTo>
                      <a:pt x="9" y="400"/>
                      <a:pt x="9" y="400"/>
                      <a:pt x="9" y="400"/>
                    </a:cubicBezTo>
                    <a:cubicBezTo>
                      <a:pt x="9" y="374"/>
                      <a:pt x="9" y="326"/>
                      <a:pt x="9" y="296"/>
                    </a:cubicBezTo>
                    <a:cubicBezTo>
                      <a:pt x="9" y="210"/>
                      <a:pt x="99" y="17"/>
                      <a:pt x="186" y="17"/>
                    </a:cubicBezTo>
                    <a:cubicBezTo>
                      <a:pt x="274" y="17"/>
                      <a:pt x="300" y="15"/>
                      <a:pt x="395" y="15"/>
                    </a:cubicBezTo>
                    <a:cubicBezTo>
                      <a:pt x="416" y="15"/>
                      <a:pt x="438" y="25"/>
                      <a:pt x="458" y="41"/>
                    </a:cubicBezTo>
                    <a:cubicBezTo>
                      <a:pt x="434" y="17"/>
                      <a:pt x="409" y="1"/>
                      <a:pt x="382" y="0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381" y="0"/>
                      <a:pt x="381" y="0"/>
                      <a:pt x="381" y="0"/>
                    </a:cubicBezTo>
                    <a:cubicBezTo>
                      <a:pt x="381" y="0"/>
                      <a:pt x="381" y="0"/>
                      <a:pt x="381" y="0"/>
                    </a:cubicBezTo>
                    <a:cubicBezTo>
                      <a:pt x="381" y="0"/>
                      <a:pt x="381" y="0"/>
                      <a:pt x="381" y="0"/>
                    </a:cubicBezTo>
                    <a:cubicBezTo>
                      <a:pt x="381" y="0"/>
                      <a:pt x="381" y="0"/>
                      <a:pt x="381" y="0"/>
                    </a:cubicBezTo>
                    <a:cubicBezTo>
                      <a:pt x="381" y="0"/>
                      <a:pt x="381" y="0"/>
                      <a:pt x="381" y="0"/>
                    </a:cubicBezTo>
                    <a:cubicBezTo>
                      <a:pt x="381" y="0"/>
                      <a:pt x="381" y="0"/>
                      <a:pt x="381" y="0"/>
                    </a:cubicBezTo>
                    <a:cubicBezTo>
                      <a:pt x="381" y="0"/>
                      <a:pt x="381" y="0"/>
                      <a:pt x="380" y="0"/>
                    </a:cubicBezTo>
                    <a:cubicBezTo>
                      <a:pt x="380" y="0"/>
                      <a:pt x="380" y="0"/>
                      <a:pt x="380" y="0"/>
                    </a:cubicBezTo>
                    <a:cubicBezTo>
                      <a:pt x="380" y="0"/>
                      <a:pt x="380" y="0"/>
                      <a:pt x="380" y="0"/>
                    </a:cubicBezTo>
                    <a:cubicBezTo>
                      <a:pt x="380" y="0"/>
                      <a:pt x="380" y="0"/>
                      <a:pt x="380" y="0"/>
                    </a:cubicBezTo>
                    <a:cubicBezTo>
                      <a:pt x="380" y="0"/>
                      <a:pt x="380" y="0"/>
                      <a:pt x="380" y="0"/>
                    </a:cubicBezTo>
                  </a:path>
                </a:pathLst>
              </a:custGeom>
              <a:solidFill>
                <a:srgbClr val="738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54" name="Freeform 54"/>
              <p:cNvSpPr/>
              <p:nvPr/>
            </p:nvSpPr>
            <p:spPr bwMode="auto">
              <a:xfrm>
                <a:off x="13" y="2804"/>
                <a:ext cx="28" cy="46"/>
              </a:xfrm>
              <a:custGeom>
                <a:avLst/>
                <a:gdLst>
                  <a:gd name="T0" fmla="*/ 28 w 22"/>
                  <a:gd name="T1" fmla="*/ 0 h 36"/>
                  <a:gd name="T2" fmla="*/ 18 w 22"/>
                  <a:gd name="T3" fmla="*/ 0 h 36"/>
                  <a:gd name="T4" fmla="*/ 6 w 22"/>
                  <a:gd name="T5" fmla="*/ 0 h 36"/>
                  <a:gd name="T6" fmla="*/ 0 w 22"/>
                  <a:gd name="T7" fmla="*/ 46 h 36"/>
                  <a:gd name="T8" fmla="*/ 10 w 22"/>
                  <a:gd name="T9" fmla="*/ 46 h 36"/>
                  <a:gd name="T10" fmla="*/ 17 w 22"/>
                  <a:gd name="T11" fmla="*/ 46 h 36"/>
                  <a:gd name="T12" fmla="*/ 28 w 22"/>
                  <a:gd name="T13" fmla="*/ 0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36">
                    <a:moveTo>
                      <a:pt x="22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3"/>
                      <a:pt x="0" y="25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677D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55" name="Freeform 55"/>
              <p:cNvSpPr>
                <a:spLocks noEditPoints="1"/>
              </p:cNvSpPr>
              <p:nvPr/>
            </p:nvSpPr>
            <p:spPr bwMode="auto">
              <a:xfrm>
                <a:off x="359" y="1712"/>
                <a:ext cx="360" cy="354"/>
              </a:xfrm>
              <a:custGeom>
                <a:avLst/>
                <a:gdLst>
                  <a:gd name="T0" fmla="*/ 8 w 282"/>
                  <a:gd name="T1" fmla="*/ 303 h 277"/>
                  <a:gd name="T2" fmla="*/ 6 w 282"/>
                  <a:gd name="T3" fmla="*/ 27 h 277"/>
                  <a:gd name="T4" fmla="*/ 257 w 282"/>
                  <a:gd name="T5" fmla="*/ 27 h 277"/>
                  <a:gd name="T6" fmla="*/ 139 w 282"/>
                  <a:gd name="T7" fmla="*/ 293 h 277"/>
                  <a:gd name="T8" fmla="*/ 8 w 282"/>
                  <a:gd name="T9" fmla="*/ 303 h 277"/>
                  <a:gd name="T10" fmla="*/ 313 w 282"/>
                  <a:gd name="T11" fmla="*/ 0 h 277"/>
                  <a:gd name="T12" fmla="*/ 0 w 282"/>
                  <a:gd name="T13" fmla="*/ 0 h 277"/>
                  <a:gd name="T14" fmla="*/ 3 w 282"/>
                  <a:gd name="T15" fmla="*/ 354 h 277"/>
                  <a:gd name="T16" fmla="*/ 166 w 282"/>
                  <a:gd name="T17" fmla="*/ 344 h 277"/>
                  <a:gd name="T18" fmla="*/ 313 w 282"/>
                  <a:gd name="T19" fmla="*/ 0 h 27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82" h="277">
                    <a:moveTo>
                      <a:pt x="6" y="237"/>
                    </a:moveTo>
                    <a:cubicBezTo>
                      <a:pt x="5" y="162"/>
                      <a:pt x="5" y="79"/>
                      <a:pt x="5" y="21"/>
                    </a:cubicBezTo>
                    <a:cubicBezTo>
                      <a:pt x="108" y="21"/>
                      <a:pt x="188" y="21"/>
                      <a:pt x="201" y="21"/>
                    </a:cubicBezTo>
                    <a:cubicBezTo>
                      <a:pt x="233" y="21"/>
                      <a:pt x="171" y="225"/>
                      <a:pt x="109" y="229"/>
                    </a:cubicBezTo>
                    <a:cubicBezTo>
                      <a:pt x="65" y="233"/>
                      <a:pt x="34" y="235"/>
                      <a:pt x="6" y="237"/>
                    </a:cubicBezTo>
                    <a:moveTo>
                      <a:pt x="2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1" y="184"/>
                      <a:pt x="2" y="277"/>
                    </a:cubicBezTo>
                    <a:cubicBezTo>
                      <a:pt x="36" y="275"/>
                      <a:pt x="87" y="272"/>
                      <a:pt x="130" y="269"/>
                    </a:cubicBezTo>
                    <a:cubicBezTo>
                      <a:pt x="201" y="264"/>
                      <a:pt x="282" y="0"/>
                      <a:pt x="245" y="0"/>
                    </a:cubicBezTo>
                  </a:path>
                </a:pathLst>
              </a:custGeom>
              <a:solidFill>
                <a:srgbClr val="FE7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56" name="Freeform 56"/>
              <p:cNvSpPr/>
              <p:nvPr/>
            </p:nvSpPr>
            <p:spPr bwMode="auto">
              <a:xfrm>
                <a:off x="343" y="1712"/>
                <a:ext cx="19" cy="355"/>
              </a:xfrm>
              <a:custGeom>
                <a:avLst/>
                <a:gdLst>
                  <a:gd name="T0" fmla="*/ 16 w 15"/>
                  <a:gd name="T1" fmla="*/ 0 h 278"/>
                  <a:gd name="T2" fmla="*/ 0 w 15"/>
                  <a:gd name="T3" fmla="*/ 0 h 278"/>
                  <a:gd name="T4" fmla="*/ 1 w 15"/>
                  <a:gd name="T5" fmla="*/ 355 h 278"/>
                  <a:gd name="T6" fmla="*/ 19 w 15"/>
                  <a:gd name="T7" fmla="*/ 354 h 278"/>
                  <a:gd name="T8" fmla="*/ 16 w 15"/>
                  <a:gd name="T9" fmla="*/ 0 h 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278">
                    <a:moveTo>
                      <a:pt x="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78"/>
                      <a:pt x="1" y="278"/>
                      <a:pt x="1" y="278"/>
                    </a:cubicBezTo>
                    <a:cubicBezTo>
                      <a:pt x="6" y="278"/>
                      <a:pt x="10" y="277"/>
                      <a:pt x="15" y="277"/>
                    </a:cubicBezTo>
                    <a:cubicBezTo>
                      <a:pt x="14" y="184"/>
                      <a:pt x="13" y="67"/>
                      <a:pt x="13" y="0"/>
                    </a:cubicBezTo>
                  </a:path>
                </a:pathLst>
              </a:custGeom>
              <a:solidFill>
                <a:srgbClr val="FE7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57" name="Freeform 57"/>
              <p:cNvSpPr/>
              <p:nvPr/>
            </p:nvSpPr>
            <p:spPr bwMode="auto">
              <a:xfrm>
                <a:off x="366" y="1739"/>
                <a:ext cx="290" cy="276"/>
              </a:xfrm>
              <a:custGeom>
                <a:avLst/>
                <a:gdLst>
                  <a:gd name="T0" fmla="*/ 249 w 228"/>
                  <a:gd name="T1" fmla="*/ 0 h 216"/>
                  <a:gd name="T2" fmla="*/ 0 w 228"/>
                  <a:gd name="T3" fmla="*/ 0 h 216"/>
                  <a:gd name="T4" fmla="*/ 1 w 228"/>
                  <a:gd name="T5" fmla="*/ 276 h 216"/>
                  <a:gd name="T6" fmla="*/ 132 w 228"/>
                  <a:gd name="T7" fmla="*/ 266 h 216"/>
                  <a:gd name="T8" fmla="*/ 249 w 228"/>
                  <a:gd name="T9" fmla="*/ 0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8" h="216">
                    <a:moveTo>
                      <a:pt x="196" y="0"/>
                    </a:moveTo>
                    <a:cubicBezTo>
                      <a:pt x="183" y="0"/>
                      <a:pt x="103" y="0"/>
                      <a:pt x="0" y="0"/>
                    </a:cubicBezTo>
                    <a:cubicBezTo>
                      <a:pt x="0" y="58"/>
                      <a:pt x="0" y="141"/>
                      <a:pt x="1" y="216"/>
                    </a:cubicBezTo>
                    <a:cubicBezTo>
                      <a:pt x="29" y="214"/>
                      <a:pt x="60" y="212"/>
                      <a:pt x="104" y="208"/>
                    </a:cubicBezTo>
                    <a:cubicBezTo>
                      <a:pt x="166" y="204"/>
                      <a:pt x="228" y="0"/>
                      <a:pt x="196" y="0"/>
                    </a:cubicBezTo>
                  </a:path>
                </a:pathLst>
              </a:custGeom>
              <a:solidFill>
                <a:srgbClr val="C37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58" name="Freeform 58"/>
              <p:cNvSpPr/>
              <p:nvPr/>
            </p:nvSpPr>
            <p:spPr bwMode="auto">
              <a:xfrm>
                <a:off x="342" y="1712"/>
                <a:ext cx="349" cy="334"/>
              </a:xfrm>
              <a:custGeom>
                <a:avLst/>
                <a:gdLst>
                  <a:gd name="T0" fmla="*/ 4 w 274"/>
                  <a:gd name="T1" fmla="*/ 334 h 262"/>
                  <a:gd name="T2" fmla="*/ 168 w 274"/>
                  <a:gd name="T3" fmla="*/ 321 h 262"/>
                  <a:gd name="T4" fmla="*/ 301 w 274"/>
                  <a:gd name="T5" fmla="*/ 0 h 262"/>
                  <a:gd name="T6" fmla="*/ 0 w 274"/>
                  <a:gd name="T7" fmla="*/ 0 h 262"/>
                  <a:gd name="T8" fmla="*/ 4 w 274"/>
                  <a:gd name="T9" fmla="*/ 334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4" h="262">
                    <a:moveTo>
                      <a:pt x="3" y="262"/>
                    </a:moveTo>
                    <a:cubicBezTo>
                      <a:pt x="35" y="259"/>
                      <a:pt x="82" y="256"/>
                      <a:pt x="132" y="252"/>
                    </a:cubicBezTo>
                    <a:cubicBezTo>
                      <a:pt x="202" y="247"/>
                      <a:pt x="274" y="0"/>
                      <a:pt x="23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" y="262"/>
                    </a:lnTo>
                    <a:close/>
                  </a:path>
                </a:pathLst>
              </a:custGeom>
              <a:solidFill>
                <a:srgbClr val="C741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59" name="Freeform 59"/>
              <p:cNvSpPr/>
              <p:nvPr/>
            </p:nvSpPr>
            <p:spPr bwMode="auto">
              <a:xfrm>
                <a:off x="2430" y="2526"/>
                <a:ext cx="774" cy="549"/>
              </a:xfrm>
              <a:custGeom>
                <a:avLst/>
                <a:gdLst>
                  <a:gd name="T0" fmla="*/ 0 w 608"/>
                  <a:gd name="T1" fmla="*/ 549 h 430"/>
                  <a:gd name="T2" fmla="*/ 0 w 608"/>
                  <a:gd name="T3" fmla="*/ 388 h 430"/>
                  <a:gd name="T4" fmla="*/ 387 w 608"/>
                  <a:gd name="T5" fmla="*/ 0 h 430"/>
                  <a:gd name="T6" fmla="*/ 774 w 608"/>
                  <a:gd name="T7" fmla="*/ 388 h 430"/>
                  <a:gd name="T8" fmla="*/ 774 w 608"/>
                  <a:gd name="T9" fmla="*/ 549 h 4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8" h="430">
                    <a:moveTo>
                      <a:pt x="0" y="430"/>
                    </a:moveTo>
                    <a:cubicBezTo>
                      <a:pt x="0" y="304"/>
                      <a:pt x="0" y="304"/>
                      <a:pt x="0" y="304"/>
                    </a:cubicBezTo>
                    <a:cubicBezTo>
                      <a:pt x="0" y="136"/>
                      <a:pt x="136" y="0"/>
                      <a:pt x="304" y="0"/>
                    </a:cubicBezTo>
                    <a:cubicBezTo>
                      <a:pt x="472" y="0"/>
                      <a:pt x="608" y="136"/>
                      <a:pt x="608" y="304"/>
                    </a:cubicBezTo>
                    <a:cubicBezTo>
                      <a:pt x="608" y="430"/>
                      <a:pt x="608" y="430"/>
                      <a:pt x="608" y="430"/>
                    </a:cubicBezTo>
                  </a:path>
                </a:pathLst>
              </a:custGeom>
              <a:solidFill>
                <a:srgbClr val="434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60" name="Freeform 60"/>
              <p:cNvSpPr/>
              <p:nvPr/>
            </p:nvSpPr>
            <p:spPr bwMode="auto">
              <a:xfrm>
                <a:off x="366" y="1739"/>
                <a:ext cx="290" cy="276"/>
              </a:xfrm>
              <a:custGeom>
                <a:avLst/>
                <a:gdLst>
                  <a:gd name="T0" fmla="*/ 1 w 228"/>
                  <a:gd name="T1" fmla="*/ 0 h 216"/>
                  <a:gd name="T2" fmla="*/ 249 w 228"/>
                  <a:gd name="T3" fmla="*/ 0 h 216"/>
                  <a:gd name="T4" fmla="*/ 132 w 228"/>
                  <a:gd name="T5" fmla="*/ 266 h 216"/>
                  <a:gd name="T6" fmla="*/ 1 w 228"/>
                  <a:gd name="T7" fmla="*/ 276 h 216"/>
                  <a:gd name="T8" fmla="*/ 0 w 228"/>
                  <a:gd name="T9" fmla="*/ 0 h 2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8" h="216">
                    <a:moveTo>
                      <a:pt x="1" y="0"/>
                    </a:moveTo>
                    <a:cubicBezTo>
                      <a:pt x="104" y="0"/>
                      <a:pt x="183" y="0"/>
                      <a:pt x="196" y="0"/>
                    </a:cubicBezTo>
                    <a:cubicBezTo>
                      <a:pt x="228" y="0"/>
                      <a:pt x="166" y="204"/>
                      <a:pt x="104" y="208"/>
                    </a:cubicBezTo>
                    <a:cubicBezTo>
                      <a:pt x="60" y="212"/>
                      <a:pt x="29" y="214"/>
                      <a:pt x="1" y="216"/>
                    </a:cubicBezTo>
                    <a:cubicBezTo>
                      <a:pt x="0" y="141"/>
                      <a:pt x="0" y="58"/>
                      <a:pt x="0" y="0"/>
                    </a:cubicBezTo>
                  </a:path>
                </a:pathLst>
              </a:custGeom>
              <a:solidFill>
                <a:srgbClr val="3942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61" name="Freeform 61"/>
              <p:cNvSpPr/>
              <p:nvPr/>
            </p:nvSpPr>
            <p:spPr bwMode="auto">
              <a:xfrm>
                <a:off x="2473" y="2568"/>
                <a:ext cx="688" cy="506"/>
              </a:xfrm>
              <a:custGeom>
                <a:avLst/>
                <a:gdLst>
                  <a:gd name="T0" fmla="*/ 0 w 540"/>
                  <a:gd name="T1" fmla="*/ 506 h 396"/>
                  <a:gd name="T2" fmla="*/ 0 w 540"/>
                  <a:gd name="T3" fmla="*/ 345 h 396"/>
                  <a:gd name="T4" fmla="*/ 344 w 540"/>
                  <a:gd name="T5" fmla="*/ 0 h 396"/>
                  <a:gd name="T6" fmla="*/ 688 w 540"/>
                  <a:gd name="T7" fmla="*/ 345 h 396"/>
                  <a:gd name="T8" fmla="*/ 688 w 540"/>
                  <a:gd name="T9" fmla="*/ 506 h 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0" h="396">
                    <a:moveTo>
                      <a:pt x="0" y="396"/>
                    </a:moveTo>
                    <a:cubicBezTo>
                      <a:pt x="0" y="270"/>
                      <a:pt x="0" y="270"/>
                      <a:pt x="0" y="270"/>
                    </a:cubicBezTo>
                    <a:cubicBezTo>
                      <a:pt x="0" y="121"/>
                      <a:pt x="121" y="0"/>
                      <a:pt x="270" y="0"/>
                    </a:cubicBezTo>
                    <a:cubicBezTo>
                      <a:pt x="419" y="0"/>
                      <a:pt x="540" y="121"/>
                      <a:pt x="540" y="270"/>
                    </a:cubicBezTo>
                    <a:cubicBezTo>
                      <a:pt x="540" y="396"/>
                      <a:pt x="540" y="396"/>
                      <a:pt x="540" y="396"/>
                    </a:cubicBezTo>
                  </a:path>
                </a:pathLst>
              </a:custGeom>
              <a:solidFill>
                <a:srgbClr val="1A2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62" name="Line 62"/>
              <p:cNvSpPr>
                <a:spLocks noChangeShapeType="1"/>
              </p:cNvSpPr>
              <p:nvPr/>
            </p:nvSpPr>
            <p:spPr bwMode="auto">
              <a:xfrm flipV="1">
                <a:off x="799" y="1426"/>
                <a:ext cx="0" cy="1184"/>
              </a:xfrm>
              <a:prstGeom prst="line">
                <a:avLst/>
              </a:prstGeom>
              <a:noFill/>
              <a:ln w="44450">
                <a:solidFill>
                  <a:srgbClr val="C74137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63" name="Freeform 63"/>
              <p:cNvSpPr>
                <a:spLocks noEditPoints="1"/>
              </p:cNvSpPr>
              <p:nvPr/>
            </p:nvSpPr>
            <p:spPr bwMode="auto">
              <a:xfrm>
                <a:off x="-262" y="1993"/>
                <a:ext cx="30" cy="153"/>
              </a:xfrm>
              <a:custGeom>
                <a:avLst/>
                <a:gdLst>
                  <a:gd name="T0" fmla="*/ 3 w 24"/>
                  <a:gd name="T1" fmla="*/ 153 h 120"/>
                  <a:gd name="T2" fmla="*/ 0 w 24"/>
                  <a:gd name="T3" fmla="*/ 153 h 120"/>
                  <a:gd name="T4" fmla="*/ 3 w 24"/>
                  <a:gd name="T5" fmla="*/ 153 h 120"/>
                  <a:gd name="T6" fmla="*/ 3 w 24"/>
                  <a:gd name="T7" fmla="*/ 153 h 120"/>
                  <a:gd name="T8" fmla="*/ 29 w 24"/>
                  <a:gd name="T9" fmla="*/ 1 h 120"/>
                  <a:gd name="T10" fmla="*/ 0 w 24"/>
                  <a:gd name="T11" fmla="*/ 153 h 120"/>
                  <a:gd name="T12" fmla="*/ 0 w 24"/>
                  <a:gd name="T13" fmla="*/ 153 h 120"/>
                  <a:gd name="T14" fmla="*/ 29 w 24"/>
                  <a:gd name="T15" fmla="*/ 1 h 120"/>
                  <a:gd name="T16" fmla="*/ 30 w 24"/>
                  <a:gd name="T17" fmla="*/ 0 h 120"/>
                  <a:gd name="T18" fmla="*/ 29 w 24"/>
                  <a:gd name="T19" fmla="*/ 1 h 120"/>
                  <a:gd name="T20" fmla="*/ 30 w 24"/>
                  <a:gd name="T21" fmla="*/ 0 h 1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4" h="120">
                    <a:moveTo>
                      <a:pt x="2" y="120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2" y="120"/>
                      <a:pt x="2" y="120"/>
                      <a:pt x="2" y="120"/>
                    </a:cubicBezTo>
                    <a:cubicBezTo>
                      <a:pt x="2" y="120"/>
                      <a:pt x="2" y="120"/>
                      <a:pt x="2" y="120"/>
                    </a:cubicBezTo>
                    <a:moveTo>
                      <a:pt x="23" y="1"/>
                    </a:moveTo>
                    <a:cubicBezTo>
                      <a:pt x="15" y="39"/>
                      <a:pt x="7" y="79"/>
                      <a:pt x="0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7" y="79"/>
                      <a:pt x="15" y="39"/>
                      <a:pt x="23" y="1"/>
                    </a:cubicBezTo>
                    <a:moveTo>
                      <a:pt x="24" y="0"/>
                    </a:move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4" y="1"/>
                      <a:pt x="24" y="0"/>
                    </a:cubicBezTo>
                  </a:path>
                </a:pathLst>
              </a:custGeom>
              <a:solidFill>
                <a:srgbClr val="C1D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64" name="Freeform 64"/>
              <p:cNvSpPr/>
              <p:nvPr/>
            </p:nvSpPr>
            <p:spPr bwMode="auto">
              <a:xfrm>
                <a:off x="-260" y="2136"/>
                <a:ext cx="33" cy="10"/>
              </a:xfrm>
              <a:custGeom>
                <a:avLst/>
                <a:gdLst>
                  <a:gd name="T0" fmla="*/ 33 w 33"/>
                  <a:gd name="T1" fmla="*/ 0 h 10"/>
                  <a:gd name="T2" fmla="*/ 0 w 33"/>
                  <a:gd name="T3" fmla="*/ 10 h 10"/>
                  <a:gd name="T4" fmla="*/ 0 w 33"/>
                  <a:gd name="T5" fmla="*/ 10 h 10"/>
                  <a:gd name="T6" fmla="*/ 33 w 33"/>
                  <a:gd name="T7" fmla="*/ 0 h 10"/>
                  <a:gd name="T8" fmla="*/ 33 w 33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10">
                    <a:moveTo>
                      <a:pt x="33" y="0"/>
                    </a:moveTo>
                    <a:lnTo>
                      <a:pt x="0" y="1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C191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65" name="Freeform 65"/>
              <p:cNvSpPr/>
              <p:nvPr/>
            </p:nvSpPr>
            <p:spPr bwMode="auto">
              <a:xfrm>
                <a:off x="-260" y="2136"/>
                <a:ext cx="33" cy="10"/>
              </a:xfrm>
              <a:custGeom>
                <a:avLst/>
                <a:gdLst>
                  <a:gd name="T0" fmla="*/ 33 w 33"/>
                  <a:gd name="T1" fmla="*/ 0 h 10"/>
                  <a:gd name="T2" fmla="*/ 0 w 33"/>
                  <a:gd name="T3" fmla="*/ 10 h 10"/>
                  <a:gd name="T4" fmla="*/ 0 w 33"/>
                  <a:gd name="T5" fmla="*/ 10 h 10"/>
                  <a:gd name="T6" fmla="*/ 33 w 33"/>
                  <a:gd name="T7" fmla="*/ 0 h 10"/>
                  <a:gd name="T8" fmla="*/ 33 w 33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10">
                    <a:moveTo>
                      <a:pt x="33" y="0"/>
                    </a:moveTo>
                    <a:lnTo>
                      <a:pt x="0" y="10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66" name="Freeform 66"/>
              <p:cNvSpPr/>
              <p:nvPr/>
            </p:nvSpPr>
            <p:spPr bwMode="auto">
              <a:xfrm>
                <a:off x="-262" y="1738"/>
                <a:ext cx="145" cy="408"/>
              </a:xfrm>
              <a:custGeom>
                <a:avLst/>
                <a:gdLst>
                  <a:gd name="T0" fmla="*/ 145 w 114"/>
                  <a:gd name="T1" fmla="*/ 0 h 320"/>
                  <a:gd name="T2" fmla="*/ 104 w 114"/>
                  <a:gd name="T3" fmla="*/ 0 h 320"/>
                  <a:gd name="T4" fmla="*/ 31 w 114"/>
                  <a:gd name="T5" fmla="*/ 255 h 320"/>
                  <a:gd name="T6" fmla="*/ 29 w 114"/>
                  <a:gd name="T7" fmla="*/ 256 h 320"/>
                  <a:gd name="T8" fmla="*/ 29 w 114"/>
                  <a:gd name="T9" fmla="*/ 256 h 320"/>
                  <a:gd name="T10" fmla="*/ 0 w 114"/>
                  <a:gd name="T11" fmla="*/ 408 h 320"/>
                  <a:gd name="T12" fmla="*/ 0 w 114"/>
                  <a:gd name="T13" fmla="*/ 408 h 320"/>
                  <a:gd name="T14" fmla="*/ 3 w 114"/>
                  <a:gd name="T15" fmla="*/ 408 h 320"/>
                  <a:gd name="T16" fmla="*/ 36 w 114"/>
                  <a:gd name="T17" fmla="*/ 398 h 320"/>
                  <a:gd name="T18" fmla="*/ 43 w 114"/>
                  <a:gd name="T19" fmla="*/ 365 h 320"/>
                  <a:gd name="T20" fmla="*/ 136 w 114"/>
                  <a:gd name="T21" fmla="*/ 23 h 320"/>
                  <a:gd name="T22" fmla="*/ 145 w 114"/>
                  <a:gd name="T23" fmla="*/ 0 h 3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14" h="320">
                    <a:moveTo>
                      <a:pt x="114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62" y="58"/>
                      <a:pt x="41" y="126"/>
                      <a:pt x="24" y="200"/>
                    </a:cubicBezTo>
                    <a:cubicBezTo>
                      <a:pt x="24" y="201"/>
                      <a:pt x="23" y="201"/>
                      <a:pt x="23" y="201"/>
                    </a:cubicBezTo>
                    <a:cubicBezTo>
                      <a:pt x="23" y="201"/>
                      <a:pt x="23" y="201"/>
                      <a:pt x="23" y="201"/>
                    </a:cubicBezTo>
                    <a:cubicBezTo>
                      <a:pt x="15" y="239"/>
                      <a:pt x="7" y="279"/>
                      <a:pt x="0" y="320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2" y="320"/>
                      <a:pt x="2" y="320"/>
                      <a:pt x="2" y="320"/>
                    </a:cubicBezTo>
                    <a:cubicBezTo>
                      <a:pt x="28" y="312"/>
                      <a:pt x="28" y="312"/>
                      <a:pt x="28" y="312"/>
                    </a:cubicBezTo>
                    <a:cubicBezTo>
                      <a:pt x="34" y="286"/>
                      <a:pt x="34" y="286"/>
                      <a:pt x="34" y="286"/>
                    </a:cubicBezTo>
                    <a:cubicBezTo>
                      <a:pt x="49" y="189"/>
                      <a:pt x="76" y="110"/>
                      <a:pt x="107" y="18"/>
                    </a:cubicBezTo>
                    <a:cubicBezTo>
                      <a:pt x="108" y="15"/>
                      <a:pt x="111" y="8"/>
                      <a:pt x="114" y="0"/>
                    </a:cubicBezTo>
                  </a:path>
                </a:pathLst>
              </a:custGeom>
              <a:solidFill>
                <a:srgbClr val="4A6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67" name="Oval 67"/>
              <p:cNvSpPr>
                <a:spLocks noChangeArrowheads="1"/>
              </p:cNvSpPr>
              <p:nvPr/>
            </p:nvSpPr>
            <p:spPr bwMode="auto">
              <a:xfrm>
                <a:off x="252" y="2792"/>
                <a:ext cx="270" cy="271"/>
              </a:xfrm>
              <a:prstGeom prst="ellipse">
                <a:avLst/>
              </a:prstGeom>
              <a:solidFill>
                <a:srgbClr val="7F7F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68" name="Oval 68"/>
              <p:cNvSpPr>
                <a:spLocks noChangeArrowheads="1"/>
              </p:cNvSpPr>
              <p:nvPr/>
            </p:nvSpPr>
            <p:spPr bwMode="auto">
              <a:xfrm>
                <a:off x="2538" y="2649"/>
                <a:ext cx="557" cy="557"/>
              </a:xfrm>
              <a:prstGeom prst="ellipse">
                <a:avLst/>
              </a:prstGeom>
              <a:solidFill>
                <a:srgbClr val="2A2F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69" name="Oval 69"/>
              <p:cNvSpPr>
                <a:spLocks noChangeArrowheads="1"/>
              </p:cNvSpPr>
              <p:nvPr/>
            </p:nvSpPr>
            <p:spPr bwMode="auto">
              <a:xfrm>
                <a:off x="2617" y="2728"/>
                <a:ext cx="399" cy="399"/>
              </a:xfrm>
              <a:prstGeom prst="ellipse">
                <a:avLst/>
              </a:prstGeom>
              <a:solidFill>
                <a:srgbClr val="A19F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70" name="Oval 70"/>
              <p:cNvSpPr>
                <a:spLocks noChangeArrowheads="1"/>
              </p:cNvSpPr>
              <p:nvPr/>
            </p:nvSpPr>
            <p:spPr bwMode="auto">
              <a:xfrm>
                <a:off x="2681" y="2792"/>
                <a:ext cx="271" cy="271"/>
              </a:xfrm>
              <a:prstGeom prst="ellipse">
                <a:avLst/>
              </a:prstGeom>
              <a:solidFill>
                <a:srgbClr val="7F7F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71" name="Freeform 71"/>
              <p:cNvSpPr/>
              <p:nvPr/>
            </p:nvSpPr>
            <p:spPr bwMode="auto">
              <a:xfrm>
                <a:off x="6639" y="2526"/>
                <a:ext cx="776" cy="549"/>
              </a:xfrm>
              <a:custGeom>
                <a:avLst/>
                <a:gdLst>
                  <a:gd name="T0" fmla="*/ 0 w 609"/>
                  <a:gd name="T1" fmla="*/ 549 h 430"/>
                  <a:gd name="T2" fmla="*/ 1 w 609"/>
                  <a:gd name="T3" fmla="*/ 388 h 430"/>
                  <a:gd name="T4" fmla="*/ 389 w 609"/>
                  <a:gd name="T5" fmla="*/ 0 h 430"/>
                  <a:gd name="T6" fmla="*/ 776 w 609"/>
                  <a:gd name="T7" fmla="*/ 388 h 430"/>
                  <a:gd name="T8" fmla="*/ 776 w 609"/>
                  <a:gd name="T9" fmla="*/ 549 h 4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9" h="430">
                    <a:moveTo>
                      <a:pt x="0" y="430"/>
                    </a:moveTo>
                    <a:cubicBezTo>
                      <a:pt x="1" y="304"/>
                      <a:pt x="1" y="304"/>
                      <a:pt x="1" y="304"/>
                    </a:cubicBezTo>
                    <a:cubicBezTo>
                      <a:pt x="1" y="136"/>
                      <a:pt x="137" y="0"/>
                      <a:pt x="305" y="0"/>
                    </a:cubicBezTo>
                    <a:cubicBezTo>
                      <a:pt x="473" y="0"/>
                      <a:pt x="609" y="136"/>
                      <a:pt x="609" y="304"/>
                    </a:cubicBezTo>
                    <a:cubicBezTo>
                      <a:pt x="609" y="430"/>
                      <a:pt x="609" y="430"/>
                      <a:pt x="609" y="430"/>
                    </a:cubicBezTo>
                  </a:path>
                </a:pathLst>
              </a:custGeom>
              <a:solidFill>
                <a:srgbClr val="434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72" name="Freeform 72"/>
              <p:cNvSpPr/>
              <p:nvPr/>
            </p:nvSpPr>
            <p:spPr bwMode="auto">
              <a:xfrm>
                <a:off x="6682" y="2568"/>
                <a:ext cx="690" cy="506"/>
              </a:xfrm>
              <a:custGeom>
                <a:avLst/>
                <a:gdLst>
                  <a:gd name="T0" fmla="*/ 0 w 541"/>
                  <a:gd name="T1" fmla="*/ 506 h 396"/>
                  <a:gd name="T2" fmla="*/ 1 w 541"/>
                  <a:gd name="T3" fmla="*/ 345 h 396"/>
                  <a:gd name="T4" fmla="*/ 346 w 541"/>
                  <a:gd name="T5" fmla="*/ 0 h 396"/>
                  <a:gd name="T6" fmla="*/ 690 w 541"/>
                  <a:gd name="T7" fmla="*/ 345 h 396"/>
                  <a:gd name="T8" fmla="*/ 690 w 541"/>
                  <a:gd name="T9" fmla="*/ 506 h 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1" h="396">
                    <a:moveTo>
                      <a:pt x="0" y="396"/>
                    </a:moveTo>
                    <a:cubicBezTo>
                      <a:pt x="1" y="270"/>
                      <a:pt x="1" y="270"/>
                      <a:pt x="1" y="270"/>
                    </a:cubicBezTo>
                    <a:cubicBezTo>
                      <a:pt x="1" y="121"/>
                      <a:pt x="121" y="0"/>
                      <a:pt x="271" y="0"/>
                    </a:cubicBezTo>
                    <a:cubicBezTo>
                      <a:pt x="420" y="0"/>
                      <a:pt x="541" y="121"/>
                      <a:pt x="541" y="270"/>
                    </a:cubicBezTo>
                    <a:cubicBezTo>
                      <a:pt x="541" y="396"/>
                      <a:pt x="541" y="396"/>
                      <a:pt x="541" y="396"/>
                    </a:cubicBezTo>
                  </a:path>
                </a:pathLst>
              </a:custGeom>
              <a:solidFill>
                <a:srgbClr val="1A2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73" name="Oval 73"/>
              <p:cNvSpPr>
                <a:spLocks noChangeArrowheads="1"/>
              </p:cNvSpPr>
              <p:nvPr/>
            </p:nvSpPr>
            <p:spPr bwMode="auto">
              <a:xfrm>
                <a:off x="6749" y="2649"/>
                <a:ext cx="556" cy="557"/>
              </a:xfrm>
              <a:prstGeom prst="ellipse">
                <a:avLst/>
              </a:prstGeom>
              <a:solidFill>
                <a:srgbClr val="2A2F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74" name="Oval 74"/>
              <p:cNvSpPr>
                <a:spLocks noChangeArrowheads="1"/>
              </p:cNvSpPr>
              <p:nvPr/>
            </p:nvSpPr>
            <p:spPr bwMode="auto">
              <a:xfrm>
                <a:off x="6828" y="2728"/>
                <a:ext cx="398" cy="399"/>
              </a:xfrm>
              <a:prstGeom prst="ellipse">
                <a:avLst/>
              </a:prstGeom>
              <a:solidFill>
                <a:srgbClr val="A19F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75" name="Oval 75"/>
              <p:cNvSpPr>
                <a:spLocks noChangeArrowheads="1"/>
              </p:cNvSpPr>
              <p:nvPr/>
            </p:nvSpPr>
            <p:spPr bwMode="auto">
              <a:xfrm>
                <a:off x="6891" y="2792"/>
                <a:ext cx="272" cy="271"/>
              </a:xfrm>
              <a:prstGeom prst="ellipse">
                <a:avLst/>
              </a:prstGeom>
              <a:solidFill>
                <a:srgbClr val="7F7F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76" name="Freeform 76"/>
              <p:cNvSpPr/>
              <p:nvPr/>
            </p:nvSpPr>
            <p:spPr bwMode="auto">
              <a:xfrm>
                <a:off x="5905" y="2526"/>
                <a:ext cx="776" cy="549"/>
              </a:xfrm>
              <a:custGeom>
                <a:avLst/>
                <a:gdLst>
                  <a:gd name="T0" fmla="*/ 0 w 609"/>
                  <a:gd name="T1" fmla="*/ 549 h 430"/>
                  <a:gd name="T2" fmla="*/ 1 w 609"/>
                  <a:gd name="T3" fmla="*/ 388 h 430"/>
                  <a:gd name="T4" fmla="*/ 389 w 609"/>
                  <a:gd name="T5" fmla="*/ 0 h 430"/>
                  <a:gd name="T6" fmla="*/ 776 w 609"/>
                  <a:gd name="T7" fmla="*/ 388 h 430"/>
                  <a:gd name="T8" fmla="*/ 776 w 609"/>
                  <a:gd name="T9" fmla="*/ 549 h 4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9" h="430">
                    <a:moveTo>
                      <a:pt x="0" y="430"/>
                    </a:moveTo>
                    <a:cubicBezTo>
                      <a:pt x="1" y="304"/>
                      <a:pt x="1" y="304"/>
                      <a:pt x="1" y="304"/>
                    </a:cubicBezTo>
                    <a:cubicBezTo>
                      <a:pt x="1" y="136"/>
                      <a:pt x="137" y="0"/>
                      <a:pt x="305" y="0"/>
                    </a:cubicBezTo>
                    <a:cubicBezTo>
                      <a:pt x="473" y="0"/>
                      <a:pt x="609" y="136"/>
                      <a:pt x="609" y="304"/>
                    </a:cubicBezTo>
                    <a:cubicBezTo>
                      <a:pt x="609" y="430"/>
                      <a:pt x="609" y="430"/>
                      <a:pt x="609" y="430"/>
                    </a:cubicBezTo>
                  </a:path>
                </a:pathLst>
              </a:custGeom>
              <a:solidFill>
                <a:srgbClr val="434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77" name="Freeform 77"/>
              <p:cNvSpPr/>
              <p:nvPr/>
            </p:nvSpPr>
            <p:spPr bwMode="auto">
              <a:xfrm>
                <a:off x="5948" y="2568"/>
                <a:ext cx="690" cy="506"/>
              </a:xfrm>
              <a:custGeom>
                <a:avLst/>
                <a:gdLst>
                  <a:gd name="T0" fmla="*/ 0 w 541"/>
                  <a:gd name="T1" fmla="*/ 506 h 396"/>
                  <a:gd name="T2" fmla="*/ 1 w 541"/>
                  <a:gd name="T3" fmla="*/ 345 h 396"/>
                  <a:gd name="T4" fmla="*/ 346 w 541"/>
                  <a:gd name="T5" fmla="*/ 0 h 396"/>
                  <a:gd name="T6" fmla="*/ 690 w 541"/>
                  <a:gd name="T7" fmla="*/ 345 h 396"/>
                  <a:gd name="T8" fmla="*/ 690 w 541"/>
                  <a:gd name="T9" fmla="*/ 506 h 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1" h="396">
                    <a:moveTo>
                      <a:pt x="0" y="396"/>
                    </a:moveTo>
                    <a:cubicBezTo>
                      <a:pt x="1" y="270"/>
                      <a:pt x="1" y="270"/>
                      <a:pt x="1" y="270"/>
                    </a:cubicBezTo>
                    <a:cubicBezTo>
                      <a:pt x="1" y="121"/>
                      <a:pt x="122" y="0"/>
                      <a:pt x="271" y="0"/>
                    </a:cubicBezTo>
                    <a:cubicBezTo>
                      <a:pt x="420" y="0"/>
                      <a:pt x="541" y="121"/>
                      <a:pt x="541" y="270"/>
                    </a:cubicBezTo>
                    <a:cubicBezTo>
                      <a:pt x="541" y="396"/>
                      <a:pt x="541" y="396"/>
                      <a:pt x="541" y="396"/>
                    </a:cubicBezTo>
                  </a:path>
                </a:pathLst>
              </a:custGeom>
              <a:solidFill>
                <a:srgbClr val="1A2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78" name="Oval 78"/>
              <p:cNvSpPr>
                <a:spLocks noChangeArrowheads="1"/>
              </p:cNvSpPr>
              <p:nvPr/>
            </p:nvSpPr>
            <p:spPr bwMode="auto">
              <a:xfrm>
                <a:off x="6015" y="2649"/>
                <a:ext cx="556" cy="557"/>
              </a:xfrm>
              <a:prstGeom prst="ellipse">
                <a:avLst/>
              </a:prstGeom>
              <a:solidFill>
                <a:srgbClr val="2A2F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79" name="Oval 79"/>
              <p:cNvSpPr>
                <a:spLocks noChangeArrowheads="1"/>
              </p:cNvSpPr>
              <p:nvPr/>
            </p:nvSpPr>
            <p:spPr bwMode="auto">
              <a:xfrm>
                <a:off x="6094" y="2728"/>
                <a:ext cx="398" cy="399"/>
              </a:xfrm>
              <a:prstGeom prst="ellipse">
                <a:avLst/>
              </a:prstGeom>
              <a:solidFill>
                <a:srgbClr val="A19F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80" name="Oval 80"/>
              <p:cNvSpPr>
                <a:spLocks noChangeArrowheads="1"/>
              </p:cNvSpPr>
              <p:nvPr/>
            </p:nvSpPr>
            <p:spPr bwMode="auto">
              <a:xfrm>
                <a:off x="6157" y="2792"/>
                <a:ext cx="272" cy="271"/>
              </a:xfrm>
              <a:prstGeom prst="ellipse">
                <a:avLst/>
              </a:prstGeom>
              <a:solidFill>
                <a:srgbClr val="7F7F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81" name="Freeform 81"/>
              <p:cNvSpPr/>
              <p:nvPr/>
            </p:nvSpPr>
            <p:spPr bwMode="auto">
              <a:xfrm>
                <a:off x="5171" y="2457"/>
                <a:ext cx="776" cy="550"/>
              </a:xfrm>
              <a:custGeom>
                <a:avLst/>
                <a:gdLst>
                  <a:gd name="T0" fmla="*/ 0 w 609"/>
                  <a:gd name="T1" fmla="*/ 550 h 431"/>
                  <a:gd name="T2" fmla="*/ 1 w 609"/>
                  <a:gd name="T3" fmla="*/ 389 h 431"/>
                  <a:gd name="T4" fmla="*/ 389 w 609"/>
                  <a:gd name="T5" fmla="*/ 0 h 431"/>
                  <a:gd name="T6" fmla="*/ 776 w 609"/>
                  <a:gd name="T7" fmla="*/ 389 h 431"/>
                  <a:gd name="T8" fmla="*/ 776 w 609"/>
                  <a:gd name="T9" fmla="*/ 550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9" h="431">
                    <a:moveTo>
                      <a:pt x="0" y="431"/>
                    </a:moveTo>
                    <a:cubicBezTo>
                      <a:pt x="1" y="305"/>
                      <a:pt x="1" y="305"/>
                      <a:pt x="1" y="305"/>
                    </a:cubicBezTo>
                    <a:cubicBezTo>
                      <a:pt x="1" y="137"/>
                      <a:pt x="137" y="0"/>
                      <a:pt x="305" y="0"/>
                    </a:cubicBezTo>
                    <a:cubicBezTo>
                      <a:pt x="473" y="0"/>
                      <a:pt x="609" y="137"/>
                      <a:pt x="609" y="305"/>
                    </a:cubicBezTo>
                    <a:cubicBezTo>
                      <a:pt x="609" y="431"/>
                      <a:pt x="609" y="431"/>
                      <a:pt x="609" y="431"/>
                    </a:cubicBezTo>
                  </a:path>
                </a:pathLst>
              </a:custGeom>
              <a:solidFill>
                <a:srgbClr val="434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82" name="Freeform 82"/>
              <p:cNvSpPr/>
              <p:nvPr/>
            </p:nvSpPr>
            <p:spPr bwMode="auto">
              <a:xfrm>
                <a:off x="5216" y="2501"/>
                <a:ext cx="688" cy="505"/>
              </a:xfrm>
              <a:custGeom>
                <a:avLst/>
                <a:gdLst>
                  <a:gd name="T0" fmla="*/ 0 w 540"/>
                  <a:gd name="T1" fmla="*/ 505 h 396"/>
                  <a:gd name="T2" fmla="*/ 0 w 540"/>
                  <a:gd name="T3" fmla="*/ 344 h 396"/>
                  <a:gd name="T4" fmla="*/ 344 w 540"/>
                  <a:gd name="T5" fmla="*/ 0 h 396"/>
                  <a:gd name="T6" fmla="*/ 688 w 540"/>
                  <a:gd name="T7" fmla="*/ 344 h 396"/>
                  <a:gd name="T8" fmla="*/ 688 w 540"/>
                  <a:gd name="T9" fmla="*/ 505 h 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0" h="396">
                    <a:moveTo>
                      <a:pt x="0" y="396"/>
                    </a:moveTo>
                    <a:cubicBezTo>
                      <a:pt x="0" y="270"/>
                      <a:pt x="0" y="270"/>
                      <a:pt x="0" y="270"/>
                    </a:cubicBezTo>
                    <a:cubicBezTo>
                      <a:pt x="0" y="121"/>
                      <a:pt x="121" y="0"/>
                      <a:pt x="270" y="0"/>
                    </a:cubicBezTo>
                    <a:cubicBezTo>
                      <a:pt x="419" y="0"/>
                      <a:pt x="540" y="121"/>
                      <a:pt x="540" y="270"/>
                    </a:cubicBezTo>
                    <a:cubicBezTo>
                      <a:pt x="540" y="396"/>
                      <a:pt x="540" y="396"/>
                      <a:pt x="540" y="396"/>
                    </a:cubicBezTo>
                  </a:path>
                </a:pathLst>
              </a:custGeom>
              <a:solidFill>
                <a:srgbClr val="1A2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83" name="Oval 83"/>
              <p:cNvSpPr>
                <a:spLocks noChangeArrowheads="1"/>
              </p:cNvSpPr>
              <p:nvPr/>
            </p:nvSpPr>
            <p:spPr bwMode="auto">
              <a:xfrm>
                <a:off x="5281" y="2576"/>
                <a:ext cx="557" cy="556"/>
              </a:xfrm>
              <a:prstGeom prst="ellipse">
                <a:avLst/>
              </a:prstGeom>
              <a:solidFill>
                <a:srgbClr val="2A2F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84" name="Oval 84"/>
              <p:cNvSpPr>
                <a:spLocks noChangeArrowheads="1"/>
              </p:cNvSpPr>
              <p:nvPr/>
            </p:nvSpPr>
            <p:spPr bwMode="auto">
              <a:xfrm>
                <a:off x="5360" y="2655"/>
                <a:ext cx="399" cy="398"/>
              </a:xfrm>
              <a:prstGeom prst="ellipse">
                <a:avLst/>
              </a:prstGeom>
              <a:solidFill>
                <a:srgbClr val="A19F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85" name="Oval 85"/>
              <p:cNvSpPr>
                <a:spLocks noChangeArrowheads="1"/>
              </p:cNvSpPr>
              <p:nvPr/>
            </p:nvSpPr>
            <p:spPr bwMode="auto">
              <a:xfrm>
                <a:off x="5424" y="2719"/>
                <a:ext cx="271" cy="270"/>
              </a:xfrm>
              <a:prstGeom prst="ellipse">
                <a:avLst/>
              </a:prstGeom>
              <a:solidFill>
                <a:srgbClr val="7F7F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86" name="Rectangle 86"/>
              <p:cNvSpPr>
                <a:spLocks noChangeArrowheads="1"/>
              </p:cNvSpPr>
              <p:nvPr/>
            </p:nvSpPr>
            <p:spPr bwMode="auto">
              <a:xfrm>
                <a:off x="780" y="2645"/>
                <a:ext cx="898" cy="400"/>
              </a:xfrm>
              <a:prstGeom prst="rect">
                <a:avLst/>
              </a:prstGeom>
              <a:solidFill>
                <a:srgbClr val="939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87" name="Rectangle 87"/>
              <p:cNvSpPr>
                <a:spLocks noChangeArrowheads="1"/>
              </p:cNvSpPr>
              <p:nvPr/>
            </p:nvSpPr>
            <p:spPr bwMode="auto">
              <a:xfrm>
                <a:off x="780" y="2645"/>
                <a:ext cx="898" cy="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88" name="Rectangle 88"/>
              <p:cNvSpPr>
                <a:spLocks noChangeArrowheads="1"/>
              </p:cNvSpPr>
              <p:nvPr/>
            </p:nvSpPr>
            <p:spPr bwMode="auto">
              <a:xfrm>
                <a:off x="780" y="2645"/>
                <a:ext cx="898" cy="61"/>
              </a:xfrm>
              <a:prstGeom prst="rect">
                <a:avLst/>
              </a:prstGeom>
              <a:solidFill>
                <a:srgbClr val="C1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89" name="Rectangle 89"/>
              <p:cNvSpPr>
                <a:spLocks noChangeArrowheads="1"/>
              </p:cNvSpPr>
              <p:nvPr/>
            </p:nvSpPr>
            <p:spPr bwMode="auto">
              <a:xfrm>
                <a:off x="780" y="2980"/>
                <a:ext cx="898" cy="68"/>
              </a:xfrm>
              <a:prstGeom prst="rect">
                <a:avLst/>
              </a:prstGeom>
              <a:solidFill>
                <a:srgbClr val="7F7F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90" name="Line 90"/>
              <p:cNvSpPr>
                <a:spLocks noChangeShapeType="1"/>
              </p:cNvSpPr>
              <p:nvPr/>
            </p:nvSpPr>
            <p:spPr bwMode="auto">
              <a:xfrm flipV="1">
                <a:off x="1563" y="2637"/>
                <a:ext cx="0" cy="420"/>
              </a:xfrm>
              <a:prstGeom prst="line">
                <a:avLst/>
              </a:prstGeom>
              <a:noFill/>
              <a:ln w="71438">
                <a:solidFill>
                  <a:srgbClr val="1A202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91" name="Line 91"/>
              <p:cNvSpPr>
                <a:spLocks noChangeShapeType="1"/>
              </p:cNvSpPr>
              <p:nvPr/>
            </p:nvSpPr>
            <p:spPr bwMode="auto">
              <a:xfrm flipV="1">
                <a:off x="896" y="2635"/>
                <a:ext cx="0" cy="419"/>
              </a:xfrm>
              <a:prstGeom prst="line">
                <a:avLst/>
              </a:prstGeom>
              <a:noFill/>
              <a:ln w="71438">
                <a:solidFill>
                  <a:srgbClr val="1A202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92" name="Freeform 92"/>
              <p:cNvSpPr/>
              <p:nvPr/>
            </p:nvSpPr>
            <p:spPr bwMode="auto">
              <a:xfrm>
                <a:off x="-326" y="2590"/>
                <a:ext cx="41" cy="209"/>
              </a:xfrm>
              <a:custGeom>
                <a:avLst/>
                <a:gdLst>
                  <a:gd name="T0" fmla="*/ 0 w 41"/>
                  <a:gd name="T1" fmla="*/ 209 h 209"/>
                  <a:gd name="T2" fmla="*/ 0 w 41"/>
                  <a:gd name="T3" fmla="*/ 0 h 209"/>
                  <a:gd name="T4" fmla="*/ 41 w 41"/>
                  <a:gd name="T5" fmla="*/ 0 h 209"/>
                  <a:gd name="T6" fmla="*/ 41 w 41"/>
                  <a:gd name="T7" fmla="*/ 189 h 209"/>
                  <a:gd name="T8" fmla="*/ 0 w 41"/>
                  <a:gd name="T9" fmla="*/ 209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1" h="209">
                    <a:moveTo>
                      <a:pt x="0" y="209"/>
                    </a:moveTo>
                    <a:lnTo>
                      <a:pt x="0" y="0"/>
                    </a:lnTo>
                    <a:lnTo>
                      <a:pt x="41" y="0"/>
                    </a:lnTo>
                    <a:lnTo>
                      <a:pt x="41" y="189"/>
                    </a:lnTo>
                    <a:lnTo>
                      <a:pt x="0" y="209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93" name="Rectangle 93"/>
              <p:cNvSpPr>
                <a:spLocks noChangeArrowheads="1"/>
              </p:cNvSpPr>
              <p:nvPr/>
            </p:nvSpPr>
            <p:spPr bwMode="auto">
              <a:xfrm>
                <a:off x="-182" y="2989"/>
                <a:ext cx="206" cy="27"/>
              </a:xfrm>
              <a:prstGeom prst="rect">
                <a:avLst/>
              </a:prstGeom>
              <a:solidFill>
                <a:srgbClr val="88A5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94" name="Freeform 94"/>
              <p:cNvSpPr>
                <a:spLocks noEditPoints="1"/>
              </p:cNvSpPr>
              <p:nvPr/>
            </p:nvSpPr>
            <p:spPr bwMode="auto">
              <a:xfrm>
                <a:off x="-90" y="1453"/>
                <a:ext cx="154" cy="137"/>
              </a:xfrm>
              <a:custGeom>
                <a:avLst/>
                <a:gdLst>
                  <a:gd name="T0" fmla="*/ 101 w 121"/>
                  <a:gd name="T1" fmla="*/ 19 h 107"/>
                  <a:gd name="T2" fmla="*/ 0 w 121"/>
                  <a:gd name="T3" fmla="*/ 137 h 107"/>
                  <a:gd name="T4" fmla="*/ 0 w 121"/>
                  <a:gd name="T5" fmla="*/ 137 h 107"/>
                  <a:gd name="T6" fmla="*/ 101 w 121"/>
                  <a:gd name="T7" fmla="*/ 19 h 107"/>
                  <a:gd name="T8" fmla="*/ 154 w 121"/>
                  <a:gd name="T9" fmla="*/ 0 h 107"/>
                  <a:gd name="T10" fmla="*/ 101 w 121"/>
                  <a:gd name="T11" fmla="*/ 19 h 107"/>
                  <a:gd name="T12" fmla="*/ 101 w 121"/>
                  <a:gd name="T13" fmla="*/ 19 h 107"/>
                  <a:gd name="T14" fmla="*/ 101 w 121"/>
                  <a:gd name="T15" fmla="*/ 19 h 107"/>
                  <a:gd name="T16" fmla="*/ 154 w 121"/>
                  <a:gd name="T17" fmla="*/ 0 h 107"/>
                  <a:gd name="T18" fmla="*/ 154 w 121"/>
                  <a:gd name="T19" fmla="*/ 0 h 10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1" h="107">
                    <a:moveTo>
                      <a:pt x="79" y="15"/>
                    </a:moveTo>
                    <a:cubicBezTo>
                      <a:pt x="50" y="32"/>
                      <a:pt x="24" y="65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24" y="65"/>
                      <a:pt x="51" y="32"/>
                      <a:pt x="79" y="15"/>
                    </a:cubicBezTo>
                    <a:moveTo>
                      <a:pt x="121" y="0"/>
                    </a:moveTo>
                    <a:cubicBezTo>
                      <a:pt x="103" y="2"/>
                      <a:pt x="91" y="8"/>
                      <a:pt x="79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91" y="8"/>
                      <a:pt x="103" y="2"/>
                      <a:pt x="121" y="0"/>
                    </a:cubicBezTo>
                    <a:cubicBezTo>
                      <a:pt x="121" y="0"/>
                      <a:pt x="121" y="0"/>
                      <a:pt x="12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95" name="Freeform 95"/>
              <p:cNvSpPr>
                <a:spLocks noEditPoints="1"/>
              </p:cNvSpPr>
              <p:nvPr/>
            </p:nvSpPr>
            <p:spPr bwMode="auto">
              <a:xfrm>
                <a:off x="13" y="1525"/>
                <a:ext cx="4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0 w 3"/>
                  <a:gd name="T11" fmla="*/ 2 h 2"/>
                  <a:gd name="T12" fmla="*/ 4 w 3"/>
                  <a:gd name="T13" fmla="*/ 0 h 2"/>
                  <a:gd name="T14" fmla="*/ 0 w 3"/>
                  <a:gd name="T15" fmla="*/ 1 h 2"/>
                  <a:gd name="T16" fmla="*/ 4 w 3"/>
                  <a:gd name="T17" fmla="*/ 0 h 2"/>
                  <a:gd name="T18" fmla="*/ 4 w 3"/>
                  <a:gd name="T19" fmla="*/ 0 h 2"/>
                  <a:gd name="T20" fmla="*/ 4 w 3"/>
                  <a:gd name="T21" fmla="*/ 0 h 2"/>
                  <a:gd name="T22" fmla="*/ 4 w 3"/>
                  <a:gd name="T23" fmla="*/ 0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FEA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96" name="Freeform 96"/>
              <p:cNvSpPr/>
              <p:nvPr/>
            </p:nvSpPr>
            <p:spPr bwMode="auto">
              <a:xfrm>
                <a:off x="-90" y="1453"/>
                <a:ext cx="160" cy="157"/>
              </a:xfrm>
              <a:custGeom>
                <a:avLst/>
                <a:gdLst>
                  <a:gd name="T0" fmla="*/ 154 w 126"/>
                  <a:gd name="T1" fmla="*/ 0 h 123"/>
                  <a:gd name="T2" fmla="*/ 154 w 126"/>
                  <a:gd name="T3" fmla="*/ 0 h 123"/>
                  <a:gd name="T4" fmla="*/ 100 w 126"/>
                  <a:gd name="T5" fmla="*/ 19 h 123"/>
                  <a:gd name="T6" fmla="*/ 100 w 126"/>
                  <a:gd name="T7" fmla="*/ 19 h 123"/>
                  <a:gd name="T8" fmla="*/ 100 w 126"/>
                  <a:gd name="T9" fmla="*/ 19 h 123"/>
                  <a:gd name="T10" fmla="*/ 0 w 126"/>
                  <a:gd name="T11" fmla="*/ 137 h 123"/>
                  <a:gd name="T12" fmla="*/ 25 w 126"/>
                  <a:gd name="T13" fmla="*/ 157 h 123"/>
                  <a:gd name="T14" fmla="*/ 103 w 126"/>
                  <a:gd name="T15" fmla="*/ 74 h 123"/>
                  <a:gd name="T16" fmla="*/ 103 w 126"/>
                  <a:gd name="T17" fmla="*/ 74 h 123"/>
                  <a:gd name="T18" fmla="*/ 103 w 126"/>
                  <a:gd name="T19" fmla="*/ 74 h 123"/>
                  <a:gd name="T20" fmla="*/ 103 w 126"/>
                  <a:gd name="T21" fmla="*/ 74 h 123"/>
                  <a:gd name="T22" fmla="*/ 103 w 126"/>
                  <a:gd name="T23" fmla="*/ 73 h 123"/>
                  <a:gd name="T24" fmla="*/ 107 w 126"/>
                  <a:gd name="T25" fmla="*/ 71 h 123"/>
                  <a:gd name="T26" fmla="*/ 107 w 126"/>
                  <a:gd name="T27" fmla="*/ 71 h 123"/>
                  <a:gd name="T28" fmla="*/ 107 w 126"/>
                  <a:gd name="T29" fmla="*/ 71 h 123"/>
                  <a:gd name="T30" fmla="*/ 107 w 126"/>
                  <a:gd name="T31" fmla="*/ 71 h 123"/>
                  <a:gd name="T32" fmla="*/ 160 w 126"/>
                  <a:gd name="T33" fmla="*/ 51 h 123"/>
                  <a:gd name="T34" fmla="*/ 154 w 126"/>
                  <a:gd name="T35" fmla="*/ 0 h 1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26" h="123">
                    <a:moveTo>
                      <a:pt x="121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103" y="2"/>
                      <a:pt x="91" y="8"/>
                      <a:pt x="79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51" y="32"/>
                      <a:pt x="24" y="65"/>
                      <a:pt x="0" y="107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39" y="94"/>
                      <a:pt x="59" y="72"/>
                      <a:pt x="81" y="58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81" y="58"/>
                      <a:pt x="81" y="57"/>
                      <a:pt x="81" y="57"/>
                    </a:cubicBezTo>
                    <a:cubicBezTo>
                      <a:pt x="82" y="57"/>
                      <a:pt x="83" y="56"/>
                      <a:pt x="84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96" y="49"/>
                      <a:pt x="109" y="43"/>
                      <a:pt x="126" y="40"/>
                    </a:cubicBezTo>
                    <a:cubicBezTo>
                      <a:pt x="121" y="0"/>
                      <a:pt x="121" y="0"/>
                      <a:pt x="121" y="0"/>
                    </a:cubicBezTo>
                  </a:path>
                </a:pathLst>
              </a:custGeom>
              <a:solidFill>
                <a:srgbClr val="FFC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71" name="组合 559"/>
            <p:cNvGrpSpPr/>
            <p:nvPr/>
          </p:nvGrpSpPr>
          <p:grpSpPr bwMode="auto">
            <a:xfrm>
              <a:off x="8705894" y="5501105"/>
              <a:ext cx="425161" cy="425161"/>
              <a:chOff x="-1578175" y="5512891"/>
              <a:chExt cx="425161" cy="425161"/>
            </a:xfrm>
          </p:grpSpPr>
          <p:sp>
            <p:nvSpPr>
              <p:cNvPr id="18887" name="Oval 5"/>
              <p:cNvSpPr>
                <a:spLocks noChangeArrowheads="1"/>
              </p:cNvSpPr>
              <p:nvPr/>
            </p:nvSpPr>
            <p:spPr bwMode="auto">
              <a:xfrm>
                <a:off x="-1578175" y="5512891"/>
                <a:ext cx="425161" cy="425161"/>
              </a:xfrm>
              <a:prstGeom prst="ellipse">
                <a:avLst/>
              </a:pr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88" name="Freeform 6"/>
              <p:cNvSpPr/>
              <p:nvPr/>
            </p:nvSpPr>
            <p:spPr bwMode="auto">
              <a:xfrm>
                <a:off x="-1496383" y="5594684"/>
                <a:ext cx="341748" cy="341748"/>
              </a:xfrm>
              <a:custGeom>
                <a:avLst/>
                <a:gdLst>
                  <a:gd name="T0" fmla="*/ 223833 w 1339"/>
                  <a:gd name="T1" fmla="*/ 37546 h 1338"/>
                  <a:gd name="T2" fmla="*/ 223833 w 1339"/>
                  <a:gd name="T3" fmla="*/ 37546 h 1338"/>
                  <a:gd name="T4" fmla="*/ 223833 w 1339"/>
                  <a:gd name="T5" fmla="*/ 37546 h 1338"/>
                  <a:gd name="T6" fmla="*/ 212348 w 1339"/>
                  <a:gd name="T7" fmla="*/ 32693 h 1338"/>
                  <a:gd name="T8" fmla="*/ 199332 w 1339"/>
                  <a:gd name="T9" fmla="*/ 39334 h 1338"/>
                  <a:gd name="T10" fmla="*/ 156709 w 1339"/>
                  <a:gd name="T11" fmla="*/ 19412 h 1338"/>
                  <a:gd name="T12" fmla="*/ 142161 w 1339"/>
                  <a:gd name="T13" fmla="*/ 4853 h 1338"/>
                  <a:gd name="T14" fmla="*/ 130676 w 1339"/>
                  <a:gd name="T15" fmla="*/ 0 h 1338"/>
                  <a:gd name="T16" fmla="*/ 114341 w 1339"/>
                  <a:gd name="T17" fmla="*/ 16347 h 1338"/>
                  <a:gd name="T18" fmla="*/ 114341 w 1339"/>
                  <a:gd name="T19" fmla="*/ 17624 h 1338"/>
                  <a:gd name="T20" fmla="*/ 62020 w 1339"/>
                  <a:gd name="T21" fmla="*/ 39334 h 1338"/>
                  <a:gd name="T22" fmla="*/ 49003 w 1339"/>
                  <a:gd name="T23" fmla="*/ 32693 h 1338"/>
                  <a:gd name="T24" fmla="*/ 32669 w 1339"/>
                  <a:gd name="T25" fmla="*/ 49040 h 1338"/>
                  <a:gd name="T26" fmla="*/ 39305 w 1339"/>
                  <a:gd name="T27" fmla="*/ 62066 h 1338"/>
                  <a:gd name="T28" fmla="*/ 17611 w 1339"/>
                  <a:gd name="T29" fmla="*/ 114427 h 1338"/>
                  <a:gd name="T30" fmla="*/ 16334 w 1339"/>
                  <a:gd name="T31" fmla="*/ 114427 h 1338"/>
                  <a:gd name="T32" fmla="*/ 0 w 1339"/>
                  <a:gd name="T33" fmla="*/ 130774 h 1338"/>
                  <a:gd name="T34" fmla="*/ 4849 w 1339"/>
                  <a:gd name="T35" fmla="*/ 142267 h 1338"/>
                  <a:gd name="T36" fmla="*/ 4849 w 1339"/>
                  <a:gd name="T37" fmla="*/ 142267 h 1338"/>
                  <a:gd name="T38" fmla="*/ 19397 w 1339"/>
                  <a:gd name="T39" fmla="*/ 157081 h 1338"/>
                  <a:gd name="T40" fmla="*/ 39305 w 1339"/>
                  <a:gd name="T41" fmla="*/ 199481 h 1338"/>
                  <a:gd name="T42" fmla="*/ 32669 w 1339"/>
                  <a:gd name="T43" fmla="*/ 212507 h 1338"/>
                  <a:gd name="T44" fmla="*/ 37518 w 1339"/>
                  <a:gd name="T45" fmla="*/ 224001 h 1338"/>
                  <a:gd name="T46" fmla="*/ 37518 w 1339"/>
                  <a:gd name="T47" fmla="*/ 224001 h 1338"/>
                  <a:gd name="T48" fmla="*/ 37518 w 1339"/>
                  <a:gd name="T49" fmla="*/ 224001 h 1338"/>
                  <a:gd name="T50" fmla="*/ 155178 w 1339"/>
                  <a:gd name="T51" fmla="*/ 341748 h 1338"/>
                  <a:gd name="T52" fmla="*/ 341748 w 1339"/>
                  <a:gd name="T53" fmla="*/ 155294 h 1338"/>
                  <a:gd name="T54" fmla="*/ 223833 w 1339"/>
                  <a:gd name="T55" fmla="*/ 37546 h 133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339" h="1338">
                    <a:moveTo>
                      <a:pt x="877" y="147"/>
                    </a:moveTo>
                    <a:cubicBezTo>
                      <a:pt x="877" y="147"/>
                      <a:pt x="877" y="147"/>
                      <a:pt x="877" y="147"/>
                    </a:cubicBezTo>
                    <a:cubicBezTo>
                      <a:pt x="877" y="147"/>
                      <a:pt x="877" y="147"/>
                      <a:pt x="877" y="147"/>
                    </a:cubicBezTo>
                    <a:cubicBezTo>
                      <a:pt x="866" y="135"/>
                      <a:pt x="850" y="128"/>
                      <a:pt x="832" y="128"/>
                    </a:cubicBezTo>
                    <a:cubicBezTo>
                      <a:pt x="811" y="128"/>
                      <a:pt x="793" y="138"/>
                      <a:pt x="781" y="154"/>
                    </a:cubicBezTo>
                    <a:cubicBezTo>
                      <a:pt x="732" y="117"/>
                      <a:pt x="676" y="90"/>
                      <a:pt x="614" y="76"/>
                    </a:cubicBezTo>
                    <a:cubicBezTo>
                      <a:pt x="557" y="19"/>
                      <a:pt x="557" y="19"/>
                      <a:pt x="557" y="19"/>
                    </a:cubicBezTo>
                    <a:cubicBezTo>
                      <a:pt x="546" y="7"/>
                      <a:pt x="530" y="0"/>
                      <a:pt x="512" y="0"/>
                    </a:cubicBezTo>
                    <a:cubicBezTo>
                      <a:pt x="477" y="0"/>
                      <a:pt x="448" y="29"/>
                      <a:pt x="448" y="64"/>
                    </a:cubicBezTo>
                    <a:cubicBezTo>
                      <a:pt x="448" y="66"/>
                      <a:pt x="448" y="67"/>
                      <a:pt x="448" y="69"/>
                    </a:cubicBezTo>
                    <a:cubicBezTo>
                      <a:pt x="372" y="79"/>
                      <a:pt x="302" y="109"/>
                      <a:pt x="243" y="154"/>
                    </a:cubicBezTo>
                    <a:cubicBezTo>
                      <a:pt x="232" y="138"/>
                      <a:pt x="213" y="128"/>
                      <a:pt x="192" y="128"/>
                    </a:cubicBezTo>
                    <a:cubicBezTo>
                      <a:pt x="157" y="128"/>
                      <a:pt x="128" y="157"/>
                      <a:pt x="128" y="192"/>
                    </a:cubicBezTo>
                    <a:cubicBezTo>
                      <a:pt x="128" y="213"/>
                      <a:pt x="138" y="231"/>
                      <a:pt x="154" y="243"/>
                    </a:cubicBezTo>
                    <a:cubicBezTo>
                      <a:pt x="109" y="302"/>
                      <a:pt x="79" y="372"/>
                      <a:pt x="69" y="448"/>
                    </a:cubicBezTo>
                    <a:cubicBezTo>
                      <a:pt x="67" y="448"/>
                      <a:pt x="66" y="448"/>
                      <a:pt x="64" y="448"/>
                    </a:cubicBezTo>
                    <a:cubicBezTo>
                      <a:pt x="29" y="448"/>
                      <a:pt x="0" y="477"/>
                      <a:pt x="0" y="512"/>
                    </a:cubicBezTo>
                    <a:cubicBezTo>
                      <a:pt x="0" y="530"/>
                      <a:pt x="7" y="546"/>
                      <a:pt x="19" y="557"/>
                    </a:cubicBezTo>
                    <a:cubicBezTo>
                      <a:pt x="19" y="557"/>
                      <a:pt x="19" y="557"/>
                      <a:pt x="19" y="557"/>
                    </a:cubicBezTo>
                    <a:cubicBezTo>
                      <a:pt x="76" y="615"/>
                      <a:pt x="76" y="615"/>
                      <a:pt x="76" y="615"/>
                    </a:cubicBezTo>
                    <a:cubicBezTo>
                      <a:pt x="90" y="676"/>
                      <a:pt x="117" y="732"/>
                      <a:pt x="154" y="781"/>
                    </a:cubicBezTo>
                    <a:cubicBezTo>
                      <a:pt x="138" y="793"/>
                      <a:pt x="128" y="811"/>
                      <a:pt x="128" y="832"/>
                    </a:cubicBezTo>
                    <a:cubicBezTo>
                      <a:pt x="128" y="850"/>
                      <a:pt x="135" y="866"/>
                      <a:pt x="147" y="877"/>
                    </a:cubicBezTo>
                    <a:cubicBezTo>
                      <a:pt x="147" y="877"/>
                      <a:pt x="147" y="877"/>
                      <a:pt x="147" y="877"/>
                    </a:cubicBezTo>
                    <a:cubicBezTo>
                      <a:pt x="147" y="877"/>
                      <a:pt x="147" y="877"/>
                      <a:pt x="147" y="877"/>
                    </a:cubicBezTo>
                    <a:cubicBezTo>
                      <a:pt x="608" y="1338"/>
                      <a:pt x="608" y="1338"/>
                      <a:pt x="608" y="1338"/>
                    </a:cubicBezTo>
                    <a:cubicBezTo>
                      <a:pt x="991" y="1294"/>
                      <a:pt x="1295" y="991"/>
                      <a:pt x="1339" y="608"/>
                    </a:cubicBezTo>
                    <a:lnTo>
                      <a:pt x="877" y="147"/>
                    </a:ln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89" name="Freeform 7"/>
              <p:cNvSpPr>
                <a:spLocks noEditPoints="1"/>
              </p:cNvSpPr>
              <p:nvPr/>
            </p:nvSpPr>
            <p:spPr bwMode="auto">
              <a:xfrm>
                <a:off x="-1479781" y="5611286"/>
                <a:ext cx="228372" cy="228372"/>
              </a:xfrm>
              <a:custGeom>
                <a:avLst/>
                <a:gdLst>
                  <a:gd name="T0" fmla="*/ 114186 w 896"/>
                  <a:gd name="T1" fmla="*/ 8156 h 896"/>
                  <a:gd name="T2" fmla="*/ 220216 w 896"/>
                  <a:gd name="T3" fmla="*/ 114186 h 896"/>
                  <a:gd name="T4" fmla="*/ 114186 w 896"/>
                  <a:gd name="T5" fmla="*/ 220216 h 896"/>
                  <a:gd name="T6" fmla="*/ 8156 w 896"/>
                  <a:gd name="T7" fmla="*/ 114186 h 896"/>
                  <a:gd name="T8" fmla="*/ 114186 w 896"/>
                  <a:gd name="T9" fmla="*/ 8156 h 896"/>
                  <a:gd name="T10" fmla="*/ 114186 w 896"/>
                  <a:gd name="T11" fmla="*/ 0 h 896"/>
                  <a:gd name="T12" fmla="*/ 0 w 896"/>
                  <a:gd name="T13" fmla="*/ 114186 h 896"/>
                  <a:gd name="T14" fmla="*/ 114186 w 896"/>
                  <a:gd name="T15" fmla="*/ 228372 h 896"/>
                  <a:gd name="T16" fmla="*/ 228372 w 896"/>
                  <a:gd name="T17" fmla="*/ 114186 h 896"/>
                  <a:gd name="T18" fmla="*/ 114186 w 896"/>
                  <a:gd name="T19" fmla="*/ 0 h 89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96" h="896">
                    <a:moveTo>
                      <a:pt x="448" y="32"/>
                    </a:moveTo>
                    <a:cubicBezTo>
                      <a:pt x="677" y="32"/>
                      <a:pt x="864" y="219"/>
                      <a:pt x="864" y="448"/>
                    </a:cubicBezTo>
                    <a:cubicBezTo>
                      <a:pt x="864" y="677"/>
                      <a:pt x="677" y="864"/>
                      <a:pt x="448" y="864"/>
                    </a:cubicBezTo>
                    <a:cubicBezTo>
                      <a:pt x="219" y="864"/>
                      <a:pt x="32" y="677"/>
                      <a:pt x="32" y="448"/>
                    </a:cubicBezTo>
                    <a:cubicBezTo>
                      <a:pt x="32" y="219"/>
                      <a:pt x="219" y="32"/>
                      <a:pt x="448" y="32"/>
                    </a:cubicBezTo>
                    <a:close/>
                    <a:moveTo>
                      <a:pt x="448" y="0"/>
                    </a:moveTo>
                    <a:cubicBezTo>
                      <a:pt x="201" y="0"/>
                      <a:pt x="0" y="201"/>
                      <a:pt x="0" y="448"/>
                    </a:cubicBezTo>
                    <a:cubicBezTo>
                      <a:pt x="0" y="695"/>
                      <a:pt x="201" y="896"/>
                      <a:pt x="448" y="896"/>
                    </a:cubicBezTo>
                    <a:cubicBezTo>
                      <a:pt x="695" y="896"/>
                      <a:pt x="896" y="695"/>
                      <a:pt x="896" y="448"/>
                    </a:cubicBezTo>
                    <a:cubicBezTo>
                      <a:pt x="896" y="201"/>
                      <a:pt x="695" y="0"/>
                      <a:pt x="4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90" name="Rectangle 8"/>
              <p:cNvSpPr>
                <a:spLocks noChangeArrowheads="1"/>
              </p:cNvSpPr>
              <p:nvPr/>
            </p:nvSpPr>
            <p:spPr bwMode="auto">
              <a:xfrm>
                <a:off x="-1369644" y="5611286"/>
                <a:ext cx="8098" cy="22837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91" name="Rectangle 9"/>
              <p:cNvSpPr>
                <a:spLocks noChangeArrowheads="1"/>
              </p:cNvSpPr>
              <p:nvPr/>
            </p:nvSpPr>
            <p:spPr bwMode="auto">
              <a:xfrm>
                <a:off x="-1479781" y="5721423"/>
                <a:ext cx="228372" cy="809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92" name="Freeform 10"/>
              <p:cNvSpPr>
                <a:spLocks noEditPoints="1"/>
              </p:cNvSpPr>
              <p:nvPr/>
            </p:nvSpPr>
            <p:spPr bwMode="auto">
              <a:xfrm>
                <a:off x="-1479781" y="5670403"/>
                <a:ext cx="228372" cy="110137"/>
              </a:xfrm>
              <a:custGeom>
                <a:avLst/>
                <a:gdLst>
                  <a:gd name="T0" fmla="*/ 114186 w 896"/>
                  <a:gd name="T1" fmla="*/ 8158 h 432"/>
                  <a:gd name="T2" fmla="*/ 191414 w 896"/>
                  <a:gd name="T3" fmla="*/ 23455 h 432"/>
                  <a:gd name="T4" fmla="*/ 220216 w 896"/>
                  <a:gd name="T5" fmla="*/ 55069 h 432"/>
                  <a:gd name="T6" fmla="*/ 191414 w 896"/>
                  <a:gd name="T7" fmla="*/ 86682 h 432"/>
                  <a:gd name="T8" fmla="*/ 114186 w 896"/>
                  <a:gd name="T9" fmla="*/ 101979 h 432"/>
                  <a:gd name="T10" fmla="*/ 36958 w 896"/>
                  <a:gd name="T11" fmla="*/ 86682 h 432"/>
                  <a:gd name="T12" fmla="*/ 8156 w 896"/>
                  <a:gd name="T13" fmla="*/ 55069 h 432"/>
                  <a:gd name="T14" fmla="*/ 36958 w 896"/>
                  <a:gd name="T15" fmla="*/ 23455 h 432"/>
                  <a:gd name="T16" fmla="*/ 114186 w 896"/>
                  <a:gd name="T17" fmla="*/ 8158 h 432"/>
                  <a:gd name="T18" fmla="*/ 114186 w 896"/>
                  <a:gd name="T19" fmla="*/ 0 h 432"/>
                  <a:gd name="T20" fmla="*/ 0 w 896"/>
                  <a:gd name="T21" fmla="*/ 55069 h 432"/>
                  <a:gd name="T22" fmla="*/ 114186 w 896"/>
                  <a:gd name="T23" fmla="*/ 110137 h 432"/>
                  <a:gd name="T24" fmla="*/ 228372 w 896"/>
                  <a:gd name="T25" fmla="*/ 55069 h 432"/>
                  <a:gd name="T26" fmla="*/ 114186 w 896"/>
                  <a:gd name="T27" fmla="*/ 0 h 4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96" h="432">
                    <a:moveTo>
                      <a:pt x="448" y="32"/>
                    </a:moveTo>
                    <a:cubicBezTo>
                      <a:pt x="563" y="32"/>
                      <a:pt x="671" y="53"/>
                      <a:pt x="751" y="92"/>
                    </a:cubicBezTo>
                    <a:cubicBezTo>
                      <a:pt x="823" y="127"/>
                      <a:pt x="864" y="172"/>
                      <a:pt x="864" y="216"/>
                    </a:cubicBezTo>
                    <a:cubicBezTo>
                      <a:pt x="864" y="260"/>
                      <a:pt x="823" y="305"/>
                      <a:pt x="751" y="340"/>
                    </a:cubicBezTo>
                    <a:cubicBezTo>
                      <a:pt x="671" y="379"/>
                      <a:pt x="563" y="400"/>
                      <a:pt x="448" y="400"/>
                    </a:cubicBezTo>
                    <a:cubicBezTo>
                      <a:pt x="333" y="400"/>
                      <a:pt x="226" y="379"/>
                      <a:pt x="145" y="340"/>
                    </a:cubicBezTo>
                    <a:cubicBezTo>
                      <a:pt x="73" y="305"/>
                      <a:pt x="32" y="260"/>
                      <a:pt x="32" y="216"/>
                    </a:cubicBezTo>
                    <a:cubicBezTo>
                      <a:pt x="32" y="172"/>
                      <a:pt x="73" y="127"/>
                      <a:pt x="145" y="92"/>
                    </a:cubicBezTo>
                    <a:cubicBezTo>
                      <a:pt x="226" y="53"/>
                      <a:pt x="333" y="32"/>
                      <a:pt x="448" y="32"/>
                    </a:cubicBezTo>
                    <a:close/>
                    <a:moveTo>
                      <a:pt x="448" y="0"/>
                    </a:moveTo>
                    <a:cubicBezTo>
                      <a:pt x="201" y="0"/>
                      <a:pt x="0" y="97"/>
                      <a:pt x="0" y="216"/>
                    </a:cubicBezTo>
                    <a:cubicBezTo>
                      <a:pt x="0" y="335"/>
                      <a:pt x="201" y="432"/>
                      <a:pt x="448" y="432"/>
                    </a:cubicBezTo>
                    <a:cubicBezTo>
                      <a:pt x="695" y="432"/>
                      <a:pt x="896" y="335"/>
                      <a:pt x="896" y="216"/>
                    </a:cubicBezTo>
                    <a:cubicBezTo>
                      <a:pt x="896" y="97"/>
                      <a:pt x="695" y="0"/>
                      <a:pt x="4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93" name="Freeform 11"/>
              <p:cNvSpPr>
                <a:spLocks noEditPoints="1"/>
              </p:cNvSpPr>
              <p:nvPr/>
            </p:nvSpPr>
            <p:spPr bwMode="auto">
              <a:xfrm>
                <a:off x="-1420663" y="5611286"/>
                <a:ext cx="110137" cy="228372"/>
              </a:xfrm>
              <a:custGeom>
                <a:avLst/>
                <a:gdLst>
                  <a:gd name="T0" fmla="*/ 55069 w 432"/>
                  <a:gd name="T1" fmla="*/ 8156 h 896"/>
                  <a:gd name="T2" fmla="*/ 86682 w 432"/>
                  <a:gd name="T3" fmla="*/ 36958 h 896"/>
                  <a:gd name="T4" fmla="*/ 101979 w 432"/>
                  <a:gd name="T5" fmla="*/ 114186 h 896"/>
                  <a:gd name="T6" fmla="*/ 86682 w 432"/>
                  <a:gd name="T7" fmla="*/ 191414 h 896"/>
                  <a:gd name="T8" fmla="*/ 55069 w 432"/>
                  <a:gd name="T9" fmla="*/ 220216 h 896"/>
                  <a:gd name="T10" fmla="*/ 23455 w 432"/>
                  <a:gd name="T11" fmla="*/ 191414 h 896"/>
                  <a:gd name="T12" fmla="*/ 8158 w 432"/>
                  <a:gd name="T13" fmla="*/ 114186 h 896"/>
                  <a:gd name="T14" fmla="*/ 23455 w 432"/>
                  <a:gd name="T15" fmla="*/ 36958 h 896"/>
                  <a:gd name="T16" fmla="*/ 55069 w 432"/>
                  <a:gd name="T17" fmla="*/ 8156 h 896"/>
                  <a:gd name="T18" fmla="*/ 55069 w 432"/>
                  <a:gd name="T19" fmla="*/ 0 h 896"/>
                  <a:gd name="T20" fmla="*/ 0 w 432"/>
                  <a:gd name="T21" fmla="*/ 114186 h 896"/>
                  <a:gd name="T22" fmla="*/ 55069 w 432"/>
                  <a:gd name="T23" fmla="*/ 228372 h 896"/>
                  <a:gd name="T24" fmla="*/ 110137 w 432"/>
                  <a:gd name="T25" fmla="*/ 114186 h 896"/>
                  <a:gd name="T26" fmla="*/ 55069 w 432"/>
                  <a:gd name="T27" fmla="*/ 0 h 89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32" h="896">
                    <a:moveTo>
                      <a:pt x="216" y="32"/>
                    </a:moveTo>
                    <a:cubicBezTo>
                      <a:pt x="260" y="32"/>
                      <a:pt x="305" y="73"/>
                      <a:pt x="340" y="145"/>
                    </a:cubicBezTo>
                    <a:cubicBezTo>
                      <a:pt x="379" y="225"/>
                      <a:pt x="400" y="333"/>
                      <a:pt x="400" y="448"/>
                    </a:cubicBezTo>
                    <a:cubicBezTo>
                      <a:pt x="400" y="563"/>
                      <a:pt x="379" y="671"/>
                      <a:pt x="340" y="751"/>
                    </a:cubicBezTo>
                    <a:cubicBezTo>
                      <a:pt x="305" y="823"/>
                      <a:pt x="260" y="864"/>
                      <a:pt x="216" y="864"/>
                    </a:cubicBezTo>
                    <a:cubicBezTo>
                      <a:pt x="172" y="864"/>
                      <a:pt x="127" y="823"/>
                      <a:pt x="92" y="751"/>
                    </a:cubicBezTo>
                    <a:cubicBezTo>
                      <a:pt x="53" y="671"/>
                      <a:pt x="32" y="563"/>
                      <a:pt x="32" y="448"/>
                    </a:cubicBezTo>
                    <a:cubicBezTo>
                      <a:pt x="32" y="333"/>
                      <a:pt x="53" y="225"/>
                      <a:pt x="92" y="145"/>
                    </a:cubicBezTo>
                    <a:cubicBezTo>
                      <a:pt x="127" y="73"/>
                      <a:pt x="172" y="32"/>
                      <a:pt x="216" y="32"/>
                    </a:cubicBezTo>
                    <a:close/>
                    <a:moveTo>
                      <a:pt x="216" y="0"/>
                    </a:moveTo>
                    <a:cubicBezTo>
                      <a:pt x="97" y="0"/>
                      <a:pt x="0" y="201"/>
                      <a:pt x="0" y="448"/>
                    </a:cubicBezTo>
                    <a:cubicBezTo>
                      <a:pt x="0" y="695"/>
                      <a:pt x="97" y="896"/>
                      <a:pt x="216" y="896"/>
                    </a:cubicBezTo>
                    <a:cubicBezTo>
                      <a:pt x="335" y="896"/>
                      <a:pt x="432" y="695"/>
                      <a:pt x="432" y="448"/>
                    </a:cubicBezTo>
                    <a:cubicBezTo>
                      <a:pt x="432" y="201"/>
                      <a:pt x="335" y="0"/>
                      <a:pt x="2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94" name="Freeform 12"/>
              <p:cNvSpPr/>
              <p:nvPr/>
            </p:nvSpPr>
            <p:spPr bwMode="auto">
              <a:xfrm>
                <a:off x="-1449412" y="5640845"/>
                <a:ext cx="168445" cy="168445"/>
              </a:xfrm>
              <a:custGeom>
                <a:avLst/>
                <a:gdLst>
                  <a:gd name="T0" fmla="*/ 6074 w 416"/>
                  <a:gd name="T1" fmla="*/ 168445 h 416"/>
                  <a:gd name="T2" fmla="*/ 0 w 416"/>
                  <a:gd name="T3" fmla="*/ 162371 h 416"/>
                  <a:gd name="T4" fmla="*/ 162776 w 416"/>
                  <a:gd name="T5" fmla="*/ 0 h 416"/>
                  <a:gd name="T6" fmla="*/ 168445 w 416"/>
                  <a:gd name="T7" fmla="*/ 5669 h 416"/>
                  <a:gd name="T8" fmla="*/ 6074 w 416"/>
                  <a:gd name="T9" fmla="*/ 168445 h 4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16" h="416">
                    <a:moveTo>
                      <a:pt x="15" y="416"/>
                    </a:moveTo>
                    <a:lnTo>
                      <a:pt x="0" y="401"/>
                    </a:lnTo>
                    <a:lnTo>
                      <a:pt x="402" y="0"/>
                    </a:lnTo>
                    <a:lnTo>
                      <a:pt x="416" y="14"/>
                    </a:lnTo>
                    <a:lnTo>
                      <a:pt x="15" y="4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95" name="Freeform 13"/>
              <p:cNvSpPr/>
              <p:nvPr/>
            </p:nvSpPr>
            <p:spPr bwMode="auto">
              <a:xfrm>
                <a:off x="-1449412" y="5641654"/>
                <a:ext cx="167635" cy="167635"/>
              </a:xfrm>
              <a:custGeom>
                <a:avLst/>
                <a:gdLst>
                  <a:gd name="T0" fmla="*/ 161561 w 414"/>
                  <a:gd name="T1" fmla="*/ 167635 h 414"/>
                  <a:gd name="T2" fmla="*/ 0 w 414"/>
                  <a:gd name="T3" fmla="*/ 6074 h 414"/>
                  <a:gd name="T4" fmla="*/ 6074 w 414"/>
                  <a:gd name="T5" fmla="*/ 0 h 414"/>
                  <a:gd name="T6" fmla="*/ 167635 w 414"/>
                  <a:gd name="T7" fmla="*/ 161561 h 414"/>
                  <a:gd name="T8" fmla="*/ 161561 w 414"/>
                  <a:gd name="T9" fmla="*/ 167635 h 4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14" h="414">
                    <a:moveTo>
                      <a:pt x="399" y="414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414" y="399"/>
                    </a:lnTo>
                    <a:lnTo>
                      <a:pt x="399" y="4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96" name="Oval 14"/>
              <p:cNvSpPr>
                <a:spLocks noChangeArrowheads="1"/>
              </p:cNvSpPr>
              <p:nvPr/>
            </p:nvSpPr>
            <p:spPr bwMode="auto">
              <a:xfrm>
                <a:off x="-1267606" y="5709275"/>
                <a:ext cx="32798" cy="32393"/>
              </a:xfrm>
              <a:prstGeom prst="ellipse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97" name="Oval 15"/>
              <p:cNvSpPr>
                <a:spLocks noChangeArrowheads="1"/>
              </p:cNvSpPr>
              <p:nvPr/>
            </p:nvSpPr>
            <p:spPr bwMode="auto">
              <a:xfrm>
                <a:off x="-1496383" y="5709275"/>
                <a:ext cx="32798" cy="32393"/>
              </a:xfrm>
              <a:prstGeom prst="ellipse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98" name="Oval 16"/>
              <p:cNvSpPr>
                <a:spLocks noChangeArrowheads="1"/>
              </p:cNvSpPr>
              <p:nvPr/>
            </p:nvSpPr>
            <p:spPr bwMode="auto">
              <a:xfrm>
                <a:off x="-1381792" y="5823461"/>
                <a:ext cx="32393" cy="32798"/>
              </a:xfrm>
              <a:prstGeom prst="ellipse">
                <a:avLst/>
              </a:prstGeom>
              <a:solidFill>
                <a:srgbClr val="F2BB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99" name="Oval 17"/>
              <p:cNvSpPr>
                <a:spLocks noChangeArrowheads="1"/>
              </p:cNvSpPr>
              <p:nvPr/>
            </p:nvSpPr>
            <p:spPr bwMode="auto">
              <a:xfrm>
                <a:off x="-1300404" y="5790663"/>
                <a:ext cx="32798" cy="32798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00" name="Oval 18"/>
              <p:cNvSpPr>
                <a:spLocks noChangeArrowheads="1"/>
              </p:cNvSpPr>
              <p:nvPr/>
            </p:nvSpPr>
            <p:spPr bwMode="auto">
              <a:xfrm>
                <a:off x="-1463584" y="5627482"/>
                <a:ext cx="32798" cy="32798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01" name="Oval 19"/>
              <p:cNvSpPr>
                <a:spLocks noChangeArrowheads="1"/>
              </p:cNvSpPr>
              <p:nvPr/>
            </p:nvSpPr>
            <p:spPr bwMode="auto">
              <a:xfrm>
                <a:off x="-1300404" y="5627482"/>
                <a:ext cx="32798" cy="32798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02" name="Oval 20"/>
              <p:cNvSpPr>
                <a:spLocks noChangeArrowheads="1"/>
              </p:cNvSpPr>
              <p:nvPr/>
            </p:nvSpPr>
            <p:spPr bwMode="auto">
              <a:xfrm>
                <a:off x="-1463584" y="5790663"/>
                <a:ext cx="32798" cy="32798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903" name="Oval 21"/>
              <p:cNvSpPr>
                <a:spLocks noChangeArrowheads="1"/>
              </p:cNvSpPr>
              <p:nvPr/>
            </p:nvSpPr>
            <p:spPr bwMode="auto">
              <a:xfrm>
                <a:off x="-1381792" y="5594684"/>
                <a:ext cx="32393" cy="32798"/>
              </a:xfrm>
              <a:prstGeom prst="ellipse">
                <a:avLst/>
              </a:prstGeom>
              <a:solidFill>
                <a:srgbClr val="F2BB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8472" name="组合 563"/>
            <p:cNvGrpSpPr/>
            <p:nvPr/>
          </p:nvGrpSpPr>
          <p:grpSpPr bwMode="auto">
            <a:xfrm>
              <a:off x="3994648" y="5037008"/>
              <a:ext cx="424756" cy="424756"/>
              <a:chOff x="-2492878" y="4598189"/>
              <a:chExt cx="424756" cy="424756"/>
            </a:xfrm>
          </p:grpSpPr>
          <p:sp>
            <p:nvSpPr>
              <p:cNvPr id="18839" name="Oval 22"/>
              <p:cNvSpPr>
                <a:spLocks noChangeArrowheads="1"/>
              </p:cNvSpPr>
              <p:nvPr/>
            </p:nvSpPr>
            <p:spPr bwMode="auto">
              <a:xfrm>
                <a:off x="-2492878" y="4598189"/>
                <a:ext cx="424756" cy="424756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40" name="Freeform 23"/>
              <p:cNvSpPr/>
              <p:nvPr/>
            </p:nvSpPr>
            <p:spPr bwMode="auto">
              <a:xfrm>
                <a:off x="-2356017" y="4814009"/>
                <a:ext cx="116211" cy="109732"/>
              </a:xfrm>
              <a:custGeom>
                <a:avLst/>
                <a:gdLst>
                  <a:gd name="T0" fmla="*/ 11338 w 287"/>
                  <a:gd name="T1" fmla="*/ 109732 h 271"/>
                  <a:gd name="T2" fmla="*/ 0 w 287"/>
                  <a:gd name="T3" fmla="*/ 97989 h 271"/>
                  <a:gd name="T4" fmla="*/ 104873 w 287"/>
                  <a:gd name="T5" fmla="*/ 0 h 271"/>
                  <a:gd name="T6" fmla="*/ 116211 w 287"/>
                  <a:gd name="T7" fmla="*/ 11743 h 271"/>
                  <a:gd name="T8" fmla="*/ 11338 w 287"/>
                  <a:gd name="T9" fmla="*/ 109732 h 2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7" h="271">
                    <a:moveTo>
                      <a:pt x="28" y="271"/>
                    </a:moveTo>
                    <a:lnTo>
                      <a:pt x="0" y="242"/>
                    </a:lnTo>
                    <a:lnTo>
                      <a:pt x="259" y="0"/>
                    </a:lnTo>
                    <a:lnTo>
                      <a:pt x="287" y="29"/>
                    </a:lnTo>
                    <a:lnTo>
                      <a:pt x="28" y="271"/>
                    </a:lnTo>
                    <a:close/>
                  </a:path>
                </a:pathLst>
              </a:cu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41" name="Freeform 24"/>
              <p:cNvSpPr/>
              <p:nvPr/>
            </p:nvSpPr>
            <p:spPr bwMode="auto">
              <a:xfrm>
                <a:off x="-2356017" y="4814009"/>
                <a:ext cx="116211" cy="109732"/>
              </a:xfrm>
              <a:custGeom>
                <a:avLst/>
                <a:gdLst>
                  <a:gd name="T0" fmla="*/ 11338 w 287"/>
                  <a:gd name="T1" fmla="*/ 109732 h 271"/>
                  <a:gd name="T2" fmla="*/ 0 w 287"/>
                  <a:gd name="T3" fmla="*/ 97989 h 271"/>
                  <a:gd name="T4" fmla="*/ 104873 w 287"/>
                  <a:gd name="T5" fmla="*/ 0 h 271"/>
                  <a:gd name="T6" fmla="*/ 116211 w 287"/>
                  <a:gd name="T7" fmla="*/ 11743 h 271"/>
                  <a:gd name="T8" fmla="*/ 11338 w 287"/>
                  <a:gd name="T9" fmla="*/ 109732 h 2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7" h="271">
                    <a:moveTo>
                      <a:pt x="28" y="271"/>
                    </a:moveTo>
                    <a:lnTo>
                      <a:pt x="0" y="242"/>
                    </a:lnTo>
                    <a:lnTo>
                      <a:pt x="259" y="0"/>
                    </a:lnTo>
                    <a:lnTo>
                      <a:pt x="287" y="29"/>
                    </a:lnTo>
                    <a:lnTo>
                      <a:pt x="28" y="27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42" name="Freeform 25"/>
              <p:cNvSpPr/>
              <p:nvPr/>
            </p:nvSpPr>
            <p:spPr bwMode="auto">
              <a:xfrm>
                <a:off x="-2321194" y="4814009"/>
                <a:ext cx="116211" cy="109732"/>
              </a:xfrm>
              <a:custGeom>
                <a:avLst/>
                <a:gdLst>
                  <a:gd name="T0" fmla="*/ 105278 w 287"/>
                  <a:gd name="T1" fmla="*/ 109732 h 271"/>
                  <a:gd name="T2" fmla="*/ 0 w 287"/>
                  <a:gd name="T3" fmla="*/ 11743 h 271"/>
                  <a:gd name="T4" fmla="*/ 11338 w 287"/>
                  <a:gd name="T5" fmla="*/ 0 h 271"/>
                  <a:gd name="T6" fmla="*/ 116211 w 287"/>
                  <a:gd name="T7" fmla="*/ 97989 h 271"/>
                  <a:gd name="T8" fmla="*/ 105278 w 287"/>
                  <a:gd name="T9" fmla="*/ 109732 h 2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7" h="271">
                    <a:moveTo>
                      <a:pt x="260" y="271"/>
                    </a:moveTo>
                    <a:lnTo>
                      <a:pt x="0" y="29"/>
                    </a:lnTo>
                    <a:lnTo>
                      <a:pt x="28" y="0"/>
                    </a:lnTo>
                    <a:lnTo>
                      <a:pt x="287" y="242"/>
                    </a:lnTo>
                    <a:lnTo>
                      <a:pt x="260" y="271"/>
                    </a:lnTo>
                    <a:close/>
                  </a:path>
                </a:pathLst>
              </a:cu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43" name="Freeform 26"/>
              <p:cNvSpPr/>
              <p:nvPr/>
            </p:nvSpPr>
            <p:spPr bwMode="auto">
              <a:xfrm>
                <a:off x="-2321194" y="4814009"/>
                <a:ext cx="116211" cy="109732"/>
              </a:xfrm>
              <a:custGeom>
                <a:avLst/>
                <a:gdLst>
                  <a:gd name="T0" fmla="*/ 105278 w 287"/>
                  <a:gd name="T1" fmla="*/ 109732 h 271"/>
                  <a:gd name="T2" fmla="*/ 0 w 287"/>
                  <a:gd name="T3" fmla="*/ 11743 h 271"/>
                  <a:gd name="T4" fmla="*/ 11338 w 287"/>
                  <a:gd name="T5" fmla="*/ 0 h 271"/>
                  <a:gd name="T6" fmla="*/ 116211 w 287"/>
                  <a:gd name="T7" fmla="*/ 97989 h 271"/>
                  <a:gd name="T8" fmla="*/ 105278 w 287"/>
                  <a:gd name="T9" fmla="*/ 109732 h 2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7" h="271">
                    <a:moveTo>
                      <a:pt x="260" y="271"/>
                    </a:moveTo>
                    <a:lnTo>
                      <a:pt x="0" y="29"/>
                    </a:lnTo>
                    <a:lnTo>
                      <a:pt x="28" y="0"/>
                    </a:lnTo>
                    <a:lnTo>
                      <a:pt x="287" y="242"/>
                    </a:lnTo>
                    <a:lnTo>
                      <a:pt x="260" y="27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44" name="Freeform 27"/>
              <p:cNvSpPr/>
              <p:nvPr/>
            </p:nvSpPr>
            <p:spPr bwMode="auto">
              <a:xfrm>
                <a:off x="-2370999" y="4711565"/>
                <a:ext cx="180997" cy="239305"/>
              </a:xfrm>
              <a:custGeom>
                <a:avLst/>
                <a:gdLst>
                  <a:gd name="T0" fmla="*/ 99204 w 447"/>
                  <a:gd name="T1" fmla="*/ 10528 h 591"/>
                  <a:gd name="T2" fmla="*/ 100824 w 447"/>
                  <a:gd name="T3" fmla="*/ 5264 h 591"/>
                  <a:gd name="T4" fmla="*/ 96775 w 447"/>
                  <a:gd name="T5" fmla="*/ 4049 h 591"/>
                  <a:gd name="T6" fmla="*/ 95155 w 447"/>
                  <a:gd name="T7" fmla="*/ 0 h 591"/>
                  <a:gd name="T8" fmla="*/ 90701 w 447"/>
                  <a:gd name="T9" fmla="*/ 1620 h 591"/>
                  <a:gd name="T10" fmla="*/ 85842 w 447"/>
                  <a:gd name="T11" fmla="*/ 0 h 591"/>
                  <a:gd name="T12" fmla="*/ 84222 w 447"/>
                  <a:gd name="T13" fmla="*/ 4049 h 591"/>
                  <a:gd name="T14" fmla="*/ 80173 w 447"/>
                  <a:gd name="T15" fmla="*/ 5264 h 591"/>
                  <a:gd name="T16" fmla="*/ 81793 w 447"/>
                  <a:gd name="T17" fmla="*/ 10528 h 591"/>
                  <a:gd name="T18" fmla="*/ 0 w 447"/>
                  <a:gd name="T19" fmla="*/ 239305 h 591"/>
                  <a:gd name="T20" fmla="*/ 17411 w 447"/>
                  <a:gd name="T21" fmla="*/ 239305 h 591"/>
                  <a:gd name="T22" fmla="*/ 90701 w 447"/>
                  <a:gd name="T23" fmla="*/ 34823 h 591"/>
                  <a:gd name="T24" fmla="*/ 163586 w 447"/>
                  <a:gd name="T25" fmla="*/ 239305 h 591"/>
                  <a:gd name="T26" fmla="*/ 180997 w 447"/>
                  <a:gd name="T27" fmla="*/ 239305 h 591"/>
                  <a:gd name="T28" fmla="*/ 99204 w 447"/>
                  <a:gd name="T29" fmla="*/ 10528 h 59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47" h="591">
                    <a:moveTo>
                      <a:pt x="245" y="26"/>
                    </a:moveTo>
                    <a:lnTo>
                      <a:pt x="249" y="13"/>
                    </a:lnTo>
                    <a:lnTo>
                      <a:pt x="239" y="10"/>
                    </a:lnTo>
                    <a:lnTo>
                      <a:pt x="235" y="0"/>
                    </a:lnTo>
                    <a:lnTo>
                      <a:pt x="224" y="4"/>
                    </a:lnTo>
                    <a:lnTo>
                      <a:pt x="212" y="0"/>
                    </a:lnTo>
                    <a:lnTo>
                      <a:pt x="208" y="10"/>
                    </a:lnTo>
                    <a:lnTo>
                      <a:pt x="198" y="13"/>
                    </a:lnTo>
                    <a:lnTo>
                      <a:pt x="202" y="26"/>
                    </a:lnTo>
                    <a:lnTo>
                      <a:pt x="0" y="591"/>
                    </a:lnTo>
                    <a:lnTo>
                      <a:pt x="43" y="591"/>
                    </a:lnTo>
                    <a:lnTo>
                      <a:pt x="224" y="86"/>
                    </a:lnTo>
                    <a:lnTo>
                      <a:pt x="404" y="591"/>
                    </a:lnTo>
                    <a:lnTo>
                      <a:pt x="447" y="591"/>
                    </a:lnTo>
                    <a:lnTo>
                      <a:pt x="245" y="26"/>
                    </a:ln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45" name="Freeform 28"/>
              <p:cNvSpPr/>
              <p:nvPr/>
            </p:nvSpPr>
            <p:spPr bwMode="auto">
              <a:xfrm>
                <a:off x="-2370999" y="4711565"/>
                <a:ext cx="180997" cy="239305"/>
              </a:xfrm>
              <a:custGeom>
                <a:avLst/>
                <a:gdLst>
                  <a:gd name="T0" fmla="*/ 99204 w 447"/>
                  <a:gd name="T1" fmla="*/ 10528 h 591"/>
                  <a:gd name="T2" fmla="*/ 100824 w 447"/>
                  <a:gd name="T3" fmla="*/ 5264 h 591"/>
                  <a:gd name="T4" fmla="*/ 96775 w 447"/>
                  <a:gd name="T5" fmla="*/ 4049 h 591"/>
                  <a:gd name="T6" fmla="*/ 95155 w 447"/>
                  <a:gd name="T7" fmla="*/ 0 h 591"/>
                  <a:gd name="T8" fmla="*/ 90701 w 447"/>
                  <a:gd name="T9" fmla="*/ 1620 h 591"/>
                  <a:gd name="T10" fmla="*/ 85842 w 447"/>
                  <a:gd name="T11" fmla="*/ 0 h 591"/>
                  <a:gd name="T12" fmla="*/ 84222 w 447"/>
                  <a:gd name="T13" fmla="*/ 4049 h 591"/>
                  <a:gd name="T14" fmla="*/ 80173 w 447"/>
                  <a:gd name="T15" fmla="*/ 5264 h 591"/>
                  <a:gd name="T16" fmla="*/ 81793 w 447"/>
                  <a:gd name="T17" fmla="*/ 10528 h 591"/>
                  <a:gd name="T18" fmla="*/ 0 w 447"/>
                  <a:gd name="T19" fmla="*/ 239305 h 591"/>
                  <a:gd name="T20" fmla="*/ 17411 w 447"/>
                  <a:gd name="T21" fmla="*/ 239305 h 591"/>
                  <a:gd name="T22" fmla="*/ 90701 w 447"/>
                  <a:gd name="T23" fmla="*/ 34823 h 591"/>
                  <a:gd name="T24" fmla="*/ 163586 w 447"/>
                  <a:gd name="T25" fmla="*/ 239305 h 591"/>
                  <a:gd name="T26" fmla="*/ 180997 w 447"/>
                  <a:gd name="T27" fmla="*/ 239305 h 591"/>
                  <a:gd name="T28" fmla="*/ 99204 w 447"/>
                  <a:gd name="T29" fmla="*/ 10528 h 59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47" h="591">
                    <a:moveTo>
                      <a:pt x="245" y="26"/>
                    </a:moveTo>
                    <a:lnTo>
                      <a:pt x="249" y="13"/>
                    </a:lnTo>
                    <a:lnTo>
                      <a:pt x="239" y="10"/>
                    </a:lnTo>
                    <a:lnTo>
                      <a:pt x="235" y="0"/>
                    </a:lnTo>
                    <a:lnTo>
                      <a:pt x="224" y="4"/>
                    </a:lnTo>
                    <a:lnTo>
                      <a:pt x="212" y="0"/>
                    </a:lnTo>
                    <a:lnTo>
                      <a:pt x="208" y="10"/>
                    </a:lnTo>
                    <a:lnTo>
                      <a:pt x="198" y="13"/>
                    </a:lnTo>
                    <a:lnTo>
                      <a:pt x="202" y="26"/>
                    </a:lnTo>
                    <a:lnTo>
                      <a:pt x="0" y="591"/>
                    </a:lnTo>
                    <a:lnTo>
                      <a:pt x="43" y="591"/>
                    </a:lnTo>
                    <a:lnTo>
                      <a:pt x="224" y="86"/>
                    </a:lnTo>
                    <a:lnTo>
                      <a:pt x="404" y="591"/>
                    </a:lnTo>
                    <a:lnTo>
                      <a:pt x="447" y="591"/>
                    </a:lnTo>
                    <a:lnTo>
                      <a:pt x="245" y="2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46" name="Oval 29"/>
              <p:cNvSpPr>
                <a:spLocks noChangeArrowheads="1"/>
              </p:cNvSpPr>
              <p:nvPr/>
            </p:nvSpPr>
            <p:spPr bwMode="auto">
              <a:xfrm>
                <a:off x="-2304998" y="4689295"/>
                <a:ext cx="48995" cy="48995"/>
              </a:xfrm>
              <a:prstGeom prst="ellipse">
                <a:avLst/>
              </a:pr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47" name="Freeform 30"/>
              <p:cNvSpPr/>
              <p:nvPr/>
            </p:nvSpPr>
            <p:spPr bwMode="auto">
              <a:xfrm>
                <a:off x="-2349943" y="4666215"/>
                <a:ext cx="25105" cy="94750"/>
              </a:xfrm>
              <a:custGeom>
                <a:avLst/>
                <a:gdLst>
                  <a:gd name="T0" fmla="*/ 20494 w 98"/>
                  <a:gd name="T1" fmla="*/ 94750 h 372"/>
                  <a:gd name="T2" fmla="*/ 17420 w 98"/>
                  <a:gd name="T3" fmla="*/ 93222 h 372"/>
                  <a:gd name="T4" fmla="*/ 0 w 98"/>
                  <a:gd name="T5" fmla="*/ 47630 h 372"/>
                  <a:gd name="T6" fmla="*/ 17420 w 98"/>
                  <a:gd name="T7" fmla="*/ 1783 h 372"/>
                  <a:gd name="T8" fmla="*/ 23312 w 98"/>
                  <a:gd name="T9" fmla="*/ 1274 h 372"/>
                  <a:gd name="T10" fmla="*/ 23568 w 98"/>
                  <a:gd name="T11" fmla="*/ 7132 h 372"/>
                  <a:gd name="T12" fmla="*/ 8198 w 98"/>
                  <a:gd name="T13" fmla="*/ 47630 h 372"/>
                  <a:gd name="T14" fmla="*/ 23568 w 98"/>
                  <a:gd name="T15" fmla="*/ 87873 h 372"/>
                  <a:gd name="T16" fmla="*/ 23312 w 98"/>
                  <a:gd name="T17" fmla="*/ 93731 h 372"/>
                  <a:gd name="T18" fmla="*/ 20494 w 98"/>
                  <a:gd name="T19" fmla="*/ 94750 h 37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8" h="372">
                    <a:moveTo>
                      <a:pt x="80" y="372"/>
                    </a:moveTo>
                    <a:cubicBezTo>
                      <a:pt x="76" y="372"/>
                      <a:pt x="71" y="370"/>
                      <a:pt x="68" y="366"/>
                    </a:cubicBezTo>
                    <a:cubicBezTo>
                      <a:pt x="24" y="317"/>
                      <a:pt x="0" y="253"/>
                      <a:pt x="0" y="187"/>
                    </a:cubicBezTo>
                    <a:cubicBezTo>
                      <a:pt x="0" y="120"/>
                      <a:pt x="24" y="57"/>
                      <a:pt x="68" y="7"/>
                    </a:cubicBezTo>
                    <a:cubicBezTo>
                      <a:pt x="74" y="0"/>
                      <a:pt x="84" y="0"/>
                      <a:pt x="91" y="5"/>
                    </a:cubicBezTo>
                    <a:cubicBezTo>
                      <a:pt x="97" y="11"/>
                      <a:pt x="98" y="21"/>
                      <a:pt x="92" y="28"/>
                    </a:cubicBezTo>
                    <a:cubicBezTo>
                      <a:pt x="53" y="72"/>
                      <a:pt x="32" y="128"/>
                      <a:pt x="32" y="187"/>
                    </a:cubicBezTo>
                    <a:cubicBezTo>
                      <a:pt x="32" y="245"/>
                      <a:pt x="53" y="301"/>
                      <a:pt x="92" y="345"/>
                    </a:cubicBezTo>
                    <a:cubicBezTo>
                      <a:pt x="98" y="352"/>
                      <a:pt x="97" y="362"/>
                      <a:pt x="91" y="368"/>
                    </a:cubicBezTo>
                    <a:cubicBezTo>
                      <a:pt x="88" y="371"/>
                      <a:pt x="84" y="372"/>
                      <a:pt x="80" y="37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48" name="Freeform 31"/>
              <p:cNvSpPr/>
              <p:nvPr/>
            </p:nvSpPr>
            <p:spPr bwMode="auto">
              <a:xfrm>
                <a:off x="-2236162" y="4666215"/>
                <a:ext cx="25105" cy="94750"/>
              </a:xfrm>
              <a:custGeom>
                <a:avLst/>
                <a:gdLst>
                  <a:gd name="T0" fmla="*/ 4611 w 98"/>
                  <a:gd name="T1" fmla="*/ 94750 h 372"/>
                  <a:gd name="T2" fmla="*/ 1793 w 98"/>
                  <a:gd name="T3" fmla="*/ 93731 h 372"/>
                  <a:gd name="T4" fmla="*/ 1537 w 98"/>
                  <a:gd name="T5" fmla="*/ 87873 h 372"/>
                  <a:gd name="T6" fmla="*/ 16907 w 98"/>
                  <a:gd name="T7" fmla="*/ 47630 h 372"/>
                  <a:gd name="T8" fmla="*/ 1537 w 98"/>
                  <a:gd name="T9" fmla="*/ 7132 h 372"/>
                  <a:gd name="T10" fmla="*/ 1793 w 98"/>
                  <a:gd name="T11" fmla="*/ 1274 h 372"/>
                  <a:gd name="T12" fmla="*/ 7685 w 98"/>
                  <a:gd name="T13" fmla="*/ 1783 h 372"/>
                  <a:gd name="T14" fmla="*/ 25105 w 98"/>
                  <a:gd name="T15" fmla="*/ 47630 h 372"/>
                  <a:gd name="T16" fmla="*/ 7685 w 98"/>
                  <a:gd name="T17" fmla="*/ 93222 h 372"/>
                  <a:gd name="T18" fmla="*/ 4611 w 98"/>
                  <a:gd name="T19" fmla="*/ 94750 h 37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8" h="372">
                    <a:moveTo>
                      <a:pt x="18" y="372"/>
                    </a:moveTo>
                    <a:cubicBezTo>
                      <a:pt x="14" y="372"/>
                      <a:pt x="11" y="371"/>
                      <a:pt x="7" y="368"/>
                    </a:cubicBezTo>
                    <a:cubicBezTo>
                      <a:pt x="1" y="362"/>
                      <a:pt x="0" y="352"/>
                      <a:pt x="6" y="345"/>
                    </a:cubicBezTo>
                    <a:cubicBezTo>
                      <a:pt x="45" y="301"/>
                      <a:pt x="66" y="245"/>
                      <a:pt x="66" y="187"/>
                    </a:cubicBezTo>
                    <a:cubicBezTo>
                      <a:pt x="66" y="128"/>
                      <a:pt x="45" y="72"/>
                      <a:pt x="6" y="28"/>
                    </a:cubicBezTo>
                    <a:cubicBezTo>
                      <a:pt x="0" y="21"/>
                      <a:pt x="1" y="11"/>
                      <a:pt x="7" y="5"/>
                    </a:cubicBezTo>
                    <a:cubicBezTo>
                      <a:pt x="14" y="0"/>
                      <a:pt x="24" y="0"/>
                      <a:pt x="30" y="7"/>
                    </a:cubicBezTo>
                    <a:cubicBezTo>
                      <a:pt x="74" y="57"/>
                      <a:pt x="98" y="120"/>
                      <a:pt x="98" y="187"/>
                    </a:cubicBezTo>
                    <a:cubicBezTo>
                      <a:pt x="98" y="253"/>
                      <a:pt x="74" y="317"/>
                      <a:pt x="30" y="366"/>
                    </a:cubicBezTo>
                    <a:cubicBezTo>
                      <a:pt x="27" y="370"/>
                      <a:pt x="22" y="372"/>
                      <a:pt x="18" y="37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49" name="Freeform 32"/>
              <p:cNvSpPr/>
              <p:nvPr/>
            </p:nvSpPr>
            <p:spPr bwMode="auto">
              <a:xfrm>
                <a:off x="-2325243" y="4682006"/>
                <a:ext cx="18626" cy="62762"/>
              </a:xfrm>
              <a:custGeom>
                <a:avLst/>
                <a:gdLst>
                  <a:gd name="T0" fmla="*/ 14095 w 74"/>
                  <a:gd name="T1" fmla="*/ 62762 h 245"/>
                  <a:gd name="T2" fmla="*/ 11075 w 74"/>
                  <a:gd name="T3" fmla="*/ 61481 h 245"/>
                  <a:gd name="T4" fmla="*/ 0 w 74"/>
                  <a:gd name="T5" fmla="*/ 31765 h 245"/>
                  <a:gd name="T6" fmla="*/ 11075 w 74"/>
                  <a:gd name="T7" fmla="*/ 1793 h 245"/>
                  <a:gd name="T8" fmla="*/ 16864 w 74"/>
                  <a:gd name="T9" fmla="*/ 1537 h 245"/>
                  <a:gd name="T10" fmla="*/ 17116 w 74"/>
                  <a:gd name="T11" fmla="*/ 7173 h 245"/>
                  <a:gd name="T12" fmla="*/ 8054 w 74"/>
                  <a:gd name="T13" fmla="*/ 31765 h 245"/>
                  <a:gd name="T14" fmla="*/ 17116 w 74"/>
                  <a:gd name="T15" fmla="*/ 56102 h 245"/>
                  <a:gd name="T16" fmla="*/ 16864 w 74"/>
                  <a:gd name="T17" fmla="*/ 61737 h 245"/>
                  <a:gd name="T18" fmla="*/ 14095 w 74"/>
                  <a:gd name="T19" fmla="*/ 62762 h 2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4" h="245">
                    <a:moveTo>
                      <a:pt x="56" y="245"/>
                    </a:moveTo>
                    <a:cubicBezTo>
                      <a:pt x="52" y="245"/>
                      <a:pt x="47" y="244"/>
                      <a:pt x="44" y="240"/>
                    </a:cubicBezTo>
                    <a:cubicBezTo>
                      <a:pt x="16" y="208"/>
                      <a:pt x="0" y="166"/>
                      <a:pt x="0" y="124"/>
                    </a:cubicBezTo>
                    <a:cubicBezTo>
                      <a:pt x="0" y="81"/>
                      <a:pt x="16" y="39"/>
                      <a:pt x="44" y="7"/>
                    </a:cubicBezTo>
                    <a:cubicBezTo>
                      <a:pt x="50" y="1"/>
                      <a:pt x="60" y="0"/>
                      <a:pt x="67" y="6"/>
                    </a:cubicBezTo>
                    <a:cubicBezTo>
                      <a:pt x="73" y="12"/>
                      <a:pt x="74" y="22"/>
                      <a:pt x="68" y="28"/>
                    </a:cubicBezTo>
                    <a:cubicBezTo>
                      <a:pt x="45" y="55"/>
                      <a:pt x="32" y="89"/>
                      <a:pt x="32" y="124"/>
                    </a:cubicBezTo>
                    <a:cubicBezTo>
                      <a:pt x="32" y="159"/>
                      <a:pt x="45" y="192"/>
                      <a:pt x="68" y="219"/>
                    </a:cubicBezTo>
                    <a:cubicBezTo>
                      <a:pt x="74" y="225"/>
                      <a:pt x="73" y="236"/>
                      <a:pt x="67" y="241"/>
                    </a:cubicBezTo>
                    <a:cubicBezTo>
                      <a:pt x="64" y="244"/>
                      <a:pt x="60" y="245"/>
                      <a:pt x="56" y="2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50" name="Freeform 33"/>
              <p:cNvSpPr/>
              <p:nvPr/>
            </p:nvSpPr>
            <p:spPr bwMode="auto">
              <a:xfrm>
                <a:off x="-2254383" y="4682006"/>
                <a:ext cx="18626" cy="62762"/>
              </a:xfrm>
              <a:custGeom>
                <a:avLst/>
                <a:gdLst>
                  <a:gd name="T0" fmla="*/ 4531 w 74"/>
                  <a:gd name="T1" fmla="*/ 62762 h 245"/>
                  <a:gd name="T2" fmla="*/ 1762 w 74"/>
                  <a:gd name="T3" fmla="*/ 61737 h 245"/>
                  <a:gd name="T4" fmla="*/ 1510 w 74"/>
                  <a:gd name="T5" fmla="*/ 56102 h 245"/>
                  <a:gd name="T6" fmla="*/ 10572 w 74"/>
                  <a:gd name="T7" fmla="*/ 31765 h 245"/>
                  <a:gd name="T8" fmla="*/ 1510 w 74"/>
                  <a:gd name="T9" fmla="*/ 7173 h 245"/>
                  <a:gd name="T10" fmla="*/ 1762 w 74"/>
                  <a:gd name="T11" fmla="*/ 1537 h 245"/>
                  <a:gd name="T12" fmla="*/ 7551 w 74"/>
                  <a:gd name="T13" fmla="*/ 1793 h 245"/>
                  <a:gd name="T14" fmla="*/ 18626 w 74"/>
                  <a:gd name="T15" fmla="*/ 31765 h 245"/>
                  <a:gd name="T16" fmla="*/ 7551 w 74"/>
                  <a:gd name="T17" fmla="*/ 61481 h 245"/>
                  <a:gd name="T18" fmla="*/ 4531 w 74"/>
                  <a:gd name="T19" fmla="*/ 62762 h 2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4" h="245">
                    <a:moveTo>
                      <a:pt x="18" y="245"/>
                    </a:moveTo>
                    <a:cubicBezTo>
                      <a:pt x="14" y="245"/>
                      <a:pt x="11" y="244"/>
                      <a:pt x="7" y="241"/>
                    </a:cubicBezTo>
                    <a:cubicBezTo>
                      <a:pt x="1" y="236"/>
                      <a:pt x="0" y="225"/>
                      <a:pt x="6" y="219"/>
                    </a:cubicBezTo>
                    <a:cubicBezTo>
                      <a:pt x="29" y="192"/>
                      <a:pt x="42" y="159"/>
                      <a:pt x="42" y="124"/>
                    </a:cubicBezTo>
                    <a:cubicBezTo>
                      <a:pt x="42" y="89"/>
                      <a:pt x="29" y="55"/>
                      <a:pt x="6" y="28"/>
                    </a:cubicBezTo>
                    <a:cubicBezTo>
                      <a:pt x="0" y="22"/>
                      <a:pt x="1" y="12"/>
                      <a:pt x="7" y="6"/>
                    </a:cubicBezTo>
                    <a:cubicBezTo>
                      <a:pt x="14" y="0"/>
                      <a:pt x="24" y="1"/>
                      <a:pt x="30" y="7"/>
                    </a:cubicBezTo>
                    <a:cubicBezTo>
                      <a:pt x="58" y="39"/>
                      <a:pt x="74" y="81"/>
                      <a:pt x="74" y="124"/>
                    </a:cubicBezTo>
                    <a:cubicBezTo>
                      <a:pt x="74" y="166"/>
                      <a:pt x="58" y="208"/>
                      <a:pt x="30" y="240"/>
                    </a:cubicBezTo>
                    <a:cubicBezTo>
                      <a:pt x="27" y="244"/>
                      <a:pt x="22" y="245"/>
                      <a:pt x="18" y="2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51" name="Freeform 34"/>
              <p:cNvSpPr/>
              <p:nvPr/>
            </p:nvSpPr>
            <p:spPr bwMode="auto">
              <a:xfrm>
                <a:off x="-2306212" y="4746388"/>
                <a:ext cx="51424" cy="95155"/>
              </a:xfrm>
              <a:custGeom>
                <a:avLst/>
                <a:gdLst>
                  <a:gd name="T0" fmla="*/ 25914 w 127"/>
                  <a:gd name="T1" fmla="*/ 0 h 235"/>
                  <a:gd name="T2" fmla="*/ 0 w 127"/>
                  <a:gd name="T3" fmla="*/ 71265 h 235"/>
                  <a:gd name="T4" fmla="*/ 0 w 127"/>
                  <a:gd name="T5" fmla="*/ 71265 h 235"/>
                  <a:gd name="T6" fmla="*/ 25914 w 127"/>
                  <a:gd name="T7" fmla="*/ 95155 h 235"/>
                  <a:gd name="T8" fmla="*/ 51424 w 127"/>
                  <a:gd name="T9" fmla="*/ 71265 h 235"/>
                  <a:gd name="T10" fmla="*/ 49804 w 127"/>
                  <a:gd name="T11" fmla="*/ 67621 h 235"/>
                  <a:gd name="T12" fmla="*/ 30369 w 127"/>
                  <a:gd name="T13" fmla="*/ 12957 h 235"/>
                  <a:gd name="T14" fmla="*/ 25914 w 127"/>
                  <a:gd name="T15" fmla="*/ 0 h 23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7" h="235">
                    <a:moveTo>
                      <a:pt x="64" y="0"/>
                    </a:moveTo>
                    <a:lnTo>
                      <a:pt x="0" y="176"/>
                    </a:lnTo>
                    <a:lnTo>
                      <a:pt x="64" y="235"/>
                    </a:lnTo>
                    <a:lnTo>
                      <a:pt x="127" y="176"/>
                    </a:lnTo>
                    <a:lnTo>
                      <a:pt x="123" y="167"/>
                    </a:lnTo>
                    <a:lnTo>
                      <a:pt x="75" y="32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65AE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52" name="Freeform 35"/>
              <p:cNvSpPr/>
              <p:nvPr/>
            </p:nvSpPr>
            <p:spPr bwMode="auto">
              <a:xfrm>
                <a:off x="-2306212" y="4746388"/>
                <a:ext cx="51424" cy="95155"/>
              </a:xfrm>
              <a:custGeom>
                <a:avLst/>
                <a:gdLst>
                  <a:gd name="T0" fmla="*/ 25914 w 127"/>
                  <a:gd name="T1" fmla="*/ 0 h 235"/>
                  <a:gd name="T2" fmla="*/ 0 w 127"/>
                  <a:gd name="T3" fmla="*/ 71265 h 235"/>
                  <a:gd name="T4" fmla="*/ 0 w 127"/>
                  <a:gd name="T5" fmla="*/ 71265 h 235"/>
                  <a:gd name="T6" fmla="*/ 25914 w 127"/>
                  <a:gd name="T7" fmla="*/ 95155 h 235"/>
                  <a:gd name="T8" fmla="*/ 51424 w 127"/>
                  <a:gd name="T9" fmla="*/ 71265 h 235"/>
                  <a:gd name="T10" fmla="*/ 49804 w 127"/>
                  <a:gd name="T11" fmla="*/ 67621 h 235"/>
                  <a:gd name="T12" fmla="*/ 30369 w 127"/>
                  <a:gd name="T13" fmla="*/ 12957 h 235"/>
                  <a:gd name="T14" fmla="*/ 25914 w 127"/>
                  <a:gd name="T15" fmla="*/ 0 h 23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7" h="235">
                    <a:moveTo>
                      <a:pt x="64" y="0"/>
                    </a:moveTo>
                    <a:lnTo>
                      <a:pt x="0" y="176"/>
                    </a:lnTo>
                    <a:lnTo>
                      <a:pt x="64" y="235"/>
                    </a:lnTo>
                    <a:lnTo>
                      <a:pt x="127" y="176"/>
                    </a:lnTo>
                    <a:lnTo>
                      <a:pt x="123" y="167"/>
                    </a:lnTo>
                    <a:lnTo>
                      <a:pt x="75" y="32"/>
                    </a:lnTo>
                    <a:lnTo>
                      <a:pt x="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53" name="Freeform 36"/>
              <p:cNvSpPr/>
              <p:nvPr/>
            </p:nvSpPr>
            <p:spPr bwMode="auto">
              <a:xfrm>
                <a:off x="-2280298" y="4817653"/>
                <a:ext cx="25510" cy="23890"/>
              </a:xfrm>
              <a:custGeom>
                <a:avLst/>
                <a:gdLst>
                  <a:gd name="T0" fmla="*/ 25510 w 63"/>
                  <a:gd name="T1" fmla="*/ 0 h 59"/>
                  <a:gd name="T2" fmla="*/ 0 w 63"/>
                  <a:gd name="T3" fmla="*/ 23890 h 59"/>
                  <a:gd name="T4" fmla="*/ 0 w 63"/>
                  <a:gd name="T5" fmla="*/ 23890 h 59"/>
                  <a:gd name="T6" fmla="*/ 14982 w 63"/>
                  <a:gd name="T7" fmla="*/ 9313 h 59"/>
                  <a:gd name="T8" fmla="*/ 25510 w 63"/>
                  <a:gd name="T9" fmla="*/ 0 h 59"/>
                  <a:gd name="T10" fmla="*/ 25510 w 63"/>
                  <a:gd name="T11" fmla="*/ 0 h 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3" h="59">
                    <a:moveTo>
                      <a:pt x="63" y="0"/>
                    </a:moveTo>
                    <a:lnTo>
                      <a:pt x="0" y="59"/>
                    </a:lnTo>
                    <a:lnTo>
                      <a:pt x="37" y="23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446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54" name="Freeform 37"/>
              <p:cNvSpPr/>
              <p:nvPr/>
            </p:nvSpPr>
            <p:spPr bwMode="auto">
              <a:xfrm>
                <a:off x="-2280298" y="4817653"/>
                <a:ext cx="25510" cy="23890"/>
              </a:xfrm>
              <a:custGeom>
                <a:avLst/>
                <a:gdLst>
                  <a:gd name="T0" fmla="*/ 25510 w 63"/>
                  <a:gd name="T1" fmla="*/ 0 h 59"/>
                  <a:gd name="T2" fmla="*/ 0 w 63"/>
                  <a:gd name="T3" fmla="*/ 23890 h 59"/>
                  <a:gd name="T4" fmla="*/ 0 w 63"/>
                  <a:gd name="T5" fmla="*/ 23890 h 59"/>
                  <a:gd name="T6" fmla="*/ 14982 w 63"/>
                  <a:gd name="T7" fmla="*/ 9313 h 59"/>
                  <a:gd name="T8" fmla="*/ 25510 w 63"/>
                  <a:gd name="T9" fmla="*/ 0 h 59"/>
                  <a:gd name="T10" fmla="*/ 25510 w 63"/>
                  <a:gd name="T11" fmla="*/ 0 h 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3" h="59">
                    <a:moveTo>
                      <a:pt x="63" y="0"/>
                    </a:moveTo>
                    <a:lnTo>
                      <a:pt x="0" y="59"/>
                    </a:lnTo>
                    <a:lnTo>
                      <a:pt x="37" y="23"/>
                    </a:lnTo>
                    <a:lnTo>
                      <a:pt x="6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55" name="Rectangle 38"/>
              <p:cNvSpPr>
                <a:spLocks noChangeArrowheads="1"/>
              </p:cNvSpPr>
              <p:nvPr/>
            </p:nvSpPr>
            <p:spPr bwMode="auto">
              <a:xfrm>
                <a:off x="-2306212" y="4817653"/>
                <a:ext cx="405" cy="405"/>
              </a:xfrm>
              <a:prstGeom prst="rect">
                <a:avLst/>
              </a:prstGeom>
              <a:solidFill>
                <a:srgbClr val="446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56" name="Freeform 39"/>
              <p:cNvSpPr/>
              <p:nvPr/>
            </p:nvSpPr>
            <p:spPr bwMode="auto">
              <a:xfrm>
                <a:off x="-2306212" y="481765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57" name="Freeform 40"/>
              <p:cNvSpPr>
                <a:spLocks noEditPoints="1"/>
              </p:cNvSpPr>
              <p:nvPr/>
            </p:nvSpPr>
            <p:spPr bwMode="auto">
              <a:xfrm>
                <a:off x="-2306212" y="4746388"/>
                <a:ext cx="51424" cy="71265"/>
              </a:xfrm>
              <a:custGeom>
                <a:avLst/>
                <a:gdLst>
                  <a:gd name="T0" fmla="*/ 49804 w 127"/>
                  <a:gd name="T1" fmla="*/ 67621 h 176"/>
                  <a:gd name="T2" fmla="*/ 51424 w 127"/>
                  <a:gd name="T3" fmla="*/ 71265 h 176"/>
                  <a:gd name="T4" fmla="*/ 51424 w 127"/>
                  <a:gd name="T5" fmla="*/ 71265 h 176"/>
                  <a:gd name="T6" fmla="*/ 51424 w 127"/>
                  <a:gd name="T7" fmla="*/ 71265 h 176"/>
                  <a:gd name="T8" fmla="*/ 49804 w 127"/>
                  <a:gd name="T9" fmla="*/ 67621 h 176"/>
                  <a:gd name="T10" fmla="*/ 25914 w 127"/>
                  <a:gd name="T11" fmla="*/ 0 h 176"/>
                  <a:gd name="T12" fmla="*/ 21055 w 127"/>
                  <a:gd name="T13" fmla="*/ 12957 h 176"/>
                  <a:gd name="T14" fmla="*/ 8503 w 127"/>
                  <a:gd name="T15" fmla="*/ 48185 h 176"/>
                  <a:gd name="T16" fmla="*/ 0 w 127"/>
                  <a:gd name="T17" fmla="*/ 71265 h 176"/>
                  <a:gd name="T18" fmla="*/ 0 w 127"/>
                  <a:gd name="T19" fmla="*/ 71265 h 176"/>
                  <a:gd name="T20" fmla="*/ 25914 w 127"/>
                  <a:gd name="T21" fmla="*/ 0 h 17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7" h="176">
                    <a:moveTo>
                      <a:pt x="123" y="167"/>
                    </a:moveTo>
                    <a:lnTo>
                      <a:pt x="127" y="176"/>
                    </a:lnTo>
                    <a:lnTo>
                      <a:pt x="123" y="167"/>
                    </a:lnTo>
                    <a:close/>
                    <a:moveTo>
                      <a:pt x="64" y="0"/>
                    </a:moveTo>
                    <a:lnTo>
                      <a:pt x="52" y="32"/>
                    </a:lnTo>
                    <a:lnTo>
                      <a:pt x="21" y="119"/>
                    </a:lnTo>
                    <a:lnTo>
                      <a:pt x="0" y="176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4165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58" name="Freeform 41"/>
              <p:cNvSpPr>
                <a:spLocks noEditPoints="1"/>
              </p:cNvSpPr>
              <p:nvPr/>
            </p:nvSpPr>
            <p:spPr bwMode="auto">
              <a:xfrm>
                <a:off x="-2306212" y="4746388"/>
                <a:ext cx="51424" cy="71265"/>
              </a:xfrm>
              <a:custGeom>
                <a:avLst/>
                <a:gdLst>
                  <a:gd name="T0" fmla="*/ 49804 w 127"/>
                  <a:gd name="T1" fmla="*/ 67621 h 176"/>
                  <a:gd name="T2" fmla="*/ 51424 w 127"/>
                  <a:gd name="T3" fmla="*/ 71265 h 176"/>
                  <a:gd name="T4" fmla="*/ 51424 w 127"/>
                  <a:gd name="T5" fmla="*/ 71265 h 176"/>
                  <a:gd name="T6" fmla="*/ 51424 w 127"/>
                  <a:gd name="T7" fmla="*/ 71265 h 176"/>
                  <a:gd name="T8" fmla="*/ 49804 w 127"/>
                  <a:gd name="T9" fmla="*/ 67621 h 176"/>
                  <a:gd name="T10" fmla="*/ 25914 w 127"/>
                  <a:gd name="T11" fmla="*/ 0 h 176"/>
                  <a:gd name="T12" fmla="*/ 21055 w 127"/>
                  <a:gd name="T13" fmla="*/ 12957 h 176"/>
                  <a:gd name="T14" fmla="*/ 8503 w 127"/>
                  <a:gd name="T15" fmla="*/ 48185 h 176"/>
                  <a:gd name="T16" fmla="*/ 0 w 127"/>
                  <a:gd name="T17" fmla="*/ 71265 h 176"/>
                  <a:gd name="T18" fmla="*/ 0 w 127"/>
                  <a:gd name="T19" fmla="*/ 71265 h 176"/>
                  <a:gd name="T20" fmla="*/ 25914 w 127"/>
                  <a:gd name="T21" fmla="*/ 0 h 17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7" h="176">
                    <a:moveTo>
                      <a:pt x="123" y="167"/>
                    </a:moveTo>
                    <a:lnTo>
                      <a:pt x="127" y="176"/>
                    </a:lnTo>
                    <a:lnTo>
                      <a:pt x="123" y="167"/>
                    </a:lnTo>
                    <a:moveTo>
                      <a:pt x="64" y="0"/>
                    </a:moveTo>
                    <a:lnTo>
                      <a:pt x="52" y="32"/>
                    </a:lnTo>
                    <a:lnTo>
                      <a:pt x="21" y="119"/>
                    </a:lnTo>
                    <a:lnTo>
                      <a:pt x="0" y="176"/>
                    </a:lnTo>
                    <a:lnTo>
                      <a:pt x="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59" name="Freeform 42"/>
              <p:cNvSpPr/>
              <p:nvPr/>
            </p:nvSpPr>
            <p:spPr bwMode="auto">
              <a:xfrm>
                <a:off x="-2268555" y="4834254"/>
                <a:ext cx="39277" cy="54663"/>
              </a:xfrm>
              <a:custGeom>
                <a:avLst/>
                <a:gdLst>
                  <a:gd name="T0" fmla="*/ 19436 w 97"/>
                  <a:gd name="T1" fmla="*/ 0 h 135"/>
                  <a:gd name="T2" fmla="*/ 14982 w 97"/>
                  <a:gd name="T3" fmla="*/ 4454 h 135"/>
                  <a:gd name="T4" fmla="*/ 0 w 97"/>
                  <a:gd name="T5" fmla="*/ 18626 h 135"/>
                  <a:gd name="T6" fmla="*/ 15387 w 97"/>
                  <a:gd name="T7" fmla="*/ 32798 h 135"/>
                  <a:gd name="T8" fmla="*/ 39277 w 97"/>
                  <a:gd name="T9" fmla="*/ 54663 h 135"/>
                  <a:gd name="T10" fmla="*/ 24700 w 97"/>
                  <a:gd name="T11" fmla="*/ 13767 h 135"/>
                  <a:gd name="T12" fmla="*/ 19436 w 97"/>
                  <a:gd name="T13" fmla="*/ 0 h 1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7" h="135">
                    <a:moveTo>
                      <a:pt x="48" y="0"/>
                    </a:moveTo>
                    <a:lnTo>
                      <a:pt x="37" y="11"/>
                    </a:lnTo>
                    <a:lnTo>
                      <a:pt x="0" y="46"/>
                    </a:lnTo>
                    <a:lnTo>
                      <a:pt x="38" y="81"/>
                    </a:lnTo>
                    <a:lnTo>
                      <a:pt x="97" y="135"/>
                    </a:lnTo>
                    <a:lnTo>
                      <a:pt x="61" y="34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65AE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60" name="Freeform 43"/>
              <p:cNvSpPr/>
              <p:nvPr/>
            </p:nvSpPr>
            <p:spPr bwMode="auto">
              <a:xfrm>
                <a:off x="-2268555" y="4834254"/>
                <a:ext cx="39277" cy="54663"/>
              </a:xfrm>
              <a:custGeom>
                <a:avLst/>
                <a:gdLst>
                  <a:gd name="T0" fmla="*/ 19436 w 97"/>
                  <a:gd name="T1" fmla="*/ 0 h 135"/>
                  <a:gd name="T2" fmla="*/ 14982 w 97"/>
                  <a:gd name="T3" fmla="*/ 4454 h 135"/>
                  <a:gd name="T4" fmla="*/ 0 w 97"/>
                  <a:gd name="T5" fmla="*/ 18626 h 135"/>
                  <a:gd name="T6" fmla="*/ 15387 w 97"/>
                  <a:gd name="T7" fmla="*/ 32798 h 135"/>
                  <a:gd name="T8" fmla="*/ 39277 w 97"/>
                  <a:gd name="T9" fmla="*/ 54663 h 135"/>
                  <a:gd name="T10" fmla="*/ 24700 w 97"/>
                  <a:gd name="T11" fmla="*/ 13767 h 135"/>
                  <a:gd name="T12" fmla="*/ 19436 w 97"/>
                  <a:gd name="T13" fmla="*/ 0 h 1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7" h="135">
                    <a:moveTo>
                      <a:pt x="48" y="0"/>
                    </a:moveTo>
                    <a:lnTo>
                      <a:pt x="37" y="11"/>
                    </a:lnTo>
                    <a:lnTo>
                      <a:pt x="0" y="46"/>
                    </a:lnTo>
                    <a:lnTo>
                      <a:pt x="38" y="81"/>
                    </a:lnTo>
                    <a:lnTo>
                      <a:pt x="97" y="135"/>
                    </a:lnTo>
                    <a:lnTo>
                      <a:pt x="61" y="34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61" name="Freeform 44"/>
              <p:cNvSpPr/>
              <p:nvPr/>
            </p:nvSpPr>
            <p:spPr bwMode="auto">
              <a:xfrm>
                <a:off x="-2326863" y="4667429"/>
                <a:ext cx="0" cy="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AEC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62" name="Freeform 45"/>
              <p:cNvSpPr/>
              <p:nvPr/>
            </p:nvSpPr>
            <p:spPr bwMode="auto">
              <a:xfrm>
                <a:off x="-2341845" y="4667834"/>
                <a:ext cx="48185" cy="113781"/>
              </a:xfrm>
              <a:custGeom>
                <a:avLst/>
                <a:gdLst>
                  <a:gd name="T0" fmla="*/ 15297 w 189"/>
                  <a:gd name="T1" fmla="*/ 5357 h 446"/>
                  <a:gd name="T2" fmla="*/ 15297 w 189"/>
                  <a:gd name="T3" fmla="*/ 5613 h 446"/>
                  <a:gd name="T4" fmla="*/ 15042 w 189"/>
                  <a:gd name="T5" fmla="*/ 5613 h 446"/>
                  <a:gd name="T6" fmla="*/ 7648 w 189"/>
                  <a:gd name="T7" fmla="*/ 16072 h 446"/>
                  <a:gd name="T8" fmla="*/ 0 w 189"/>
                  <a:gd name="T9" fmla="*/ 45410 h 446"/>
                  <a:gd name="T10" fmla="*/ 0 w 189"/>
                  <a:gd name="T11" fmla="*/ 45410 h 446"/>
                  <a:gd name="T12" fmla="*/ 0 w 189"/>
                  <a:gd name="T13" fmla="*/ 45665 h 446"/>
                  <a:gd name="T14" fmla="*/ 15297 w 189"/>
                  <a:gd name="T15" fmla="*/ 86229 h 446"/>
                  <a:gd name="T16" fmla="*/ 15042 w 189"/>
                  <a:gd name="T17" fmla="*/ 92096 h 446"/>
                  <a:gd name="T18" fmla="*/ 12237 w 189"/>
                  <a:gd name="T19" fmla="*/ 93117 h 446"/>
                  <a:gd name="T20" fmla="*/ 9688 w 189"/>
                  <a:gd name="T21" fmla="*/ 92096 h 446"/>
                  <a:gd name="T22" fmla="*/ 31104 w 189"/>
                  <a:gd name="T23" fmla="*/ 113781 h 446"/>
                  <a:gd name="T24" fmla="*/ 48185 w 189"/>
                  <a:gd name="T25" fmla="*/ 66585 h 446"/>
                  <a:gd name="T26" fmla="*/ 36712 w 189"/>
                  <a:gd name="T27" fmla="*/ 45921 h 446"/>
                  <a:gd name="T28" fmla="*/ 36712 w 189"/>
                  <a:gd name="T29" fmla="*/ 45921 h 446"/>
                  <a:gd name="T30" fmla="*/ 36712 w 189"/>
                  <a:gd name="T31" fmla="*/ 45921 h 446"/>
                  <a:gd name="T32" fmla="*/ 36712 w 189"/>
                  <a:gd name="T33" fmla="*/ 45665 h 446"/>
                  <a:gd name="T34" fmla="*/ 36712 w 189"/>
                  <a:gd name="T35" fmla="*/ 45410 h 446"/>
                  <a:gd name="T36" fmla="*/ 36712 w 189"/>
                  <a:gd name="T37" fmla="*/ 45410 h 446"/>
                  <a:gd name="T38" fmla="*/ 36712 w 189"/>
                  <a:gd name="T39" fmla="*/ 45155 h 446"/>
                  <a:gd name="T40" fmla="*/ 36712 w 189"/>
                  <a:gd name="T41" fmla="*/ 45155 h 446"/>
                  <a:gd name="T42" fmla="*/ 43851 w 189"/>
                  <a:gd name="T43" fmla="*/ 28318 h 446"/>
                  <a:gd name="T44" fmla="*/ 33653 w 189"/>
                  <a:gd name="T45" fmla="*/ 16072 h 446"/>
                  <a:gd name="T46" fmla="*/ 32378 w 189"/>
                  <a:gd name="T47" fmla="*/ 22960 h 446"/>
                  <a:gd name="T48" fmla="*/ 24475 w 189"/>
                  <a:gd name="T49" fmla="*/ 44900 h 446"/>
                  <a:gd name="T50" fmla="*/ 24475 w 189"/>
                  <a:gd name="T51" fmla="*/ 44900 h 446"/>
                  <a:gd name="T52" fmla="*/ 24475 w 189"/>
                  <a:gd name="T53" fmla="*/ 44900 h 446"/>
                  <a:gd name="T54" fmla="*/ 24475 w 189"/>
                  <a:gd name="T55" fmla="*/ 45155 h 446"/>
                  <a:gd name="T56" fmla="*/ 24475 w 189"/>
                  <a:gd name="T57" fmla="*/ 45155 h 446"/>
                  <a:gd name="T58" fmla="*/ 24475 w 189"/>
                  <a:gd name="T59" fmla="*/ 45410 h 446"/>
                  <a:gd name="T60" fmla="*/ 24475 w 189"/>
                  <a:gd name="T61" fmla="*/ 45410 h 446"/>
                  <a:gd name="T62" fmla="*/ 24475 w 189"/>
                  <a:gd name="T63" fmla="*/ 45410 h 446"/>
                  <a:gd name="T64" fmla="*/ 24475 w 189"/>
                  <a:gd name="T65" fmla="*/ 45665 h 446"/>
                  <a:gd name="T66" fmla="*/ 24475 w 189"/>
                  <a:gd name="T67" fmla="*/ 45665 h 446"/>
                  <a:gd name="T68" fmla="*/ 24475 w 189"/>
                  <a:gd name="T69" fmla="*/ 47961 h 446"/>
                  <a:gd name="T70" fmla="*/ 33398 w 189"/>
                  <a:gd name="T71" fmla="*/ 75769 h 446"/>
                  <a:gd name="T72" fmla="*/ 30594 w 189"/>
                  <a:gd name="T73" fmla="*/ 76789 h 446"/>
                  <a:gd name="T74" fmla="*/ 30594 w 189"/>
                  <a:gd name="T75" fmla="*/ 76789 h 446"/>
                  <a:gd name="T76" fmla="*/ 27534 w 189"/>
                  <a:gd name="T77" fmla="*/ 75514 h 446"/>
                  <a:gd name="T78" fmla="*/ 16317 w 189"/>
                  <a:gd name="T79" fmla="*/ 45921 h 446"/>
                  <a:gd name="T80" fmla="*/ 16317 w 189"/>
                  <a:gd name="T81" fmla="*/ 45921 h 446"/>
                  <a:gd name="T82" fmla="*/ 16317 w 189"/>
                  <a:gd name="T83" fmla="*/ 45665 h 446"/>
                  <a:gd name="T84" fmla="*/ 16317 w 189"/>
                  <a:gd name="T85" fmla="*/ 45665 h 446"/>
                  <a:gd name="T86" fmla="*/ 16317 w 189"/>
                  <a:gd name="T87" fmla="*/ 45410 h 446"/>
                  <a:gd name="T88" fmla="*/ 16317 w 189"/>
                  <a:gd name="T89" fmla="*/ 45155 h 446"/>
                  <a:gd name="T90" fmla="*/ 16317 w 189"/>
                  <a:gd name="T91" fmla="*/ 45155 h 446"/>
                  <a:gd name="T92" fmla="*/ 26260 w 189"/>
                  <a:gd name="T93" fmla="*/ 17603 h 446"/>
                  <a:gd name="T94" fmla="*/ 26260 w 189"/>
                  <a:gd name="T95" fmla="*/ 17603 h 446"/>
                  <a:gd name="T96" fmla="*/ 26514 w 189"/>
                  <a:gd name="T97" fmla="*/ 17603 h 446"/>
                  <a:gd name="T98" fmla="*/ 27789 w 189"/>
                  <a:gd name="T99" fmla="*/ 16072 h 446"/>
                  <a:gd name="T100" fmla="*/ 15297 w 189"/>
                  <a:gd name="T101" fmla="*/ 0 h 44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89" h="446">
                    <a:moveTo>
                      <a:pt x="60" y="0"/>
                    </a:moveTo>
                    <a:cubicBezTo>
                      <a:pt x="65" y="6"/>
                      <a:pt x="65" y="15"/>
                      <a:pt x="60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1"/>
                      <a:pt x="60" y="21"/>
                      <a:pt x="60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8" y="35"/>
                      <a:pt x="38" y="49"/>
                      <a:pt x="30" y="63"/>
                    </a:cubicBezTo>
                    <a:cubicBezTo>
                      <a:pt x="22" y="79"/>
                      <a:pt x="15" y="95"/>
                      <a:pt x="10" y="112"/>
                    </a:cubicBezTo>
                    <a:cubicBezTo>
                      <a:pt x="4" y="133"/>
                      <a:pt x="0" y="155"/>
                      <a:pt x="0" y="178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0" y="179"/>
                      <a:pt x="0" y="180"/>
                    </a:cubicBezTo>
                    <a:cubicBezTo>
                      <a:pt x="0" y="238"/>
                      <a:pt x="21" y="294"/>
                      <a:pt x="60" y="338"/>
                    </a:cubicBezTo>
                    <a:cubicBezTo>
                      <a:pt x="60" y="338"/>
                      <a:pt x="60" y="338"/>
                      <a:pt x="60" y="338"/>
                    </a:cubicBezTo>
                    <a:cubicBezTo>
                      <a:pt x="66" y="345"/>
                      <a:pt x="65" y="355"/>
                      <a:pt x="59" y="361"/>
                    </a:cubicBezTo>
                    <a:cubicBezTo>
                      <a:pt x="56" y="364"/>
                      <a:pt x="52" y="365"/>
                      <a:pt x="48" y="365"/>
                    </a:cubicBezTo>
                    <a:cubicBezTo>
                      <a:pt x="48" y="365"/>
                      <a:pt x="48" y="365"/>
                      <a:pt x="48" y="365"/>
                    </a:cubicBezTo>
                    <a:cubicBezTo>
                      <a:pt x="48" y="365"/>
                      <a:pt x="48" y="365"/>
                      <a:pt x="48" y="365"/>
                    </a:cubicBezTo>
                    <a:cubicBezTo>
                      <a:pt x="44" y="365"/>
                      <a:pt x="40" y="364"/>
                      <a:pt x="38" y="361"/>
                    </a:cubicBezTo>
                    <a:cubicBezTo>
                      <a:pt x="48" y="372"/>
                      <a:pt x="48" y="372"/>
                      <a:pt x="48" y="372"/>
                    </a:cubicBezTo>
                    <a:cubicBezTo>
                      <a:pt x="122" y="446"/>
                      <a:pt x="122" y="446"/>
                      <a:pt x="122" y="446"/>
                    </a:cubicBezTo>
                    <a:cubicBezTo>
                      <a:pt x="153" y="359"/>
                      <a:pt x="153" y="359"/>
                      <a:pt x="153" y="359"/>
                    </a:cubicBezTo>
                    <a:cubicBezTo>
                      <a:pt x="189" y="261"/>
                      <a:pt x="189" y="261"/>
                      <a:pt x="189" y="261"/>
                    </a:cubicBezTo>
                    <a:cubicBezTo>
                      <a:pt x="162" y="244"/>
                      <a:pt x="144" y="214"/>
                      <a:pt x="144" y="180"/>
                    </a:cubicBezTo>
                    <a:cubicBezTo>
                      <a:pt x="144" y="180"/>
                      <a:pt x="144" y="180"/>
                      <a:pt x="144" y="180"/>
                    </a:cubicBezTo>
                    <a:cubicBezTo>
                      <a:pt x="144" y="180"/>
                      <a:pt x="144" y="180"/>
                      <a:pt x="144" y="180"/>
                    </a:cubicBezTo>
                    <a:cubicBezTo>
                      <a:pt x="144" y="180"/>
                      <a:pt x="144" y="180"/>
                      <a:pt x="144" y="180"/>
                    </a:cubicBezTo>
                    <a:cubicBezTo>
                      <a:pt x="144" y="180"/>
                      <a:pt x="144" y="180"/>
                      <a:pt x="144" y="180"/>
                    </a:cubicBezTo>
                    <a:cubicBezTo>
                      <a:pt x="144" y="180"/>
                      <a:pt x="144" y="180"/>
                      <a:pt x="144" y="180"/>
                    </a:cubicBezTo>
                    <a:cubicBezTo>
                      <a:pt x="144" y="179"/>
                      <a:pt x="144" y="179"/>
                      <a:pt x="144" y="179"/>
                    </a:cubicBezTo>
                    <a:cubicBezTo>
                      <a:pt x="144" y="179"/>
                      <a:pt x="144" y="179"/>
                      <a:pt x="144" y="179"/>
                    </a:cubicBezTo>
                    <a:cubicBezTo>
                      <a:pt x="144" y="179"/>
                      <a:pt x="144" y="179"/>
                      <a:pt x="144" y="178"/>
                    </a:cubicBezTo>
                    <a:cubicBezTo>
                      <a:pt x="144" y="178"/>
                      <a:pt x="144" y="178"/>
                      <a:pt x="144" y="178"/>
                    </a:cubicBezTo>
                    <a:cubicBezTo>
                      <a:pt x="144" y="178"/>
                      <a:pt x="144" y="178"/>
                      <a:pt x="144" y="178"/>
                    </a:cubicBezTo>
                    <a:cubicBezTo>
                      <a:pt x="144" y="178"/>
                      <a:pt x="144" y="178"/>
                      <a:pt x="144" y="178"/>
                    </a:cubicBezTo>
                    <a:cubicBezTo>
                      <a:pt x="144" y="178"/>
                      <a:pt x="144" y="177"/>
                      <a:pt x="144" y="177"/>
                    </a:cubicBezTo>
                    <a:cubicBezTo>
                      <a:pt x="144" y="177"/>
                      <a:pt x="144" y="177"/>
                      <a:pt x="144" y="177"/>
                    </a:cubicBezTo>
                    <a:cubicBezTo>
                      <a:pt x="144" y="177"/>
                      <a:pt x="144" y="177"/>
                      <a:pt x="144" y="177"/>
                    </a:cubicBezTo>
                    <a:cubicBezTo>
                      <a:pt x="144" y="177"/>
                      <a:pt x="144" y="177"/>
                      <a:pt x="144" y="177"/>
                    </a:cubicBezTo>
                    <a:cubicBezTo>
                      <a:pt x="145" y="151"/>
                      <a:pt x="156" y="128"/>
                      <a:pt x="172" y="111"/>
                    </a:cubicBezTo>
                    <a:cubicBezTo>
                      <a:pt x="172" y="111"/>
                      <a:pt x="172" y="111"/>
                      <a:pt x="172" y="111"/>
                    </a:cubicBezTo>
                    <a:cubicBezTo>
                      <a:pt x="174" y="110"/>
                      <a:pt x="175" y="109"/>
                      <a:pt x="176" y="108"/>
                    </a:cubicBezTo>
                    <a:cubicBezTo>
                      <a:pt x="132" y="63"/>
                      <a:pt x="132" y="63"/>
                      <a:pt x="132" y="63"/>
                    </a:cubicBezTo>
                    <a:cubicBezTo>
                      <a:pt x="137" y="69"/>
                      <a:pt x="137" y="78"/>
                      <a:pt x="132" y="84"/>
                    </a:cubicBezTo>
                    <a:cubicBezTo>
                      <a:pt x="130" y="86"/>
                      <a:pt x="129" y="88"/>
                      <a:pt x="127" y="90"/>
                    </a:cubicBezTo>
                    <a:cubicBezTo>
                      <a:pt x="122" y="97"/>
                      <a:pt x="117" y="104"/>
                      <a:pt x="113" y="112"/>
                    </a:cubicBezTo>
                    <a:cubicBezTo>
                      <a:pt x="103" y="131"/>
                      <a:pt x="97" y="153"/>
                      <a:pt x="96" y="176"/>
                    </a:cubicBezTo>
                    <a:cubicBezTo>
                      <a:pt x="96" y="176"/>
                      <a:pt x="96" y="176"/>
                      <a:pt x="96" y="176"/>
                    </a:cubicBezTo>
                    <a:cubicBezTo>
                      <a:pt x="96" y="176"/>
                      <a:pt x="96" y="176"/>
                      <a:pt x="96" y="176"/>
                    </a:cubicBezTo>
                    <a:cubicBezTo>
                      <a:pt x="96" y="176"/>
                      <a:pt x="96" y="176"/>
                      <a:pt x="96" y="176"/>
                    </a:cubicBezTo>
                    <a:cubicBezTo>
                      <a:pt x="96" y="176"/>
                      <a:pt x="96" y="176"/>
                      <a:pt x="96" y="176"/>
                    </a:cubicBezTo>
                    <a:cubicBezTo>
                      <a:pt x="96" y="177"/>
                      <a:pt x="96" y="177"/>
                      <a:pt x="96" y="177"/>
                    </a:cubicBezTo>
                    <a:cubicBezTo>
                      <a:pt x="96" y="177"/>
                      <a:pt x="96" y="177"/>
                      <a:pt x="96" y="177"/>
                    </a:cubicBezTo>
                    <a:cubicBezTo>
                      <a:pt x="96" y="177"/>
                      <a:pt x="96" y="177"/>
                      <a:pt x="96" y="177"/>
                    </a:cubicBezTo>
                    <a:cubicBezTo>
                      <a:pt x="96" y="177"/>
                      <a:pt x="96" y="177"/>
                      <a:pt x="96" y="177"/>
                    </a:cubicBezTo>
                    <a:cubicBezTo>
                      <a:pt x="96" y="177"/>
                      <a:pt x="96" y="177"/>
                      <a:pt x="96" y="177"/>
                    </a:cubicBezTo>
                    <a:cubicBezTo>
                      <a:pt x="96" y="178"/>
                      <a:pt x="96" y="178"/>
                      <a:pt x="96" y="178"/>
                    </a:cubicBezTo>
                    <a:cubicBezTo>
                      <a:pt x="96" y="178"/>
                      <a:pt x="96" y="178"/>
                      <a:pt x="96" y="178"/>
                    </a:cubicBezTo>
                    <a:cubicBezTo>
                      <a:pt x="96" y="178"/>
                      <a:pt x="96" y="178"/>
                      <a:pt x="96" y="178"/>
                    </a:cubicBezTo>
                    <a:cubicBezTo>
                      <a:pt x="96" y="178"/>
                      <a:pt x="96" y="178"/>
                      <a:pt x="96" y="178"/>
                    </a:cubicBezTo>
                    <a:cubicBezTo>
                      <a:pt x="96" y="178"/>
                      <a:pt x="96" y="178"/>
                      <a:pt x="96" y="178"/>
                    </a:cubicBezTo>
                    <a:cubicBezTo>
                      <a:pt x="96" y="179"/>
                      <a:pt x="96" y="179"/>
                      <a:pt x="96" y="179"/>
                    </a:cubicBezTo>
                    <a:cubicBezTo>
                      <a:pt x="96" y="179"/>
                      <a:pt x="96" y="179"/>
                      <a:pt x="96" y="179"/>
                    </a:cubicBezTo>
                    <a:cubicBezTo>
                      <a:pt x="96" y="179"/>
                      <a:pt x="96" y="179"/>
                      <a:pt x="96" y="179"/>
                    </a:cubicBezTo>
                    <a:cubicBezTo>
                      <a:pt x="96" y="179"/>
                      <a:pt x="96" y="179"/>
                      <a:pt x="96" y="179"/>
                    </a:cubicBezTo>
                    <a:cubicBezTo>
                      <a:pt x="96" y="179"/>
                      <a:pt x="96" y="179"/>
                      <a:pt x="96" y="180"/>
                    </a:cubicBezTo>
                    <a:cubicBezTo>
                      <a:pt x="96" y="182"/>
                      <a:pt x="96" y="185"/>
                      <a:pt x="96" y="188"/>
                    </a:cubicBezTo>
                    <a:cubicBezTo>
                      <a:pt x="98" y="220"/>
                      <a:pt x="111" y="251"/>
                      <a:pt x="132" y="275"/>
                    </a:cubicBezTo>
                    <a:cubicBezTo>
                      <a:pt x="138" y="281"/>
                      <a:pt x="137" y="292"/>
                      <a:pt x="131" y="297"/>
                    </a:cubicBezTo>
                    <a:cubicBezTo>
                      <a:pt x="128" y="300"/>
                      <a:pt x="124" y="301"/>
                      <a:pt x="120" y="301"/>
                    </a:cubicBezTo>
                    <a:cubicBezTo>
                      <a:pt x="120" y="301"/>
                      <a:pt x="120" y="301"/>
                      <a:pt x="120" y="301"/>
                    </a:cubicBezTo>
                    <a:cubicBezTo>
                      <a:pt x="120" y="301"/>
                      <a:pt x="120" y="301"/>
                      <a:pt x="120" y="301"/>
                    </a:cubicBezTo>
                    <a:cubicBezTo>
                      <a:pt x="120" y="301"/>
                      <a:pt x="120" y="301"/>
                      <a:pt x="120" y="301"/>
                    </a:cubicBezTo>
                    <a:cubicBezTo>
                      <a:pt x="116" y="301"/>
                      <a:pt x="112" y="300"/>
                      <a:pt x="109" y="297"/>
                    </a:cubicBezTo>
                    <a:cubicBezTo>
                      <a:pt x="109" y="296"/>
                      <a:pt x="108" y="296"/>
                      <a:pt x="108" y="296"/>
                    </a:cubicBezTo>
                    <a:cubicBezTo>
                      <a:pt x="81" y="265"/>
                      <a:pt x="65" y="225"/>
                      <a:pt x="64" y="184"/>
                    </a:cubicBezTo>
                    <a:cubicBezTo>
                      <a:pt x="64" y="182"/>
                      <a:pt x="64" y="181"/>
                      <a:pt x="64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4" y="179"/>
                      <a:pt x="64" y="179"/>
                      <a:pt x="64" y="179"/>
                    </a:cubicBezTo>
                    <a:cubicBezTo>
                      <a:pt x="64" y="179"/>
                      <a:pt x="64" y="179"/>
                      <a:pt x="64" y="179"/>
                    </a:cubicBezTo>
                    <a:cubicBezTo>
                      <a:pt x="64" y="179"/>
                      <a:pt x="64" y="179"/>
                      <a:pt x="64" y="179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4" y="178"/>
                      <a:pt x="64" y="178"/>
                      <a:pt x="64" y="177"/>
                    </a:cubicBezTo>
                    <a:cubicBezTo>
                      <a:pt x="64" y="177"/>
                      <a:pt x="64" y="177"/>
                      <a:pt x="64" y="177"/>
                    </a:cubicBezTo>
                    <a:cubicBezTo>
                      <a:pt x="64" y="177"/>
                      <a:pt x="64" y="177"/>
                      <a:pt x="64" y="177"/>
                    </a:cubicBezTo>
                    <a:cubicBezTo>
                      <a:pt x="64" y="177"/>
                      <a:pt x="64" y="177"/>
                      <a:pt x="64" y="177"/>
                    </a:cubicBezTo>
                    <a:cubicBezTo>
                      <a:pt x="65" y="138"/>
                      <a:pt x="78" y="100"/>
                      <a:pt x="103" y="69"/>
                    </a:cubicBezTo>
                    <a:cubicBezTo>
                      <a:pt x="103" y="69"/>
                      <a:pt x="103" y="69"/>
                      <a:pt x="103" y="69"/>
                    </a:cubicBezTo>
                    <a:cubicBezTo>
                      <a:pt x="103" y="69"/>
                      <a:pt x="103" y="69"/>
                      <a:pt x="103" y="69"/>
                    </a:cubicBezTo>
                    <a:cubicBezTo>
                      <a:pt x="103" y="69"/>
                      <a:pt x="103" y="69"/>
                      <a:pt x="103" y="69"/>
                    </a:cubicBezTo>
                    <a:cubicBezTo>
                      <a:pt x="104" y="69"/>
                      <a:pt x="104" y="69"/>
                      <a:pt x="104" y="69"/>
                    </a:cubicBezTo>
                    <a:cubicBezTo>
                      <a:pt x="105" y="67"/>
                      <a:pt x="107" y="65"/>
                      <a:pt x="108" y="63"/>
                    </a:cubicBezTo>
                    <a:cubicBezTo>
                      <a:pt x="108" y="63"/>
                      <a:pt x="109" y="63"/>
                      <a:pt x="109" y="63"/>
                    </a:cubicBezTo>
                    <a:cubicBezTo>
                      <a:pt x="111" y="60"/>
                      <a:pt x="115" y="58"/>
                      <a:pt x="118" y="58"/>
                    </a:cubicBezTo>
                    <a:cubicBezTo>
                      <a:pt x="60" y="0"/>
                      <a:pt x="60" y="0"/>
                      <a:pt x="60" y="0"/>
                    </a:cubicBezTo>
                  </a:path>
                </a:pathLst>
              </a:custGeom>
              <a:solidFill>
                <a:srgbClr val="65AE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63" name="Freeform 46"/>
              <p:cNvSpPr>
                <a:spLocks noEditPoints="1"/>
              </p:cNvSpPr>
              <p:nvPr/>
            </p:nvSpPr>
            <p:spPr bwMode="auto">
              <a:xfrm>
                <a:off x="-2304998" y="4695369"/>
                <a:ext cx="11338" cy="39277"/>
              </a:xfrm>
              <a:custGeom>
                <a:avLst/>
                <a:gdLst>
                  <a:gd name="T0" fmla="*/ 0 w 45"/>
                  <a:gd name="T1" fmla="*/ 18483 h 153"/>
                  <a:gd name="T2" fmla="*/ 11338 w 45"/>
                  <a:gd name="T3" fmla="*/ 39277 h 153"/>
                  <a:gd name="T4" fmla="*/ 11338 w 45"/>
                  <a:gd name="T5" fmla="*/ 39277 h 153"/>
                  <a:gd name="T6" fmla="*/ 7055 w 45"/>
                  <a:gd name="T7" fmla="*/ 35683 h 153"/>
                  <a:gd name="T8" fmla="*/ 0 w 45"/>
                  <a:gd name="T9" fmla="*/ 18483 h 153"/>
                  <a:gd name="T10" fmla="*/ 0 w 45"/>
                  <a:gd name="T11" fmla="*/ 18227 h 153"/>
                  <a:gd name="T12" fmla="*/ 0 w 45"/>
                  <a:gd name="T13" fmla="*/ 18483 h 153"/>
                  <a:gd name="T14" fmla="*/ 0 w 45"/>
                  <a:gd name="T15" fmla="*/ 18227 h 153"/>
                  <a:gd name="T16" fmla="*/ 0 w 45"/>
                  <a:gd name="T17" fmla="*/ 17970 h 153"/>
                  <a:gd name="T18" fmla="*/ 0 w 45"/>
                  <a:gd name="T19" fmla="*/ 18227 h 153"/>
                  <a:gd name="T20" fmla="*/ 0 w 45"/>
                  <a:gd name="T21" fmla="*/ 17970 h 153"/>
                  <a:gd name="T22" fmla="*/ 0 w 45"/>
                  <a:gd name="T23" fmla="*/ 17970 h 153"/>
                  <a:gd name="T24" fmla="*/ 0 w 45"/>
                  <a:gd name="T25" fmla="*/ 17970 h 153"/>
                  <a:gd name="T26" fmla="*/ 0 w 45"/>
                  <a:gd name="T27" fmla="*/ 17970 h 153"/>
                  <a:gd name="T28" fmla="*/ 0 w 45"/>
                  <a:gd name="T29" fmla="*/ 17713 h 153"/>
                  <a:gd name="T30" fmla="*/ 0 w 45"/>
                  <a:gd name="T31" fmla="*/ 17970 h 153"/>
                  <a:gd name="T32" fmla="*/ 0 w 45"/>
                  <a:gd name="T33" fmla="*/ 17713 h 153"/>
                  <a:gd name="T34" fmla="*/ 0 w 45"/>
                  <a:gd name="T35" fmla="*/ 17713 h 153"/>
                  <a:gd name="T36" fmla="*/ 0 w 45"/>
                  <a:gd name="T37" fmla="*/ 17713 h 153"/>
                  <a:gd name="T38" fmla="*/ 0 w 45"/>
                  <a:gd name="T39" fmla="*/ 17713 h 153"/>
                  <a:gd name="T40" fmla="*/ 7055 w 45"/>
                  <a:gd name="T41" fmla="*/ 770 h 153"/>
                  <a:gd name="T42" fmla="*/ 0 w 45"/>
                  <a:gd name="T43" fmla="*/ 17713 h 153"/>
                  <a:gd name="T44" fmla="*/ 7055 w 45"/>
                  <a:gd name="T45" fmla="*/ 1027 h 153"/>
                  <a:gd name="T46" fmla="*/ 7055 w 45"/>
                  <a:gd name="T47" fmla="*/ 1027 h 153"/>
                  <a:gd name="T48" fmla="*/ 7055 w 45"/>
                  <a:gd name="T49" fmla="*/ 770 h 153"/>
                  <a:gd name="T50" fmla="*/ 8063 w 45"/>
                  <a:gd name="T51" fmla="*/ 0 h 153"/>
                  <a:gd name="T52" fmla="*/ 7055 w 45"/>
                  <a:gd name="T53" fmla="*/ 770 h 153"/>
                  <a:gd name="T54" fmla="*/ 8315 w 45"/>
                  <a:gd name="T55" fmla="*/ 0 h 153"/>
                  <a:gd name="T56" fmla="*/ 8063 w 45"/>
                  <a:gd name="T57" fmla="*/ 0 h 153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45" h="153">
                    <a:moveTo>
                      <a:pt x="0" y="72"/>
                    </a:moveTo>
                    <a:cubicBezTo>
                      <a:pt x="0" y="106"/>
                      <a:pt x="18" y="136"/>
                      <a:pt x="45" y="153"/>
                    </a:cubicBezTo>
                    <a:cubicBezTo>
                      <a:pt x="45" y="153"/>
                      <a:pt x="45" y="153"/>
                      <a:pt x="45" y="153"/>
                    </a:cubicBezTo>
                    <a:cubicBezTo>
                      <a:pt x="39" y="149"/>
                      <a:pt x="33" y="144"/>
                      <a:pt x="28" y="139"/>
                    </a:cubicBezTo>
                    <a:cubicBezTo>
                      <a:pt x="11" y="122"/>
                      <a:pt x="0" y="98"/>
                      <a:pt x="0" y="72"/>
                    </a:cubicBezTo>
                    <a:moveTo>
                      <a:pt x="0" y="71"/>
                    </a:moveTo>
                    <a:cubicBezTo>
                      <a:pt x="0" y="71"/>
                      <a:pt x="0" y="71"/>
                      <a:pt x="0" y="72"/>
                    </a:cubicBezTo>
                    <a:cubicBezTo>
                      <a:pt x="0" y="71"/>
                      <a:pt x="0" y="71"/>
                      <a:pt x="0" y="71"/>
                    </a:cubicBezTo>
                    <a:moveTo>
                      <a:pt x="0" y="70"/>
                    </a:move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0"/>
                    </a:cubicBezTo>
                    <a:moveTo>
                      <a:pt x="0" y="7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moveTo>
                      <a:pt x="0" y="69"/>
                    </a:moveTo>
                    <a:cubicBezTo>
                      <a:pt x="0" y="69"/>
                      <a:pt x="0" y="70"/>
                      <a:pt x="0" y="70"/>
                    </a:cubicBezTo>
                    <a:cubicBezTo>
                      <a:pt x="0" y="70"/>
                      <a:pt x="0" y="69"/>
                      <a:pt x="0" y="69"/>
                    </a:cubicBezTo>
                    <a:moveTo>
                      <a:pt x="0" y="69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moveTo>
                      <a:pt x="28" y="3"/>
                    </a:moveTo>
                    <a:cubicBezTo>
                      <a:pt x="12" y="20"/>
                      <a:pt x="1" y="43"/>
                      <a:pt x="0" y="69"/>
                    </a:cubicBezTo>
                    <a:cubicBezTo>
                      <a:pt x="1" y="43"/>
                      <a:pt x="11" y="21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3"/>
                    </a:cubicBezTo>
                    <a:moveTo>
                      <a:pt x="32" y="0"/>
                    </a:moveTo>
                    <a:cubicBezTo>
                      <a:pt x="31" y="1"/>
                      <a:pt x="30" y="2"/>
                      <a:pt x="28" y="3"/>
                    </a:cubicBezTo>
                    <a:cubicBezTo>
                      <a:pt x="30" y="2"/>
                      <a:pt x="31" y="1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A084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64" name="Freeform 47"/>
              <p:cNvSpPr>
                <a:spLocks noEditPoints="1"/>
              </p:cNvSpPr>
              <p:nvPr/>
            </p:nvSpPr>
            <p:spPr bwMode="auto">
              <a:xfrm>
                <a:off x="-2341845" y="4667429"/>
                <a:ext cx="17006" cy="93535"/>
              </a:xfrm>
              <a:custGeom>
                <a:avLst/>
                <a:gdLst>
                  <a:gd name="T0" fmla="*/ 15460 w 66"/>
                  <a:gd name="T1" fmla="*/ 86635 h 366"/>
                  <a:gd name="T2" fmla="*/ 15460 w 66"/>
                  <a:gd name="T3" fmla="*/ 92002 h 366"/>
                  <a:gd name="T4" fmla="*/ 15202 w 66"/>
                  <a:gd name="T5" fmla="*/ 92513 h 366"/>
                  <a:gd name="T6" fmla="*/ 12368 w 66"/>
                  <a:gd name="T7" fmla="*/ 93535 h 366"/>
                  <a:gd name="T8" fmla="*/ 12368 w 66"/>
                  <a:gd name="T9" fmla="*/ 93535 h 366"/>
                  <a:gd name="T10" fmla="*/ 15202 w 66"/>
                  <a:gd name="T11" fmla="*/ 92513 h 366"/>
                  <a:gd name="T12" fmla="*/ 15460 w 66"/>
                  <a:gd name="T13" fmla="*/ 86635 h 366"/>
                  <a:gd name="T14" fmla="*/ 0 w 66"/>
                  <a:gd name="T15" fmla="*/ 46001 h 366"/>
                  <a:gd name="T16" fmla="*/ 0 w 66"/>
                  <a:gd name="T17" fmla="*/ 46256 h 366"/>
                  <a:gd name="T18" fmla="*/ 0 w 66"/>
                  <a:gd name="T19" fmla="*/ 46256 h 366"/>
                  <a:gd name="T20" fmla="*/ 0 w 66"/>
                  <a:gd name="T21" fmla="*/ 46001 h 366"/>
                  <a:gd name="T22" fmla="*/ 0 w 66"/>
                  <a:gd name="T23" fmla="*/ 45745 h 366"/>
                  <a:gd name="T24" fmla="*/ 0 w 66"/>
                  <a:gd name="T25" fmla="*/ 46001 h 366"/>
                  <a:gd name="T26" fmla="*/ 0 w 66"/>
                  <a:gd name="T27" fmla="*/ 45745 h 366"/>
                  <a:gd name="T28" fmla="*/ 0 w 66"/>
                  <a:gd name="T29" fmla="*/ 45745 h 366"/>
                  <a:gd name="T30" fmla="*/ 0 w 66"/>
                  <a:gd name="T31" fmla="*/ 45745 h 366"/>
                  <a:gd name="T32" fmla="*/ 0 w 66"/>
                  <a:gd name="T33" fmla="*/ 45745 h 366"/>
                  <a:gd name="T34" fmla="*/ 15202 w 66"/>
                  <a:gd name="T35" fmla="*/ 5878 h 366"/>
                  <a:gd name="T36" fmla="*/ 15202 w 66"/>
                  <a:gd name="T37" fmla="*/ 5878 h 366"/>
                  <a:gd name="T38" fmla="*/ 15202 w 66"/>
                  <a:gd name="T39" fmla="*/ 5878 h 366"/>
                  <a:gd name="T40" fmla="*/ 15460 w 66"/>
                  <a:gd name="T41" fmla="*/ 5878 h 366"/>
                  <a:gd name="T42" fmla="*/ 15202 w 66"/>
                  <a:gd name="T43" fmla="*/ 5878 h 366"/>
                  <a:gd name="T44" fmla="*/ 15460 w 66"/>
                  <a:gd name="T45" fmla="*/ 5878 h 366"/>
                  <a:gd name="T46" fmla="*/ 15202 w 66"/>
                  <a:gd name="T47" fmla="*/ 0 h 366"/>
                  <a:gd name="T48" fmla="*/ 15460 w 66"/>
                  <a:gd name="T49" fmla="*/ 256 h 366"/>
                  <a:gd name="T50" fmla="*/ 15460 w 66"/>
                  <a:gd name="T51" fmla="*/ 5622 h 366"/>
                  <a:gd name="T52" fmla="*/ 15460 w 66"/>
                  <a:gd name="T53" fmla="*/ 5622 h 366"/>
                  <a:gd name="T54" fmla="*/ 15460 w 66"/>
                  <a:gd name="T55" fmla="*/ 5622 h 366"/>
                  <a:gd name="T56" fmla="*/ 15460 w 66"/>
                  <a:gd name="T57" fmla="*/ 256 h 366"/>
                  <a:gd name="T58" fmla="*/ 15460 w 66"/>
                  <a:gd name="T59" fmla="*/ 256 h 366"/>
                  <a:gd name="T60" fmla="*/ 15202 w 66"/>
                  <a:gd name="T61" fmla="*/ 0 h 36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66" h="366">
                    <a:moveTo>
                      <a:pt x="60" y="339"/>
                    </a:moveTo>
                    <a:cubicBezTo>
                      <a:pt x="65" y="345"/>
                      <a:pt x="65" y="354"/>
                      <a:pt x="60" y="360"/>
                    </a:cubicBezTo>
                    <a:cubicBezTo>
                      <a:pt x="60" y="361"/>
                      <a:pt x="59" y="361"/>
                      <a:pt x="59" y="362"/>
                    </a:cubicBezTo>
                    <a:cubicBezTo>
                      <a:pt x="56" y="365"/>
                      <a:pt x="52" y="366"/>
                      <a:pt x="48" y="366"/>
                    </a:cubicBezTo>
                    <a:cubicBezTo>
                      <a:pt x="48" y="366"/>
                      <a:pt x="48" y="366"/>
                      <a:pt x="48" y="366"/>
                    </a:cubicBezTo>
                    <a:cubicBezTo>
                      <a:pt x="52" y="366"/>
                      <a:pt x="56" y="365"/>
                      <a:pt x="59" y="362"/>
                    </a:cubicBezTo>
                    <a:cubicBezTo>
                      <a:pt x="65" y="356"/>
                      <a:pt x="66" y="346"/>
                      <a:pt x="60" y="339"/>
                    </a:cubicBezTo>
                    <a:moveTo>
                      <a:pt x="0" y="180"/>
                    </a:moveTo>
                    <a:cubicBezTo>
                      <a:pt x="0" y="180"/>
                      <a:pt x="0" y="180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0"/>
                      <a:pt x="0" y="180"/>
                      <a:pt x="0" y="180"/>
                    </a:cubicBezTo>
                    <a:moveTo>
                      <a:pt x="0" y="179"/>
                    </a:move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0"/>
                      <a:pt x="0" y="180"/>
                      <a:pt x="0" y="179"/>
                    </a:cubicBezTo>
                    <a:moveTo>
                      <a:pt x="0" y="179"/>
                    </a:move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moveTo>
                      <a:pt x="59" y="23"/>
                    </a:move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59" y="23"/>
                      <a:pt x="59" y="23"/>
                    </a:cubicBezTo>
                    <a:moveTo>
                      <a:pt x="60" y="23"/>
                    </a:move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59" y="23"/>
                      <a:pt x="60" y="23"/>
                    </a:cubicBezTo>
                    <a:moveTo>
                      <a:pt x="59" y="0"/>
                    </a:moveTo>
                    <a:cubicBezTo>
                      <a:pt x="60" y="0"/>
                      <a:pt x="60" y="1"/>
                      <a:pt x="60" y="1"/>
                    </a:cubicBezTo>
                    <a:cubicBezTo>
                      <a:pt x="65" y="7"/>
                      <a:pt x="65" y="16"/>
                      <a:pt x="60" y="22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65" y="16"/>
                      <a:pt x="65" y="7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rgbClr val="AEC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65" name="Freeform 48"/>
              <p:cNvSpPr>
                <a:spLocks noEditPoints="1"/>
              </p:cNvSpPr>
              <p:nvPr/>
            </p:nvSpPr>
            <p:spPr bwMode="auto">
              <a:xfrm>
                <a:off x="-2325243" y="4682816"/>
                <a:ext cx="18626" cy="61952"/>
              </a:xfrm>
              <a:custGeom>
                <a:avLst/>
                <a:gdLst>
                  <a:gd name="T0" fmla="*/ 14095 w 74"/>
                  <a:gd name="T1" fmla="*/ 61952 h 243"/>
                  <a:gd name="T2" fmla="*/ 11327 w 74"/>
                  <a:gd name="T3" fmla="*/ 60932 h 243"/>
                  <a:gd name="T4" fmla="*/ 17116 w 74"/>
                  <a:gd name="T5" fmla="*/ 55323 h 243"/>
                  <a:gd name="T6" fmla="*/ 16864 w 74"/>
                  <a:gd name="T7" fmla="*/ 60932 h 243"/>
                  <a:gd name="T8" fmla="*/ 14095 w 74"/>
                  <a:gd name="T9" fmla="*/ 61952 h 243"/>
                  <a:gd name="T10" fmla="*/ 17116 w 74"/>
                  <a:gd name="T11" fmla="*/ 55323 h 243"/>
                  <a:gd name="T12" fmla="*/ 0 w 74"/>
                  <a:gd name="T13" fmla="*/ 31103 h 243"/>
                  <a:gd name="T14" fmla="*/ 0 w 74"/>
                  <a:gd name="T15" fmla="*/ 32123 h 243"/>
                  <a:gd name="T16" fmla="*/ 8054 w 74"/>
                  <a:gd name="T17" fmla="*/ 30849 h 243"/>
                  <a:gd name="T18" fmla="*/ 8054 w 74"/>
                  <a:gd name="T19" fmla="*/ 31103 h 243"/>
                  <a:gd name="T20" fmla="*/ 0 w 74"/>
                  <a:gd name="T21" fmla="*/ 30849 h 243"/>
                  <a:gd name="T22" fmla="*/ 0 w 74"/>
                  <a:gd name="T23" fmla="*/ 30849 h 243"/>
                  <a:gd name="T24" fmla="*/ 8054 w 74"/>
                  <a:gd name="T25" fmla="*/ 30849 h 243"/>
                  <a:gd name="T26" fmla="*/ 0 w 74"/>
                  <a:gd name="T27" fmla="*/ 30849 h 243"/>
                  <a:gd name="T28" fmla="*/ 0 w 74"/>
                  <a:gd name="T29" fmla="*/ 30849 h 243"/>
                  <a:gd name="T30" fmla="*/ 8054 w 74"/>
                  <a:gd name="T31" fmla="*/ 30849 h 243"/>
                  <a:gd name="T32" fmla="*/ 8054 w 74"/>
                  <a:gd name="T33" fmla="*/ 30594 h 243"/>
                  <a:gd name="T34" fmla="*/ 8054 w 74"/>
                  <a:gd name="T35" fmla="*/ 30594 h 243"/>
                  <a:gd name="T36" fmla="*/ 0 w 74"/>
                  <a:gd name="T37" fmla="*/ 30594 h 243"/>
                  <a:gd name="T38" fmla="*/ 8054 w 74"/>
                  <a:gd name="T39" fmla="*/ 30594 h 243"/>
                  <a:gd name="T40" fmla="*/ 8054 w 74"/>
                  <a:gd name="T41" fmla="*/ 30594 h 243"/>
                  <a:gd name="T42" fmla="*/ 0 w 74"/>
                  <a:gd name="T43" fmla="*/ 30594 h 243"/>
                  <a:gd name="T44" fmla="*/ 8054 w 74"/>
                  <a:gd name="T45" fmla="*/ 30339 h 243"/>
                  <a:gd name="T46" fmla="*/ 8054 w 74"/>
                  <a:gd name="T47" fmla="*/ 30339 h 243"/>
                  <a:gd name="T48" fmla="*/ 0 w 74"/>
                  <a:gd name="T49" fmla="*/ 30339 h 243"/>
                  <a:gd name="T50" fmla="*/ 8054 w 74"/>
                  <a:gd name="T51" fmla="*/ 30339 h 243"/>
                  <a:gd name="T52" fmla="*/ 8054 w 74"/>
                  <a:gd name="T53" fmla="*/ 30339 h 243"/>
                  <a:gd name="T54" fmla="*/ 8054 w 74"/>
                  <a:gd name="T55" fmla="*/ 30339 h 243"/>
                  <a:gd name="T56" fmla="*/ 8054 w 74"/>
                  <a:gd name="T57" fmla="*/ 30084 h 243"/>
                  <a:gd name="T58" fmla="*/ 8054 w 74"/>
                  <a:gd name="T59" fmla="*/ 30084 h 243"/>
                  <a:gd name="T60" fmla="*/ 8054 w 74"/>
                  <a:gd name="T61" fmla="*/ 30084 h 243"/>
                  <a:gd name="T62" fmla="*/ 9816 w 74"/>
                  <a:gd name="T63" fmla="*/ 2804 h 243"/>
                  <a:gd name="T64" fmla="*/ 3524 w 74"/>
                  <a:gd name="T65" fmla="*/ 13767 h 243"/>
                  <a:gd name="T66" fmla="*/ 9816 w 74"/>
                  <a:gd name="T67" fmla="*/ 2804 h 243"/>
                  <a:gd name="T68" fmla="*/ 9816 w 74"/>
                  <a:gd name="T69" fmla="*/ 2804 h 243"/>
                  <a:gd name="T70" fmla="*/ 9816 w 74"/>
                  <a:gd name="T71" fmla="*/ 2804 h 243"/>
                  <a:gd name="T72" fmla="*/ 16864 w 74"/>
                  <a:gd name="T73" fmla="*/ 1020 h 243"/>
                  <a:gd name="T74" fmla="*/ 18123 w 74"/>
                  <a:gd name="T75" fmla="*/ 4589 h 243"/>
                  <a:gd name="T76" fmla="*/ 15857 w 74"/>
                  <a:gd name="T77" fmla="*/ 8158 h 243"/>
                  <a:gd name="T78" fmla="*/ 17116 w 74"/>
                  <a:gd name="T79" fmla="*/ 1275 h 243"/>
                  <a:gd name="T80" fmla="*/ 16864 w 74"/>
                  <a:gd name="T81" fmla="*/ 1020 h 243"/>
                  <a:gd name="T82" fmla="*/ 16864 w 74"/>
                  <a:gd name="T83" fmla="*/ 1020 h 243"/>
                  <a:gd name="T84" fmla="*/ 13592 w 74"/>
                  <a:gd name="T85" fmla="*/ 0 h 243"/>
                  <a:gd name="T86" fmla="*/ 13592 w 74"/>
                  <a:gd name="T87" fmla="*/ 0 h 24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74" h="243">
                    <a:moveTo>
                      <a:pt x="45" y="239"/>
                    </a:moveTo>
                    <a:cubicBezTo>
                      <a:pt x="48" y="242"/>
                      <a:pt x="52" y="243"/>
                      <a:pt x="56" y="243"/>
                    </a:cubicBezTo>
                    <a:cubicBezTo>
                      <a:pt x="56" y="243"/>
                      <a:pt x="55" y="243"/>
                      <a:pt x="54" y="243"/>
                    </a:cubicBezTo>
                    <a:cubicBezTo>
                      <a:pt x="51" y="243"/>
                      <a:pt x="47" y="241"/>
                      <a:pt x="45" y="239"/>
                    </a:cubicBezTo>
                    <a:moveTo>
                      <a:pt x="32" y="130"/>
                    </a:moveTo>
                    <a:cubicBezTo>
                      <a:pt x="34" y="162"/>
                      <a:pt x="47" y="193"/>
                      <a:pt x="68" y="217"/>
                    </a:cubicBezTo>
                    <a:cubicBezTo>
                      <a:pt x="70" y="219"/>
                      <a:pt x="72" y="223"/>
                      <a:pt x="72" y="226"/>
                    </a:cubicBezTo>
                    <a:cubicBezTo>
                      <a:pt x="72" y="231"/>
                      <a:pt x="71" y="236"/>
                      <a:pt x="67" y="239"/>
                    </a:cubicBezTo>
                    <a:cubicBezTo>
                      <a:pt x="64" y="242"/>
                      <a:pt x="60" y="243"/>
                      <a:pt x="56" y="243"/>
                    </a:cubicBezTo>
                    <a:cubicBezTo>
                      <a:pt x="56" y="243"/>
                      <a:pt x="56" y="243"/>
                      <a:pt x="56" y="243"/>
                    </a:cubicBezTo>
                    <a:cubicBezTo>
                      <a:pt x="60" y="243"/>
                      <a:pt x="64" y="242"/>
                      <a:pt x="67" y="239"/>
                    </a:cubicBezTo>
                    <a:cubicBezTo>
                      <a:pt x="73" y="234"/>
                      <a:pt x="74" y="223"/>
                      <a:pt x="68" y="217"/>
                    </a:cubicBezTo>
                    <a:cubicBezTo>
                      <a:pt x="47" y="193"/>
                      <a:pt x="34" y="162"/>
                      <a:pt x="32" y="130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3"/>
                      <a:pt x="0" y="124"/>
                      <a:pt x="0" y="126"/>
                    </a:cubicBezTo>
                    <a:cubicBezTo>
                      <a:pt x="0" y="124"/>
                      <a:pt x="0" y="123"/>
                      <a:pt x="0" y="122"/>
                    </a:cubicBezTo>
                    <a:moveTo>
                      <a:pt x="32" y="121"/>
                    </a:moveTo>
                    <a:cubicBezTo>
                      <a:pt x="32" y="121"/>
                      <a:pt x="32" y="121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1"/>
                      <a:pt x="32" y="121"/>
                      <a:pt x="32" y="121"/>
                    </a:cubicBezTo>
                    <a:moveTo>
                      <a:pt x="0" y="121"/>
                    </a:moveTo>
                    <a:cubicBezTo>
                      <a:pt x="0" y="121"/>
                      <a:pt x="0" y="121"/>
                      <a:pt x="0" y="122"/>
                    </a:cubicBezTo>
                    <a:cubicBezTo>
                      <a:pt x="0" y="121"/>
                      <a:pt x="0" y="121"/>
                      <a:pt x="0" y="121"/>
                    </a:cubicBezTo>
                    <a:moveTo>
                      <a:pt x="32" y="121"/>
                    </a:moveTo>
                    <a:cubicBezTo>
                      <a:pt x="32" y="121"/>
                      <a:pt x="32" y="121"/>
                      <a:pt x="32" y="121"/>
                    </a:cubicBezTo>
                    <a:cubicBezTo>
                      <a:pt x="32" y="121"/>
                      <a:pt x="32" y="121"/>
                      <a:pt x="32" y="121"/>
                    </a:cubicBezTo>
                    <a:moveTo>
                      <a:pt x="0" y="121"/>
                    </a:move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moveTo>
                      <a:pt x="32" y="120"/>
                    </a:moveTo>
                    <a:cubicBezTo>
                      <a:pt x="32" y="121"/>
                      <a:pt x="32" y="121"/>
                      <a:pt x="32" y="121"/>
                    </a:cubicBezTo>
                    <a:cubicBezTo>
                      <a:pt x="32" y="121"/>
                      <a:pt x="32" y="121"/>
                      <a:pt x="32" y="120"/>
                    </a:cubicBezTo>
                    <a:moveTo>
                      <a:pt x="32" y="120"/>
                    </a:move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120"/>
                      <a:pt x="32" y="120"/>
                      <a:pt x="32" y="120"/>
                    </a:cubicBezTo>
                    <a:moveTo>
                      <a:pt x="0" y="120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0"/>
                      <a:pt x="0" y="120"/>
                      <a:pt x="0" y="120"/>
                    </a:cubicBezTo>
                    <a:moveTo>
                      <a:pt x="32" y="120"/>
                    </a:move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120"/>
                      <a:pt x="32" y="120"/>
                      <a:pt x="32" y="120"/>
                    </a:cubicBezTo>
                    <a:moveTo>
                      <a:pt x="0" y="119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0"/>
                      <a:pt x="0" y="120"/>
                      <a:pt x="0" y="119"/>
                    </a:cubicBezTo>
                    <a:moveTo>
                      <a:pt x="32" y="119"/>
                    </a:moveTo>
                    <a:cubicBezTo>
                      <a:pt x="32" y="119"/>
                      <a:pt x="32" y="119"/>
                      <a:pt x="32" y="119"/>
                    </a:cubicBezTo>
                    <a:cubicBezTo>
                      <a:pt x="32" y="119"/>
                      <a:pt x="32" y="119"/>
                      <a:pt x="32" y="119"/>
                    </a:cubicBezTo>
                    <a:moveTo>
                      <a:pt x="0" y="119"/>
                    </a:move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19"/>
                      <a:pt x="0" y="119"/>
                      <a:pt x="0" y="119"/>
                    </a:cubicBezTo>
                    <a:moveTo>
                      <a:pt x="32" y="119"/>
                    </a:moveTo>
                    <a:cubicBezTo>
                      <a:pt x="32" y="119"/>
                      <a:pt x="32" y="119"/>
                      <a:pt x="32" y="119"/>
                    </a:cubicBezTo>
                    <a:cubicBezTo>
                      <a:pt x="32" y="119"/>
                      <a:pt x="32" y="119"/>
                      <a:pt x="32" y="119"/>
                    </a:cubicBezTo>
                    <a:moveTo>
                      <a:pt x="32" y="118"/>
                    </a:moveTo>
                    <a:cubicBezTo>
                      <a:pt x="32" y="119"/>
                      <a:pt x="32" y="119"/>
                      <a:pt x="32" y="119"/>
                    </a:cubicBezTo>
                    <a:cubicBezTo>
                      <a:pt x="32" y="119"/>
                      <a:pt x="32" y="119"/>
                      <a:pt x="32" y="118"/>
                    </a:cubicBezTo>
                    <a:moveTo>
                      <a:pt x="32" y="118"/>
                    </a:moveTo>
                    <a:cubicBezTo>
                      <a:pt x="32" y="118"/>
                      <a:pt x="32" y="118"/>
                      <a:pt x="32" y="118"/>
                    </a:cubicBezTo>
                    <a:cubicBezTo>
                      <a:pt x="32" y="118"/>
                      <a:pt x="32" y="118"/>
                      <a:pt x="32" y="118"/>
                    </a:cubicBezTo>
                    <a:moveTo>
                      <a:pt x="32" y="118"/>
                    </a:moveTo>
                    <a:cubicBezTo>
                      <a:pt x="32" y="118"/>
                      <a:pt x="32" y="118"/>
                      <a:pt x="32" y="118"/>
                    </a:cubicBezTo>
                    <a:cubicBezTo>
                      <a:pt x="32" y="118"/>
                      <a:pt x="32" y="118"/>
                      <a:pt x="32" y="118"/>
                    </a:cubicBezTo>
                    <a:moveTo>
                      <a:pt x="39" y="11"/>
                    </a:moveTo>
                    <a:cubicBezTo>
                      <a:pt x="14" y="42"/>
                      <a:pt x="1" y="80"/>
                      <a:pt x="0" y="119"/>
                    </a:cubicBezTo>
                    <a:cubicBezTo>
                      <a:pt x="0" y="96"/>
                      <a:pt x="5" y="74"/>
                      <a:pt x="14" y="54"/>
                    </a:cubicBezTo>
                    <a:cubicBezTo>
                      <a:pt x="20" y="39"/>
                      <a:pt x="29" y="24"/>
                      <a:pt x="39" y="11"/>
                    </a:cubicBezTo>
                    <a:moveTo>
                      <a:pt x="39" y="11"/>
                    </a:move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11"/>
                      <a:pt x="39" y="11"/>
                      <a:pt x="39" y="11"/>
                    </a:cubicBezTo>
                    <a:moveTo>
                      <a:pt x="40" y="11"/>
                    </a:moveTo>
                    <a:cubicBezTo>
                      <a:pt x="40" y="11"/>
                      <a:pt x="40" y="11"/>
                      <a:pt x="39" y="11"/>
                    </a:cubicBezTo>
                    <a:cubicBezTo>
                      <a:pt x="40" y="11"/>
                      <a:pt x="40" y="11"/>
                      <a:pt x="40" y="11"/>
                    </a:cubicBezTo>
                    <a:moveTo>
                      <a:pt x="67" y="4"/>
                    </a:moveTo>
                    <a:cubicBezTo>
                      <a:pt x="67" y="5"/>
                      <a:pt x="68" y="5"/>
                      <a:pt x="68" y="5"/>
                    </a:cubicBezTo>
                    <a:cubicBezTo>
                      <a:pt x="71" y="9"/>
                      <a:pt x="72" y="13"/>
                      <a:pt x="72" y="18"/>
                    </a:cubicBezTo>
                    <a:cubicBezTo>
                      <a:pt x="72" y="21"/>
                      <a:pt x="70" y="24"/>
                      <a:pt x="68" y="26"/>
                    </a:cubicBezTo>
                    <a:cubicBezTo>
                      <a:pt x="66" y="28"/>
                      <a:pt x="65" y="30"/>
                      <a:pt x="63" y="32"/>
                    </a:cubicBezTo>
                    <a:cubicBezTo>
                      <a:pt x="65" y="30"/>
                      <a:pt x="66" y="28"/>
                      <a:pt x="68" y="26"/>
                    </a:cubicBezTo>
                    <a:cubicBezTo>
                      <a:pt x="73" y="20"/>
                      <a:pt x="73" y="11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7" y="4"/>
                      <a:pt x="67" y="4"/>
                      <a:pt x="67" y="4"/>
                    </a:cubicBezTo>
                    <a:moveTo>
                      <a:pt x="67" y="4"/>
                    </a:moveTo>
                    <a:cubicBezTo>
                      <a:pt x="67" y="4"/>
                      <a:pt x="67" y="4"/>
                      <a:pt x="67" y="4"/>
                    </a:cubicBezTo>
                    <a:cubicBezTo>
                      <a:pt x="67" y="4"/>
                      <a:pt x="67" y="4"/>
                      <a:pt x="67" y="4"/>
                    </a:cubicBezTo>
                    <a:moveTo>
                      <a:pt x="54" y="0"/>
                    </a:moveTo>
                    <a:cubicBezTo>
                      <a:pt x="51" y="0"/>
                      <a:pt x="47" y="2"/>
                      <a:pt x="45" y="5"/>
                    </a:cubicBezTo>
                    <a:cubicBezTo>
                      <a:pt x="47" y="2"/>
                      <a:pt x="51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</a:path>
                </a:pathLst>
              </a:custGeom>
              <a:solidFill>
                <a:srgbClr val="AEC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66" name="Freeform 49"/>
              <p:cNvSpPr/>
              <p:nvPr/>
            </p:nvSpPr>
            <p:spPr bwMode="auto">
              <a:xfrm>
                <a:off x="-2332532" y="4759345"/>
                <a:ext cx="405" cy="810"/>
              </a:xfrm>
              <a:custGeom>
                <a:avLst/>
                <a:gdLst>
                  <a:gd name="T0" fmla="*/ 0 w 2"/>
                  <a:gd name="T1" fmla="*/ 0 h 2"/>
                  <a:gd name="T2" fmla="*/ 405 w 2"/>
                  <a:gd name="T3" fmla="*/ 810 h 2"/>
                  <a:gd name="T4" fmla="*/ 203 w 2"/>
                  <a:gd name="T5" fmla="*/ 810 h 2"/>
                  <a:gd name="T6" fmla="*/ 0 w 2"/>
                  <a:gd name="T7" fmla="*/ 0 h 2"/>
                  <a:gd name="T8" fmla="*/ 0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65AE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67" name="Freeform 50"/>
              <p:cNvSpPr/>
              <p:nvPr/>
            </p:nvSpPr>
            <p:spPr bwMode="auto">
              <a:xfrm>
                <a:off x="-2332532" y="4759345"/>
                <a:ext cx="405" cy="810"/>
              </a:xfrm>
              <a:custGeom>
                <a:avLst/>
                <a:gdLst>
                  <a:gd name="T0" fmla="*/ 0 w 1"/>
                  <a:gd name="T1" fmla="*/ 0 h 2"/>
                  <a:gd name="T2" fmla="*/ 405 w 1"/>
                  <a:gd name="T3" fmla="*/ 810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EC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68" name="Freeform 51"/>
              <p:cNvSpPr>
                <a:spLocks noEditPoints="1"/>
              </p:cNvSpPr>
              <p:nvPr/>
            </p:nvSpPr>
            <p:spPr bwMode="auto">
              <a:xfrm>
                <a:off x="-2280703" y="5022945"/>
                <a:ext cx="3644" cy="0"/>
              </a:xfrm>
              <a:custGeom>
                <a:avLst/>
                <a:gdLst>
                  <a:gd name="T0" fmla="*/ 0 w 14"/>
                  <a:gd name="T1" fmla="*/ 0 w 14"/>
                  <a:gd name="T2" fmla="*/ 0 w 14"/>
                  <a:gd name="T3" fmla="*/ 521 w 14"/>
                  <a:gd name="T4" fmla="*/ 260 w 14"/>
                  <a:gd name="T5" fmla="*/ 521 w 14"/>
                  <a:gd name="T6" fmla="*/ 1041 w 14"/>
                  <a:gd name="T7" fmla="*/ 1041 w 14"/>
                  <a:gd name="T8" fmla="*/ 1041 w 14"/>
                  <a:gd name="T9" fmla="*/ 1041 w 14"/>
                  <a:gd name="T10" fmla="*/ 1041 w 14"/>
                  <a:gd name="T11" fmla="*/ 1041 w 14"/>
                  <a:gd name="T12" fmla="*/ 1301 w 14"/>
                  <a:gd name="T13" fmla="*/ 1301 w 14"/>
                  <a:gd name="T14" fmla="*/ 1301 w 14"/>
                  <a:gd name="T15" fmla="*/ 1562 w 14"/>
                  <a:gd name="T16" fmla="*/ 1301 w 14"/>
                  <a:gd name="T17" fmla="*/ 1562 w 14"/>
                  <a:gd name="T18" fmla="*/ 1562 w 14"/>
                  <a:gd name="T19" fmla="*/ 1562 w 14"/>
                  <a:gd name="T20" fmla="*/ 1562 w 14"/>
                  <a:gd name="T21" fmla="*/ 1822 w 14"/>
                  <a:gd name="T22" fmla="*/ 1822 w 14"/>
                  <a:gd name="T23" fmla="*/ 1822 w 14"/>
                  <a:gd name="T24" fmla="*/ 2082 w 14"/>
                  <a:gd name="T25" fmla="*/ 1822 w 14"/>
                  <a:gd name="T26" fmla="*/ 2082 w 14"/>
                  <a:gd name="T27" fmla="*/ 2082 w 14"/>
                  <a:gd name="T28" fmla="*/ 2082 w 14"/>
                  <a:gd name="T29" fmla="*/ 2082 w 14"/>
                  <a:gd name="T30" fmla="*/ 2343 w 14"/>
                  <a:gd name="T31" fmla="*/ 2343 w 14"/>
                  <a:gd name="T32" fmla="*/ 2343 w 14"/>
                  <a:gd name="T33" fmla="*/ 2603 w 14"/>
                  <a:gd name="T34" fmla="*/ 2603 w 14"/>
                  <a:gd name="T35" fmla="*/ 2603 w 14"/>
                  <a:gd name="T36" fmla="*/ 3123 w 14"/>
                  <a:gd name="T37" fmla="*/ 3123 w 14"/>
                  <a:gd name="T38" fmla="*/ 3123 w 14"/>
                  <a:gd name="T39" fmla="*/ 3644 w 14"/>
                  <a:gd name="T40" fmla="*/ 3644 w 14"/>
                  <a:gd name="T41" fmla="*/ 3644 w 1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42">
                    <a:pos x="T0" y="0"/>
                  </a:cxn>
                  <a:cxn ang="T43">
                    <a:pos x="T1" y="0"/>
                  </a:cxn>
                  <a:cxn ang="T44">
                    <a:pos x="T2" y="0"/>
                  </a:cxn>
                  <a:cxn ang="T45">
                    <a:pos x="T3" y="0"/>
                  </a:cxn>
                  <a:cxn ang="T46">
                    <a:pos x="T4" y="0"/>
                  </a:cxn>
                  <a:cxn ang="T47">
                    <a:pos x="T5" y="0"/>
                  </a:cxn>
                  <a:cxn ang="T48">
                    <a:pos x="T6" y="0"/>
                  </a:cxn>
                  <a:cxn ang="T49">
                    <a:pos x="T7" y="0"/>
                  </a:cxn>
                  <a:cxn ang="T50">
                    <a:pos x="T8" y="0"/>
                  </a:cxn>
                  <a:cxn ang="T51">
                    <a:pos x="T9" y="0"/>
                  </a:cxn>
                  <a:cxn ang="T52">
                    <a:pos x="T10" y="0"/>
                  </a:cxn>
                  <a:cxn ang="T53">
                    <a:pos x="T11" y="0"/>
                  </a:cxn>
                  <a:cxn ang="T54">
                    <a:pos x="T12" y="0"/>
                  </a:cxn>
                  <a:cxn ang="T55">
                    <a:pos x="T13" y="0"/>
                  </a:cxn>
                  <a:cxn ang="T56">
                    <a:pos x="T14" y="0"/>
                  </a:cxn>
                  <a:cxn ang="T57">
                    <a:pos x="T15" y="0"/>
                  </a:cxn>
                  <a:cxn ang="T58">
                    <a:pos x="T16" y="0"/>
                  </a:cxn>
                  <a:cxn ang="T59">
                    <a:pos x="T17" y="0"/>
                  </a:cxn>
                  <a:cxn ang="T60">
                    <a:pos x="T18" y="0"/>
                  </a:cxn>
                  <a:cxn ang="T61">
                    <a:pos x="T19" y="0"/>
                  </a:cxn>
                  <a:cxn ang="T62">
                    <a:pos x="T20" y="0"/>
                  </a:cxn>
                  <a:cxn ang="T63">
                    <a:pos x="T21" y="0"/>
                  </a:cxn>
                  <a:cxn ang="T64">
                    <a:pos x="T22" y="0"/>
                  </a:cxn>
                  <a:cxn ang="T65">
                    <a:pos x="T23" y="0"/>
                  </a:cxn>
                  <a:cxn ang="T66">
                    <a:pos x="T24" y="0"/>
                  </a:cxn>
                  <a:cxn ang="T67">
                    <a:pos x="T25" y="0"/>
                  </a:cxn>
                  <a:cxn ang="T68">
                    <a:pos x="T26" y="0"/>
                  </a:cxn>
                  <a:cxn ang="T69">
                    <a:pos x="T27" y="0"/>
                  </a:cxn>
                  <a:cxn ang="T70">
                    <a:pos x="T28" y="0"/>
                  </a:cxn>
                  <a:cxn ang="T71">
                    <a:pos x="T29" y="0"/>
                  </a:cxn>
                  <a:cxn ang="T72">
                    <a:pos x="T30" y="0"/>
                  </a:cxn>
                  <a:cxn ang="T73">
                    <a:pos x="T31" y="0"/>
                  </a:cxn>
                  <a:cxn ang="T74">
                    <a:pos x="T32" y="0"/>
                  </a:cxn>
                  <a:cxn ang="T75">
                    <a:pos x="T33" y="0"/>
                  </a:cxn>
                  <a:cxn ang="T76">
                    <a:pos x="T34" y="0"/>
                  </a:cxn>
                  <a:cxn ang="T77">
                    <a:pos x="T35" y="0"/>
                  </a:cxn>
                  <a:cxn ang="T78">
                    <a:pos x="T36" y="0"/>
                  </a:cxn>
                  <a:cxn ang="T79">
                    <a:pos x="T37" y="0"/>
                  </a:cxn>
                  <a:cxn ang="T80">
                    <a:pos x="T38" y="0"/>
                  </a:cxn>
                  <a:cxn ang="T81">
                    <a:pos x="T39" y="0"/>
                  </a:cxn>
                  <a:cxn ang="T82">
                    <a:pos x="T40" y="0"/>
                  </a:cxn>
                  <a:cxn ang="T83">
                    <a:pos x="T41" y="0"/>
                  </a:cxn>
                </a:cxnLst>
                <a:rect l="0" t="0" r="r" b="b"/>
                <a:pathLst>
                  <a:path w="1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AEC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69" name="Freeform 52"/>
              <p:cNvSpPr/>
              <p:nvPr/>
            </p:nvSpPr>
            <p:spPr bwMode="auto">
              <a:xfrm>
                <a:off x="-2370999" y="4667834"/>
                <a:ext cx="302066" cy="355110"/>
              </a:xfrm>
              <a:custGeom>
                <a:avLst/>
                <a:gdLst>
                  <a:gd name="T0" fmla="*/ 159842 w 1183"/>
                  <a:gd name="T1" fmla="*/ 45697 h 1391"/>
                  <a:gd name="T2" fmla="*/ 159842 w 1183"/>
                  <a:gd name="T3" fmla="*/ 45952 h 1391"/>
                  <a:gd name="T4" fmla="*/ 159842 w 1183"/>
                  <a:gd name="T5" fmla="*/ 45952 h 1391"/>
                  <a:gd name="T6" fmla="*/ 139415 w 1183"/>
                  <a:gd name="T7" fmla="*/ 93181 h 1391"/>
                  <a:gd name="T8" fmla="*/ 136606 w 1183"/>
                  <a:gd name="T9" fmla="*/ 92160 h 1391"/>
                  <a:gd name="T10" fmla="*/ 147331 w 1183"/>
                  <a:gd name="T11" fmla="*/ 68163 h 1391"/>
                  <a:gd name="T12" fmla="*/ 151671 w 1183"/>
                  <a:gd name="T13" fmla="*/ 46463 h 1391"/>
                  <a:gd name="T14" fmla="*/ 151671 w 1183"/>
                  <a:gd name="T15" fmla="*/ 46208 h 1391"/>
                  <a:gd name="T16" fmla="*/ 151671 w 1183"/>
                  <a:gd name="T17" fmla="*/ 45952 h 1391"/>
                  <a:gd name="T18" fmla="*/ 151671 w 1183"/>
                  <a:gd name="T19" fmla="*/ 45697 h 1391"/>
                  <a:gd name="T20" fmla="*/ 124095 w 1183"/>
                  <a:gd name="T21" fmla="*/ 16083 h 1391"/>
                  <a:gd name="T22" fmla="*/ 135330 w 1183"/>
                  <a:gd name="T23" fmla="*/ 45187 h 1391"/>
                  <a:gd name="T24" fmla="*/ 135330 w 1183"/>
                  <a:gd name="T25" fmla="*/ 45442 h 1391"/>
                  <a:gd name="T26" fmla="*/ 135330 w 1183"/>
                  <a:gd name="T27" fmla="*/ 45697 h 1391"/>
                  <a:gd name="T28" fmla="*/ 135330 w 1183"/>
                  <a:gd name="T29" fmla="*/ 45952 h 1391"/>
                  <a:gd name="T30" fmla="*/ 135330 w 1183"/>
                  <a:gd name="T31" fmla="*/ 45952 h 1391"/>
                  <a:gd name="T32" fmla="*/ 135330 w 1183"/>
                  <a:gd name="T33" fmla="*/ 46208 h 1391"/>
                  <a:gd name="T34" fmla="*/ 121031 w 1183"/>
                  <a:gd name="T35" fmla="*/ 76843 h 1391"/>
                  <a:gd name="T36" fmla="*/ 118222 w 1183"/>
                  <a:gd name="T37" fmla="*/ 75821 h 1391"/>
                  <a:gd name="T38" fmla="*/ 118222 w 1183"/>
                  <a:gd name="T39" fmla="*/ 75821 h 1391"/>
                  <a:gd name="T40" fmla="*/ 118222 w 1183"/>
                  <a:gd name="T41" fmla="*/ 75821 h 1391"/>
                  <a:gd name="T42" fmla="*/ 118222 w 1183"/>
                  <a:gd name="T43" fmla="*/ 75821 h 1391"/>
                  <a:gd name="T44" fmla="*/ 118222 w 1183"/>
                  <a:gd name="T45" fmla="*/ 75821 h 1391"/>
                  <a:gd name="T46" fmla="*/ 117711 w 1183"/>
                  <a:gd name="T47" fmla="*/ 70460 h 1391"/>
                  <a:gd name="T48" fmla="*/ 125116 w 1183"/>
                  <a:gd name="T49" fmla="*/ 45952 h 1391"/>
                  <a:gd name="T50" fmla="*/ 114903 w 1183"/>
                  <a:gd name="T51" fmla="*/ 45187 h 1391"/>
                  <a:gd name="T52" fmla="*/ 114903 w 1183"/>
                  <a:gd name="T53" fmla="*/ 45952 h 1391"/>
                  <a:gd name="T54" fmla="*/ 114903 w 1183"/>
                  <a:gd name="T55" fmla="*/ 45952 h 1391"/>
                  <a:gd name="T56" fmla="*/ 114903 w 1183"/>
                  <a:gd name="T57" fmla="*/ 45952 h 1391"/>
                  <a:gd name="T58" fmla="*/ 114903 w 1183"/>
                  <a:gd name="T59" fmla="*/ 46208 h 1391"/>
                  <a:gd name="T60" fmla="*/ 114903 w 1183"/>
                  <a:gd name="T61" fmla="*/ 46208 h 1391"/>
                  <a:gd name="T62" fmla="*/ 114903 w 1183"/>
                  <a:gd name="T63" fmla="*/ 46463 h 1391"/>
                  <a:gd name="T64" fmla="*/ 180780 w 1183"/>
                  <a:gd name="T65" fmla="*/ 282863 h 1391"/>
                  <a:gd name="T66" fmla="*/ 90390 w 1183"/>
                  <a:gd name="T67" fmla="*/ 195808 h 1391"/>
                  <a:gd name="T68" fmla="*/ 17363 w 1183"/>
                  <a:gd name="T69" fmla="*/ 282863 h 1391"/>
                  <a:gd name="T70" fmla="*/ 90135 w 1183"/>
                  <a:gd name="T71" fmla="*/ 355110 h 1391"/>
                  <a:gd name="T72" fmla="*/ 90390 w 1183"/>
                  <a:gd name="T73" fmla="*/ 355110 h 1391"/>
                  <a:gd name="T74" fmla="*/ 91156 w 1183"/>
                  <a:gd name="T75" fmla="*/ 355110 h 1391"/>
                  <a:gd name="T76" fmla="*/ 91411 w 1183"/>
                  <a:gd name="T77" fmla="*/ 355110 h 1391"/>
                  <a:gd name="T78" fmla="*/ 91667 w 1183"/>
                  <a:gd name="T79" fmla="*/ 355110 h 1391"/>
                  <a:gd name="T80" fmla="*/ 91922 w 1183"/>
                  <a:gd name="T81" fmla="*/ 355110 h 1391"/>
                  <a:gd name="T82" fmla="*/ 92177 w 1183"/>
                  <a:gd name="T83" fmla="*/ 355110 h 1391"/>
                  <a:gd name="T84" fmla="*/ 92433 w 1183"/>
                  <a:gd name="T85" fmla="*/ 355110 h 1391"/>
                  <a:gd name="T86" fmla="*/ 92688 w 1183"/>
                  <a:gd name="T87" fmla="*/ 355110 h 1391"/>
                  <a:gd name="T88" fmla="*/ 93709 w 1183"/>
                  <a:gd name="T89" fmla="*/ 355110 h 1391"/>
                  <a:gd name="T90" fmla="*/ 250232 w 1183"/>
                  <a:gd name="T91" fmla="*/ 282863 h 1391"/>
                  <a:gd name="T92" fmla="*/ 291342 w 1183"/>
                  <a:gd name="T93" fmla="*/ 211892 h 1391"/>
                  <a:gd name="T94" fmla="*/ 234401 w 1183"/>
                  <a:gd name="T95" fmla="*/ 91650 h 1391"/>
                  <a:gd name="T96" fmla="*/ 158821 w 1183"/>
                  <a:gd name="T97" fmla="*/ 16083 h 139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183" h="1391">
                    <a:moveTo>
                      <a:pt x="558" y="0"/>
                    </a:moveTo>
                    <a:cubicBezTo>
                      <a:pt x="602" y="49"/>
                      <a:pt x="626" y="113"/>
                      <a:pt x="626" y="179"/>
                    </a:cubicBezTo>
                    <a:cubicBezTo>
                      <a:pt x="626" y="179"/>
                      <a:pt x="626" y="179"/>
                      <a:pt x="626" y="179"/>
                    </a:cubicBezTo>
                    <a:cubicBezTo>
                      <a:pt x="626" y="179"/>
                      <a:pt x="626" y="179"/>
                      <a:pt x="626" y="179"/>
                    </a:cubicBezTo>
                    <a:cubicBezTo>
                      <a:pt x="626" y="179"/>
                      <a:pt x="626" y="179"/>
                      <a:pt x="626" y="179"/>
                    </a:cubicBezTo>
                    <a:cubicBezTo>
                      <a:pt x="626" y="179"/>
                      <a:pt x="626" y="179"/>
                      <a:pt x="626" y="180"/>
                    </a:cubicBezTo>
                    <a:cubicBezTo>
                      <a:pt x="626" y="180"/>
                      <a:pt x="626" y="180"/>
                      <a:pt x="626" y="180"/>
                    </a:cubicBezTo>
                    <a:cubicBezTo>
                      <a:pt x="626" y="180"/>
                      <a:pt x="626" y="180"/>
                      <a:pt x="626" y="180"/>
                    </a:cubicBezTo>
                    <a:cubicBezTo>
                      <a:pt x="626" y="180"/>
                      <a:pt x="626" y="180"/>
                      <a:pt x="626" y="180"/>
                    </a:cubicBezTo>
                    <a:cubicBezTo>
                      <a:pt x="626" y="246"/>
                      <a:pt x="602" y="310"/>
                      <a:pt x="558" y="359"/>
                    </a:cubicBezTo>
                    <a:cubicBezTo>
                      <a:pt x="555" y="363"/>
                      <a:pt x="550" y="365"/>
                      <a:pt x="546" y="365"/>
                    </a:cubicBezTo>
                    <a:cubicBezTo>
                      <a:pt x="546" y="365"/>
                      <a:pt x="546" y="365"/>
                      <a:pt x="546" y="365"/>
                    </a:cubicBezTo>
                    <a:cubicBezTo>
                      <a:pt x="546" y="365"/>
                      <a:pt x="546" y="365"/>
                      <a:pt x="546" y="365"/>
                    </a:cubicBezTo>
                    <a:cubicBezTo>
                      <a:pt x="542" y="365"/>
                      <a:pt x="539" y="364"/>
                      <a:pt x="535" y="361"/>
                    </a:cubicBezTo>
                    <a:cubicBezTo>
                      <a:pt x="535" y="361"/>
                      <a:pt x="535" y="361"/>
                      <a:pt x="535" y="361"/>
                    </a:cubicBezTo>
                    <a:cubicBezTo>
                      <a:pt x="529" y="355"/>
                      <a:pt x="528" y="346"/>
                      <a:pt x="533" y="339"/>
                    </a:cubicBezTo>
                    <a:cubicBezTo>
                      <a:pt x="533" y="339"/>
                      <a:pt x="534" y="339"/>
                      <a:pt x="534" y="338"/>
                    </a:cubicBezTo>
                    <a:cubicBezTo>
                      <a:pt x="553" y="317"/>
                      <a:pt x="567" y="293"/>
                      <a:pt x="577" y="267"/>
                    </a:cubicBezTo>
                    <a:cubicBezTo>
                      <a:pt x="588" y="241"/>
                      <a:pt x="594" y="212"/>
                      <a:pt x="594" y="183"/>
                    </a:cubicBezTo>
                    <a:cubicBezTo>
                      <a:pt x="594" y="183"/>
                      <a:pt x="594" y="183"/>
                      <a:pt x="594" y="182"/>
                    </a:cubicBezTo>
                    <a:cubicBezTo>
                      <a:pt x="594" y="182"/>
                      <a:pt x="594" y="182"/>
                      <a:pt x="594" y="182"/>
                    </a:cubicBezTo>
                    <a:cubicBezTo>
                      <a:pt x="594" y="182"/>
                      <a:pt x="594" y="182"/>
                      <a:pt x="594" y="182"/>
                    </a:cubicBezTo>
                    <a:cubicBezTo>
                      <a:pt x="594" y="182"/>
                      <a:pt x="594" y="182"/>
                      <a:pt x="594" y="182"/>
                    </a:cubicBezTo>
                    <a:cubicBezTo>
                      <a:pt x="594" y="181"/>
                      <a:pt x="594" y="181"/>
                      <a:pt x="594" y="181"/>
                    </a:cubicBezTo>
                    <a:cubicBezTo>
                      <a:pt x="594" y="181"/>
                      <a:pt x="594" y="181"/>
                      <a:pt x="594" y="181"/>
                    </a:cubicBezTo>
                    <a:cubicBezTo>
                      <a:pt x="594" y="181"/>
                      <a:pt x="594" y="181"/>
                      <a:pt x="594" y="180"/>
                    </a:cubicBezTo>
                    <a:cubicBezTo>
                      <a:pt x="594" y="180"/>
                      <a:pt x="594" y="180"/>
                      <a:pt x="594" y="180"/>
                    </a:cubicBezTo>
                    <a:cubicBezTo>
                      <a:pt x="594" y="180"/>
                      <a:pt x="594" y="180"/>
                      <a:pt x="594" y="180"/>
                    </a:cubicBezTo>
                    <a:cubicBezTo>
                      <a:pt x="594" y="180"/>
                      <a:pt x="594" y="180"/>
                      <a:pt x="594" y="180"/>
                    </a:cubicBezTo>
                    <a:cubicBezTo>
                      <a:pt x="594" y="179"/>
                      <a:pt x="594" y="179"/>
                      <a:pt x="594" y="179"/>
                    </a:cubicBezTo>
                    <a:cubicBezTo>
                      <a:pt x="594" y="177"/>
                      <a:pt x="594" y="174"/>
                      <a:pt x="594" y="171"/>
                    </a:cubicBezTo>
                    <a:cubicBezTo>
                      <a:pt x="535" y="112"/>
                      <a:pt x="535" y="112"/>
                      <a:pt x="535" y="112"/>
                    </a:cubicBezTo>
                    <a:cubicBezTo>
                      <a:pt x="486" y="63"/>
                      <a:pt x="486" y="63"/>
                      <a:pt x="486" y="63"/>
                    </a:cubicBezTo>
                    <a:cubicBezTo>
                      <a:pt x="514" y="95"/>
                      <a:pt x="529" y="135"/>
                      <a:pt x="530" y="177"/>
                    </a:cubicBezTo>
                    <a:cubicBezTo>
                      <a:pt x="530" y="177"/>
                      <a:pt x="530" y="177"/>
                      <a:pt x="530" y="177"/>
                    </a:cubicBezTo>
                    <a:cubicBezTo>
                      <a:pt x="530" y="177"/>
                      <a:pt x="530" y="177"/>
                      <a:pt x="530" y="177"/>
                    </a:cubicBezTo>
                    <a:cubicBezTo>
                      <a:pt x="530" y="177"/>
                      <a:pt x="530" y="177"/>
                      <a:pt x="530" y="177"/>
                    </a:cubicBezTo>
                    <a:cubicBezTo>
                      <a:pt x="530" y="178"/>
                      <a:pt x="530" y="178"/>
                      <a:pt x="530" y="178"/>
                    </a:cubicBezTo>
                    <a:cubicBezTo>
                      <a:pt x="530" y="178"/>
                      <a:pt x="530" y="178"/>
                      <a:pt x="530" y="178"/>
                    </a:cubicBezTo>
                    <a:cubicBezTo>
                      <a:pt x="530" y="178"/>
                      <a:pt x="530" y="178"/>
                      <a:pt x="530" y="178"/>
                    </a:cubicBezTo>
                    <a:cubicBezTo>
                      <a:pt x="530" y="178"/>
                      <a:pt x="530" y="178"/>
                      <a:pt x="530" y="179"/>
                    </a:cubicBezTo>
                    <a:cubicBezTo>
                      <a:pt x="530" y="179"/>
                      <a:pt x="530" y="179"/>
                      <a:pt x="530" y="179"/>
                    </a:cubicBezTo>
                    <a:cubicBezTo>
                      <a:pt x="530" y="179"/>
                      <a:pt x="530" y="179"/>
                      <a:pt x="530" y="179"/>
                    </a:cubicBezTo>
                    <a:cubicBezTo>
                      <a:pt x="530" y="179"/>
                      <a:pt x="530" y="179"/>
                      <a:pt x="530" y="180"/>
                    </a:cubicBezTo>
                    <a:cubicBezTo>
                      <a:pt x="530" y="180"/>
                      <a:pt x="530" y="180"/>
                      <a:pt x="530" y="180"/>
                    </a:cubicBezTo>
                    <a:cubicBezTo>
                      <a:pt x="530" y="180"/>
                      <a:pt x="530" y="180"/>
                      <a:pt x="530" y="180"/>
                    </a:cubicBezTo>
                    <a:cubicBezTo>
                      <a:pt x="530" y="180"/>
                      <a:pt x="530" y="180"/>
                      <a:pt x="530" y="180"/>
                    </a:cubicBezTo>
                    <a:cubicBezTo>
                      <a:pt x="530" y="180"/>
                      <a:pt x="530" y="180"/>
                      <a:pt x="530" y="180"/>
                    </a:cubicBezTo>
                    <a:cubicBezTo>
                      <a:pt x="530" y="180"/>
                      <a:pt x="530" y="180"/>
                      <a:pt x="530" y="180"/>
                    </a:cubicBezTo>
                    <a:cubicBezTo>
                      <a:pt x="530" y="180"/>
                      <a:pt x="530" y="181"/>
                      <a:pt x="530" y="181"/>
                    </a:cubicBezTo>
                    <a:cubicBezTo>
                      <a:pt x="530" y="181"/>
                      <a:pt x="530" y="181"/>
                      <a:pt x="530" y="181"/>
                    </a:cubicBezTo>
                    <a:cubicBezTo>
                      <a:pt x="530" y="223"/>
                      <a:pt x="514" y="264"/>
                      <a:pt x="486" y="296"/>
                    </a:cubicBezTo>
                    <a:cubicBezTo>
                      <a:pt x="483" y="300"/>
                      <a:pt x="478" y="301"/>
                      <a:pt x="474" y="301"/>
                    </a:cubicBezTo>
                    <a:cubicBezTo>
                      <a:pt x="474" y="301"/>
                      <a:pt x="474" y="301"/>
                      <a:pt x="474" y="301"/>
                    </a:cubicBezTo>
                    <a:cubicBezTo>
                      <a:pt x="474" y="301"/>
                      <a:pt x="474" y="301"/>
                      <a:pt x="474" y="301"/>
                    </a:cubicBezTo>
                    <a:cubicBezTo>
                      <a:pt x="470" y="301"/>
                      <a:pt x="467" y="300"/>
                      <a:pt x="464" y="298"/>
                    </a:cubicBezTo>
                    <a:cubicBezTo>
                      <a:pt x="464" y="298"/>
                      <a:pt x="464" y="297"/>
                      <a:pt x="463" y="297"/>
                    </a:cubicBezTo>
                    <a:cubicBezTo>
                      <a:pt x="463" y="297"/>
                      <a:pt x="463" y="297"/>
                      <a:pt x="463" y="297"/>
                    </a:cubicBezTo>
                    <a:cubicBezTo>
                      <a:pt x="463" y="297"/>
                      <a:pt x="463" y="297"/>
                      <a:pt x="463" y="297"/>
                    </a:cubicBezTo>
                    <a:cubicBezTo>
                      <a:pt x="463" y="297"/>
                      <a:pt x="463" y="297"/>
                      <a:pt x="463" y="297"/>
                    </a:cubicBezTo>
                    <a:cubicBezTo>
                      <a:pt x="463" y="297"/>
                      <a:pt x="463" y="297"/>
                      <a:pt x="463" y="297"/>
                    </a:cubicBezTo>
                    <a:cubicBezTo>
                      <a:pt x="463" y="297"/>
                      <a:pt x="463" y="297"/>
                      <a:pt x="463" y="297"/>
                    </a:cubicBezTo>
                    <a:cubicBezTo>
                      <a:pt x="463" y="297"/>
                      <a:pt x="463" y="297"/>
                      <a:pt x="463" y="297"/>
                    </a:cubicBezTo>
                    <a:cubicBezTo>
                      <a:pt x="463" y="297"/>
                      <a:pt x="463" y="297"/>
                      <a:pt x="463" y="297"/>
                    </a:cubicBezTo>
                    <a:cubicBezTo>
                      <a:pt x="463" y="297"/>
                      <a:pt x="463" y="297"/>
                      <a:pt x="463" y="297"/>
                    </a:cubicBezTo>
                    <a:cubicBezTo>
                      <a:pt x="463" y="297"/>
                      <a:pt x="463" y="297"/>
                      <a:pt x="463" y="297"/>
                    </a:cubicBezTo>
                    <a:cubicBezTo>
                      <a:pt x="463" y="297"/>
                      <a:pt x="463" y="297"/>
                      <a:pt x="463" y="297"/>
                    </a:cubicBezTo>
                    <a:cubicBezTo>
                      <a:pt x="463" y="297"/>
                      <a:pt x="463" y="297"/>
                      <a:pt x="463" y="297"/>
                    </a:cubicBezTo>
                    <a:cubicBezTo>
                      <a:pt x="463" y="297"/>
                      <a:pt x="463" y="297"/>
                      <a:pt x="463" y="297"/>
                    </a:cubicBezTo>
                    <a:cubicBezTo>
                      <a:pt x="463" y="297"/>
                      <a:pt x="463" y="297"/>
                      <a:pt x="463" y="297"/>
                    </a:cubicBezTo>
                    <a:cubicBezTo>
                      <a:pt x="463" y="297"/>
                      <a:pt x="463" y="297"/>
                      <a:pt x="463" y="297"/>
                    </a:cubicBezTo>
                    <a:cubicBezTo>
                      <a:pt x="457" y="291"/>
                      <a:pt x="456" y="282"/>
                      <a:pt x="461" y="276"/>
                    </a:cubicBezTo>
                    <a:cubicBezTo>
                      <a:pt x="462" y="275"/>
                      <a:pt x="462" y="275"/>
                      <a:pt x="462" y="275"/>
                    </a:cubicBezTo>
                    <a:cubicBezTo>
                      <a:pt x="484" y="250"/>
                      <a:pt x="496" y="220"/>
                      <a:pt x="498" y="188"/>
                    </a:cubicBezTo>
                    <a:cubicBezTo>
                      <a:pt x="490" y="180"/>
                      <a:pt x="490" y="180"/>
                      <a:pt x="490" y="180"/>
                    </a:cubicBezTo>
                    <a:cubicBezTo>
                      <a:pt x="422" y="112"/>
                      <a:pt x="422" y="112"/>
                      <a:pt x="422" y="112"/>
                    </a:cubicBezTo>
                    <a:cubicBezTo>
                      <a:pt x="439" y="129"/>
                      <a:pt x="449" y="152"/>
                      <a:pt x="450" y="177"/>
                    </a:cubicBezTo>
                    <a:cubicBezTo>
                      <a:pt x="450" y="177"/>
                      <a:pt x="450" y="177"/>
                      <a:pt x="450" y="177"/>
                    </a:cubicBezTo>
                    <a:cubicBezTo>
                      <a:pt x="450" y="178"/>
                      <a:pt x="450" y="179"/>
                      <a:pt x="450" y="180"/>
                    </a:cubicBezTo>
                    <a:cubicBezTo>
                      <a:pt x="450" y="180"/>
                      <a:pt x="450" y="180"/>
                      <a:pt x="450" y="180"/>
                    </a:cubicBezTo>
                    <a:cubicBezTo>
                      <a:pt x="450" y="180"/>
                      <a:pt x="450" y="180"/>
                      <a:pt x="450" y="180"/>
                    </a:cubicBezTo>
                    <a:cubicBezTo>
                      <a:pt x="450" y="180"/>
                      <a:pt x="450" y="180"/>
                      <a:pt x="450" y="180"/>
                    </a:cubicBezTo>
                    <a:cubicBezTo>
                      <a:pt x="450" y="180"/>
                      <a:pt x="450" y="180"/>
                      <a:pt x="450" y="180"/>
                    </a:cubicBezTo>
                    <a:cubicBezTo>
                      <a:pt x="450" y="180"/>
                      <a:pt x="450" y="180"/>
                      <a:pt x="450" y="180"/>
                    </a:cubicBezTo>
                    <a:cubicBezTo>
                      <a:pt x="450" y="180"/>
                      <a:pt x="450" y="180"/>
                      <a:pt x="450" y="180"/>
                    </a:cubicBezTo>
                    <a:cubicBezTo>
                      <a:pt x="450" y="180"/>
                      <a:pt x="450" y="180"/>
                      <a:pt x="450" y="180"/>
                    </a:cubicBezTo>
                    <a:cubicBezTo>
                      <a:pt x="450" y="180"/>
                      <a:pt x="450" y="180"/>
                      <a:pt x="450" y="180"/>
                    </a:cubicBezTo>
                    <a:cubicBezTo>
                      <a:pt x="450" y="180"/>
                      <a:pt x="450" y="180"/>
                      <a:pt x="450" y="180"/>
                    </a:cubicBezTo>
                    <a:cubicBezTo>
                      <a:pt x="450" y="181"/>
                      <a:pt x="450" y="181"/>
                      <a:pt x="450" y="181"/>
                    </a:cubicBezTo>
                    <a:cubicBezTo>
                      <a:pt x="450" y="181"/>
                      <a:pt x="450" y="181"/>
                      <a:pt x="450" y="181"/>
                    </a:cubicBezTo>
                    <a:cubicBezTo>
                      <a:pt x="450" y="181"/>
                      <a:pt x="450" y="181"/>
                      <a:pt x="450" y="181"/>
                    </a:cubicBezTo>
                    <a:cubicBezTo>
                      <a:pt x="450" y="181"/>
                      <a:pt x="450" y="181"/>
                      <a:pt x="450" y="181"/>
                    </a:cubicBezTo>
                    <a:cubicBezTo>
                      <a:pt x="450" y="181"/>
                      <a:pt x="450" y="181"/>
                      <a:pt x="450" y="181"/>
                    </a:cubicBezTo>
                    <a:cubicBezTo>
                      <a:pt x="450" y="181"/>
                      <a:pt x="450" y="181"/>
                      <a:pt x="450" y="181"/>
                    </a:cubicBezTo>
                    <a:cubicBezTo>
                      <a:pt x="450" y="181"/>
                      <a:pt x="450" y="182"/>
                      <a:pt x="450" y="182"/>
                    </a:cubicBezTo>
                    <a:cubicBezTo>
                      <a:pt x="450" y="182"/>
                      <a:pt x="450" y="182"/>
                      <a:pt x="450" y="182"/>
                    </a:cubicBezTo>
                    <a:cubicBezTo>
                      <a:pt x="449" y="215"/>
                      <a:pt x="432" y="244"/>
                      <a:pt x="406" y="261"/>
                    </a:cubicBezTo>
                    <a:cubicBezTo>
                      <a:pt x="408" y="269"/>
                      <a:pt x="408" y="269"/>
                      <a:pt x="408" y="269"/>
                    </a:cubicBezTo>
                    <a:cubicBezTo>
                      <a:pt x="708" y="1108"/>
                      <a:pt x="708" y="1108"/>
                      <a:pt x="708" y="1108"/>
                    </a:cubicBezTo>
                    <a:cubicBezTo>
                      <a:pt x="640" y="1108"/>
                      <a:pt x="640" y="1108"/>
                      <a:pt x="640" y="1108"/>
                    </a:cubicBezTo>
                    <a:cubicBezTo>
                      <a:pt x="601" y="998"/>
                      <a:pt x="601" y="998"/>
                      <a:pt x="601" y="998"/>
                    </a:cubicBezTo>
                    <a:cubicBezTo>
                      <a:pt x="354" y="767"/>
                      <a:pt x="354" y="767"/>
                      <a:pt x="354" y="767"/>
                    </a:cubicBezTo>
                    <a:cubicBezTo>
                      <a:pt x="244" y="870"/>
                      <a:pt x="244" y="870"/>
                      <a:pt x="244" y="870"/>
                    </a:cubicBezTo>
                    <a:cubicBezTo>
                      <a:pt x="107" y="998"/>
                      <a:pt x="107" y="998"/>
                      <a:pt x="107" y="998"/>
                    </a:cubicBezTo>
                    <a:cubicBezTo>
                      <a:pt x="68" y="1108"/>
                      <a:pt x="68" y="1108"/>
                      <a:pt x="68" y="1108"/>
                    </a:cubicBezTo>
                    <a:cubicBezTo>
                      <a:pt x="0" y="1108"/>
                      <a:pt x="0" y="1108"/>
                      <a:pt x="0" y="1108"/>
                    </a:cubicBezTo>
                    <a:cubicBezTo>
                      <a:pt x="280" y="1388"/>
                      <a:pt x="280" y="1388"/>
                      <a:pt x="280" y="1388"/>
                    </a:cubicBezTo>
                    <a:cubicBezTo>
                      <a:pt x="304" y="1390"/>
                      <a:pt x="328" y="1391"/>
                      <a:pt x="353" y="1391"/>
                    </a:cubicBezTo>
                    <a:cubicBezTo>
                      <a:pt x="353" y="1391"/>
                      <a:pt x="353" y="1391"/>
                      <a:pt x="353" y="1391"/>
                    </a:cubicBezTo>
                    <a:cubicBezTo>
                      <a:pt x="353" y="1391"/>
                      <a:pt x="354" y="1391"/>
                      <a:pt x="354" y="1391"/>
                    </a:cubicBezTo>
                    <a:cubicBezTo>
                      <a:pt x="354" y="1391"/>
                      <a:pt x="354" y="1391"/>
                      <a:pt x="354" y="1391"/>
                    </a:cubicBezTo>
                    <a:cubicBezTo>
                      <a:pt x="355" y="1391"/>
                      <a:pt x="355" y="1391"/>
                      <a:pt x="355" y="1391"/>
                    </a:cubicBezTo>
                    <a:cubicBezTo>
                      <a:pt x="356" y="1391"/>
                      <a:pt x="356" y="1391"/>
                      <a:pt x="357" y="1391"/>
                    </a:cubicBezTo>
                    <a:cubicBezTo>
                      <a:pt x="357" y="1391"/>
                      <a:pt x="357" y="1391"/>
                      <a:pt x="357" y="1391"/>
                    </a:cubicBezTo>
                    <a:cubicBezTo>
                      <a:pt x="357" y="1391"/>
                      <a:pt x="357" y="1391"/>
                      <a:pt x="357" y="1391"/>
                    </a:cubicBezTo>
                    <a:cubicBezTo>
                      <a:pt x="357" y="1391"/>
                      <a:pt x="357" y="1391"/>
                      <a:pt x="357" y="1391"/>
                    </a:cubicBezTo>
                    <a:cubicBezTo>
                      <a:pt x="358" y="1391"/>
                      <a:pt x="358" y="1391"/>
                      <a:pt x="358" y="1391"/>
                    </a:cubicBezTo>
                    <a:cubicBezTo>
                      <a:pt x="358" y="1391"/>
                      <a:pt x="358" y="1391"/>
                      <a:pt x="358" y="1391"/>
                    </a:cubicBezTo>
                    <a:cubicBezTo>
                      <a:pt x="358" y="1391"/>
                      <a:pt x="358" y="1391"/>
                      <a:pt x="358" y="1391"/>
                    </a:cubicBezTo>
                    <a:cubicBezTo>
                      <a:pt x="359" y="1391"/>
                      <a:pt x="359" y="1391"/>
                      <a:pt x="359" y="1391"/>
                    </a:cubicBezTo>
                    <a:cubicBezTo>
                      <a:pt x="359" y="1391"/>
                      <a:pt x="359" y="1391"/>
                      <a:pt x="359" y="1391"/>
                    </a:cubicBezTo>
                    <a:cubicBezTo>
                      <a:pt x="359" y="1391"/>
                      <a:pt x="359" y="1391"/>
                      <a:pt x="359" y="1391"/>
                    </a:cubicBezTo>
                    <a:cubicBezTo>
                      <a:pt x="360" y="1391"/>
                      <a:pt x="360" y="1391"/>
                      <a:pt x="360" y="1391"/>
                    </a:cubicBezTo>
                    <a:cubicBezTo>
                      <a:pt x="360" y="1391"/>
                      <a:pt x="360" y="1391"/>
                      <a:pt x="360" y="1391"/>
                    </a:cubicBezTo>
                    <a:cubicBezTo>
                      <a:pt x="360" y="1391"/>
                      <a:pt x="360" y="1391"/>
                      <a:pt x="360" y="1391"/>
                    </a:cubicBezTo>
                    <a:cubicBezTo>
                      <a:pt x="361" y="1391"/>
                      <a:pt x="361" y="1391"/>
                      <a:pt x="361" y="1391"/>
                    </a:cubicBezTo>
                    <a:cubicBezTo>
                      <a:pt x="361" y="1391"/>
                      <a:pt x="361" y="1391"/>
                      <a:pt x="361" y="1391"/>
                    </a:cubicBezTo>
                    <a:cubicBezTo>
                      <a:pt x="361" y="1391"/>
                      <a:pt x="361" y="1391"/>
                      <a:pt x="361" y="1391"/>
                    </a:cubicBezTo>
                    <a:cubicBezTo>
                      <a:pt x="362" y="1391"/>
                      <a:pt x="362" y="1391"/>
                      <a:pt x="362" y="1391"/>
                    </a:cubicBezTo>
                    <a:cubicBezTo>
                      <a:pt x="362" y="1391"/>
                      <a:pt x="362" y="1391"/>
                      <a:pt x="362" y="1391"/>
                    </a:cubicBezTo>
                    <a:cubicBezTo>
                      <a:pt x="362" y="1391"/>
                      <a:pt x="362" y="1391"/>
                      <a:pt x="363" y="1391"/>
                    </a:cubicBezTo>
                    <a:cubicBezTo>
                      <a:pt x="363" y="1391"/>
                      <a:pt x="363" y="1391"/>
                      <a:pt x="363" y="1391"/>
                    </a:cubicBezTo>
                    <a:cubicBezTo>
                      <a:pt x="363" y="1391"/>
                      <a:pt x="364" y="1391"/>
                      <a:pt x="365" y="1391"/>
                    </a:cubicBezTo>
                    <a:cubicBezTo>
                      <a:pt x="365" y="1391"/>
                      <a:pt x="365" y="1391"/>
                      <a:pt x="365" y="1391"/>
                    </a:cubicBezTo>
                    <a:cubicBezTo>
                      <a:pt x="365" y="1391"/>
                      <a:pt x="366" y="1391"/>
                      <a:pt x="367" y="1391"/>
                    </a:cubicBezTo>
                    <a:cubicBezTo>
                      <a:pt x="367" y="1391"/>
                      <a:pt x="367" y="1391"/>
                      <a:pt x="367" y="1391"/>
                    </a:cubicBezTo>
                    <a:cubicBezTo>
                      <a:pt x="590" y="1388"/>
                      <a:pt x="793" y="1296"/>
                      <a:pt x="940" y="1150"/>
                    </a:cubicBezTo>
                    <a:cubicBezTo>
                      <a:pt x="954" y="1136"/>
                      <a:pt x="967" y="1122"/>
                      <a:pt x="980" y="1108"/>
                    </a:cubicBezTo>
                    <a:cubicBezTo>
                      <a:pt x="1027" y="1053"/>
                      <a:pt x="1068" y="992"/>
                      <a:pt x="1101" y="926"/>
                    </a:cubicBezTo>
                    <a:cubicBezTo>
                      <a:pt x="1102" y="925"/>
                      <a:pt x="1103" y="923"/>
                      <a:pt x="1104" y="921"/>
                    </a:cubicBezTo>
                    <a:cubicBezTo>
                      <a:pt x="1118" y="892"/>
                      <a:pt x="1130" y="861"/>
                      <a:pt x="1141" y="830"/>
                    </a:cubicBezTo>
                    <a:cubicBezTo>
                      <a:pt x="1151" y="802"/>
                      <a:pt x="1159" y="773"/>
                      <a:pt x="1166" y="743"/>
                    </a:cubicBezTo>
                    <a:cubicBezTo>
                      <a:pt x="1174" y="705"/>
                      <a:pt x="1180" y="665"/>
                      <a:pt x="1183" y="625"/>
                    </a:cubicBezTo>
                    <a:cubicBezTo>
                      <a:pt x="918" y="359"/>
                      <a:pt x="918" y="359"/>
                      <a:pt x="918" y="359"/>
                    </a:cubicBezTo>
                    <a:cubicBezTo>
                      <a:pt x="738" y="180"/>
                      <a:pt x="738" y="180"/>
                      <a:pt x="738" y="180"/>
                    </a:cubicBezTo>
                    <a:cubicBezTo>
                      <a:pt x="670" y="112"/>
                      <a:pt x="670" y="112"/>
                      <a:pt x="670" y="112"/>
                    </a:cubicBezTo>
                    <a:cubicBezTo>
                      <a:pt x="622" y="63"/>
                      <a:pt x="622" y="63"/>
                      <a:pt x="622" y="63"/>
                    </a:cubicBezTo>
                    <a:cubicBezTo>
                      <a:pt x="558" y="0"/>
                      <a:pt x="558" y="0"/>
                      <a:pt x="558" y="0"/>
                    </a:cubicBezTo>
                  </a:path>
                </a:pathLst>
              </a:custGeom>
              <a:solidFill>
                <a:srgbClr val="65AE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70" name="Freeform 53"/>
              <p:cNvSpPr/>
              <p:nvPr/>
            </p:nvSpPr>
            <p:spPr bwMode="auto">
              <a:xfrm>
                <a:off x="-2343464" y="4890133"/>
                <a:ext cx="34823" cy="32393"/>
              </a:xfrm>
              <a:custGeom>
                <a:avLst/>
                <a:gdLst>
                  <a:gd name="T0" fmla="*/ 34823 w 86"/>
                  <a:gd name="T1" fmla="*/ 0 h 80"/>
                  <a:gd name="T2" fmla="*/ 0 w 86"/>
                  <a:gd name="T3" fmla="*/ 32393 h 80"/>
                  <a:gd name="T4" fmla="*/ 0 w 86"/>
                  <a:gd name="T5" fmla="*/ 32393 h 80"/>
                  <a:gd name="T6" fmla="*/ 34823 w 86"/>
                  <a:gd name="T7" fmla="*/ 0 h 8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80">
                    <a:moveTo>
                      <a:pt x="86" y="0"/>
                    </a:moveTo>
                    <a:lnTo>
                      <a:pt x="0" y="80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446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71" name="Freeform 54"/>
              <p:cNvSpPr/>
              <p:nvPr/>
            </p:nvSpPr>
            <p:spPr bwMode="auto">
              <a:xfrm>
                <a:off x="-2343464" y="4890133"/>
                <a:ext cx="34823" cy="32393"/>
              </a:xfrm>
              <a:custGeom>
                <a:avLst/>
                <a:gdLst>
                  <a:gd name="T0" fmla="*/ 34823 w 86"/>
                  <a:gd name="T1" fmla="*/ 0 h 80"/>
                  <a:gd name="T2" fmla="*/ 0 w 86"/>
                  <a:gd name="T3" fmla="*/ 32393 h 80"/>
                  <a:gd name="T4" fmla="*/ 0 w 86"/>
                  <a:gd name="T5" fmla="*/ 32393 h 80"/>
                  <a:gd name="T6" fmla="*/ 34823 w 86"/>
                  <a:gd name="T7" fmla="*/ 0 h 8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80">
                    <a:moveTo>
                      <a:pt x="86" y="0"/>
                    </a:moveTo>
                    <a:lnTo>
                      <a:pt x="0" y="80"/>
                    </a:lnTo>
                    <a:lnTo>
                      <a:pt x="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72" name="Freeform 55"/>
              <p:cNvSpPr/>
              <p:nvPr/>
            </p:nvSpPr>
            <p:spPr bwMode="auto">
              <a:xfrm>
                <a:off x="-2280298" y="4863813"/>
                <a:ext cx="62762" cy="58713"/>
              </a:xfrm>
              <a:custGeom>
                <a:avLst/>
                <a:gdLst>
                  <a:gd name="T0" fmla="*/ 0 w 155"/>
                  <a:gd name="T1" fmla="*/ 0 h 145"/>
                  <a:gd name="T2" fmla="*/ 0 w 155"/>
                  <a:gd name="T3" fmla="*/ 0 h 145"/>
                  <a:gd name="T4" fmla="*/ 62762 w 155"/>
                  <a:gd name="T5" fmla="*/ 58713 h 145"/>
                  <a:gd name="T6" fmla="*/ 62762 w 155"/>
                  <a:gd name="T7" fmla="*/ 58713 h 145"/>
                  <a:gd name="T8" fmla="*/ 0 w 155"/>
                  <a:gd name="T9" fmla="*/ 0 h 1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5" h="145">
                    <a:moveTo>
                      <a:pt x="0" y="0"/>
                    </a:moveTo>
                    <a:lnTo>
                      <a:pt x="0" y="0"/>
                    </a:lnTo>
                    <a:lnTo>
                      <a:pt x="155" y="1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6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73" name="Freeform 56"/>
              <p:cNvSpPr/>
              <p:nvPr/>
            </p:nvSpPr>
            <p:spPr bwMode="auto">
              <a:xfrm>
                <a:off x="-2280298" y="4863813"/>
                <a:ext cx="62762" cy="58713"/>
              </a:xfrm>
              <a:custGeom>
                <a:avLst/>
                <a:gdLst>
                  <a:gd name="T0" fmla="*/ 0 w 155"/>
                  <a:gd name="T1" fmla="*/ 0 h 145"/>
                  <a:gd name="T2" fmla="*/ 0 w 155"/>
                  <a:gd name="T3" fmla="*/ 0 h 145"/>
                  <a:gd name="T4" fmla="*/ 62762 w 155"/>
                  <a:gd name="T5" fmla="*/ 58713 h 145"/>
                  <a:gd name="T6" fmla="*/ 62762 w 155"/>
                  <a:gd name="T7" fmla="*/ 58713 h 145"/>
                  <a:gd name="T8" fmla="*/ 0 w 155"/>
                  <a:gd name="T9" fmla="*/ 0 h 1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5" h="145">
                    <a:moveTo>
                      <a:pt x="0" y="0"/>
                    </a:moveTo>
                    <a:lnTo>
                      <a:pt x="0" y="0"/>
                    </a:lnTo>
                    <a:lnTo>
                      <a:pt x="155" y="14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74" name="Freeform 57"/>
              <p:cNvSpPr>
                <a:spLocks noEditPoints="1"/>
              </p:cNvSpPr>
              <p:nvPr/>
            </p:nvSpPr>
            <p:spPr bwMode="auto">
              <a:xfrm>
                <a:off x="-2370999" y="4736670"/>
                <a:ext cx="180997" cy="214200"/>
              </a:xfrm>
              <a:custGeom>
                <a:avLst/>
                <a:gdLst>
                  <a:gd name="T0" fmla="*/ 153463 w 447"/>
                  <a:gd name="T1" fmla="*/ 185856 h 529"/>
                  <a:gd name="T2" fmla="*/ 153463 w 447"/>
                  <a:gd name="T3" fmla="*/ 185856 h 529"/>
                  <a:gd name="T4" fmla="*/ 163586 w 447"/>
                  <a:gd name="T5" fmla="*/ 214200 h 529"/>
                  <a:gd name="T6" fmla="*/ 180997 w 447"/>
                  <a:gd name="T7" fmla="*/ 214200 h 529"/>
                  <a:gd name="T8" fmla="*/ 163586 w 447"/>
                  <a:gd name="T9" fmla="*/ 214200 h 529"/>
                  <a:gd name="T10" fmla="*/ 153463 w 447"/>
                  <a:gd name="T11" fmla="*/ 185856 h 529"/>
                  <a:gd name="T12" fmla="*/ 27534 w 447"/>
                  <a:gd name="T13" fmla="*/ 185856 h 529"/>
                  <a:gd name="T14" fmla="*/ 27534 w 447"/>
                  <a:gd name="T15" fmla="*/ 185856 h 529"/>
                  <a:gd name="T16" fmla="*/ 17411 w 447"/>
                  <a:gd name="T17" fmla="*/ 214200 h 529"/>
                  <a:gd name="T18" fmla="*/ 0 w 447"/>
                  <a:gd name="T19" fmla="*/ 214200 h 529"/>
                  <a:gd name="T20" fmla="*/ 17411 w 447"/>
                  <a:gd name="T21" fmla="*/ 214200 h 529"/>
                  <a:gd name="T22" fmla="*/ 27534 w 447"/>
                  <a:gd name="T23" fmla="*/ 185856 h 529"/>
                  <a:gd name="T24" fmla="*/ 27534 w 447"/>
                  <a:gd name="T25" fmla="*/ 185856 h 529"/>
                  <a:gd name="T26" fmla="*/ 104468 w 447"/>
                  <a:gd name="T27" fmla="*/ 0 h 529"/>
                  <a:gd name="T28" fmla="*/ 112566 w 447"/>
                  <a:gd name="T29" fmla="*/ 22675 h 529"/>
                  <a:gd name="T30" fmla="*/ 153868 w 447"/>
                  <a:gd name="T31" fmla="*/ 138481 h 529"/>
                  <a:gd name="T32" fmla="*/ 180997 w 447"/>
                  <a:gd name="T33" fmla="*/ 214200 h 529"/>
                  <a:gd name="T34" fmla="*/ 104468 w 447"/>
                  <a:gd name="T35" fmla="*/ 0 h 52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447" h="529">
                    <a:moveTo>
                      <a:pt x="379" y="459"/>
                    </a:moveTo>
                    <a:lnTo>
                      <a:pt x="379" y="459"/>
                    </a:lnTo>
                    <a:lnTo>
                      <a:pt x="404" y="529"/>
                    </a:lnTo>
                    <a:lnTo>
                      <a:pt x="447" y="529"/>
                    </a:lnTo>
                    <a:lnTo>
                      <a:pt x="404" y="529"/>
                    </a:lnTo>
                    <a:lnTo>
                      <a:pt x="379" y="459"/>
                    </a:lnTo>
                    <a:close/>
                    <a:moveTo>
                      <a:pt x="68" y="459"/>
                    </a:moveTo>
                    <a:lnTo>
                      <a:pt x="68" y="459"/>
                    </a:lnTo>
                    <a:lnTo>
                      <a:pt x="43" y="529"/>
                    </a:lnTo>
                    <a:lnTo>
                      <a:pt x="0" y="529"/>
                    </a:lnTo>
                    <a:lnTo>
                      <a:pt x="43" y="529"/>
                    </a:lnTo>
                    <a:lnTo>
                      <a:pt x="68" y="459"/>
                    </a:lnTo>
                    <a:close/>
                    <a:moveTo>
                      <a:pt x="258" y="0"/>
                    </a:moveTo>
                    <a:lnTo>
                      <a:pt x="278" y="56"/>
                    </a:lnTo>
                    <a:lnTo>
                      <a:pt x="380" y="342"/>
                    </a:lnTo>
                    <a:lnTo>
                      <a:pt x="447" y="529"/>
                    </a:lnTo>
                    <a:lnTo>
                      <a:pt x="258" y="0"/>
                    </a:lnTo>
                    <a:close/>
                  </a:path>
                </a:pathLst>
              </a:custGeom>
              <a:solidFill>
                <a:srgbClr val="4165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75" name="Freeform 58"/>
              <p:cNvSpPr>
                <a:spLocks noEditPoints="1"/>
              </p:cNvSpPr>
              <p:nvPr/>
            </p:nvSpPr>
            <p:spPr bwMode="auto">
              <a:xfrm>
                <a:off x="-2370999" y="4736670"/>
                <a:ext cx="180997" cy="214200"/>
              </a:xfrm>
              <a:custGeom>
                <a:avLst/>
                <a:gdLst>
                  <a:gd name="T0" fmla="*/ 153463 w 447"/>
                  <a:gd name="T1" fmla="*/ 185856 h 529"/>
                  <a:gd name="T2" fmla="*/ 153463 w 447"/>
                  <a:gd name="T3" fmla="*/ 185856 h 529"/>
                  <a:gd name="T4" fmla="*/ 163586 w 447"/>
                  <a:gd name="T5" fmla="*/ 214200 h 529"/>
                  <a:gd name="T6" fmla="*/ 180997 w 447"/>
                  <a:gd name="T7" fmla="*/ 214200 h 529"/>
                  <a:gd name="T8" fmla="*/ 163586 w 447"/>
                  <a:gd name="T9" fmla="*/ 214200 h 529"/>
                  <a:gd name="T10" fmla="*/ 153463 w 447"/>
                  <a:gd name="T11" fmla="*/ 185856 h 529"/>
                  <a:gd name="T12" fmla="*/ 27534 w 447"/>
                  <a:gd name="T13" fmla="*/ 185856 h 529"/>
                  <a:gd name="T14" fmla="*/ 27534 w 447"/>
                  <a:gd name="T15" fmla="*/ 185856 h 529"/>
                  <a:gd name="T16" fmla="*/ 17411 w 447"/>
                  <a:gd name="T17" fmla="*/ 214200 h 529"/>
                  <a:gd name="T18" fmla="*/ 0 w 447"/>
                  <a:gd name="T19" fmla="*/ 214200 h 529"/>
                  <a:gd name="T20" fmla="*/ 17411 w 447"/>
                  <a:gd name="T21" fmla="*/ 214200 h 529"/>
                  <a:gd name="T22" fmla="*/ 27534 w 447"/>
                  <a:gd name="T23" fmla="*/ 185856 h 529"/>
                  <a:gd name="T24" fmla="*/ 27534 w 447"/>
                  <a:gd name="T25" fmla="*/ 185856 h 529"/>
                  <a:gd name="T26" fmla="*/ 104468 w 447"/>
                  <a:gd name="T27" fmla="*/ 0 h 529"/>
                  <a:gd name="T28" fmla="*/ 112566 w 447"/>
                  <a:gd name="T29" fmla="*/ 22675 h 529"/>
                  <a:gd name="T30" fmla="*/ 153868 w 447"/>
                  <a:gd name="T31" fmla="*/ 138481 h 529"/>
                  <a:gd name="T32" fmla="*/ 180997 w 447"/>
                  <a:gd name="T33" fmla="*/ 214200 h 529"/>
                  <a:gd name="T34" fmla="*/ 104468 w 447"/>
                  <a:gd name="T35" fmla="*/ 0 h 52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447" h="529">
                    <a:moveTo>
                      <a:pt x="379" y="459"/>
                    </a:moveTo>
                    <a:lnTo>
                      <a:pt x="379" y="459"/>
                    </a:lnTo>
                    <a:lnTo>
                      <a:pt x="404" y="529"/>
                    </a:lnTo>
                    <a:lnTo>
                      <a:pt x="447" y="529"/>
                    </a:lnTo>
                    <a:lnTo>
                      <a:pt x="404" y="529"/>
                    </a:lnTo>
                    <a:lnTo>
                      <a:pt x="379" y="459"/>
                    </a:lnTo>
                    <a:moveTo>
                      <a:pt x="68" y="459"/>
                    </a:moveTo>
                    <a:lnTo>
                      <a:pt x="68" y="459"/>
                    </a:lnTo>
                    <a:lnTo>
                      <a:pt x="43" y="529"/>
                    </a:lnTo>
                    <a:lnTo>
                      <a:pt x="0" y="529"/>
                    </a:lnTo>
                    <a:lnTo>
                      <a:pt x="43" y="529"/>
                    </a:lnTo>
                    <a:lnTo>
                      <a:pt x="68" y="459"/>
                    </a:lnTo>
                    <a:moveTo>
                      <a:pt x="258" y="0"/>
                    </a:moveTo>
                    <a:lnTo>
                      <a:pt x="278" y="56"/>
                    </a:lnTo>
                    <a:lnTo>
                      <a:pt x="380" y="342"/>
                    </a:lnTo>
                    <a:lnTo>
                      <a:pt x="447" y="529"/>
                    </a:lnTo>
                    <a:lnTo>
                      <a:pt x="2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76" name="Freeform 59"/>
              <p:cNvSpPr>
                <a:spLocks noEditPoints="1"/>
              </p:cNvSpPr>
              <p:nvPr/>
            </p:nvSpPr>
            <p:spPr bwMode="auto">
              <a:xfrm>
                <a:off x="-2267340" y="4696583"/>
                <a:ext cx="11338" cy="38062"/>
              </a:xfrm>
              <a:custGeom>
                <a:avLst/>
                <a:gdLst>
                  <a:gd name="T0" fmla="*/ 11338 w 44"/>
                  <a:gd name="T1" fmla="*/ 17881 h 149"/>
                  <a:gd name="T2" fmla="*/ 5154 w 44"/>
                  <a:gd name="T3" fmla="*/ 33464 h 149"/>
                  <a:gd name="T4" fmla="*/ 4123 w 44"/>
                  <a:gd name="T5" fmla="*/ 34741 h 149"/>
                  <a:gd name="T6" fmla="*/ 0 w 44"/>
                  <a:gd name="T7" fmla="*/ 38062 h 149"/>
                  <a:gd name="T8" fmla="*/ 0 w 44"/>
                  <a:gd name="T9" fmla="*/ 38062 h 149"/>
                  <a:gd name="T10" fmla="*/ 11338 w 44"/>
                  <a:gd name="T11" fmla="*/ 17881 h 149"/>
                  <a:gd name="T12" fmla="*/ 11338 w 44"/>
                  <a:gd name="T13" fmla="*/ 17626 h 149"/>
                  <a:gd name="T14" fmla="*/ 11338 w 44"/>
                  <a:gd name="T15" fmla="*/ 17881 h 149"/>
                  <a:gd name="T16" fmla="*/ 11338 w 44"/>
                  <a:gd name="T17" fmla="*/ 17626 h 149"/>
                  <a:gd name="T18" fmla="*/ 11338 w 44"/>
                  <a:gd name="T19" fmla="*/ 17626 h 149"/>
                  <a:gd name="T20" fmla="*/ 11338 w 44"/>
                  <a:gd name="T21" fmla="*/ 17626 h 149"/>
                  <a:gd name="T22" fmla="*/ 11338 w 44"/>
                  <a:gd name="T23" fmla="*/ 17626 h 149"/>
                  <a:gd name="T24" fmla="*/ 11338 w 44"/>
                  <a:gd name="T25" fmla="*/ 17626 h 149"/>
                  <a:gd name="T26" fmla="*/ 11338 w 44"/>
                  <a:gd name="T27" fmla="*/ 17626 h 149"/>
                  <a:gd name="T28" fmla="*/ 11338 w 44"/>
                  <a:gd name="T29" fmla="*/ 17626 h 149"/>
                  <a:gd name="T30" fmla="*/ 11338 w 44"/>
                  <a:gd name="T31" fmla="*/ 17371 h 149"/>
                  <a:gd name="T32" fmla="*/ 11338 w 44"/>
                  <a:gd name="T33" fmla="*/ 17626 h 149"/>
                  <a:gd name="T34" fmla="*/ 11338 w 44"/>
                  <a:gd name="T35" fmla="*/ 17371 h 149"/>
                  <a:gd name="T36" fmla="*/ 11338 w 44"/>
                  <a:gd name="T37" fmla="*/ 17371 h 149"/>
                  <a:gd name="T38" fmla="*/ 11338 w 44"/>
                  <a:gd name="T39" fmla="*/ 17371 h 149"/>
                  <a:gd name="T40" fmla="*/ 11338 w 44"/>
                  <a:gd name="T41" fmla="*/ 17371 h 149"/>
                  <a:gd name="T42" fmla="*/ 11338 w 44"/>
                  <a:gd name="T43" fmla="*/ 17371 h 149"/>
                  <a:gd name="T44" fmla="*/ 11338 w 44"/>
                  <a:gd name="T45" fmla="*/ 17371 h 149"/>
                  <a:gd name="T46" fmla="*/ 11338 w 44"/>
                  <a:gd name="T47" fmla="*/ 17371 h 149"/>
                  <a:gd name="T48" fmla="*/ 11338 w 44"/>
                  <a:gd name="T49" fmla="*/ 17371 h 149"/>
                  <a:gd name="T50" fmla="*/ 11338 w 44"/>
                  <a:gd name="T51" fmla="*/ 17371 h 149"/>
                  <a:gd name="T52" fmla="*/ 11338 w 44"/>
                  <a:gd name="T53" fmla="*/ 17371 h 149"/>
                  <a:gd name="T54" fmla="*/ 11338 w 44"/>
                  <a:gd name="T55" fmla="*/ 17371 h 149"/>
                  <a:gd name="T56" fmla="*/ 11338 w 44"/>
                  <a:gd name="T57" fmla="*/ 16604 h 149"/>
                  <a:gd name="T58" fmla="*/ 11338 w 44"/>
                  <a:gd name="T59" fmla="*/ 17371 h 149"/>
                  <a:gd name="T60" fmla="*/ 11338 w 44"/>
                  <a:gd name="T61" fmla="*/ 16604 h 149"/>
                  <a:gd name="T62" fmla="*/ 4123 w 44"/>
                  <a:gd name="T63" fmla="*/ 0 h 149"/>
                  <a:gd name="T64" fmla="*/ 11338 w 44"/>
                  <a:gd name="T65" fmla="*/ 16604 h 149"/>
                  <a:gd name="T66" fmla="*/ 4123 w 44"/>
                  <a:gd name="T67" fmla="*/ 0 h 149"/>
                  <a:gd name="T68" fmla="*/ 4123 w 44"/>
                  <a:gd name="T69" fmla="*/ 0 h 1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44" h="149">
                    <a:moveTo>
                      <a:pt x="44" y="70"/>
                    </a:moveTo>
                    <a:cubicBezTo>
                      <a:pt x="44" y="93"/>
                      <a:pt x="35" y="115"/>
                      <a:pt x="20" y="131"/>
                    </a:cubicBezTo>
                    <a:cubicBezTo>
                      <a:pt x="19" y="133"/>
                      <a:pt x="17" y="134"/>
                      <a:pt x="16" y="136"/>
                    </a:cubicBezTo>
                    <a:cubicBezTo>
                      <a:pt x="11" y="140"/>
                      <a:pt x="5" y="145"/>
                      <a:pt x="0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26" y="132"/>
                      <a:pt x="43" y="103"/>
                      <a:pt x="44" y="70"/>
                    </a:cubicBezTo>
                    <a:moveTo>
                      <a:pt x="44" y="69"/>
                    </a:moveTo>
                    <a:cubicBezTo>
                      <a:pt x="44" y="69"/>
                      <a:pt x="44" y="70"/>
                      <a:pt x="44" y="70"/>
                    </a:cubicBezTo>
                    <a:cubicBezTo>
                      <a:pt x="44" y="70"/>
                      <a:pt x="44" y="69"/>
                      <a:pt x="44" y="69"/>
                    </a:cubicBezTo>
                    <a:moveTo>
                      <a:pt x="44" y="69"/>
                    </a:move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4" y="69"/>
                      <a:pt x="44" y="69"/>
                    </a:cubicBezTo>
                    <a:moveTo>
                      <a:pt x="44" y="69"/>
                    </a:move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4" y="69"/>
                      <a:pt x="44" y="69"/>
                    </a:cubicBezTo>
                    <a:moveTo>
                      <a:pt x="44" y="68"/>
                    </a:move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4" y="69"/>
                      <a:pt x="44" y="68"/>
                    </a:cubicBezTo>
                    <a:moveTo>
                      <a:pt x="44" y="68"/>
                    </a:moveTo>
                    <a:cubicBezTo>
                      <a:pt x="44" y="68"/>
                      <a:pt x="44" y="68"/>
                      <a:pt x="44" y="68"/>
                    </a:cubicBezTo>
                    <a:cubicBezTo>
                      <a:pt x="44" y="68"/>
                      <a:pt x="44" y="68"/>
                      <a:pt x="44" y="68"/>
                    </a:cubicBezTo>
                    <a:moveTo>
                      <a:pt x="44" y="68"/>
                    </a:moveTo>
                    <a:cubicBezTo>
                      <a:pt x="44" y="68"/>
                      <a:pt x="44" y="68"/>
                      <a:pt x="44" y="68"/>
                    </a:cubicBezTo>
                    <a:cubicBezTo>
                      <a:pt x="44" y="68"/>
                      <a:pt x="44" y="68"/>
                      <a:pt x="44" y="68"/>
                    </a:cubicBezTo>
                    <a:moveTo>
                      <a:pt x="44" y="68"/>
                    </a:moveTo>
                    <a:cubicBezTo>
                      <a:pt x="44" y="68"/>
                      <a:pt x="44" y="68"/>
                      <a:pt x="44" y="68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4" y="68"/>
                      <a:pt x="44" y="68"/>
                      <a:pt x="44" y="68"/>
                    </a:cubicBezTo>
                    <a:moveTo>
                      <a:pt x="44" y="65"/>
                    </a:moveTo>
                    <a:cubicBezTo>
                      <a:pt x="44" y="66"/>
                      <a:pt x="44" y="67"/>
                      <a:pt x="44" y="68"/>
                    </a:cubicBezTo>
                    <a:cubicBezTo>
                      <a:pt x="44" y="67"/>
                      <a:pt x="44" y="66"/>
                      <a:pt x="44" y="65"/>
                    </a:cubicBezTo>
                    <a:moveTo>
                      <a:pt x="16" y="0"/>
                    </a:moveTo>
                    <a:cubicBezTo>
                      <a:pt x="33" y="17"/>
                      <a:pt x="43" y="39"/>
                      <a:pt x="44" y="65"/>
                    </a:cubicBezTo>
                    <a:cubicBezTo>
                      <a:pt x="43" y="40"/>
                      <a:pt x="33" y="17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A084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77" name="Freeform 60"/>
              <p:cNvSpPr>
                <a:spLocks noEditPoints="1"/>
              </p:cNvSpPr>
              <p:nvPr/>
            </p:nvSpPr>
            <p:spPr bwMode="auto">
              <a:xfrm>
                <a:off x="-2236162" y="4667834"/>
                <a:ext cx="25105" cy="93130"/>
              </a:xfrm>
              <a:custGeom>
                <a:avLst/>
                <a:gdLst>
                  <a:gd name="T0" fmla="*/ 1281 w 98"/>
                  <a:gd name="T1" fmla="*/ 86496 h 365"/>
                  <a:gd name="T2" fmla="*/ 1793 w 98"/>
                  <a:gd name="T3" fmla="*/ 92109 h 365"/>
                  <a:gd name="T4" fmla="*/ 1537 w 98"/>
                  <a:gd name="T5" fmla="*/ 91599 h 365"/>
                  <a:gd name="T6" fmla="*/ 512 w 98"/>
                  <a:gd name="T7" fmla="*/ 88537 h 365"/>
                  <a:gd name="T8" fmla="*/ 1281 w 98"/>
                  <a:gd name="T9" fmla="*/ 86496 h 365"/>
                  <a:gd name="T10" fmla="*/ 16907 w 98"/>
                  <a:gd name="T11" fmla="*/ 46437 h 365"/>
                  <a:gd name="T12" fmla="*/ 16907 w 98"/>
                  <a:gd name="T13" fmla="*/ 46693 h 365"/>
                  <a:gd name="T14" fmla="*/ 16907 w 98"/>
                  <a:gd name="T15" fmla="*/ 46437 h 365"/>
                  <a:gd name="T16" fmla="*/ 16907 w 98"/>
                  <a:gd name="T17" fmla="*/ 46437 h 365"/>
                  <a:gd name="T18" fmla="*/ 16907 w 98"/>
                  <a:gd name="T19" fmla="*/ 46437 h 365"/>
                  <a:gd name="T20" fmla="*/ 16907 w 98"/>
                  <a:gd name="T21" fmla="*/ 46437 h 365"/>
                  <a:gd name="T22" fmla="*/ 16907 w 98"/>
                  <a:gd name="T23" fmla="*/ 46182 h 365"/>
                  <a:gd name="T24" fmla="*/ 16907 w 98"/>
                  <a:gd name="T25" fmla="*/ 46437 h 365"/>
                  <a:gd name="T26" fmla="*/ 16907 w 98"/>
                  <a:gd name="T27" fmla="*/ 46182 h 365"/>
                  <a:gd name="T28" fmla="*/ 16907 w 98"/>
                  <a:gd name="T29" fmla="*/ 45927 h 365"/>
                  <a:gd name="T30" fmla="*/ 16907 w 98"/>
                  <a:gd name="T31" fmla="*/ 46182 h 365"/>
                  <a:gd name="T32" fmla="*/ 16907 w 98"/>
                  <a:gd name="T33" fmla="*/ 45927 h 365"/>
                  <a:gd name="T34" fmla="*/ 16907 w 98"/>
                  <a:gd name="T35" fmla="*/ 45927 h 365"/>
                  <a:gd name="T36" fmla="*/ 16907 w 98"/>
                  <a:gd name="T37" fmla="*/ 45927 h 365"/>
                  <a:gd name="T38" fmla="*/ 16907 w 98"/>
                  <a:gd name="T39" fmla="*/ 45927 h 365"/>
                  <a:gd name="T40" fmla="*/ 25105 w 98"/>
                  <a:gd name="T41" fmla="*/ 45927 h 365"/>
                  <a:gd name="T42" fmla="*/ 24849 w 98"/>
                  <a:gd name="T43" fmla="*/ 51540 h 365"/>
                  <a:gd name="T44" fmla="*/ 18957 w 98"/>
                  <a:gd name="T45" fmla="*/ 74504 h 365"/>
                  <a:gd name="T46" fmla="*/ 7685 w 98"/>
                  <a:gd name="T47" fmla="*/ 91599 h 365"/>
                  <a:gd name="T48" fmla="*/ 7685 w 98"/>
                  <a:gd name="T49" fmla="*/ 91599 h 365"/>
                  <a:gd name="T50" fmla="*/ 5123 w 98"/>
                  <a:gd name="T51" fmla="*/ 93130 h 365"/>
                  <a:gd name="T52" fmla="*/ 4611 w 98"/>
                  <a:gd name="T53" fmla="*/ 93130 h 365"/>
                  <a:gd name="T54" fmla="*/ 4611 w 98"/>
                  <a:gd name="T55" fmla="*/ 93130 h 365"/>
                  <a:gd name="T56" fmla="*/ 7685 w 98"/>
                  <a:gd name="T57" fmla="*/ 91599 h 365"/>
                  <a:gd name="T58" fmla="*/ 25105 w 98"/>
                  <a:gd name="T59" fmla="*/ 45927 h 365"/>
                  <a:gd name="T60" fmla="*/ 25105 w 98"/>
                  <a:gd name="T61" fmla="*/ 45927 h 365"/>
                  <a:gd name="T62" fmla="*/ 16907 w 98"/>
                  <a:gd name="T63" fmla="*/ 45672 h 365"/>
                  <a:gd name="T64" fmla="*/ 16907 w 98"/>
                  <a:gd name="T65" fmla="*/ 45927 h 365"/>
                  <a:gd name="T66" fmla="*/ 16907 w 98"/>
                  <a:gd name="T67" fmla="*/ 45927 h 365"/>
                  <a:gd name="T68" fmla="*/ 16907 w 98"/>
                  <a:gd name="T69" fmla="*/ 45672 h 365"/>
                  <a:gd name="T70" fmla="*/ 25105 w 98"/>
                  <a:gd name="T71" fmla="*/ 45672 h 365"/>
                  <a:gd name="T72" fmla="*/ 25105 w 98"/>
                  <a:gd name="T73" fmla="*/ 45927 h 365"/>
                  <a:gd name="T74" fmla="*/ 25105 w 98"/>
                  <a:gd name="T75" fmla="*/ 45672 h 365"/>
                  <a:gd name="T76" fmla="*/ 25105 w 98"/>
                  <a:gd name="T77" fmla="*/ 45672 h 365"/>
                  <a:gd name="T78" fmla="*/ 25105 w 98"/>
                  <a:gd name="T79" fmla="*/ 45672 h 365"/>
                  <a:gd name="T80" fmla="*/ 25105 w 98"/>
                  <a:gd name="T81" fmla="*/ 45672 h 365"/>
                  <a:gd name="T82" fmla="*/ 7685 w 98"/>
                  <a:gd name="T83" fmla="*/ 0 h 365"/>
                  <a:gd name="T84" fmla="*/ 18444 w 98"/>
                  <a:gd name="T85" fmla="*/ 16074 h 365"/>
                  <a:gd name="T86" fmla="*/ 22799 w 98"/>
                  <a:gd name="T87" fmla="*/ 28577 h 365"/>
                  <a:gd name="T88" fmla="*/ 25105 w 98"/>
                  <a:gd name="T89" fmla="*/ 45672 h 365"/>
                  <a:gd name="T90" fmla="*/ 7685 w 98"/>
                  <a:gd name="T91" fmla="*/ 0 h 365"/>
                  <a:gd name="T92" fmla="*/ 7685 w 98"/>
                  <a:gd name="T93" fmla="*/ 0 h 36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98" h="365">
                    <a:moveTo>
                      <a:pt x="5" y="339"/>
                    </a:moveTo>
                    <a:cubicBezTo>
                      <a:pt x="0" y="346"/>
                      <a:pt x="1" y="355"/>
                      <a:pt x="7" y="361"/>
                    </a:cubicBezTo>
                    <a:cubicBezTo>
                      <a:pt x="7" y="360"/>
                      <a:pt x="7" y="360"/>
                      <a:pt x="6" y="359"/>
                    </a:cubicBezTo>
                    <a:cubicBezTo>
                      <a:pt x="3" y="356"/>
                      <a:pt x="2" y="352"/>
                      <a:pt x="2" y="347"/>
                    </a:cubicBezTo>
                    <a:cubicBezTo>
                      <a:pt x="2" y="345"/>
                      <a:pt x="3" y="342"/>
                      <a:pt x="5" y="339"/>
                    </a:cubicBezTo>
                    <a:moveTo>
                      <a:pt x="66" y="182"/>
                    </a:moveTo>
                    <a:cubicBezTo>
                      <a:pt x="66" y="183"/>
                      <a:pt x="66" y="183"/>
                      <a:pt x="66" y="183"/>
                    </a:cubicBezTo>
                    <a:cubicBezTo>
                      <a:pt x="66" y="183"/>
                      <a:pt x="66" y="183"/>
                      <a:pt x="66" y="182"/>
                    </a:cubicBezTo>
                    <a:moveTo>
                      <a:pt x="66" y="182"/>
                    </a:moveTo>
                    <a:cubicBezTo>
                      <a:pt x="66" y="182"/>
                      <a:pt x="66" y="182"/>
                      <a:pt x="66" y="182"/>
                    </a:cubicBezTo>
                    <a:cubicBezTo>
                      <a:pt x="66" y="182"/>
                      <a:pt x="66" y="182"/>
                      <a:pt x="66" y="182"/>
                    </a:cubicBezTo>
                    <a:moveTo>
                      <a:pt x="66" y="181"/>
                    </a:moveTo>
                    <a:cubicBezTo>
                      <a:pt x="66" y="181"/>
                      <a:pt x="66" y="181"/>
                      <a:pt x="66" y="182"/>
                    </a:cubicBezTo>
                    <a:cubicBezTo>
                      <a:pt x="66" y="181"/>
                      <a:pt x="66" y="181"/>
                      <a:pt x="66" y="181"/>
                    </a:cubicBezTo>
                    <a:moveTo>
                      <a:pt x="66" y="180"/>
                    </a:moveTo>
                    <a:cubicBezTo>
                      <a:pt x="66" y="181"/>
                      <a:pt x="66" y="181"/>
                      <a:pt x="66" y="181"/>
                    </a:cubicBezTo>
                    <a:cubicBezTo>
                      <a:pt x="66" y="181"/>
                      <a:pt x="66" y="181"/>
                      <a:pt x="66" y="180"/>
                    </a:cubicBezTo>
                    <a:moveTo>
                      <a:pt x="66" y="180"/>
                    </a:moveTo>
                    <a:cubicBezTo>
                      <a:pt x="66" y="180"/>
                      <a:pt x="66" y="180"/>
                      <a:pt x="66" y="180"/>
                    </a:cubicBezTo>
                    <a:cubicBezTo>
                      <a:pt x="66" y="180"/>
                      <a:pt x="66" y="180"/>
                      <a:pt x="66" y="180"/>
                    </a:cubicBezTo>
                    <a:moveTo>
                      <a:pt x="98" y="180"/>
                    </a:moveTo>
                    <a:cubicBezTo>
                      <a:pt x="98" y="187"/>
                      <a:pt x="98" y="195"/>
                      <a:pt x="97" y="202"/>
                    </a:cubicBezTo>
                    <a:cubicBezTo>
                      <a:pt x="94" y="233"/>
                      <a:pt x="87" y="264"/>
                      <a:pt x="74" y="292"/>
                    </a:cubicBezTo>
                    <a:cubicBezTo>
                      <a:pt x="63" y="316"/>
                      <a:pt x="48" y="339"/>
                      <a:pt x="30" y="359"/>
                    </a:cubicBezTo>
                    <a:cubicBezTo>
                      <a:pt x="30" y="359"/>
                      <a:pt x="30" y="359"/>
                      <a:pt x="30" y="359"/>
                    </a:cubicBezTo>
                    <a:cubicBezTo>
                      <a:pt x="27" y="363"/>
                      <a:pt x="23" y="364"/>
                      <a:pt x="20" y="365"/>
                    </a:cubicBezTo>
                    <a:cubicBezTo>
                      <a:pt x="19" y="365"/>
                      <a:pt x="19" y="365"/>
                      <a:pt x="18" y="365"/>
                    </a:cubicBezTo>
                    <a:cubicBezTo>
                      <a:pt x="18" y="365"/>
                      <a:pt x="18" y="365"/>
                      <a:pt x="18" y="365"/>
                    </a:cubicBezTo>
                    <a:cubicBezTo>
                      <a:pt x="22" y="365"/>
                      <a:pt x="27" y="363"/>
                      <a:pt x="30" y="359"/>
                    </a:cubicBezTo>
                    <a:cubicBezTo>
                      <a:pt x="74" y="310"/>
                      <a:pt x="98" y="246"/>
                      <a:pt x="98" y="180"/>
                    </a:cubicBezTo>
                    <a:cubicBezTo>
                      <a:pt x="98" y="180"/>
                      <a:pt x="98" y="180"/>
                      <a:pt x="98" y="180"/>
                    </a:cubicBezTo>
                    <a:moveTo>
                      <a:pt x="66" y="179"/>
                    </a:moveTo>
                    <a:cubicBezTo>
                      <a:pt x="66" y="179"/>
                      <a:pt x="66" y="179"/>
                      <a:pt x="66" y="180"/>
                    </a:cubicBezTo>
                    <a:cubicBezTo>
                      <a:pt x="66" y="180"/>
                      <a:pt x="66" y="180"/>
                      <a:pt x="66" y="180"/>
                    </a:cubicBezTo>
                    <a:cubicBezTo>
                      <a:pt x="66" y="179"/>
                      <a:pt x="66" y="179"/>
                      <a:pt x="66" y="179"/>
                    </a:cubicBezTo>
                    <a:moveTo>
                      <a:pt x="98" y="179"/>
                    </a:moveTo>
                    <a:cubicBezTo>
                      <a:pt x="98" y="179"/>
                      <a:pt x="98" y="179"/>
                      <a:pt x="98" y="180"/>
                    </a:cubicBezTo>
                    <a:cubicBezTo>
                      <a:pt x="98" y="179"/>
                      <a:pt x="98" y="179"/>
                      <a:pt x="98" y="179"/>
                    </a:cubicBezTo>
                    <a:moveTo>
                      <a:pt x="98" y="179"/>
                    </a:moveTo>
                    <a:cubicBezTo>
                      <a:pt x="98" y="179"/>
                      <a:pt x="98" y="179"/>
                      <a:pt x="98" y="179"/>
                    </a:cubicBezTo>
                    <a:cubicBezTo>
                      <a:pt x="98" y="179"/>
                      <a:pt x="98" y="179"/>
                      <a:pt x="98" y="179"/>
                    </a:cubicBezTo>
                    <a:moveTo>
                      <a:pt x="30" y="0"/>
                    </a:moveTo>
                    <a:cubicBezTo>
                      <a:pt x="47" y="19"/>
                      <a:pt x="61" y="40"/>
                      <a:pt x="72" y="63"/>
                    </a:cubicBezTo>
                    <a:cubicBezTo>
                      <a:pt x="79" y="79"/>
                      <a:pt x="85" y="95"/>
                      <a:pt x="89" y="112"/>
                    </a:cubicBezTo>
                    <a:cubicBezTo>
                      <a:pt x="95" y="133"/>
                      <a:pt x="98" y="156"/>
                      <a:pt x="98" y="179"/>
                    </a:cubicBezTo>
                    <a:cubicBezTo>
                      <a:pt x="98" y="113"/>
                      <a:pt x="74" y="49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AEC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78" name="Freeform 61"/>
              <p:cNvSpPr>
                <a:spLocks noEditPoints="1"/>
              </p:cNvSpPr>
              <p:nvPr/>
            </p:nvSpPr>
            <p:spPr bwMode="auto">
              <a:xfrm>
                <a:off x="-2254383" y="4684031"/>
                <a:ext cx="18626" cy="60737"/>
              </a:xfrm>
              <a:custGeom>
                <a:avLst/>
                <a:gdLst>
                  <a:gd name="T0" fmla="*/ 1762 w 74"/>
                  <a:gd name="T1" fmla="*/ 59716 h 238"/>
                  <a:gd name="T2" fmla="*/ 1762 w 74"/>
                  <a:gd name="T3" fmla="*/ 59716 h 238"/>
                  <a:gd name="T4" fmla="*/ 1762 w 74"/>
                  <a:gd name="T5" fmla="*/ 59716 h 238"/>
                  <a:gd name="T6" fmla="*/ 1762 w 74"/>
                  <a:gd name="T7" fmla="*/ 59716 h 238"/>
                  <a:gd name="T8" fmla="*/ 1762 w 74"/>
                  <a:gd name="T9" fmla="*/ 59716 h 238"/>
                  <a:gd name="T10" fmla="*/ 1762 w 74"/>
                  <a:gd name="T11" fmla="*/ 59716 h 238"/>
                  <a:gd name="T12" fmla="*/ 1762 w 74"/>
                  <a:gd name="T13" fmla="*/ 59716 h 238"/>
                  <a:gd name="T14" fmla="*/ 1762 w 74"/>
                  <a:gd name="T15" fmla="*/ 59716 h 238"/>
                  <a:gd name="T16" fmla="*/ 1762 w 74"/>
                  <a:gd name="T17" fmla="*/ 59716 h 238"/>
                  <a:gd name="T18" fmla="*/ 1762 w 74"/>
                  <a:gd name="T19" fmla="*/ 59716 h 238"/>
                  <a:gd name="T20" fmla="*/ 1762 w 74"/>
                  <a:gd name="T21" fmla="*/ 59716 h 238"/>
                  <a:gd name="T22" fmla="*/ 1259 w 74"/>
                  <a:gd name="T23" fmla="*/ 54357 h 238"/>
                  <a:gd name="T24" fmla="*/ 503 w 74"/>
                  <a:gd name="T25" fmla="*/ 56399 h 238"/>
                  <a:gd name="T26" fmla="*/ 1259 w 74"/>
                  <a:gd name="T27" fmla="*/ 54357 h 238"/>
                  <a:gd name="T28" fmla="*/ 17619 w 74"/>
                  <a:gd name="T29" fmla="*/ 39045 h 238"/>
                  <a:gd name="T30" fmla="*/ 6544 w 74"/>
                  <a:gd name="T31" fmla="*/ 60227 h 238"/>
                  <a:gd name="T32" fmla="*/ 4531 w 74"/>
                  <a:gd name="T33" fmla="*/ 60737 h 238"/>
                  <a:gd name="T34" fmla="*/ 7551 w 74"/>
                  <a:gd name="T35" fmla="*/ 59461 h 238"/>
                  <a:gd name="T36" fmla="*/ 18626 w 74"/>
                  <a:gd name="T37" fmla="*/ 29858 h 238"/>
                  <a:gd name="T38" fmla="*/ 18626 w 74"/>
                  <a:gd name="T39" fmla="*/ 29858 h 238"/>
                  <a:gd name="T40" fmla="*/ 18626 w 74"/>
                  <a:gd name="T41" fmla="*/ 29858 h 238"/>
                  <a:gd name="T42" fmla="*/ 18626 w 74"/>
                  <a:gd name="T43" fmla="*/ 29858 h 238"/>
                  <a:gd name="T44" fmla="*/ 18626 w 74"/>
                  <a:gd name="T45" fmla="*/ 29858 h 238"/>
                  <a:gd name="T46" fmla="*/ 18626 w 74"/>
                  <a:gd name="T47" fmla="*/ 29603 h 238"/>
                  <a:gd name="T48" fmla="*/ 18626 w 74"/>
                  <a:gd name="T49" fmla="*/ 29603 h 238"/>
                  <a:gd name="T50" fmla="*/ 18626 w 74"/>
                  <a:gd name="T51" fmla="*/ 29348 h 238"/>
                  <a:gd name="T52" fmla="*/ 18626 w 74"/>
                  <a:gd name="T53" fmla="*/ 29093 h 238"/>
                  <a:gd name="T54" fmla="*/ 18626 w 74"/>
                  <a:gd name="T55" fmla="*/ 29093 h 238"/>
                  <a:gd name="T56" fmla="*/ 18626 w 74"/>
                  <a:gd name="T57" fmla="*/ 29093 h 238"/>
                  <a:gd name="T58" fmla="*/ 7551 w 74"/>
                  <a:gd name="T59" fmla="*/ 0 h 238"/>
                  <a:gd name="T60" fmla="*/ 18626 w 74"/>
                  <a:gd name="T61" fmla="*/ 29093 h 238"/>
                  <a:gd name="T62" fmla="*/ 7551 w 74"/>
                  <a:gd name="T63" fmla="*/ 0 h 23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4" h="238">
                    <a:moveTo>
                      <a:pt x="7" y="234"/>
                    </a:moveTo>
                    <a:cubicBezTo>
                      <a:pt x="7" y="234"/>
                      <a:pt x="7" y="234"/>
                      <a:pt x="7" y="234"/>
                    </a:cubicBezTo>
                    <a:cubicBezTo>
                      <a:pt x="8" y="234"/>
                      <a:pt x="8" y="235"/>
                      <a:pt x="8" y="235"/>
                    </a:cubicBezTo>
                    <a:cubicBezTo>
                      <a:pt x="8" y="235"/>
                      <a:pt x="8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moveTo>
                      <a:pt x="7" y="234"/>
                    </a:move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moveTo>
                      <a:pt x="7" y="234"/>
                    </a:move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moveTo>
                      <a:pt x="7" y="234"/>
                    </a:move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moveTo>
                      <a:pt x="7" y="234"/>
                    </a:move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moveTo>
                      <a:pt x="7" y="234"/>
                    </a:move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moveTo>
                      <a:pt x="7" y="234"/>
                    </a:move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34"/>
                      <a:pt x="7" y="234"/>
                      <a:pt x="7" y="234"/>
                    </a:cubicBezTo>
                    <a:moveTo>
                      <a:pt x="5" y="213"/>
                    </a:moveTo>
                    <a:cubicBezTo>
                      <a:pt x="0" y="219"/>
                      <a:pt x="1" y="228"/>
                      <a:pt x="7" y="234"/>
                    </a:cubicBezTo>
                    <a:cubicBezTo>
                      <a:pt x="3" y="230"/>
                      <a:pt x="2" y="226"/>
                      <a:pt x="2" y="221"/>
                    </a:cubicBezTo>
                    <a:cubicBezTo>
                      <a:pt x="2" y="219"/>
                      <a:pt x="3" y="216"/>
                      <a:pt x="4" y="214"/>
                    </a:cubicBezTo>
                    <a:cubicBezTo>
                      <a:pt x="5" y="214"/>
                      <a:pt x="5" y="213"/>
                      <a:pt x="5" y="213"/>
                    </a:cubicBezTo>
                    <a:moveTo>
                      <a:pt x="74" y="118"/>
                    </a:moveTo>
                    <a:cubicBezTo>
                      <a:pt x="74" y="130"/>
                      <a:pt x="73" y="141"/>
                      <a:pt x="70" y="153"/>
                    </a:cubicBezTo>
                    <a:cubicBezTo>
                      <a:pt x="64" y="182"/>
                      <a:pt x="50" y="210"/>
                      <a:pt x="30" y="233"/>
                    </a:cubicBezTo>
                    <a:cubicBezTo>
                      <a:pt x="29" y="234"/>
                      <a:pt x="27" y="235"/>
                      <a:pt x="26" y="236"/>
                    </a:cubicBezTo>
                    <a:cubicBezTo>
                      <a:pt x="24" y="237"/>
                      <a:pt x="22" y="238"/>
                      <a:pt x="20" y="238"/>
                    </a:cubicBezTo>
                    <a:cubicBezTo>
                      <a:pt x="19" y="238"/>
                      <a:pt x="19" y="238"/>
                      <a:pt x="18" y="238"/>
                    </a:cubicBezTo>
                    <a:cubicBezTo>
                      <a:pt x="18" y="238"/>
                      <a:pt x="18" y="238"/>
                      <a:pt x="18" y="238"/>
                    </a:cubicBezTo>
                    <a:cubicBezTo>
                      <a:pt x="22" y="238"/>
                      <a:pt x="27" y="237"/>
                      <a:pt x="30" y="233"/>
                    </a:cubicBezTo>
                    <a:cubicBezTo>
                      <a:pt x="58" y="201"/>
                      <a:pt x="74" y="160"/>
                      <a:pt x="74" y="118"/>
                    </a:cubicBezTo>
                    <a:moveTo>
                      <a:pt x="74" y="117"/>
                    </a:moveTo>
                    <a:cubicBezTo>
                      <a:pt x="74" y="117"/>
                      <a:pt x="74" y="118"/>
                      <a:pt x="74" y="118"/>
                    </a:cubicBezTo>
                    <a:cubicBezTo>
                      <a:pt x="74" y="118"/>
                      <a:pt x="74" y="117"/>
                      <a:pt x="74" y="117"/>
                    </a:cubicBezTo>
                    <a:moveTo>
                      <a:pt x="74" y="117"/>
                    </a:moveTo>
                    <a:cubicBezTo>
                      <a:pt x="74" y="117"/>
                      <a:pt x="74" y="117"/>
                      <a:pt x="74" y="117"/>
                    </a:cubicBezTo>
                    <a:cubicBezTo>
                      <a:pt x="74" y="117"/>
                      <a:pt x="74" y="117"/>
                      <a:pt x="74" y="117"/>
                    </a:cubicBezTo>
                    <a:cubicBezTo>
                      <a:pt x="74" y="117"/>
                      <a:pt x="74" y="117"/>
                      <a:pt x="74" y="117"/>
                    </a:cubicBezTo>
                    <a:moveTo>
                      <a:pt x="74" y="116"/>
                    </a:moveTo>
                    <a:cubicBezTo>
                      <a:pt x="74" y="116"/>
                      <a:pt x="74" y="116"/>
                      <a:pt x="74" y="117"/>
                    </a:cubicBezTo>
                    <a:cubicBezTo>
                      <a:pt x="74" y="116"/>
                      <a:pt x="74" y="116"/>
                      <a:pt x="74" y="116"/>
                    </a:cubicBezTo>
                    <a:moveTo>
                      <a:pt x="74" y="116"/>
                    </a:moveTo>
                    <a:cubicBezTo>
                      <a:pt x="74" y="116"/>
                      <a:pt x="74" y="116"/>
                      <a:pt x="74" y="116"/>
                    </a:cubicBezTo>
                    <a:cubicBezTo>
                      <a:pt x="74" y="116"/>
                      <a:pt x="74" y="116"/>
                      <a:pt x="74" y="116"/>
                    </a:cubicBezTo>
                    <a:moveTo>
                      <a:pt x="74" y="115"/>
                    </a:moveTo>
                    <a:cubicBezTo>
                      <a:pt x="74" y="115"/>
                      <a:pt x="74" y="115"/>
                      <a:pt x="74" y="115"/>
                    </a:cubicBezTo>
                    <a:cubicBezTo>
                      <a:pt x="74" y="115"/>
                      <a:pt x="74" y="115"/>
                      <a:pt x="74" y="115"/>
                    </a:cubicBezTo>
                    <a:moveTo>
                      <a:pt x="74" y="114"/>
                    </a:moveTo>
                    <a:cubicBezTo>
                      <a:pt x="74" y="115"/>
                      <a:pt x="74" y="115"/>
                      <a:pt x="74" y="115"/>
                    </a:cubicBezTo>
                    <a:cubicBezTo>
                      <a:pt x="74" y="115"/>
                      <a:pt x="74" y="115"/>
                      <a:pt x="74" y="114"/>
                    </a:cubicBezTo>
                    <a:moveTo>
                      <a:pt x="74" y="114"/>
                    </a:moveTo>
                    <a:cubicBezTo>
                      <a:pt x="74" y="114"/>
                      <a:pt x="74" y="114"/>
                      <a:pt x="74" y="114"/>
                    </a:cubicBezTo>
                    <a:cubicBezTo>
                      <a:pt x="74" y="114"/>
                      <a:pt x="74" y="114"/>
                      <a:pt x="74" y="114"/>
                    </a:cubicBezTo>
                    <a:moveTo>
                      <a:pt x="30" y="0"/>
                    </a:moveTo>
                    <a:cubicBezTo>
                      <a:pt x="43" y="15"/>
                      <a:pt x="53" y="31"/>
                      <a:pt x="60" y="49"/>
                    </a:cubicBezTo>
                    <a:cubicBezTo>
                      <a:pt x="69" y="69"/>
                      <a:pt x="74" y="91"/>
                      <a:pt x="74" y="114"/>
                    </a:cubicBezTo>
                    <a:cubicBezTo>
                      <a:pt x="73" y="72"/>
                      <a:pt x="58" y="32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AEC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79" name="Freeform 62"/>
              <p:cNvSpPr/>
              <p:nvPr/>
            </p:nvSpPr>
            <p:spPr bwMode="auto">
              <a:xfrm>
                <a:off x="-2331722" y="4834254"/>
                <a:ext cx="39277" cy="54663"/>
              </a:xfrm>
              <a:custGeom>
                <a:avLst/>
                <a:gdLst>
                  <a:gd name="T0" fmla="*/ 19841 w 97"/>
                  <a:gd name="T1" fmla="*/ 0 h 135"/>
                  <a:gd name="T2" fmla="*/ 0 w 97"/>
                  <a:gd name="T3" fmla="*/ 54663 h 135"/>
                  <a:gd name="T4" fmla="*/ 6479 w 97"/>
                  <a:gd name="T5" fmla="*/ 48994 h 135"/>
                  <a:gd name="T6" fmla="*/ 39277 w 97"/>
                  <a:gd name="T7" fmla="*/ 18626 h 135"/>
                  <a:gd name="T8" fmla="*/ 21866 w 97"/>
                  <a:gd name="T9" fmla="*/ 2025 h 135"/>
                  <a:gd name="T10" fmla="*/ 19841 w 97"/>
                  <a:gd name="T11" fmla="*/ 0 h 13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7" h="135">
                    <a:moveTo>
                      <a:pt x="49" y="0"/>
                    </a:moveTo>
                    <a:lnTo>
                      <a:pt x="0" y="135"/>
                    </a:lnTo>
                    <a:lnTo>
                      <a:pt x="16" y="121"/>
                    </a:lnTo>
                    <a:lnTo>
                      <a:pt x="97" y="46"/>
                    </a:lnTo>
                    <a:lnTo>
                      <a:pt x="54" y="5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65AE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80" name="Freeform 63"/>
              <p:cNvSpPr/>
              <p:nvPr/>
            </p:nvSpPr>
            <p:spPr bwMode="auto">
              <a:xfrm>
                <a:off x="-2331722" y="4834254"/>
                <a:ext cx="39277" cy="54663"/>
              </a:xfrm>
              <a:custGeom>
                <a:avLst/>
                <a:gdLst>
                  <a:gd name="T0" fmla="*/ 19841 w 97"/>
                  <a:gd name="T1" fmla="*/ 0 h 135"/>
                  <a:gd name="T2" fmla="*/ 0 w 97"/>
                  <a:gd name="T3" fmla="*/ 54663 h 135"/>
                  <a:gd name="T4" fmla="*/ 6479 w 97"/>
                  <a:gd name="T5" fmla="*/ 48994 h 135"/>
                  <a:gd name="T6" fmla="*/ 39277 w 97"/>
                  <a:gd name="T7" fmla="*/ 18626 h 135"/>
                  <a:gd name="T8" fmla="*/ 21866 w 97"/>
                  <a:gd name="T9" fmla="*/ 2025 h 135"/>
                  <a:gd name="T10" fmla="*/ 19841 w 97"/>
                  <a:gd name="T11" fmla="*/ 0 h 13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7" h="135">
                    <a:moveTo>
                      <a:pt x="49" y="0"/>
                    </a:moveTo>
                    <a:lnTo>
                      <a:pt x="0" y="135"/>
                    </a:lnTo>
                    <a:lnTo>
                      <a:pt x="16" y="121"/>
                    </a:lnTo>
                    <a:lnTo>
                      <a:pt x="97" y="46"/>
                    </a:lnTo>
                    <a:lnTo>
                      <a:pt x="54" y="5"/>
                    </a:lnTo>
                    <a:lnTo>
                      <a:pt x="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81" name="Freeform 64"/>
              <p:cNvSpPr/>
              <p:nvPr/>
            </p:nvSpPr>
            <p:spPr bwMode="auto">
              <a:xfrm>
                <a:off x="-2325243" y="4852880"/>
                <a:ext cx="32798" cy="30369"/>
              </a:xfrm>
              <a:custGeom>
                <a:avLst/>
                <a:gdLst>
                  <a:gd name="T0" fmla="*/ 32798 w 81"/>
                  <a:gd name="T1" fmla="*/ 0 h 75"/>
                  <a:gd name="T2" fmla="*/ 0 w 81"/>
                  <a:gd name="T3" fmla="*/ 30369 h 75"/>
                  <a:gd name="T4" fmla="*/ 32798 w 81"/>
                  <a:gd name="T5" fmla="*/ 0 h 75"/>
                  <a:gd name="T6" fmla="*/ 32798 w 81"/>
                  <a:gd name="T7" fmla="*/ 0 h 7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1" h="75">
                    <a:moveTo>
                      <a:pt x="81" y="0"/>
                    </a:moveTo>
                    <a:lnTo>
                      <a:pt x="0" y="75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446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82" name="Freeform 65"/>
              <p:cNvSpPr/>
              <p:nvPr/>
            </p:nvSpPr>
            <p:spPr bwMode="auto">
              <a:xfrm>
                <a:off x="-2325243" y="4852880"/>
                <a:ext cx="32798" cy="30369"/>
              </a:xfrm>
              <a:custGeom>
                <a:avLst/>
                <a:gdLst>
                  <a:gd name="T0" fmla="*/ 32798 w 81"/>
                  <a:gd name="T1" fmla="*/ 0 h 75"/>
                  <a:gd name="T2" fmla="*/ 0 w 81"/>
                  <a:gd name="T3" fmla="*/ 30369 h 75"/>
                  <a:gd name="T4" fmla="*/ 32798 w 81"/>
                  <a:gd name="T5" fmla="*/ 0 h 75"/>
                  <a:gd name="T6" fmla="*/ 32798 w 81"/>
                  <a:gd name="T7" fmla="*/ 0 h 7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1" h="75">
                    <a:moveTo>
                      <a:pt x="81" y="0"/>
                    </a:moveTo>
                    <a:lnTo>
                      <a:pt x="0" y="75"/>
                    </a:lnTo>
                    <a:lnTo>
                      <a:pt x="8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83" name="Freeform 66"/>
              <p:cNvSpPr/>
              <p:nvPr/>
            </p:nvSpPr>
            <p:spPr bwMode="auto">
              <a:xfrm>
                <a:off x="-2309856" y="4836279"/>
                <a:ext cx="17411" cy="16602"/>
              </a:xfrm>
              <a:custGeom>
                <a:avLst/>
                <a:gdLst>
                  <a:gd name="T0" fmla="*/ 0 w 43"/>
                  <a:gd name="T1" fmla="*/ 0 h 41"/>
                  <a:gd name="T2" fmla="*/ 17411 w 43"/>
                  <a:gd name="T3" fmla="*/ 16602 h 41"/>
                  <a:gd name="T4" fmla="*/ 17411 w 43"/>
                  <a:gd name="T5" fmla="*/ 16602 h 41"/>
                  <a:gd name="T6" fmla="*/ 17411 w 43"/>
                  <a:gd name="T7" fmla="*/ 16602 h 41"/>
                  <a:gd name="T8" fmla="*/ 0 w 43"/>
                  <a:gd name="T9" fmla="*/ 0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41">
                    <a:moveTo>
                      <a:pt x="0" y="0"/>
                    </a:moveTo>
                    <a:lnTo>
                      <a:pt x="4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6C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84" name="Freeform 67"/>
              <p:cNvSpPr/>
              <p:nvPr/>
            </p:nvSpPr>
            <p:spPr bwMode="auto">
              <a:xfrm>
                <a:off x="-2309856" y="4836279"/>
                <a:ext cx="17411" cy="16602"/>
              </a:xfrm>
              <a:custGeom>
                <a:avLst/>
                <a:gdLst>
                  <a:gd name="T0" fmla="*/ 0 w 43"/>
                  <a:gd name="T1" fmla="*/ 0 h 41"/>
                  <a:gd name="T2" fmla="*/ 17411 w 43"/>
                  <a:gd name="T3" fmla="*/ 16602 h 41"/>
                  <a:gd name="T4" fmla="*/ 17411 w 43"/>
                  <a:gd name="T5" fmla="*/ 16602 h 41"/>
                  <a:gd name="T6" fmla="*/ 17411 w 43"/>
                  <a:gd name="T7" fmla="*/ 16602 h 41"/>
                  <a:gd name="T8" fmla="*/ 0 w 43"/>
                  <a:gd name="T9" fmla="*/ 0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41">
                    <a:moveTo>
                      <a:pt x="0" y="0"/>
                    </a:moveTo>
                    <a:lnTo>
                      <a:pt x="43" y="4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85" name="Freeform 68"/>
              <p:cNvSpPr/>
              <p:nvPr/>
            </p:nvSpPr>
            <p:spPr bwMode="auto">
              <a:xfrm>
                <a:off x="-2331722" y="4834254"/>
                <a:ext cx="19841" cy="54663"/>
              </a:xfrm>
              <a:custGeom>
                <a:avLst/>
                <a:gdLst>
                  <a:gd name="T0" fmla="*/ 19841 w 49"/>
                  <a:gd name="T1" fmla="*/ 0 h 135"/>
                  <a:gd name="T2" fmla="*/ 0 w 49"/>
                  <a:gd name="T3" fmla="*/ 54663 h 135"/>
                  <a:gd name="T4" fmla="*/ 19841 w 49"/>
                  <a:gd name="T5" fmla="*/ 0 h 135"/>
                  <a:gd name="T6" fmla="*/ 19841 w 49"/>
                  <a:gd name="T7" fmla="*/ 0 h 13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9" h="135">
                    <a:moveTo>
                      <a:pt x="49" y="0"/>
                    </a:moveTo>
                    <a:lnTo>
                      <a:pt x="0" y="135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4165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86" name="Freeform 69"/>
              <p:cNvSpPr/>
              <p:nvPr/>
            </p:nvSpPr>
            <p:spPr bwMode="auto">
              <a:xfrm>
                <a:off x="-2331722" y="4834254"/>
                <a:ext cx="19841" cy="54663"/>
              </a:xfrm>
              <a:custGeom>
                <a:avLst/>
                <a:gdLst>
                  <a:gd name="T0" fmla="*/ 19841 w 49"/>
                  <a:gd name="T1" fmla="*/ 0 h 135"/>
                  <a:gd name="T2" fmla="*/ 0 w 49"/>
                  <a:gd name="T3" fmla="*/ 54663 h 135"/>
                  <a:gd name="T4" fmla="*/ 19841 w 49"/>
                  <a:gd name="T5" fmla="*/ 0 h 135"/>
                  <a:gd name="T6" fmla="*/ 19841 w 49"/>
                  <a:gd name="T7" fmla="*/ 0 h 13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9" h="135">
                    <a:moveTo>
                      <a:pt x="49" y="0"/>
                    </a:moveTo>
                    <a:lnTo>
                      <a:pt x="0" y="135"/>
                    </a:lnTo>
                    <a:lnTo>
                      <a:pt x="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73" name="组合 564"/>
            <p:cNvGrpSpPr/>
            <p:nvPr/>
          </p:nvGrpSpPr>
          <p:grpSpPr bwMode="auto">
            <a:xfrm>
              <a:off x="4452202" y="5037008"/>
              <a:ext cx="424756" cy="424756"/>
              <a:chOff x="-2035324" y="4598189"/>
              <a:chExt cx="424756" cy="424756"/>
            </a:xfrm>
          </p:grpSpPr>
          <p:sp>
            <p:nvSpPr>
              <p:cNvPr id="18833" name="Oval 70"/>
              <p:cNvSpPr>
                <a:spLocks noChangeArrowheads="1"/>
              </p:cNvSpPr>
              <p:nvPr/>
            </p:nvSpPr>
            <p:spPr bwMode="auto">
              <a:xfrm>
                <a:off x="-2035324" y="4598189"/>
                <a:ext cx="424756" cy="424756"/>
              </a:xfrm>
              <a:prstGeom prst="ellipse">
                <a:avLst/>
              </a:pr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34" name="Freeform 71"/>
              <p:cNvSpPr/>
              <p:nvPr/>
            </p:nvSpPr>
            <p:spPr bwMode="auto">
              <a:xfrm>
                <a:off x="-1937335" y="4740314"/>
                <a:ext cx="228777" cy="163181"/>
              </a:xfrm>
              <a:custGeom>
                <a:avLst/>
                <a:gdLst>
                  <a:gd name="T0" fmla="*/ 220606 w 896"/>
                  <a:gd name="T1" fmla="*/ 0 h 640"/>
                  <a:gd name="T2" fmla="*/ 8171 w 896"/>
                  <a:gd name="T3" fmla="*/ 0 h 640"/>
                  <a:gd name="T4" fmla="*/ 0 w 896"/>
                  <a:gd name="T5" fmla="*/ 8159 h 640"/>
                  <a:gd name="T6" fmla="*/ 0 w 896"/>
                  <a:gd name="T7" fmla="*/ 122386 h 640"/>
                  <a:gd name="T8" fmla="*/ 8171 w 896"/>
                  <a:gd name="T9" fmla="*/ 130545 h 640"/>
                  <a:gd name="T10" fmla="*/ 32682 w 896"/>
                  <a:gd name="T11" fmla="*/ 130545 h 640"/>
                  <a:gd name="T12" fmla="*/ 32682 w 896"/>
                  <a:gd name="T13" fmla="*/ 163181 h 640"/>
                  <a:gd name="T14" fmla="*/ 65365 w 896"/>
                  <a:gd name="T15" fmla="*/ 130545 h 640"/>
                  <a:gd name="T16" fmla="*/ 220606 w 896"/>
                  <a:gd name="T17" fmla="*/ 130545 h 640"/>
                  <a:gd name="T18" fmla="*/ 228777 w 896"/>
                  <a:gd name="T19" fmla="*/ 122386 h 640"/>
                  <a:gd name="T20" fmla="*/ 228777 w 896"/>
                  <a:gd name="T21" fmla="*/ 8159 h 640"/>
                  <a:gd name="T22" fmla="*/ 220606 w 896"/>
                  <a:gd name="T23" fmla="*/ 0 h 6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96" h="640">
                    <a:moveTo>
                      <a:pt x="864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480"/>
                      <a:pt x="0" y="480"/>
                      <a:pt x="0" y="480"/>
                    </a:cubicBezTo>
                    <a:cubicBezTo>
                      <a:pt x="0" y="498"/>
                      <a:pt x="14" y="512"/>
                      <a:pt x="32" y="512"/>
                    </a:cubicBezTo>
                    <a:cubicBezTo>
                      <a:pt x="128" y="512"/>
                      <a:pt x="128" y="512"/>
                      <a:pt x="128" y="512"/>
                    </a:cubicBezTo>
                    <a:cubicBezTo>
                      <a:pt x="128" y="640"/>
                      <a:pt x="128" y="640"/>
                      <a:pt x="128" y="640"/>
                    </a:cubicBezTo>
                    <a:cubicBezTo>
                      <a:pt x="256" y="512"/>
                      <a:pt x="256" y="512"/>
                      <a:pt x="256" y="512"/>
                    </a:cubicBezTo>
                    <a:cubicBezTo>
                      <a:pt x="864" y="512"/>
                      <a:pt x="864" y="512"/>
                      <a:pt x="864" y="512"/>
                    </a:cubicBezTo>
                    <a:cubicBezTo>
                      <a:pt x="882" y="512"/>
                      <a:pt x="896" y="498"/>
                      <a:pt x="896" y="480"/>
                    </a:cubicBezTo>
                    <a:cubicBezTo>
                      <a:pt x="896" y="32"/>
                      <a:pt x="896" y="32"/>
                      <a:pt x="896" y="32"/>
                    </a:cubicBezTo>
                    <a:cubicBezTo>
                      <a:pt x="896" y="14"/>
                      <a:pt x="882" y="0"/>
                      <a:pt x="8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35" name="Oval 72"/>
              <p:cNvSpPr>
                <a:spLocks noChangeArrowheads="1"/>
              </p:cNvSpPr>
              <p:nvPr/>
            </p:nvSpPr>
            <p:spPr bwMode="auto">
              <a:xfrm>
                <a:off x="-1870119" y="4758535"/>
                <a:ext cx="93940" cy="93940"/>
              </a:xfrm>
              <a:prstGeom prst="ellipse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36" name="Freeform 73"/>
              <p:cNvSpPr/>
              <p:nvPr/>
            </p:nvSpPr>
            <p:spPr bwMode="auto">
              <a:xfrm>
                <a:off x="-1834082" y="4791738"/>
                <a:ext cx="27939" cy="27534"/>
              </a:xfrm>
              <a:custGeom>
                <a:avLst/>
                <a:gdLst>
                  <a:gd name="T0" fmla="*/ 0 w 69"/>
                  <a:gd name="T1" fmla="*/ 0 h 68"/>
                  <a:gd name="T2" fmla="*/ 0 w 69"/>
                  <a:gd name="T3" fmla="*/ 27534 h 68"/>
                  <a:gd name="T4" fmla="*/ 27939 w 69"/>
                  <a:gd name="T5" fmla="*/ 13767 h 68"/>
                  <a:gd name="T6" fmla="*/ 0 w 69"/>
                  <a:gd name="T7" fmla="*/ 0 h 6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9" h="68">
                    <a:moveTo>
                      <a:pt x="0" y="0"/>
                    </a:moveTo>
                    <a:lnTo>
                      <a:pt x="0" y="68"/>
                    </a:lnTo>
                    <a:lnTo>
                      <a:pt x="69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37" name="Freeform 74"/>
              <p:cNvSpPr/>
              <p:nvPr/>
            </p:nvSpPr>
            <p:spPr bwMode="auto">
              <a:xfrm>
                <a:off x="-1932476" y="4870697"/>
                <a:ext cx="27939" cy="27939"/>
              </a:xfrm>
              <a:custGeom>
                <a:avLst/>
                <a:gdLst>
                  <a:gd name="T0" fmla="*/ 3239 w 69"/>
                  <a:gd name="T1" fmla="*/ 0 h 69"/>
                  <a:gd name="T2" fmla="*/ 0 w 69"/>
                  <a:gd name="T3" fmla="*/ 0 h 69"/>
                  <a:gd name="T4" fmla="*/ 27939 w 69"/>
                  <a:gd name="T5" fmla="*/ 27939 h 69"/>
                  <a:gd name="T6" fmla="*/ 27939 w 69"/>
                  <a:gd name="T7" fmla="*/ 0 h 69"/>
                  <a:gd name="T8" fmla="*/ 3239 w 69"/>
                  <a:gd name="T9" fmla="*/ 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9" h="69">
                    <a:moveTo>
                      <a:pt x="8" y="0"/>
                    </a:moveTo>
                    <a:lnTo>
                      <a:pt x="0" y="0"/>
                    </a:lnTo>
                    <a:lnTo>
                      <a:pt x="69" y="69"/>
                    </a:lnTo>
                    <a:lnTo>
                      <a:pt x="69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38" name="Freeform 75"/>
              <p:cNvSpPr/>
              <p:nvPr/>
            </p:nvSpPr>
            <p:spPr bwMode="auto">
              <a:xfrm>
                <a:off x="-1904537" y="4743148"/>
                <a:ext cx="291944" cy="276962"/>
              </a:xfrm>
              <a:custGeom>
                <a:avLst/>
                <a:gdLst>
                  <a:gd name="T0" fmla="*/ 195990 w 1144"/>
                  <a:gd name="T1" fmla="*/ 1787 h 1085"/>
                  <a:gd name="T2" fmla="*/ 194204 w 1144"/>
                  <a:gd name="T3" fmla="*/ 0 h 1085"/>
                  <a:gd name="T4" fmla="*/ 195990 w 1144"/>
                  <a:gd name="T5" fmla="*/ 5105 h 1085"/>
                  <a:gd name="T6" fmla="*/ 195990 w 1144"/>
                  <a:gd name="T7" fmla="*/ 119464 h 1085"/>
                  <a:gd name="T8" fmla="*/ 187824 w 1144"/>
                  <a:gd name="T9" fmla="*/ 127632 h 1085"/>
                  <a:gd name="T10" fmla="*/ 65330 w 1144"/>
                  <a:gd name="T11" fmla="*/ 127632 h 1085"/>
                  <a:gd name="T12" fmla="*/ 32665 w 1144"/>
                  <a:gd name="T13" fmla="*/ 127632 h 1085"/>
                  <a:gd name="T14" fmla="*/ 2297 w 1144"/>
                  <a:gd name="T15" fmla="*/ 158009 h 1085"/>
                  <a:gd name="T16" fmla="*/ 0 w 1144"/>
                  <a:gd name="T17" fmla="*/ 155456 h 1085"/>
                  <a:gd name="T18" fmla="*/ 0 w 1144"/>
                  <a:gd name="T19" fmla="*/ 160306 h 1085"/>
                  <a:gd name="T20" fmla="*/ 116624 w 1144"/>
                  <a:gd name="T21" fmla="*/ 276962 h 1085"/>
                  <a:gd name="T22" fmla="*/ 120708 w 1144"/>
                  <a:gd name="T23" fmla="*/ 276196 h 1085"/>
                  <a:gd name="T24" fmla="*/ 291944 w 1144"/>
                  <a:gd name="T25" fmla="*/ 97766 h 1085"/>
                  <a:gd name="T26" fmla="*/ 195990 w 1144"/>
                  <a:gd name="T27" fmla="*/ 1787 h 10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44" h="1085">
                    <a:moveTo>
                      <a:pt x="768" y="7"/>
                    </a:moveTo>
                    <a:cubicBezTo>
                      <a:pt x="761" y="0"/>
                      <a:pt x="761" y="0"/>
                      <a:pt x="761" y="0"/>
                    </a:cubicBezTo>
                    <a:cubicBezTo>
                      <a:pt x="766" y="6"/>
                      <a:pt x="768" y="13"/>
                      <a:pt x="768" y="20"/>
                    </a:cubicBezTo>
                    <a:cubicBezTo>
                      <a:pt x="768" y="468"/>
                      <a:pt x="768" y="468"/>
                      <a:pt x="768" y="468"/>
                    </a:cubicBezTo>
                    <a:cubicBezTo>
                      <a:pt x="768" y="486"/>
                      <a:pt x="754" y="500"/>
                      <a:pt x="736" y="500"/>
                    </a:cubicBezTo>
                    <a:cubicBezTo>
                      <a:pt x="256" y="500"/>
                      <a:pt x="256" y="500"/>
                      <a:pt x="256" y="500"/>
                    </a:cubicBezTo>
                    <a:cubicBezTo>
                      <a:pt x="128" y="500"/>
                      <a:pt x="128" y="500"/>
                      <a:pt x="128" y="500"/>
                    </a:cubicBezTo>
                    <a:cubicBezTo>
                      <a:pt x="9" y="619"/>
                      <a:pt x="9" y="619"/>
                      <a:pt x="9" y="619"/>
                    </a:cubicBezTo>
                    <a:cubicBezTo>
                      <a:pt x="0" y="609"/>
                      <a:pt x="0" y="609"/>
                      <a:pt x="0" y="609"/>
                    </a:cubicBezTo>
                    <a:cubicBezTo>
                      <a:pt x="0" y="628"/>
                      <a:pt x="0" y="628"/>
                      <a:pt x="0" y="628"/>
                    </a:cubicBezTo>
                    <a:cubicBezTo>
                      <a:pt x="457" y="1085"/>
                      <a:pt x="457" y="1085"/>
                      <a:pt x="457" y="1085"/>
                    </a:cubicBezTo>
                    <a:cubicBezTo>
                      <a:pt x="462" y="1084"/>
                      <a:pt x="468" y="1083"/>
                      <a:pt x="473" y="1082"/>
                    </a:cubicBezTo>
                    <a:cubicBezTo>
                      <a:pt x="821" y="1017"/>
                      <a:pt x="1093" y="736"/>
                      <a:pt x="1144" y="383"/>
                    </a:cubicBezTo>
                    <a:lnTo>
                      <a:pt x="768" y="7"/>
                    </a:ln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74" name="组合 565"/>
            <p:cNvGrpSpPr/>
            <p:nvPr/>
          </p:nvGrpSpPr>
          <p:grpSpPr bwMode="auto">
            <a:xfrm>
              <a:off x="4909351" y="5037008"/>
              <a:ext cx="425161" cy="424756"/>
              <a:chOff x="-1578175" y="4598189"/>
              <a:chExt cx="425161" cy="424756"/>
            </a:xfrm>
          </p:grpSpPr>
          <p:sp>
            <p:nvSpPr>
              <p:cNvPr id="18824" name="Oval 76"/>
              <p:cNvSpPr>
                <a:spLocks noChangeArrowheads="1"/>
              </p:cNvSpPr>
              <p:nvPr/>
            </p:nvSpPr>
            <p:spPr bwMode="auto">
              <a:xfrm>
                <a:off x="-1578175" y="4598189"/>
                <a:ext cx="425161" cy="424756"/>
              </a:xfrm>
              <a:prstGeom prst="ellipse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25" name="Freeform 77"/>
              <p:cNvSpPr/>
              <p:nvPr/>
            </p:nvSpPr>
            <p:spPr bwMode="auto">
              <a:xfrm>
                <a:off x="-1428762" y="4695369"/>
                <a:ext cx="127143" cy="228372"/>
              </a:xfrm>
              <a:custGeom>
                <a:avLst/>
                <a:gdLst>
                  <a:gd name="T0" fmla="*/ 127143 w 498"/>
                  <a:gd name="T1" fmla="*/ 215628 h 896"/>
                  <a:gd name="T2" fmla="*/ 114378 w 498"/>
                  <a:gd name="T3" fmla="*/ 228372 h 896"/>
                  <a:gd name="T4" fmla="*/ 12765 w 498"/>
                  <a:gd name="T5" fmla="*/ 228372 h 896"/>
                  <a:gd name="T6" fmla="*/ 0 w 498"/>
                  <a:gd name="T7" fmla="*/ 215628 h 896"/>
                  <a:gd name="T8" fmla="*/ 0 w 498"/>
                  <a:gd name="T9" fmla="*/ 12489 h 896"/>
                  <a:gd name="T10" fmla="*/ 12765 w 498"/>
                  <a:gd name="T11" fmla="*/ 0 h 896"/>
                  <a:gd name="T12" fmla="*/ 114378 w 498"/>
                  <a:gd name="T13" fmla="*/ 0 h 896"/>
                  <a:gd name="T14" fmla="*/ 127143 w 498"/>
                  <a:gd name="T15" fmla="*/ 12489 h 896"/>
                  <a:gd name="T16" fmla="*/ 127143 w 498"/>
                  <a:gd name="T17" fmla="*/ 215628 h 8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8" h="896">
                    <a:moveTo>
                      <a:pt x="498" y="846"/>
                    </a:moveTo>
                    <a:cubicBezTo>
                      <a:pt x="498" y="873"/>
                      <a:pt x="475" y="896"/>
                      <a:pt x="448" y="896"/>
                    </a:cubicBezTo>
                    <a:cubicBezTo>
                      <a:pt x="50" y="896"/>
                      <a:pt x="50" y="896"/>
                      <a:pt x="50" y="896"/>
                    </a:cubicBezTo>
                    <a:cubicBezTo>
                      <a:pt x="22" y="896"/>
                      <a:pt x="0" y="873"/>
                      <a:pt x="0" y="8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2"/>
                      <a:pt x="22" y="0"/>
                      <a:pt x="50" y="0"/>
                    </a:cubicBezTo>
                    <a:cubicBezTo>
                      <a:pt x="448" y="0"/>
                      <a:pt x="448" y="0"/>
                      <a:pt x="448" y="0"/>
                    </a:cubicBezTo>
                    <a:cubicBezTo>
                      <a:pt x="475" y="0"/>
                      <a:pt x="498" y="22"/>
                      <a:pt x="498" y="49"/>
                    </a:cubicBezTo>
                    <a:lnTo>
                      <a:pt x="498" y="846"/>
                    </a:ln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26" name="Oval 78"/>
              <p:cNvSpPr>
                <a:spLocks noChangeArrowheads="1"/>
              </p:cNvSpPr>
              <p:nvPr/>
            </p:nvSpPr>
            <p:spPr bwMode="auto">
              <a:xfrm>
                <a:off x="-1372883" y="4903090"/>
                <a:ext cx="15792" cy="1579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27" name="Rectangle 79"/>
              <p:cNvSpPr>
                <a:spLocks noChangeArrowheads="1"/>
              </p:cNvSpPr>
              <p:nvPr/>
            </p:nvSpPr>
            <p:spPr bwMode="auto">
              <a:xfrm>
                <a:off x="-1415804" y="4720878"/>
                <a:ext cx="101634" cy="1773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28" name="Oval 80"/>
              <p:cNvSpPr>
                <a:spLocks noChangeArrowheads="1"/>
              </p:cNvSpPr>
              <p:nvPr/>
            </p:nvSpPr>
            <p:spPr bwMode="auto">
              <a:xfrm>
                <a:off x="-1403252" y="4762584"/>
                <a:ext cx="76124" cy="76124"/>
              </a:xfrm>
              <a:prstGeom prst="ellipse">
                <a:avLst/>
              </a:pr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29" name="Freeform 81"/>
              <p:cNvSpPr/>
              <p:nvPr/>
            </p:nvSpPr>
            <p:spPr bwMode="auto">
              <a:xfrm>
                <a:off x="-1375718" y="4703467"/>
                <a:ext cx="21056" cy="8503"/>
              </a:xfrm>
              <a:custGeom>
                <a:avLst/>
                <a:gdLst>
                  <a:gd name="T0" fmla="*/ 16948 w 82"/>
                  <a:gd name="T1" fmla="*/ 8503 h 32"/>
                  <a:gd name="T2" fmla="*/ 4108 w 82"/>
                  <a:gd name="T3" fmla="*/ 8503 h 32"/>
                  <a:gd name="T4" fmla="*/ 0 w 82"/>
                  <a:gd name="T5" fmla="*/ 4252 h 32"/>
                  <a:gd name="T6" fmla="*/ 4108 w 82"/>
                  <a:gd name="T7" fmla="*/ 0 h 32"/>
                  <a:gd name="T8" fmla="*/ 16948 w 82"/>
                  <a:gd name="T9" fmla="*/ 0 h 32"/>
                  <a:gd name="T10" fmla="*/ 21056 w 82"/>
                  <a:gd name="T11" fmla="*/ 4252 h 32"/>
                  <a:gd name="T12" fmla="*/ 16948 w 82"/>
                  <a:gd name="T13" fmla="*/ 8503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32">
                    <a:moveTo>
                      <a:pt x="66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7" y="32"/>
                      <a:pt x="0" y="25"/>
                      <a:pt x="0" y="16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74" y="0"/>
                      <a:pt x="82" y="8"/>
                      <a:pt x="82" y="16"/>
                    </a:cubicBezTo>
                    <a:cubicBezTo>
                      <a:pt x="82" y="25"/>
                      <a:pt x="74" y="32"/>
                      <a:pt x="66" y="3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30" name="Rectangle 82"/>
              <p:cNvSpPr>
                <a:spLocks noChangeArrowheads="1"/>
              </p:cNvSpPr>
              <p:nvPr/>
            </p:nvSpPr>
            <p:spPr bwMode="auto">
              <a:xfrm>
                <a:off x="-1388675" y="4788499"/>
                <a:ext cx="46160" cy="8098"/>
              </a:xfrm>
              <a:prstGeom prst="rect">
                <a:avLst/>
              </a:prstGeom>
              <a:solidFill>
                <a:srgbClr val="DB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31" name="Rectangle 83"/>
              <p:cNvSpPr>
                <a:spLocks noChangeArrowheads="1"/>
              </p:cNvSpPr>
              <p:nvPr/>
            </p:nvSpPr>
            <p:spPr bwMode="auto">
              <a:xfrm>
                <a:off x="-1388675" y="4805100"/>
                <a:ext cx="31583" cy="8098"/>
              </a:xfrm>
              <a:prstGeom prst="rect">
                <a:avLst/>
              </a:prstGeom>
              <a:solidFill>
                <a:srgbClr val="DB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32" name="Freeform 84"/>
              <p:cNvSpPr/>
              <p:nvPr/>
            </p:nvSpPr>
            <p:spPr bwMode="auto">
              <a:xfrm>
                <a:off x="-1423903" y="4698608"/>
                <a:ext cx="267244" cy="320693"/>
              </a:xfrm>
              <a:custGeom>
                <a:avLst/>
                <a:gdLst>
                  <a:gd name="T0" fmla="*/ 127368 w 1047"/>
                  <a:gd name="T1" fmla="*/ 8944 h 1255"/>
                  <a:gd name="T2" fmla="*/ 118435 w 1047"/>
                  <a:gd name="T3" fmla="*/ 0 h 1255"/>
                  <a:gd name="T4" fmla="*/ 122263 w 1047"/>
                  <a:gd name="T5" fmla="*/ 8944 h 1255"/>
                  <a:gd name="T6" fmla="*/ 122263 w 1047"/>
                  <a:gd name="T7" fmla="*/ 212603 h 1255"/>
                  <a:gd name="T8" fmla="*/ 109501 w 1047"/>
                  <a:gd name="T9" fmla="*/ 225379 h 1255"/>
                  <a:gd name="T10" fmla="*/ 7913 w 1047"/>
                  <a:gd name="T11" fmla="*/ 225379 h 1255"/>
                  <a:gd name="T12" fmla="*/ 0 w 1047"/>
                  <a:gd name="T13" fmla="*/ 222569 h 1255"/>
                  <a:gd name="T14" fmla="*/ 7913 w 1047"/>
                  <a:gd name="T15" fmla="*/ 230490 h 1255"/>
                  <a:gd name="T16" fmla="*/ 98015 w 1047"/>
                  <a:gd name="T17" fmla="*/ 320693 h 1255"/>
                  <a:gd name="T18" fmla="*/ 109501 w 1047"/>
                  <a:gd name="T19" fmla="*/ 318393 h 1255"/>
                  <a:gd name="T20" fmla="*/ 245293 w 1047"/>
                  <a:gd name="T21" fmla="*/ 212603 h 1255"/>
                  <a:gd name="T22" fmla="*/ 267244 w 1047"/>
                  <a:gd name="T23" fmla="*/ 149231 h 1255"/>
                  <a:gd name="T24" fmla="*/ 127368 w 1047"/>
                  <a:gd name="T25" fmla="*/ 8944 h 125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047" h="1255">
                    <a:moveTo>
                      <a:pt x="499" y="35"/>
                    </a:moveTo>
                    <a:cubicBezTo>
                      <a:pt x="464" y="0"/>
                      <a:pt x="464" y="0"/>
                      <a:pt x="464" y="0"/>
                    </a:cubicBezTo>
                    <a:cubicBezTo>
                      <a:pt x="473" y="9"/>
                      <a:pt x="479" y="22"/>
                      <a:pt x="479" y="35"/>
                    </a:cubicBezTo>
                    <a:cubicBezTo>
                      <a:pt x="479" y="832"/>
                      <a:pt x="479" y="832"/>
                      <a:pt x="479" y="832"/>
                    </a:cubicBezTo>
                    <a:cubicBezTo>
                      <a:pt x="479" y="859"/>
                      <a:pt x="456" y="882"/>
                      <a:pt x="429" y="882"/>
                    </a:cubicBezTo>
                    <a:cubicBezTo>
                      <a:pt x="31" y="882"/>
                      <a:pt x="31" y="882"/>
                      <a:pt x="31" y="882"/>
                    </a:cubicBezTo>
                    <a:cubicBezTo>
                      <a:pt x="19" y="882"/>
                      <a:pt x="8" y="877"/>
                      <a:pt x="0" y="871"/>
                    </a:cubicBezTo>
                    <a:cubicBezTo>
                      <a:pt x="31" y="902"/>
                      <a:pt x="31" y="902"/>
                      <a:pt x="31" y="902"/>
                    </a:cubicBezTo>
                    <a:cubicBezTo>
                      <a:pt x="384" y="1255"/>
                      <a:pt x="384" y="1255"/>
                      <a:pt x="384" y="1255"/>
                    </a:cubicBezTo>
                    <a:cubicBezTo>
                      <a:pt x="399" y="1252"/>
                      <a:pt x="414" y="1249"/>
                      <a:pt x="429" y="1246"/>
                    </a:cubicBezTo>
                    <a:cubicBezTo>
                      <a:pt x="659" y="1189"/>
                      <a:pt x="851" y="1036"/>
                      <a:pt x="961" y="832"/>
                    </a:cubicBezTo>
                    <a:cubicBezTo>
                      <a:pt x="1002" y="755"/>
                      <a:pt x="1032" y="672"/>
                      <a:pt x="1047" y="584"/>
                    </a:cubicBezTo>
                    <a:lnTo>
                      <a:pt x="499" y="35"/>
                    </a:lnTo>
                    <a:close/>
                  </a:path>
                </a:pathLst>
              </a:custGeom>
              <a:solidFill>
                <a:srgbClr val="D89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75" name="组合 566"/>
            <p:cNvGrpSpPr/>
            <p:nvPr/>
          </p:nvGrpSpPr>
          <p:grpSpPr bwMode="auto">
            <a:xfrm>
              <a:off x="5366904" y="5037008"/>
              <a:ext cx="424756" cy="424756"/>
              <a:chOff x="-1120622" y="4598189"/>
              <a:chExt cx="424756" cy="424756"/>
            </a:xfrm>
          </p:grpSpPr>
          <p:sp>
            <p:nvSpPr>
              <p:cNvPr id="18807" name="Oval 85"/>
              <p:cNvSpPr>
                <a:spLocks noChangeArrowheads="1"/>
              </p:cNvSpPr>
              <p:nvPr/>
            </p:nvSpPr>
            <p:spPr bwMode="auto">
              <a:xfrm>
                <a:off x="-1120622" y="4598189"/>
                <a:ext cx="424756" cy="424756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08" name="Freeform 86"/>
              <p:cNvSpPr/>
              <p:nvPr/>
            </p:nvSpPr>
            <p:spPr bwMode="auto">
              <a:xfrm>
                <a:off x="-977687" y="4802266"/>
                <a:ext cx="103658" cy="122689"/>
              </a:xfrm>
              <a:custGeom>
                <a:avLst/>
                <a:gdLst>
                  <a:gd name="T0" fmla="*/ 99318 w 406"/>
                  <a:gd name="T1" fmla="*/ 79072 h 481"/>
                  <a:gd name="T2" fmla="*/ 96764 w 406"/>
                  <a:gd name="T3" fmla="*/ 60707 h 481"/>
                  <a:gd name="T4" fmla="*/ 91403 w 406"/>
                  <a:gd name="T5" fmla="*/ 0 h 481"/>
                  <a:gd name="T6" fmla="*/ 51829 w 406"/>
                  <a:gd name="T7" fmla="*/ 0 h 481"/>
                  <a:gd name="T8" fmla="*/ 12510 w 406"/>
                  <a:gd name="T9" fmla="*/ 0 h 481"/>
                  <a:gd name="T10" fmla="*/ 6894 w 406"/>
                  <a:gd name="T11" fmla="*/ 60707 h 481"/>
                  <a:gd name="T12" fmla="*/ 4596 w 406"/>
                  <a:gd name="T13" fmla="*/ 79072 h 481"/>
                  <a:gd name="T14" fmla="*/ 255 w 406"/>
                  <a:gd name="T15" fmla="*/ 109935 h 481"/>
                  <a:gd name="T16" fmla="*/ 0 w 406"/>
                  <a:gd name="T17" fmla="*/ 110701 h 481"/>
                  <a:gd name="T18" fmla="*/ 51829 w 406"/>
                  <a:gd name="T19" fmla="*/ 122689 h 481"/>
                  <a:gd name="T20" fmla="*/ 103658 w 406"/>
                  <a:gd name="T21" fmla="*/ 110701 h 481"/>
                  <a:gd name="T22" fmla="*/ 103658 w 406"/>
                  <a:gd name="T23" fmla="*/ 109935 h 481"/>
                  <a:gd name="T24" fmla="*/ 99318 w 406"/>
                  <a:gd name="T25" fmla="*/ 79072 h 48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06" h="481">
                    <a:moveTo>
                      <a:pt x="389" y="310"/>
                    </a:moveTo>
                    <a:cubicBezTo>
                      <a:pt x="386" y="287"/>
                      <a:pt x="382" y="263"/>
                      <a:pt x="379" y="238"/>
                    </a:cubicBezTo>
                    <a:cubicBezTo>
                      <a:pt x="368" y="149"/>
                      <a:pt x="358" y="52"/>
                      <a:pt x="358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52"/>
                      <a:pt x="38" y="149"/>
                      <a:pt x="27" y="238"/>
                    </a:cubicBezTo>
                    <a:cubicBezTo>
                      <a:pt x="24" y="263"/>
                      <a:pt x="21" y="287"/>
                      <a:pt x="18" y="310"/>
                    </a:cubicBezTo>
                    <a:cubicBezTo>
                      <a:pt x="10" y="371"/>
                      <a:pt x="3" y="418"/>
                      <a:pt x="1" y="431"/>
                    </a:cubicBezTo>
                    <a:cubicBezTo>
                      <a:pt x="1" y="432"/>
                      <a:pt x="0" y="433"/>
                      <a:pt x="0" y="434"/>
                    </a:cubicBezTo>
                    <a:cubicBezTo>
                      <a:pt x="0" y="460"/>
                      <a:pt x="91" y="481"/>
                      <a:pt x="203" y="481"/>
                    </a:cubicBezTo>
                    <a:cubicBezTo>
                      <a:pt x="315" y="481"/>
                      <a:pt x="406" y="460"/>
                      <a:pt x="406" y="434"/>
                    </a:cubicBezTo>
                    <a:cubicBezTo>
                      <a:pt x="406" y="433"/>
                      <a:pt x="406" y="432"/>
                      <a:pt x="406" y="431"/>
                    </a:cubicBezTo>
                    <a:cubicBezTo>
                      <a:pt x="404" y="418"/>
                      <a:pt x="397" y="371"/>
                      <a:pt x="389" y="310"/>
                    </a:cubicBezTo>
                    <a:close/>
                  </a:path>
                </a:pathLst>
              </a:cu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09" name="Oval 87"/>
              <p:cNvSpPr>
                <a:spLocks noChangeArrowheads="1"/>
              </p:cNvSpPr>
              <p:nvPr/>
            </p:nvSpPr>
            <p:spPr bwMode="auto">
              <a:xfrm>
                <a:off x="-987405" y="4786879"/>
                <a:ext cx="123094" cy="30774"/>
              </a:xfrm>
              <a:prstGeom prst="ellipse">
                <a:avLst/>
              </a:pr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10" name="Oval 88"/>
              <p:cNvSpPr>
                <a:spLocks noChangeArrowheads="1"/>
              </p:cNvSpPr>
              <p:nvPr/>
            </p:nvSpPr>
            <p:spPr bwMode="auto">
              <a:xfrm>
                <a:off x="-1004816" y="4782425"/>
                <a:ext cx="157512" cy="39277"/>
              </a:xfrm>
              <a:prstGeom prst="ellipse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11" name="Oval 89"/>
              <p:cNvSpPr>
                <a:spLocks noChangeArrowheads="1"/>
              </p:cNvSpPr>
              <p:nvPr/>
            </p:nvSpPr>
            <p:spPr bwMode="auto">
              <a:xfrm>
                <a:off x="-964729" y="4792548"/>
                <a:ext cx="77339" cy="19031"/>
              </a:xfrm>
              <a:prstGeom prst="ellipse">
                <a:avLst/>
              </a:pr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12" name="Freeform 90"/>
              <p:cNvSpPr/>
              <p:nvPr/>
            </p:nvSpPr>
            <p:spPr bwMode="auto">
              <a:xfrm>
                <a:off x="-893059" y="4690510"/>
                <a:ext cx="14577" cy="16197"/>
              </a:xfrm>
              <a:custGeom>
                <a:avLst/>
                <a:gdLst>
                  <a:gd name="T0" fmla="*/ 9299 w 58"/>
                  <a:gd name="T1" fmla="*/ 2025 h 64"/>
                  <a:gd name="T2" fmla="*/ 5027 w 58"/>
                  <a:gd name="T3" fmla="*/ 759 h 64"/>
                  <a:gd name="T4" fmla="*/ 2011 w 58"/>
                  <a:gd name="T5" fmla="*/ 2531 h 64"/>
                  <a:gd name="T6" fmla="*/ 1005 w 58"/>
                  <a:gd name="T7" fmla="*/ 6833 h 64"/>
                  <a:gd name="T8" fmla="*/ 6283 w 58"/>
                  <a:gd name="T9" fmla="*/ 16197 h 64"/>
                  <a:gd name="T10" fmla="*/ 14577 w 58"/>
                  <a:gd name="T11" fmla="*/ 11135 h 64"/>
                  <a:gd name="T12" fmla="*/ 9299 w 58"/>
                  <a:gd name="T13" fmla="*/ 2025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8" h="64">
                    <a:moveTo>
                      <a:pt x="37" y="8"/>
                    </a:moveTo>
                    <a:cubicBezTo>
                      <a:pt x="34" y="2"/>
                      <a:pt x="26" y="0"/>
                      <a:pt x="20" y="3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2" y="13"/>
                      <a:pt x="0" y="21"/>
                      <a:pt x="4" y="27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58" y="44"/>
                      <a:pt x="58" y="44"/>
                      <a:pt x="58" y="44"/>
                    </a:cubicBezTo>
                    <a:lnTo>
                      <a:pt x="37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13" name="Freeform 91"/>
              <p:cNvSpPr/>
              <p:nvPr/>
            </p:nvSpPr>
            <p:spPr bwMode="auto">
              <a:xfrm>
                <a:off x="-886581" y="4701442"/>
                <a:ext cx="85842" cy="139696"/>
              </a:xfrm>
              <a:custGeom>
                <a:avLst/>
                <a:gdLst>
                  <a:gd name="T0" fmla="*/ 0 w 336"/>
                  <a:gd name="T1" fmla="*/ 5117 h 546"/>
                  <a:gd name="T2" fmla="*/ 76389 w 336"/>
                  <a:gd name="T3" fmla="*/ 137649 h 546"/>
                  <a:gd name="T4" fmla="*/ 80732 w 336"/>
                  <a:gd name="T5" fmla="*/ 138673 h 546"/>
                  <a:gd name="T6" fmla="*/ 83543 w 336"/>
                  <a:gd name="T7" fmla="*/ 137137 h 546"/>
                  <a:gd name="T8" fmla="*/ 84820 w 336"/>
                  <a:gd name="T9" fmla="*/ 132532 h 546"/>
                  <a:gd name="T10" fmla="*/ 8431 w 336"/>
                  <a:gd name="T11" fmla="*/ 0 h 546"/>
                  <a:gd name="T12" fmla="*/ 0 w 336"/>
                  <a:gd name="T13" fmla="*/ 5117 h 5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6" h="546">
                    <a:moveTo>
                      <a:pt x="0" y="20"/>
                    </a:moveTo>
                    <a:cubicBezTo>
                      <a:pt x="299" y="538"/>
                      <a:pt x="299" y="538"/>
                      <a:pt x="299" y="538"/>
                    </a:cubicBezTo>
                    <a:cubicBezTo>
                      <a:pt x="302" y="544"/>
                      <a:pt x="310" y="546"/>
                      <a:pt x="316" y="542"/>
                    </a:cubicBezTo>
                    <a:cubicBezTo>
                      <a:pt x="327" y="536"/>
                      <a:pt x="327" y="536"/>
                      <a:pt x="327" y="536"/>
                    </a:cubicBezTo>
                    <a:cubicBezTo>
                      <a:pt x="333" y="532"/>
                      <a:pt x="336" y="524"/>
                      <a:pt x="332" y="518"/>
                    </a:cubicBezTo>
                    <a:cubicBezTo>
                      <a:pt x="33" y="0"/>
                      <a:pt x="33" y="0"/>
                      <a:pt x="33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14" name="Freeform 92"/>
              <p:cNvSpPr/>
              <p:nvPr/>
            </p:nvSpPr>
            <p:spPr bwMode="auto">
              <a:xfrm>
                <a:off x="-949343" y="4733026"/>
                <a:ext cx="19436" cy="19436"/>
              </a:xfrm>
              <a:custGeom>
                <a:avLst/>
                <a:gdLst>
                  <a:gd name="T0" fmla="*/ 19436 w 77"/>
                  <a:gd name="T1" fmla="*/ 9844 h 77"/>
                  <a:gd name="T2" fmla="*/ 9592 w 77"/>
                  <a:gd name="T3" fmla="*/ 0 h 77"/>
                  <a:gd name="T4" fmla="*/ 0 w 77"/>
                  <a:gd name="T5" fmla="*/ 9844 h 77"/>
                  <a:gd name="T6" fmla="*/ 9592 w 77"/>
                  <a:gd name="T7" fmla="*/ 19436 h 77"/>
                  <a:gd name="T8" fmla="*/ 19436 w 77"/>
                  <a:gd name="T9" fmla="*/ 9844 h 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" h="77">
                    <a:moveTo>
                      <a:pt x="77" y="39"/>
                    </a:moveTo>
                    <a:cubicBezTo>
                      <a:pt x="56" y="39"/>
                      <a:pt x="38" y="22"/>
                      <a:pt x="38" y="0"/>
                    </a:cubicBezTo>
                    <a:cubicBezTo>
                      <a:pt x="38" y="22"/>
                      <a:pt x="21" y="39"/>
                      <a:pt x="0" y="39"/>
                    </a:cubicBezTo>
                    <a:cubicBezTo>
                      <a:pt x="21" y="39"/>
                      <a:pt x="38" y="56"/>
                      <a:pt x="38" y="77"/>
                    </a:cubicBezTo>
                    <a:cubicBezTo>
                      <a:pt x="38" y="56"/>
                      <a:pt x="56" y="39"/>
                      <a:pt x="77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15" name="Freeform 93"/>
              <p:cNvSpPr/>
              <p:nvPr/>
            </p:nvSpPr>
            <p:spPr bwMode="auto">
              <a:xfrm>
                <a:off x="-857022" y="4693749"/>
                <a:ext cx="19841" cy="19436"/>
              </a:xfrm>
              <a:custGeom>
                <a:avLst/>
                <a:gdLst>
                  <a:gd name="T0" fmla="*/ 19841 w 77"/>
                  <a:gd name="T1" fmla="*/ 9592 h 77"/>
                  <a:gd name="T2" fmla="*/ 9792 w 77"/>
                  <a:gd name="T3" fmla="*/ 0 h 77"/>
                  <a:gd name="T4" fmla="*/ 0 w 77"/>
                  <a:gd name="T5" fmla="*/ 9592 h 77"/>
                  <a:gd name="T6" fmla="*/ 9792 w 77"/>
                  <a:gd name="T7" fmla="*/ 19436 h 77"/>
                  <a:gd name="T8" fmla="*/ 19841 w 77"/>
                  <a:gd name="T9" fmla="*/ 9592 h 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" h="77">
                    <a:moveTo>
                      <a:pt x="77" y="38"/>
                    </a:moveTo>
                    <a:cubicBezTo>
                      <a:pt x="56" y="38"/>
                      <a:pt x="38" y="21"/>
                      <a:pt x="38" y="0"/>
                    </a:cubicBezTo>
                    <a:cubicBezTo>
                      <a:pt x="38" y="21"/>
                      <a:pt x="21" y="38"/>
                      <a:pt x="0" y="38"/>
                    </a:cubicBezTo>
                    <a:cubicBezTo>
                      <a:pt x="21" y="38"/>
                      <a:pt x="38" y="56"/>
                      <a:pt x="38" y="77"/>
                    </a:cubicBezTo>
                    <a:cubicBezTo>
                      <a:pt x="38" y="56"/>
                      <a:pt x="56" y="38"/>
                      <a:pt x="77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16" name="Freeform 94"/>
              <p:cNvSpPr/>
              <p:nvPr/>
            </p:nvSpPr>
            <p:spPr bwMode="auto">
              <a:xfrm>
                <a:off x="-1004816" y="4703467"/>
                <a:ext cx="39682" cy="39277"/>
              </a:xfrm>
              <a:custGeom>
                <a:avLst/>
                <a:gdLst>
                  <a:gd name="T0" fmla="*/ 39682 w 155"/>
                  <a:gd name="T1" fmla="*/ 19765 h 155"/>
                  <a:gd name="T2" fmla="*/ 19713 w 155"/>
                  <a:gd name="T3" fmla="*/ 0 h 155"/>
                  <a:gd name="T4" fmla="*/ 0 w 155"/>
                  <a:gd name="T5" fmla="*/ 19765 h 155"/>
                  <a:gd name="T6" fmla="*/ 19713 w 155"/>
                  <a:gd name="T7" fmla="*/ 39277 h 155"/>
                  <a:gd name="T8" fmla="*/ 39682 w 155"/>
                  <a:gd name="T9" fmla="*/ 19765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5" h="155">
                    <a:moveTo>
                      <a:pt x="155" y="78"/>
                    </a:moveTo>
                    <a:cubicBezTo>
                      <a:pt x="112" y="78"/>
                      <a:pt x="77" y="43"/>
                      <a:pt x="77" y="0"/>
                    </a:cubicBezTo>
                    <a:cubicBezTo>
                      <a:pt x="77" y="43"/>
                      <a:pt x="43" y="78"/>
                      <a:pt x="0" y="78"/>
                    </a:cubicBezTo>
                    <a:cubicBezTo>
                      <a:pt x="43" y="78"/>
                      <a:pt x="77" y="112"/>
                      <a:pt x="77" y="155"/>
                    </a:cubicBezTo>
                    <a:cubicBezTo>
                      <a:pt x="77" y="112"/>
                      <a:pt x="112" y="78"/>
                      <a:pt x="155" y="7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17" name="Freeform 95"/>
              <p:cNvSpPr/>
              <p:nvPr/>
            </p:nvSpPr>
            <p:spPr bwMode="auto">
              <a:xfrm>
                <a:off x="-1001577" y="4807530"/>
                <a:ext cx="35228" cy="33608"/>
              </a:xfrm>
              <a:custGeom>
                <a:avLst/>
                <a:gdLst>
                  <a:gd name="T0" fmla="*/ 35228 w 138"/>
                  <a:gd name="T1" fmla="*/ 11545 h 131"/>
                  <a:gd name="T2" fmla="*/ 0 w 138"/>
                  <a:gd name="T3" fmla="*/ 0 h 131"/>
                  <a:gd name="T4" fmla="*/ 33186 w 138"/>
                  <a:gd name="T5" fmla="*/ 33608 h 131"/>
                  <a:gd name="T6" fmla="*/ 35228 w 138"/>
                  <a:gd name="T7" fmla="*/ 11545 h 13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8" h="131">
                    <a:moveTo>
                      <a:pt x="138" y="45"/>
                    </a:moveTo>
                    <a:cubicBezTo>
                      <a:pt x="72" y="35"/>
                      <a:pt x="22" y="19"/>
                      <a:pt x="0" y="0"/>
                    </a:cubicBezTo>
                    <a:cubicBezTo>
                      <a:pt x="130" y="131"/>
                      <a:pt x="130" y="131"/>
                      <a:pt x="130" y="131"/>
                    </a:cubicBezTo>
                    <a:cubicBezTo>
                      <a:pt x="134" y="101"/>
                      <a:pt x="136" y="71"/>
                      <a:pt x="138" y="45"/>
                    </a:cubicBez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18" name="Freeform 96"/>
              <p:cNvSpPr/>
              <p:nvPr/>
            </p:nvSpPr>
            <p:spPr bwMode="auto">
              <a:xfrm>
                <a:off x="-857022" y="4703467"/>
                <a:ext cx="9718" cy="9718"/>
              </a:xfrm>
              <a:custGeom>
                <a:avLst/>
                <a:gdLst>
                  <a:gd name="T0" fmla="*/ 0 w 38"/>
                  <a:gd name="T1" fmla="*/ 0 h 39"/>
                  <a:gd name="T2" fmla="*/ 9718 w 38"/>
                  <a:gd name="T3" fmla="*/ 9718 h 39"/>
                  <a:gd name="T4" fmla="*/ 0 w 38"/>
                  <a:gd name="T5" fmla="*/ 0 h 3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" h="39">
                    <a:moveTo>
                      <a:pt x="0" y="0"/>
                    </a:move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18"/>
                      <a:pt x="21" y="0"/>
                      <a:pt x="0" y="0"/>
                    </a:cubicBez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19" name="Freeform 97"/>
              <p:cNvSpPr/>
              <p:nvPr/>
            </p:nvSpPr>
            <p:spPr bwMode="auto">
              <a:xfrm>
                <a:off x="-985380" y="4703467"/>
                <a:ext cx="97584" cy="81388"/>
              </a:xfrm>
              <a:custGeom>
                <a:avLst/>
                <a:gdLst>
                  <a:gd name="T0" fmla="*/ 59421 w 381"/>
                  <a:gd name="T1" fmla="*/ 78837 h 319"/>
                  <a:gd name="T2" fmla="*/ 79911 w 381"/>
                  <a:gd name="T3" fmla="*/ 79602 h 319"/>
                  <a:gd name="T4" fmla="*/ 97584 w 381"/>
                  <a:gd name="T5" fmla="*/ 81388 h 319"/>
                  <a:gd name="T6" fmla="*/ 55579 w 381"/>
                  <a:gd name="T7" fmla="*/ 39546 h 319"/>
                  <a:gd name="T8" fmla="*/ 45590 w 381"/>
                  <a:gd name="T9" fmla="*/ 29596 h 319"/>
                  <a:gd name="T10" fmla="*/ 55579 w 381"/>
                  <a:gd name="T11" fmla="*/ 39546 h 319"/>
                  <a:gd name="T12" fmla="*/ 46359 w 381"/>
                  <a:gd name="T13" fmla="*/ 45924 h 319"/>
                  <a:gd name="T14" fmla="*/ 45590 w 381"/>
                  <a:gd name="T15" fmla="*/ 49241 h 319"/>
                  <a:gd name="T16" fmla="*/ 43798 w 381"/>
                  <a:gd name="T17" fmla="*/ 43373 h 319"/>
                  <a:gd name="T18" fmla="*/ 41749 w 381"/>
                  <a:gd name="T19" fmla="*/ 41332 h 319"/>
                  <a:gd name="T20" fmla="*/ 35858 w 381"/>
                  <a:gd name="T21" fmla="*/ 39546 h 319"/>
                  <a:gd name="T22" fmla="*/ 39187 w 381"/>
                  <a:gd name="T23" fmla="*/ 39036 h 319"/>
                  <a:gd name="T24" fmla="*/ 29711 w 381"/>
                  <a:gd name="T25" fmla="*/ 29596 h 319"/>
                  <a:gd name="T26" fmla="*/ 9989 w 381"/>
                  <a:gd name="T27" fmla="*/ 9950 h 319"/>
                  <a:gd name="T28" fmla="*/ 0 w 381"/>
                  <a:gd name="T29" fmla="*/ 0 h 319"/>
                  <a:gd name="T30" fmla="*/ 2817 w 381"/>
                  <a:gd name="T31" fmla="*/ 9950 h 319"/>
                  <a:gd name="T32" fmla="*/ 19978 w 381"/>
                  <a:gd name="T33" fmla="*/ 19901 h 319"/>
                  <a:gd name="T34" fmla="*/ 2817 w 381"/>
                  <a:gd name="T35" fmla="*/ 29596 h 319"/>
                  <a:gd name="T36" fmla="*/ 0 w 381"/>
                  <a:gd name="T37" fmla="*/ 39546 h 319"/>
                  <a:gd name="T38" fmla="*/ 40212 w 381"/>
                  <a:gd name="T39" fmla="*/ 79602 h 319"/>
                  <a:gd name="T40" fmla="*/ 59421 w 381"/>
                  <a:gd name="T41" fmla="*/ 78837 h 31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81" h="319">
                    <a:moveTo>
                      <a:pt x="232" y="309"/>
                    </a:moveTo>
                    <a:cubicBezTo>
                      <a:pt x="260" y="309"/>
                      <a:pt x="287" y="310"/>
                      <a:pt x="312" y="312"/>
                    </a:cubicBezTo>
                    <a:cubicBezTo>
                      <a:pt x="336" y="314"/>
                      <a:pt x="359" y="316"/>
                      <a:pt x="381" y="319"/>
                    </a:cubicBezTo>
                    <a:cubicBezTo>
                      <a:pt x="217" y="155"/>
                      <a:pt x="217" y="155"/>
                      <a:pt x="217" y="155"/>
                    </a:cubicBezTo>
                    <a:cubicBezTo>
                      <a:pt x="178" y="116"/>
                      <a:pt x="178" y="116"/>
                      <a:pt x="178" y="116"/>
                    </a:cubicBezTo>
                    <a:cubicBezTo>
                      <a:pt x="178" y="138"/>
                      <a:pt x="196" y="155"/>
                      <a:pt x="217" y="155"/>
                    </a:cubicBezTo>
                    <a:cubicBezTo>
                      <a:pt x="200" y="155"/>
                      <a:pt x="186" y="165"/>
                      <a:pt x="181" y="180"/>
                    </a:cubicBezTo>
                    <a:cubicBezTo>
                      <a:pt x="179" y="184"/>
                      <a:pt x="178" y="189"/>
                      <a:pt x="178" y="193"/>
                    </a:cubicBezTo>
                    <a:cubicBezTo>
                      <a:pt x="178" y="185"/>
                      <a:pt x="175" y="177"/>
                      <a:pt x="171" y="170"/>
                    </a:cubicBezTo>
                    <a:cubicBezTo>
                      <a:pt x="168" y="167"/>
                      <a:pt x="166" y="165"/>
                      <a:pt x="163" y="162"/>
                    </a:cubicBezTo>
                    <a:cubicBezTo>
                      <a:pt x="156" y="158"/>
                      <a:pt x="148" y="155"/>
                      <a:pt x="140" y="155"/>
                    </a:cubicBezTo>
                    <a:cubicBezTo>
                      <a:pt x="144" y="155"/>
                      <a:pt x="149" y="154"/>
                      <a:pt x="153" y="153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"/>
                      <a:pt x="4" y="28"/>
                      <a:pt x="11" y="39"/>
                    </a:cubicBezTo>
                    <a:cubicBezTo>
                      <a:pt x="24" y="62"/>
                      <a:pt x="49" y="78"/>
                      <a:pt x="78" y="78"/>
                    </a:cubicBezTo>
                    <a:cubicBezTo>
                      <a:pt x="49" y="78"/>
                      <a:pt x="24" y="93"/>
                      <a:pt x="11" y="116"/>
                    </a:cubicBezTo>
                    <a:cubicBezTo>
                      <a:pt x="4" y="128"/>
                      <a:pt x="0" y="141"/>
                      <a:pt x="0" y="155"/>
                    </a:cubicBezTo>
                    <a:cubicBezTo>
                      <a:pt x="157" y="312"/>
                      <a:pt x="157" y="312"/>
                      <a:pt x="157" y="312"/>
                    </a:cubicBezTo>
                    <a:cubicBezTo>
                      <a:pt x="181" y="310"/>
                      <a:pt x="206" y="309"/>
                      <a:pt x="232" y="309"/>
                    </a:cubicBez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20" name="Freeform 98"/>
              <p:cNvSpPr/>
              <p:nvPr/>
            </p:nvSpPr>
            <p:spPr bwMode="auto">
              <a:xfrm>
                <a:off x="-1004816" y="4723308"/>
                <a:ext cx="19436" cy="19436"/>
              </a:xfrm>
              <a:custGeom>
                <a:avLst/>
                <a:gdLst>
                  <a:gd name="T0" fmla="*/ 19436 w 77"/>
                  <a:gd name="T1" fmla="*/ 19436 h 77"/>
                  <a:gd name="T2" fmla="*/ 16912 w 77"/>
                  <a:gd name="T3" fmla="*/ 9592 h 77"/>
                  <a:gd name="T4" fmla="*/ 0 w 77"/>
                  <a:gd name="T5" fmla="*/ 0 h 77"/>
                  <a:gd name="T6" fmla="*/ 9844 w 77"/>
                  <a:gd name="T7" fmla="*/ 9592 h 77"/>
                  <a:gd name="T8" fmla="*/ 19436 w 77"/>
                  <a:gd name="T9" fmla="*/ 19436 h 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" h="77">
                    <a:moveTo>
                      <a:pt x="77" y="77"/>
                    </a:moveTo>
                    <a:cubicBezTo>
                      <a:pt x="77" y="63"/>
                      <a:pt x="74" y="50"/>
                      <a:pt x="67" y="38"/>
                    </a:cubicBezTo>
                    <a:cubicBezTo>
                      <a:pt x="54" y="15"/>
                      <a:pt x="29" y="0"/>
                      <a:pt x="0" y="0"/>
                    </a:cubicBezTo>
                    <a:cubicBezTo>
                      <a:pt x="39" y="38"/>
                      <a:pt x="39" y="38"/>
                      <a:pt x="39" y="38"/>
                    </a:cubicBezTo>
                    <a:lnTo>
                      <a:pt x="77" y="77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21" name="Freeform 99"/>
              <p:cNvSpPr/>
              <p:nvPr/>
            </p:nvSpPr>
            <p:spPr bwMode="auto">
              <a:xfrm>
                <a:off x="-847304" y="4703467"/>
                <a:ext cx="149414" cy="155487"/>
              </a:xfrm>
              <a:custGeom>
                <a:avLst/>
                <a:gdLst>
                  <a:gd name="T0" fmla="*/ 49634 w 584"/>
                  <a:gd name="T1" fmla="*/ 39509 h 610"/>
                  <a:gd name="T2" fmla="*/ 39656 w 584"/>
                  <a:gd name="T3" fmla="*/ 29568 h 610"/>
                  <a:gd name="T4" fmla="*/ 19956 w 584"/>
                  <a:gd name="T5" fmla="*/ 9941 h 610"/>
                  <a:gd name="T6" fmla="*/ 9978 w 584"/>
                  <a:gd name="T7" fmla="*/ 0 h 610"/>
                  <a:gd name="T8" fmla="*/ 0 w 584"/>
                  <a:gd name="T9" fmla="*/ 9941 h 610"/>
                  <a:gd name="T10" fmla="*/ 19956 w 584"/>
                  <a:gd name="T11" fmla="*/ 29568 h 610"/>
                  <a:gd name="T12" fmla="*/ 29678 w 584"/>
                  <a:gd name="T13" fmla="*/ 39509 h 610"/>
                  <a:gd name="T14" fmla="*/ 146088 w 584"/>
                  <a:gd name="T15" fmla="*/ 155487 h 610"/>
                  <a:gd name="T16" fmla="*/ 149414 w 584"/>
                  <a:gd name="T17" fmla="*/ 138919 h 610"/>
                  <a:gd name="T18" fmla="*/ 49634 w 584"/>
                  <a:gd name="T19" fmla="*/ 39509 h 6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84" h="610">
                    <a:moveTo>
                      <a:pt x="194" y="155"/>
                    </a:moveTo>
                    <a:cubicBezTo>
                      <a:pt x="155" y="116"/>
                      <a:pt x="155" y="116"/>
                      <a:pt x="155" y="116"/>
                    </a:cubicBezTo>
                    <a:cubicBezTo>
                      <a:pt x="78" y="39"/>
                      <a:pt x="78" y="39"/>
                      <a:pt x="78" y="39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39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116" y="155"/>
                      <a:pt x="116" y="155"/>
                      <a:pt x="116" y="155"/>
                    </a:cubicBezTo>
                    <a:cubicBezTo>
                      <a:pt x="571" y="610"/>
                      <a:pt x="571" y="610"/>
                      <a:pt x="571" y="610"/>
                    </a:cubicBezTo>
                    <a:cubicBezTo>
                      <a:pt x="576" y="589"/>
                      <a:pt x="580" y="567"/>
                      <a:pt x="584" y="545"/>
                    </a:cubicBezTo>
                    <a:lnTo>
                      <a:pt x="194" y="155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22" name="Freeform 100"/>
              <p:cNvSpPr/>
              <p:nvPr/>
            </p:nvSpPr>
            <p:spPr bwMode="auto">
              <a:xfrm>
                <a:off x="-975662" y="4692534"/>
                <a:ext cx="270888" cy="327171"/>
              </a:xfrm>
              <a:custGeom>
                <a:avLst/>
                <a:gdLst>
                  <a:gd name="T0" fmla="*/ 132638 w 1062"/>
                  <a:gd name="T1" fmla="*/ 40546 h 1283"/>
                  <a:gd name="T2" fmla="*/ 112998 w 1062"/>
                  <a:gd name="T3" fmla="*/ 20910 h 1283"/>
                  <a:gd name="T4" fmla="*/ 103050 w 1062"/>
                  <a:gd name="T5" fmla="*/ 10965 h 1283"/>
                  <a:gd name="T6" fmla="*/ 93357 w 1062"/>
                  <a:gd name="T7" fmla="*/ 1275 h 1283"/>
                  <a:gd name="T8" fmla="*/ 92082 w 1062"/>
                  <a:gd name="T9" fmla="*/ 0 h 1283"/>
                  <a:gd name="T10" fmla="*/ 92847 w 1062"/>
                  <a:gd name="T11" fmla="*/ 1275 h 1283"/>
                  <a:gd name="T12" fmla="*/ 97438 w 1062"/>
                  <a:gd name="T13" fmla="*/ 9180 h 1283"/>
                  <a:gd name="T14" fmla="*/ 98458 w 1062"/>
                  <a:gd name="T15" fmla="*/ 10965 h 1283"/>
                  <a:gd name="T16" fmla="*/ 104070 w 1062"/>
                  <a:gd name="T17" fmla="*/ 20910 h 1283"/>
                  <a:gd name="T18" fmla="*/ 115548 w 1062"/>
                  <a:gd name="T19" fmla="*/ 40546 h 1283"/>
                  <a:gd name="T20" fmla="*/ 121160 w 1062"/>
                  <a:gd name="T21" fmla="*/ 50491 h 1283"/>
                  <a:gd name="T22" fmla="*/ 173705 w 1062"/>
                  <a:gd name="T23" fmla="*/ 141273 h 1283"/>
                  <a:gd name="T24" fmla="*/ 172430 w 1062"/>
                  <a:gd name="T25" fmla="*/ 145863 h 1283"/>
                  <a:gd name="T26" fmla="*/ 169624 w 1062"/>
                  <a:gd name="T27" fmla="*/ 147393 h 1283"/>
                  <a:gd name="T28" fmla="*/ 169114 w 1062"/>
                  <a:gd name="T29" fmla="*/ 147648 h 1283"/>
                  <a:gd name="T30" fmla="*/ 165288 w 1062"/>
                  <a:gd name="T31" fmla="*/ 146373 h 1283"/>
                  <a:gd name="T32" fmla="*/ 161717 w 1062"/>
                  <a:gd name="T33" fmla="*/ 140253 h 1283"/>
                  <a:gd name="T34" fmla="*/ 126772 w 1062"/>
                  <a:gd name="T35" fmla="*/ 105317 h 1283"/>
                  <a:gd name="T36" fmla="*/ 128557 w 1062"/>
                  <a:gd name="T37" fmla="*/ 109652 h 1283"/>
                  <a:gd name="T38" fmla="*/ 115803 w 1062"/>
                  <a:gd name="T39" fmla="*/ 120362 h 1283"/>
                  <a:gd name="T40" fmla="*/ 103560 w 1062"/>
                  <a:gd name="T41" fmla="*/ 123932 h 1283"/>
                  <a:gd name="T42" fmla="*/ 90041 w 1062"/>
                  <a:gd name="T43" fmla="*/ 126482 h 1283"/>
                  <a:gd name="T44" fmla="*/ 92592 w 1062"/>
                  <a:gd name="T45" fmla="*/ 152238 h 1283"/>
                  <a:gd name="T46" fmla="*/ 94632 w 1062"/>
                  <a:gd name="T47" fmla="*/ 170343 h 1283"/>
                  <a:gd name="T48" fmla="*/ 97183 w 1062"/>
                  <a:gd name="T49" fmla="*/ 188703 h 1283"/>
                  <a:gd name="T50" fmla="*/ 101519 w 1062"/>
                  <a:gd name="T51" fmla="*/ 219559 h 1283"/>
                  <a:gd name="T52" fmla="*/ 101519 w 1062"/>
                  <a:gd name="T53" fmla="*/ 220324 h 1283"/>
                  <a:gd name="T54" fmla="*/ 87490 w 1062"/>
                  <a:gd name="T55" fmla="*/ 228484 h 1283"/>
                  <a:gd name="T56" fmla="*/ 49739 w 1062"/>
                  <a:gd name="T57" fmla="*/ 232309 h 1283"/>
                  <a:gd name="T58" fmla="*/ 0 w 1062"/>
                  <a:gd name="T59" fmla="*/ 223639 h 1283"/>
                  <a:gd name="T60" fmla="*/ 103815 w 1062"/>
                  <a:gd name="T61" fmla="*/ 327171 h 1283"/>
                  <a:gd name="T62" fmla="*/ 165543 w 1062"/>
                  <a:gd name="T63" fmla="*/ 306261 h 1283"/>
                  <a:gd name="T64" fmla="*/ 212986 w 1062"/>
                  <a:gd name="T65" fmla="*/ 272600 h 1283"/>
                  <a:gd name="T66" fmla="*/ 231862 w 1062"/>
                  <a:gd name="T67" fmla="*/ 252200 h 1283"/>
                  <a:gd name="T68" fmla="*/ 238749 w 1062"/>
                  <a:gd name="T69" fmla="*/ 243274 h 1283"/>
                  <a:gd name="T70" fmla="*/ 249207 w 1062"/>
                  <a:gd name="T71" fmla="*/ 227719 h 1283"/>
                  <a:gd name="T72" fmla="*/ 270888 w 1062"/>
                  <a:gd name="T73" fmla="*/ 178758 h 1283"/>
                  <a:gd name="T74" fmla="*/ 142586 w 1062"/>
                  <a:gd name="T75" fmla="*/ 50491 h 1283"/>
                  <a:gd name="T76" fmla="*/ 132638 w 1062"/>
                  <a:gd name="T77" fmla="*/ 40546 h 1283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062" h="1283">
                    <a:moveTo>
                      <a:pt x="520" y="159"/>
                    </a:moveTo>
                    <a:cubicBezTo>
                      <a:pt x="443" y="82"/>
                      <a:pt x="443" y="82"/>
                      <a:pt x="443" y="82"/>
                    </a:cubicBezTo>
                    <a:cubicBezTo>
                      <a:pt x="404" y="43"/>
                      <a:pt x="404" y="43"/>
                      <a:pt x="404" y="43"/>
                    </a:cubicBezTo>
                    <a:cubicBezTo>
                      <a:pt x="366" y="5"/>
                      <a:pt x="366" y="5"/>
                      <a:pt x="366" y="5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64" y="5"/>
                      <a:pt x="364" y="5"/>
                      <a:pt x="364" y="5"/>
                    </a:cubicBezTo>
                    <a:cubicBezTo>
                      <a:pt x="382" y="36"/>
                      <a:pt x="382" y="36"/>
                      <a:pt x="382" y="36"/>
                    </a:cubicBezTo>
                    <a:cubicBezTo>
                      <a:pt x="386" y="43"/>
                      <a:pt x="386" y="43"/>
                      <a:pt x="386" y="43"/>
                    </a:cubicBezTo>
                    <a:cubicBezTo>
                      <a:pt x="408" y="82"/>
                      <a:pt x="408" y="82"/>
                      <a:pt x="408" y="82"/>
                    </a:cubicBezTo>
                    <a:cubicBezTo>
                      <a:pt x="453" y="159"/>
                      <a:pt x="453" y="159"/>
                      <a:pt x="453" y="159"/>
                    </a:cubicBezTo>
                    <a:cubicBezTo>
                      <a:pt x="475" y="198"/>
                      <a:pt x="475" y="198"/>
                      <a:pt x="475" y="198"/>
                    </a:cubicBezTo>
                    <a:cubicBezTo>
                      <a:pt x="681" y="554"/>
                      <a:pt x="681" y="554"/>
                      <a:pt x="681" y="554"/>
                    </a:cubicBezTo>
                    <a:cubicBezTo>
                      <a:pt x="685" y="560"/>
                      <a:pt x="682" y="568"/>
                      <a:pt x="676" y="572"/>
                    </a:cubicBezTo>
                    <a:cubicBezTo>
                      <a:pt x="665" y="578"/>
                      <a:pt x="665" y="578"/>
                      <a:pt x="665" y="578"/>
                    </a:cubicBezTo>
                    <a:cubicBezTo>
                      <a:pt x="665" y="579"/>
                      <a:pt x="664" y="579"/>
                      <a:pt x="663" y="579"/>
                    </a:cubicBezTo>
                    <a:cubicBezTo>
                      <a:pt x="658" y="581"/>
                      <a:pt x="651" y="579"/>
                      <a:pt x="648" y="574"/>
                    </a:cubicBezTo>
                    <a:cubicBezTo>
                      <a:pt x="634" y="550"/>
                      <a:pt x="634" y="550"/>
                      <a:pt x="634" y="550"/>
                    </a:cubicBezTo>
                    <a:cubicBezTo>
                      <a:pt x="497" y="413"/>
                      <a:pt x="497" y="413"/>
                      <a:pt x="497" y="413"/>
                    </a:cubicBezTo>
                    <a:cubicBezTo>
                      <a:pt x="502" y="419"/>
                      <a:pt x="504" y="424"/>
                      <a:pt x="504" y="430"/>
                    </a:cubicBezTo>
                    <a:cubicBezTo>
                      <a:pt x="504" y="445"/>
                      <a:pt x="486" y="460"/>
                      <a:pt x="454" y="472"/>
                    </a:cubicBezTo>
                    <a:cubicBezTo>
                      <a:pt x="440" y="477"/>
                      <a:pt x="424" y="482"/>
                      <a:pt x="406" y="486"/>
                    </a:cubicBezTo>
                    <a:cubicBezTo>
                      <a:pt x="390" y="490"/>
                      <a:pt x="372" y="493"/>
                      <a:pt x="353" y="496"/>
                    </a:cubicBezTo>
                    <a:cubicBezTo>
                      <a:pt x="355" y="527"/>
                      <a:pt x="359" y="562"/>
                      <a:pt x="363" y="597"/>
                    </a:cubicBezTo>
                    <a:cubicBezTo>
                      <a:pt x="366" y="621"/>
                      <a:pt x="368" y="645"/>
                      <a:pt x="371" y="668"/>
                    </a:cubicBezTo>
                    <a:cubicBezTo>
                      <a:pt x="374" y="693"/>
                      <a:pt x="378" y="717"/>
                      <a:pt x="381" y="740"/>
                    </a:cubicBezTo>
                    <a:cubicBezTo>
                      <a:pt x="389" y="801"/>
                      <a:pt x="396" y="848"/>
                      <a:pt x="398" y="861"/>
                    </a:cubicBezTo>
                    <a:cubicBezTo>
                      <a:pt x="398" y="862"/>
                      <a:pt x="398" y="863"/>
                      <a:pt x="398" y="864"/>
                    </a:cubicBezTo>
                    <a:cubicBezTo>
                      <a:pt x="398" y="876"/>
                      <a:pt x="377" y="887"/>
                      <a:pt x="343" y="896"/>
                    </a:cubicBezTo>
                    <a:cubicBezTo>
                      <a:pt x="306" y="905"/>
                      <a:pt x="254" y="911"/>
                      <a:pt x="195" y="911"/>
                    </a:cubicBezTo>
                    <a:cubicBezTo>
                      <a:pt x="103" y="911"/>
                      <a:pt x="25" y="896"/>
                      <a:pt x="0" y="877"/>
                    </a:cubicBezTo>
                    <a:cubicBezTo>
                      <a:pt x="407" y="1283"/>
                      <a:pt x="407" y="1283"/>
                      <a:pt x="407" y="1283"/>
                    </a:cubicBezTo>
                    <a:cubicBezTo>
                      <a:pt x="492" y="1268"/>
                      <a:pt x="574" y="1240"/>
                      <a:pt x="649" y="1201"/>
                    </a:cubicBezTo>
                    <a:cubicBezTo>
                      <a:pt x="717" y="1166"/>
                      <a:pt x="779" y="1121"/>
                      <a:pt x="835" y="1069"/>
                    </a:cubicBezTo>
                    <a:cubicBezTo>
                      <a:pt x="861" y="1044"/>
                      <a:pt x="886" y="1018"/>
                      <a:pt x="909" y="989"/>
                    </a:cubicBezTo>
                    <a:cubicBezTo>
                      <a:pt x="919" y="978"/>
                      <a:pt x="928" y="966"/>
                      <a:pt x="936" y="954"/>
                    </a:cubicBezTo>
                    <a:cubicBezTo>
                      <a:pt x="951" y="935"/>
                      <a:pt x="965" y="914"/>
                      <a:pt x="977" y="893"/>
                    </a:cubicBezTo>
                    <a:cubicBezTo>
                      <a:pt x="1013" y="834"/>
                      <a:pt x="1042" y="769"/>
                      <a:pt x="1062" y="701"/>
                    </a:cubicBezTo>
                    <a:cubicBezTo>
                      <a:pt x="559" y="198"/>
                      <a:pt x="559" y="198"/>
                      <a:pt x="559" y="198"/>
                    </a:cubicBezTo>
                    <a:lnTo>
                      <a:pt x="520" y="159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23" name="Freeform 101"/>
              <p:cNvSpPr/>
              <p:nvPr/>
            </p:nvSpPr>
            <p:spPr bwMode="auto">
              <a:xfrm>
                <a:off x="-847304" y="4693749"/>
                <a:ext cx="10123" cy="9718"/>
              </a:xfrm>
              <a:custGeom>
                <a:avLst/>
                <a:gdLst>
                  <a:gd name="T0" fmla="*/ 10123 w 39"/>
                  <a:gd name="T1" fmla="*/ 9718 h 38"/>
                  <a:gd name="T2" fmla="*/ 0 w 39"/>
                  <a:gd name="T3" fmla="*/ 0 h 38"/>
                  <a:gd name="T4" fmla="*/ 10123 w 39"/>
                  <a:gd name="T5" fmla="*/ 9718 h 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" h="38">
                    <a:moveTo>
                      <a:pt x="39" y="3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18" y="38"/>
                      <a:pt x="39" y="38"/>
                    </a:cubicBez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76" name="组合 567"/>
            <p:cNvGrpSpPr/>
            <p:nvPr/>
          </p:nvGrpSpPr>
          <p:grpSpPr bwMode="auto">
            <a:xfrm>
              <a:off x="5824458" y="5037008"/>
              <a:ext cx="424756" cy="424756"/>
              <a:chOff x="-663068" y="4598189"/>
              <a:chExt cx="424756" cy="424756"/>
            </a:xfrm>
          </p:grpSpPr>
          <p:sp>
            <p:nvSpPr>
              <p:cNvPr id="18793" name="Oval 102"/>
              <p:cNvSpPr>
                <a:spLocks noChangeArrowheads="1"/>
              </p:cNvSpPr>
              <p:nvPr/>
            </p:nvSpPr>
            <p:spPr bwMode="auto">
              <a:xfrm>
                <a:off x="-663068" y="4598189"/>
                <a:ext cx="424756" cy="424756"/>
              </a:xfrm>
              <a:prstGeom prst="ellipse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94" name="Freeform 103"/>
              <p:cNvSpPr>
                <a:spLocks noEditPoints="1"/>
              </p:cNvSpPr>
              <p:nvPr/>
            </p:nvSpPr>
            <p:spPr bwMode="auto">
              <a:xfrm>
                <a:off x="-565078" y="4745173"/>
                <a:ext cx="228777" cy="130787"/>
              </a:xfrm>
              <a:custGeom>
                <a:avLst/>
                <a:gdLst>
                  <a:gd name="T0" fmla="*/ 0 w 896"/>
                  <a:gd name="T1" fmla="*/ 32697 h 512"/>
                  <a:gd name="T2" fmla="*/ 0 w 896"/>
                  <a:gd name="T3" fmla="*/ 98090 h 512"/>
                  <a:gd name="T4" fmla="*/ 32682 w 896"/>
                  <a:gd name="T5" fmla="*/ 130787 h 512"/>
                  <a:gd name="T6" fmla="*/ 228777 w 896"/>
                  <a:gd name="T7" fmla="*/ 130787 h 512"/>
                  <a:gd name="T8" fmla="*/ 228777 w 896"/>
                  <a:gd name="T9" fmla="*/ 0 h 512"/>
                  <a:gd name="T10" fmla="*/ 32682 w 896"/>
                  <a:gd name="T11" fmla="*/ 0 h 512"/>
                  <a:gd name="T12" fmla="*/ 0 w 896"/>
                  <a:gd name="T13" fmla="*/ 32697 h 512"/>
                  <a:gd name="T14" fmla="*/ 40853 w 896"/>
                  <a:gd name="T15" fmla="*/ 65394 h 512"/>
                  <a:gd name="T16" fmla="*/ 32682 w 896"/>
                  <a:gd name="T17" fmla="*/ 73568 h 512"/>
                  <a:gd name="T18" fmla="*/ 24512 w 896"/>
                  <a:gd name="T19" fmla="*/ 65394 h 512"/>
                  <a:gd name="T20" fmla="*/ 32682 w 896"/>
                  <a:gd name="T21" fmla="*/ 57219 h 512"/>
                  <a:gd name="T22" fmla="*/ 40853 w 896"/>
                  <a:gd name="T23" fmla="*/ 65394 h 51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96" h="512">
                    <a:moveTo>
                      <a:pt x="0" y="128"/>
                    </a:moveTo>
                    <a:cubicBezTo>
                      <a:pt x="0" y="384"/>
                      <a:pt x="0" y="384"/>
                      <a:pt x="0" y="384"/>
                    </a:cubicBezTo>
                    <a:cubicBezTo>
                      <a:pt x="71" y="384"/>
                      <a:pt x="128" y="441"/>
                      <a:pt x="128" y="512"/>
                    </a:cubicBezTo>
                    <a:cubicBezTo>
                      <a:pt x="896" y="512"/>
                      <a:pt x="896" y="512"/>
                      <a:pt x="896" y="512"/>
                    </a:cubicBezTo>
                    <a:cubicBezTo>
                      <a:pt x="896" y="0"/>
                      <a:pt x="896" y="0"/>
                      <a:pt x="896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71"/>
                      <a:pt x="71" y="128"/>
                      <a:pt x="0" y="128"/>
                    </a:cubicBezTo>
                    <a:close/>
                    <a:moveTo>
                      <a:pt x="160" y="256"/>
                    </a:moveTo>
                    <a:cubicBezTo>
                      <a:pt x="160" y="274"/>
                      <a:pt x="146" y="288"/>
                      <a:pt x="128" y="288"/>
                    </a:cubicBezTo>
                    <a:cubicBezTo>
                      <a:pt x="110" y="288"/>
                      <a:pt x="96" y="274"/>
                      <a:pt x="96" y="256"/>
                    </a:cubicBezTo>
                    <a:cubicBezTo>
                      <a:pt x="96" y="238"/>
                      <a:pt x="110" y="224"/>
                      <a:pt x="128" y="224"/>
                    </a:cubicBezTo>
                    <a:cubicBezTo>
                      <a:pt x="146" y="224"/>
                      <a:pt x="160" y="238"/>
                      <a:pt x="160" y="256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95" name="Freeform 104"/>
              <p:cNvSpPr>
                <a:spLocks noEditPoints="1"/>
              </p:cNvSpPr>
              <p:nvPr/>
            </p:nvSpPr>
            <p:spPr bwMode="auto">
              <a:xfrm>
                <a:off x="-556980" y="4753271"/>
                <a:ext cx="212580" cy="114591"/>
              </a:xfrm>
              <a:custGeom>
                <a:avLst/>
                <a:gdLst>
                  <a:gd name="T0" fmla="*/ 212580 w 832"/>
                  <a:gd name="T1" fmla="*/ 114591 h 448"/>
                  <a:gd name="T2" fmla="*/ 31938 w 832"/>
                  <a:gd name="T3" fmla="*/ 114591 h 448"/>
                  <a:gd name="T4" fmla="*/ 31172 w 832"/>
                  <a:gd name="T5" fmla="*/ 111522 h 448"/>
                  <a:gd name="T6" fmla="*/ 3066 w 832"/>
                  <a:gd name="T7" fmla="*/ 83385 h 448"/>
                  <a:gd name="T8" fmla="*/ 0 w 832"/>
                  <a:gd name="T9" fmla="*/ 82618 h 448"/>
                  <a:gd name="T10" fmla="*/ 0 w 832"/>
                  <a:gd name="T11" fmla="*/ 31973 h 448"/>
                  <a:gd name="T12" fmla="*/ 3066 w 832"/>
                  <a:gd name="T13" fmla="*/ 31206 h 448"/>
                  <a:gd name="T14" fmla="*/ 31172 w 832"/>
                  <a:gd name="T15" fmla="*/ 3069 h 448"/>
                  <a:gd name="T16" fmla="*/ 31938 w 832"/>
                  <a:gd name="T17" fmla="*/ 0 h 448"/>
                  <a:gd name="T18" fmla="*/ 212580 w 832"/>
                  <a:gd name="T19" fmla="*/ 0 h 448"/>
                  <a:gd name="T20" fmla="*/ 212580 w 832"/>
                  <a:gd name="T21" fmla="*/ 114591 h 448"/>
                  <a:gd name="T22" fmla="*/ 38070 w 832"/>
                  <a:gd name="T23" fmla="*/ 106406 h 448"/>
                  <a:gd name="T24" fmla="*/ 204404 w 832"/>
                  <a:gd name="T25" fmla="*/ 106406 h 448"/>
                  <a:gd name="T26" fmla="*/ 204404 w 832"/>
                  <a:gd name="T27" fmla="*/ 8185 h 448"/>
                  <a:gd name="T28" fmla="*/ 38070 w 832"/>
                  <a:gd name="T29" fmla="*/ 8185 h 448"/>
                  <a:gd name="T30" fmla="*/ 8176 w 832"/>
                  <a:gd name="T31" fmla="*/ 38112 h 448"/>
                  <a:gd name="T32" fmla="*/ 8176 w 832"/>
                  <a:gd name="T33" fmla="*/ 76479 h 448"/>
                  <a:gd name="T34" fmla="*/ 38070 w 832"/>
                  <a:gd name="T35" fmla="*/ 106406 h 44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832" h="448">
                    <a:moveTo>
                      <a:pt x="832" y="448"/>
                    </a:move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22" y="436"/>
                      <a:pt x="122" y="436"/>
                      <a:pt x="122" y="436"/>
                    </a:cubicBezTo>
                    <a:cubicBezTo>
                      <a:pt x="107" y="383"/>
                      <a:pt x="65" y="341"/>
                      <a:pt x="12" y="326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12" y="122"/>
                      <a:pt x="12" y="122"/>
                      <a:pt x="12" y="122"/>
                    </a:cubicBezTo>
                    <a:cubicBezTo>
                      <a:pt x="65" y="107"/>
                      <a:pt x="107" y="65"/>
                      <a:pt x="122" y="12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832" y="0"/>
                      <a:pt x="832" y="0"/>
                      <a:pt x="832" y="0"/>
                    </a:cubicBezTo>
                    <a:lnTo>
                      <a:pt x="832" y="448"/>
                    </a:lnTo>
                    <a:close/>
                    <a:moveTo>
                      <a:pt x="149" y="416"/>
                    </a:moveTo>
                    <a:cubicBezTo>
                      <a:pt x="800" y="416"/>
                      <a:pt x="800" y="416"/>
                      <a:pt x="800" y="416"/>
                    </a:cubicBezTo>
                    <a:cubicBezTo>
                      <a:pt x="800" y="32"/>
                      <a:pt x="800" y="32"/>
                      <a:pt x="800" y="32"/>
                    </a:cubicBezTo>
                    <a:cubicBezTo>
                      <a:pt x="149" y="32"/>
                      <a:pt x="149" y="32"/>
                      <a:pt x="149" y="32"/>
                    </a:cubicBezTo>
                    <a:cubicBezTo>
                      <a:pt x="130" y="86"/>
                      <a:pt x="86" y="130"/>
                      <a:pt x="32" y="149"/>
                    </a:cubicBezTo>
                    <a:cubicBezTo>
                      <a:pt x="32" y="299"/>
                      <a:pt x="32" y="299"/>
                      <a:pt x="32" y="299"/>
                    </a:cubicBezTo>
                    <a:cubicBezTo>
                      <a:pt x="86" y="318"/>
                      <a:pt x="130" y="362"/>
                      <a:pt x="149" y="4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96" name="Rectangle 105"/>
              <p:cNvSpPr>
                <a:spLocks noChangeArrowheads="1"/>
              </p:cNvSpPr>
              <p:nvPr/>
            </p:nvSpPr>
            <p:spPr bwMode="auto">
              <a:xfrm>
                <a:off x="-483285" y="4806315"/>
                <a:ext cx="97989" cy="8503"/>
              </a:xfrm>
              <a:prstGeom prst="rect">
                <a:avLst/>
              </a:prstGeom>
              <a:solidFill>
                <a:srgbClr val="DB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97" name="Rectangle 106"/>
              <p:cNvSpPr>
                <a:spLocks noChangeArrowheads="1"/>
              </p:cNvSpPr>
              <p:nvPr/>
            </p:nvSpPr>
            <p:spPr bwMode="auto">
              <a:xfrm>
                <a:off x="-483285" y="4822917"/>
                <a:ext cx="65191" cy="8098"/>
              </a:xfrm>
              <a:prstGeom prst="rect">
                <a:avLst/>
              </a:prstGeom>
              <a:solidFill>
                <a:srgbClr val="DB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98" name="Rectangle 107"/>
              <p:cNvSpPr>
                <a:spLocks noChangeArrowheads="1"/>
              </p:cNvSpPr>
              <p:nvPr/>
            </p:nvSpPr>
            <p:spPr bwMode="auto">
              <a:xfrm>
                <a:off x="-483285" y="4790119"/>
                <a:ext cx="97989" cy="8098"/>
              </a:xfrm>
              <a:prstGeom prst="rect">
                <a:avLst/>
              </a:prstGeom>
              <a:solidFill>
                <a:srgbClr val="DB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99" name="Oval 108"/>
              <p:cNvSpPr>
                <a:spLocks noChangeArrowheads="1"/>
              </p:cNvSpPr>
              <p:nvPr/>
            </p:nvSpPr>
            <p:spPr bwMode="auto">
              <a:xfrm>
                <a:off x="-663068" y="4598189"/>
                <a:ext cx="424756" cy="424756"/>
              </a:xfrm>
              <a:prstGeom prst="ellipse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00" name="Freeform 109"/>
              <p:cNvSpPr>
                <a:spLocks noEditPoints="1"/>
              </p:cNvSpPr>
              <p:nvPr/>
            </p:nvSpPr>
            <p:spPr bwMode="auto">
              <a:xfrm>
                <a:off x="-565078" y="4745173"/>
                <a:ext cx="228777" cy="130787"/>
              </a:xfrm>
              <a:custGeom>
                <a:avLst/>
                <a:gdLst>
                  <a:gd name="T0" fmla="*/ 0 w 896"/>
                  <a:gd name="T1" fmla="*/ 32697 h 512"/>
                  <a:gd name="T2" fmla="*/ 0 w 896"/>
                  <a:gd name="T3" fmla="*/ 98090 h 512"/>
                  <a:gd name="T4" fmla="*/ 32682 w 896"/>
                  <a:gd name="T5" fmla="*/ 130787 h 512"/>
                  <a:gd name="T6" fmla="*/ 228777 w 896"/>
                  <a:gd name="T7" fmla="*/ 130787 h 512"/>
                  <a:gd name="T8" fmla="*/ 228777 w 896"/>
                  <a:gd name="T9" fmla="*/ 0 h 512"/>
                  <a:gd name="T10" fmla="*/ 32682 w 896"/>
                  <a:gd name="T11" fmla="*/ 0 h 512"/>
                  <a:gd name="T12" fmla="*/ 0 w 896"/>
                  <a:gd name="T13" fmla="*/ 32697 h 512"/>
                  <a:gd name="T14" fmla="*/ 40853 w 896"/>
                  <a:gd name="T15" fmla="*/ 65394 h 512"/>
                  <a:gd name="T16" fmla="*/ 32682 w 896"/>
                  <a:gd name="T17" fmla="*/ 73568 h 512"/>
                  <a:gd name="T18" fmla="*/ 24512 w 896"/>
                  <a:gd name="T19" fmla="*/ 65394 h 512"/>
                  <a:gd name="T20" fmla="*/ 32682 w 896"/>
                  <a:gd name="T21" fmla="*/ 57219 h 512"/>
                  <a:gd name="T22" fmla="*/ 40853 w 896"/>
                  <a:gd name="T23" fmla="*/ 65394 h 51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96" h="512">
                    <a:moveTo>
                      <a:pt x="0" y="128"/>
                    </a:moveTo>
                    <a:cubicBezTo>
                      <a:pt x="0" y="384"/>
                      <a:pt x="0" y="384"/>
                      <a:pt x="0" y="384"/>
                    </a:cubicBezTo>
                    <a:cubicBezTo>
                      <a:pt x="71" y="384"/>
                      <a:pt x="128" y="441"/>
                      <a:pt x="128" y="512"/>
                    </a:cubicBezTo>
                    <a:cubicBezTo>
                      <a:pt x="896" y="512"/>
                      <a:pt x="896" y="512"/>
                      <a:pt x="896" y="512"/>
                    </a:cubicBezTo>
                    <a:cubicBezTo>
                      <a:pt x="896" y="0"/>
                      <a:pt x="896" y="0"/>
                      <a:pt x="896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71"/>
                      <a:pt x="71" y="128"/>
                      <a:pt x="0" y="128"/>
                    </a:cubicBezTo>
                    <a:close/>
                    <a:moveTo>
                      <a:pt x="160" y="256"/>
                    </a:moveTo>
                    <a:cubicBezTo>
                      <a:pt x="160" y="274"/>
                      <a:pt x="146" y="288"/>
                      <a:pt x="128" y="288"/>
                    </a:cubicBezTo>
                    <a:cubicBezTo>
                      <a:pt x="110" y="288"/>
                      <a:pt x="96" y="274"/>
                      <a:pt x="96" y="256"/>
                    </a:cubicBezTo>
                    <a:cubicBezTo>
                      <a:pt x="96" y="238"/>
                      <a:pt x="110" y="224"/>
                      <a:pt x="128" y="224"/>
                    </a:cubicBezTo>
                    <a:cubicBezTo>
                      <a:pt x="146" y="224"/>
                      <a:pt x="160" y="238"/>
                      <a:pt x="160" y="256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01" name="Freeform 110"/>
              <p:cNvSpPr>
                <a:spLocks noEditPoints="1"/>
              </p:cNvSpPr>
              <p:nvPr/>
            </p:nvSpPr>
            <p:spPr bwMode="auto">
              <a:xfrm>
                <a:off x="-556980" y="4753271"/>
                <a:ext cx="212580" cy="114591"/>
              </a:xfrm>
              <a:custGeom>
                <a:avLst/>
                <a:gdLst>
                  <a:gd name="T0" fmla="*/ 212580 w 832"/>
                  <a:gd name="T1" fmla="*/ 114591 h 448"/>
                  <a:gd name="T2" fmla="*/ 31938 w 832"/>
                  <a:gd name="T3" fmla="*/ 114591 h 448"/>
                  <a:gd name="T4" fmla="*/ 31172 w 832"/>
                  <a:gd name="T5" fmla="*/ 111522 h 448"/>
                  <a:gd name="T6" fmla="*/ 3066 w 832"/>
                  <a:gd name="T7" fmla="*/ 83385 h 448"/>
                  <a:gd name="T8" fmla="*/ 0 w 832"/>
                  <a:gd name="T9" fmla="*/ 82618 h 448"/>
                  <a:gd name="T10" fmla="*/ 0 w 832"/>
                  <a:gd name="T11" fmla="*/ 31973 h 448"/>
                  <a:gd name="T12" fmla="*/ 3066 w 832"/>
                  <a:gd name="T13" fmla="*/ 31206 h 448"/>
                  <a:gd name="T14" fmla="*/ 31172 w 832"/>
                  <a:gd name="T15" fmla="*/ 3069 h 448"/>
                  <a:gd name="T16" fmla="*/ 31938 w 832"/>
                  <a:gd name="T17" fmla="*/ 0 h 448"/>
                  <a:gd name="T18" fmla="*/ 212580 w 832"/>
                  <a:gd name="T19" fmla="*/ 0 h 448"/>
                  <a:gd name="T20" fmla="*/ 212580 w 832"/>
                  <a:gd name="T21" fmla="*/ 114591 h 448"/>
                  <a:gd name="T22" fmla="*/ 38070 w 832"/>
                  <a:gd name="T23" fmla="*/ 106406 h 448"/>
                  <a:gd name="T24" fmla="*/ 204404 w 832"/>
                  <a:gd name="T25" fmla="*/ 106406 h 448"/>
                  <a:gd name="T26" fmla="*/ 204404 w 832"/>
                  <a:gd name="T27" fmla="*/ 8185 h 448"/>
                  <a:gd name="T28" fmla="*/ 38070 w 832"/>
                  <a:gd name="T29" fmla="*/ 8185 h 448"/>
                  <a:gd name="T30" fmla="*/ 8176 w 832"/>
                  <a:gd name="T31" fmla="*/ 38112 h 448"/>
                  <a:gd name="T32" fmla="*/ 8176 w 832"/>
                  <a:gd name="T33" fmla="*/ 76479 h 448"/>
                  <a:gd name="T34" fmla="*/ 38070 w 832"/>
                  <a:gd name="T35" fmla="*/ 106406 h 44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832" h="448">
                    <a:moveTo>
                      <a:pt x="832" y="448"/>
                    </a:move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22" y="436"/>
                      <a:pt x="122" y="436"/>
                      <a:pt x="122" y="436"/>
                    </a:cubicBezTo>
                    <a:cubicBezTo>
                      <a:pt x="107" y="383"/>
                      <a:pt x="65" y="341"/>
                      <a:pt x="12" y="326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12" y="122"/>
                      <a:pt x="12" y="122"/>
                      <a:pt x="12" y="122"/>
                    </a:cubicBezTo>
                    <a:cubicBezTo>
                      <a:pt x="65" y="107"/>
                      <a:pt x="107" y="65"/>
                      <a:pt x="122" y="12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832" y="0"/>
                      <a:pt x="832" y="0"/>
                      <a:pt x="832" y="0"/>
                    </a:cubicBezTo>
                    <a:lnTo>
                      <a:pt x="832" y="448"/>
                    </a:lnTo>
                    <a:close/>
                    <a:moveTo>
                      <a:pt x="149" y="416"/>
                    </a:moveTo>
                    <a:cubicBezTo>
                      <a:pt x="800" y="416"/>
                      <a:pt x="800" y="416"/>
                      <a:pt x="800" y="416"/>
                    </a:cubicBezTo>
                    <a:cubicBezTo>
                      <a:pt x="800" y="32"/>
                      <a:pt x="800" y="32"/>
                      <a:pt x="800" y="32"/>
                    </a:cubicBezTo>
                    <a:cubicBezTo>
                      <a:pt x="149" y="32"/>
                      <a:pt x="149" y="32"/>
                      <a:pt x="149" y="32"/>
                    </a:cubicBezTo>
                    <a:cubicBezTo>
                      <a:pt x="130" y="86"/>
                      <a:pt x="86" y="130"/>
                      <a:pt x="32" y="149"/>
                    </a:cubicBezTo>
                    <a:cubicBezTo>
                      <a:pt x="32" y="299"/>
                      <a:pt x="32" y="299"/>
                      <a:pt x="32" y="299"/>
                    </a:cubicBezTo>
                    <a:cubicBezTo>
                      <a:pt x="86" y="318"/>
                      <a:pt x="130" y="362"/>
                      <a:pt x="149" y="4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02" name="Rectangle 111"/>
              <p:cNvSpPr>
                <a:spLocks noChangeArrowheads="1"/>
              </p:cNvSpPr>
              <p:nvPr/>
            </p:nvSpPr>
            <p:spPr bwMode="auto">
              <a:xfrm>
                <a:off x="-483285" y="4806315"/>
                <a:ext cx="97989" cy="8503"/>
              </a:xfrm>
              <a:prstGeom prst="rect">
                <a:avLst/>
              </a:prstGeom>
              <a:solidFill>
                <a:srgbClr val="DB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03" name="Rectangle 112"/>
              <p:cNvSpPr>
                <a:spLocks noChangeArrowheads="1"/>
              </p:cNvSpPr>
              <p:nvPr/>
            </p:nvSpPr>
            <p:spPr bwMode="auto">
              <a:xfrm>
                <a:off x="-483285" y="4822917"/>
                <a:ext cx="65191" cy="8098"/>
              </a:xfrm>
              <a:prstGeom prst="rect">
                <a:avLst/>
              </a:prstGeom>
              <a:solidFill>
                <a:srgbClr val="DB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04" name="Rectangle 113"/>
              <p:cNvSpPr>
                <a:spLocks noChangeArrowheads="1"/>
              </p:cNvSpPr>
              <p:nvPr/>
            </p:nvSpPr>
            <p:spPr bwMode="auto">
              <a:xfrm>
                <a:off x="-483285" y="4790119"/>
                <a:ext cx="97989" cy="8098"/>
              </a:xfrm>
              <a:prstGeom prst="rect">
                <a:avLst/>
              </a:prstGeom>
              <a:solidFill>
                <a:srgbClr val="DB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805" name="Freeform 114"/>
              <p:cNvSpPr/>
              <p:nvPr/>
            </p:nvSpPr>
            <p:spPr bwMode="auto">
              <a:xfrm>
                <a:off x="-532280" y="4745173"/>
                <a:ext cx="293968" cy="269673"/>
              </a:xfrm>
              <a:custGeom>
                <a:avLst/>
                <a:gdLst>
                  <a:gd name="T0" fmla="*/ 291927 w 1152"/>
                  <a:gd name="T1" fmla="*/ 95674 h 1057"/>
                  <a:gd name="T2" fmla="*/ 195979 w 1152"/>
                  <a:gd name="T3" fmla="*/ 0 h 1057"/>
                  <a:gd name="T4" fmla="*/ 195979 w 1152"/>
                  <a:gd name="T5" fmla="*/ 97970 h 1057"/>
                  <a:gd name="T6" fmla="*/ 195979 w 1152"/>
                  <a:gd name="T7" fmla="*/ 130627 h 1057"/>
                  <a:gd name="T8" fmla="*/ 0 w 1152"/>
                  <a:gd name="T9" fmla="*/ 130627 h 1057"/>
                  <a:gd name="T10" fmla="*/ 139073 w 1152"/>
                  <a:gd name="T11" fmla="*/ 269673 h 1057"/>
                  <a:gd name="T12" fmla="*/ 291416 w 1152"/>
                  <a:gd name="T13" fmla="*/ 97970 h 1057"/>
                  <a:gd name="T14" fmla="*/ 293968 w 1152"/>
                  <a:gd name="T15" fmla="*/ 97970 h 1057"/>
                  <a:gd name="T16" fmla="*/ 291927 w 1152"/>
                  <a:gd name="T17" fmla="*/ 95674 h 10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152" h="1057">
                    <a:moveTo>
                      <a:pt x="1144" y="375"/>
                    </a:moveTo>
                    <a:cubicBezTo>
                      <a:pt x="768" y="0"/>
                      <a:pt x="768" y="0"/>
                      <a:pt x="768" y="0"/>
                    </a:cubicBezTo>
                    <a:cubicBezTo>
                      <a:pt x="768" y="384"/>
                      <a:pt x="768" y="384"/>
                      <a:pt x="768" y="384"/>
                    </a:cubicBezTo>
                    <a:cubicBezTo>
                      <a:pt x="768" y="512"/>
                      <a:pt x="768" y="512"/>
                      <a:pt x="768" y="512"/>
                    </a:cubicBezTo>
                    <a:cubicBezTo>
                      <a:pt x="0" y="512"/>
                      <a:pt x="0" y="512"/>
                      <a:pt x="0" y="512"/>
                    </a:cubicBezTo>
                    <a:cubicBezTo>
                      <a:pt x="545" y="1057"/>
                      <a:pt x="545" y="1057"/>
                      <a:pt x="545" y="1057"/>
                    </a:cubicBezTo>
                    <a:cubicBezTo>
                      <a:pt x="855" y="970"/>
                      <a:pt x="1092" y="708"/>
                      <a:pt x="1142" y="384"/>
                    </a:cubicBezTo>
                    <a:cubicBezTo>
                      <a:pt x="1152" y="384"/>
                      <a:pt x="1152" y="384"/>
                      <a:pt x="1152" y="384"/>
                    </a:cubicBezTo>
                    <a:lnTo>
                      <a:pt x="1144" y="375"/>
                    </a:lnTo>
                    <a:close/>
                  </a:path>
                </a:pathLst>
              </a:custGeom>
              <a:solidFill>
                <a:srgbClr val="D89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06" name="Freeform 115"/>
              <p:cNvSpPr/>
              <p:nvPr/>
            </p:nvSpPr>
            <p:spPr bwMode="auto">
              <a:xfrm>
                <a:off x="-565078" y="4843162"/>
                <a:ext cx="32798" cy="32798"/>
              </a:xfrm>
              <a:custGeom>
                <a:avLst/>
                <a:gdLst>
                  <a:gd name="T0" fmla="*/ 0 w 128"/>
                  <a:gd name="T1" fmla="*/ 0 h 128"/>
                  <a:gd name="T2" fmla="*/ 32798 w 128"/>
                  <a:gd name="T3" fmla="*/ 32798 h 128"/>
                  <a:gd name="T4" fmla="*/ 0 w 128"/>
                  <a:gd name="T5" fmla="*/ 0 h 12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8" h="128">
                    <a:moveTo>
                      <a:pt x="0" y="0"/>
                    </a:move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57"/>
                      <a:pt x="71" y="0"/>
                      <a:pt x="0" y="0"/>
                    </a:cubicBezTo>
                    <a:close/>
                  </a:path>
                </a:pathLst>
              </a:custGeom>
              <a:solidFill>
                <a:srgbClr val="D89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77" name="组合 573"/>
            <p:cNvGrpSpPr/>
            <p:nvPr/>
          </p:nvGrpSpPr>
          <p:grpSpPr bwMode="auto">
            <a:xfrm>
              <a:off x="3994648" y="5501307"/>
              <a:ext cx="424756" cy="424756"/>
              <a:chOff x="-2492878" y="5055743"/>
              <a:chExt cx="424756" cy="424756"/>
            </a:xfrm>
          </p:grpSpPr>
          <p:sp>
            <p:nvSpPr>
              <p:cNvPr id="18782" name="Oval 116"/>
              <p:cNvSpPr>
                <a:spLocks noChangeArrowheads="1"/>
              </p:cNvSpPr>
              <p:nvPr/>
            </p:nvSpPr>
            <p:spPr bwMode="auto">
              <a:xfrm>
                <a:off x="-2492878" y="5055743"/>
                <a:ext cx="424756" cy="424756"/>
              </a:xfrm>
              <a:prstGeom prst="ellipse">
                <a:avLst/>
              </a:pr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83" name="Freeform 117"/>
              <p:cNvSpPr/>
              <p:nvPr/>
            </p:nvSpPr>
            <p:spPr bwMode="auto">
              <a:xfrm>
                <a:off x="-2382741" y="5358619"/>
                <a:ext cx="204482" cy="8098"/>
              </a:xfrm>
              <a:custGeom>
                <a:avLst/>
                <a:gdLst>
                  <a:gd name="T0" fmla="*/ 200392 w 800"/>
                  <a:gd name="T1" fmla="*/ 8098 h 32"/>
                  <a:gd name="T2" fmla="*/ 4090 w 800"/>
                  <a:gd name="T3" fmla="*/ 8098 h 32"/>
                  <a:gd name="T4" fmla="*/ 0 w 800"/>
                  <a:gd name="T5" fmla="*/ 4049 h 32"/>
                  <a:gd name="T6" fmla="*/ 4090 w 800"/>
                  <a:gd name="T7" fmla="*/ 0 h 32"/>
                  <a:gd name="T8" fmla="*/ 200392 w 800"/>
                  <a:gd name="T9" fmla="*/ 0 h 32"/>
                  <a:gd name="T10" fmla="*/ 204482 w 800"/>
                  <a:gd name="T11" fmla="*/ 4049 h 32"/>
                  <a:gd name="T12" fmla="*/ 200392 w 800"/>
                  <a:gd name="T13" fmla="*/ 8098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00" h="32">
                    <a:moveTo>
                      <a:pt x="784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784" y="0"/>
                      <a:pt x="784" y="0"/>
                      <a:pt x="784" y="0"/>
                    </a:cubicBezTo>
                    <a:cubicBezTo>
                      <a:pt x="793" y="0"/>
                      <a:pt x="800" y="7"/>
                      <a:pt x="800" y="16"/>
                    </a:cubicBezTo>
                    <a:cubicBezTo>
                      <a:pt x="800" y="25"/>
                      <a:pt x="793" y="32"/>
                      <a:pt x="784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84" name="Rectangle 118"/>
              <p:cNvSpPr>
                <a:spLocks noChangeArrowheads="1"/>
              </p:cNvSpPr>
              <p:nvPr/>
            </p:nvSpPr>
            <p:spPr bwMode="auto">
              <a:xfrm>
                <a:off x="-2284752" y="5329870"/>
                <a:ext cx="8503" cy="3279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85" name="Freeform 119"/>
              <p:cNvSpPr/>
              <p:nvPr/>
            </p:nvSpPr>
            <p:spPr bwMode="auto">
              <a:xfrm>
                <a:off x="-2387195" y="5156971"/>
                <a:ext cx="213390" cy="159941"/>
              </a:xfrm>
              <a:custGeom>
                <a:avLst/>
                <a:gdLst>
                  <a:gd name="T0" fmla="*/ 93422 w 836"/>
                  <a:gd name="T1" fmla="*/ 13265 h 627"/>
                  <a:gd name="T2" fmla="*/ 80149 w 836"/>
                  <a:gd name="T3" fmla="*/ 0 h 627"/>
                  <a:gd name="T4" fmla="*/ 26801 w 836"/>
                  <a:gd name="T5" fmla="*/ 0 h 627"/>
                  <a:gd name="T6" fmla="*/ 13273 w 836"/>
                  <a:gd name="T7" fmla="*/ 13265 h 627"/>
                  <a:gd name="T8" fmla="*/ 0 w 836"/>
                  <a:gd name="T9" fmla="*/ 13265 h 627"/>
                  <a:gd name="T10" fmla="*/ 0 w 836"/>
                  <a:gd name="T11" fmla="*/ 159941 h 627"/>
                  <a:gd name="T12" fmla="*/ 213390 w 836"/>
                  <a:gd name="T13" fmla="*/ 159941 h 627"/>
                  <a:gd name="T14" fmla="*/ 213390 w 836"/>
                  <a:gd name="T15" fmla="*/ 13265 h 627"/>
                  <a:gd name="T16" fmla="*/ 93422 w 836"/>
                  <a:gd name="T17" fmla="*/ 13265 h 6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36" h="627">
                    <a:moveTo>
                      <a:pt x="366" y="52"/>
                    </a:moveTo>
                    <a:cubicBezTo>
                      <a:pt x="366" y="23"/>
                      <a:pt x="342" y="0"/>
                      <a:pt x="314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76" y="0"/>
                      <a:pt x="52" y="23"/>
                      <a:pt x="52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627"/>
                      <a:pt x="0" y="627"/>
                      <a:pt x="0" y="627"/>
                    </a:cubicBezTo>
                    <a:cubicBezTo>
                      <a:pt x="836" y="627"/>
                      <a:pt x="836" y="627"/>
                      <a:pt x="836" y="627"/>
                    </a:cubicBezTo>
                    <a:cubicBezTo>
                      <a:pt x="836" y="52"/>
                      <a:pt x="836" y="52"/>
                      <a:pt x="836" y="52"/>
                    </a:cubicBezTo>
                    <a:lnTo>
                      <a:pt x="366" y="52"/>
                    </a:lnTo>
                    <a:close/>
                  </a:path>
                </a:pathLst>
              </a:custGeom>
              <a:solidFill>
                <a:srgbClr val="EA9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86" name="Freeform 120"/>
              <p:cNvSpPr/>
              <p:nvPr/>
            </p:nvSpPr>
            <p:spPr bwMode="auto">
              <a:xfrm>
                <a:off x="-2378287" y="5182481"/>
                <a:ext cx="200838" cy="139696"/>
              </a:xfrm>
              <a:custGeom>
                <a:avLst/>
                <a:gdLst>
                  <a:gd name="T0" fmla="*/ 200838 w 496"/>
                  <a:gd name="T1" fmla="*/ 137267 h 345"/>
                  <a:gd name="T2" fmla="*/ 1620 w 496"/>
                  <a:gd name="T3" fmla="*/ 139696 h 345"/>
                  <a:gd name="T4" fmla="*/ 0 w 496"/>
                  <a:gd name="T5" fmla="*/ 2429 h 345"/>
                  <a:gd name="T6" fmla="*/ 198813 w 496"/>
                  <a:gd name="T7" fmla="*/ 0 h 345"/>
                  <a:gd name="T8" fmla="*/ 200838 w 496"/>
                  <a:gd name="T9" fmla="*/ 137267 h 3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6" h="345">
                    <a:moveTo>
                      <a:pt x="496" y="339"/>
                    </a:moveTo>
                    <a:lnTo>
                      <a:pt x="4" y="345"/>
                    </a:lnTo>
                    <a:lnTo>
                      <a:pt x="0" y="6"/>
                    </a:lnTo>
                    <a:lnTo>
                      <a:pt x="491" y="0"/>
                    </a:lnTo>
                    <a:lnTo>
                      <a:pt x="496" y="339"/>
                    </a:lnTo>
                    <a:close/>
                  </a:path>
                </a:pathLst>
              </a:custGeom>
              <a:solidFill>
                <a:srgbClr val="959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87" name="Freeform 121"/>
              <p:cNvSpPr/>
              <p:nvPr/>
            </p:nvSpPr>
            <p:spPr bwMode="auto">
              <a:xfrm>
                <a:off x="-2372213" y="5178837"/>
                <a:ext cx="190310" cy="138076"/>
              </a:xfrm>
              <a:custGeom>
                <a:avLst/>
                <a:gdLst>
                  <a:gd name="T0" fmla="*/ 189905 w 470"/>
                  <a:gd name="T1" fmla="*/ 138076 h 341"/>
                  <a:gd name="T2" fmla="*/ 0 w 470"/>
                  <a:gd name="T3" fmla="*/ 137266 h 341"/>
                  <a:gd name="T4" fmla="*/ 405 w 470"/>
                  <a:gd name="T5" fmla="*/ 0 h 341"/>
                  <a:gd name="T6" fmla="*/ 190310 w 470"/>
                  <a:gd name="T7" fmla="*/ 810 h 341"/>
                  <a:gd name="T8" fmla="*/ 189905 w 470"/>
                  <a:gd name="T9" fmla="*/ 138076 h 3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0" h="341">
                    <a:moveTo>
                      <a:pt x="469" y="341"/>
                    </a:moveTo>
                    <a:lnTo>
                      <a:pt x="0" y="339"/>
                    </a:lnTo>
                    <a:lnTo>
                      <a:pt x="1" y="0"/>
                    </a:lnTo>
                    <a:lnTo>
                      <a:pt x="470" y="2"/>
                    </a:lnTo>
                    <a:lnTo>
                      <a:pt x="469" y="341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88" name="Freeform 122"/>
              <p:cNvSpPr/>
              <p:nvPr/>
            </p:nvSpPr>
            <p:spPr bwMode="auto">
              <a:xfrm>
                <a:off x="-2375858" y="5190984"/>
                <a:ext cx="190715" cy="137671"/>
              </a:xfrm>
              <a:custGeom>
                <a:avLst/>
                <a:gdLst>
                  <a:gd name="T0" fmla="*/ 190715 w 471"/>
                  <a:gd name="T1" fmla="*/ 136861 h 340"/>
                  <a:gd name="T2" fmla="*/ 810 w 471"/>
                  <a:gd name="T3" fmla="*/ 137671 h 340"/>
                  <a:gd name="T4" fmla="*/ 0 w 471"/>
                  <a:gd name="T5" fmla="*/ 0 h 340"/>
                  <a:gd name="T6" fmla="*/ 189905 w 471"/>
                  <a:gd name="T7" fmla="*/ 0 h 340"/>
                  <a:gd name="T8" fmla="*/ 190715 w 471"/>
                  <a:gd name="T9" fmla="*/ 136861 h 3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1" h="340">
                    <a:moveTo>
                      <a:pt x="471" y="338"/>
                    </a:moveTo>
                    <a:lnTo>
                      <a:pt x="2" y="340"/>
                    </a:lnTo>
                    <a:lnTo>
                      <a:pt x="0" y="0"/>
                    </a:lnTo>
                    <a:lnTo>
                      <a:pt x="469" y="0"/>
                    </a:lnTo>
                    <a:lnTo>
                      <a:pt x="471" y="3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89" name="Freeform 123"/>
              <p:cNvSpPr/>
              <p:nvPr/>
            </p:nvSpPr>
            <p:spPr bwMode="auto">
              <a:xfrm>
                <a:off x="-2394889" y="5203132"/>
                <a:ext cx="228777" cy="126738"/>
              </a:xfrm>
              <a:custGeom>
                <a:avLst/>
                <a:gdLst>
                  <a:gd name="T0" fmla="*/ 7693 w 565"/>
                  <a:gd name="T1" fmla="*/ 126738 h 313"/>
                  <a:gd name="T2" fmla="*/ 0 w 565"/>
                  <a:gd name="T3" fmla="*/ 0 h 313"/>
                  <a:gd name="T4" fmla="*/ 228777 w 565"/>
                  <a:gd name="T5" fmla="*/ 0 h 313"/>
                  <a:gd name="T6" fmla="*/ 221084 w 565"/>
                  <a:gd name="T7" fmla="*/ 126738 h 313"/>
                  <a:gd name="T8" fmla="*/ 7693 w 565"/>
                  <a:gd name="T9" fmla="*/ 126738 h 3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5" h="313">
                    <a:moveTo>
                      <a:pt x="19" y="313"/>
                    </a:moveTo>
                    <a:lnTo>
                      <a:pt x="0" y="0"/>
                    </a:lnTo>
                    <a:lnTo>
                      <a:pt x="565" y="0"/>
                    </a:lnTo>
                    <a:lnTo>
                      <a:pt x="546" y="313"/>
                    </a:lnTo>
                    <a:lnTo>
                      <a:pt x="19" y="313"/>
                    </a:lnTo>
                    <a:close/>
                  </a:path>
                </a:pathLst>
              </a:custGeom>
              <a:solidFill>
                <a:srgbClr val="F2BB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90" name="Oval 124"/>
              <p:cNvSpPr>
                <a:spLocks noChangeArrowheads="1"/>
              </p:cNvSpPr>
              <p:nvPr/>
            </p:nvSpPr>
            <p:spPr bwMode="auto">
              <a:xfrm>
                <a:off x="-2296899" y="5346472"/>
                <a:ext cx="32798" cy="32393"/>
              </a:xfrm>
              <a:prstGeom prst="ellipse">
                <a:avLst/>
              </a:pr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91" name="Freeform 125"/>
              <p:cNvSpPr/>
              <p:nvPr/>
            </p:nvSpPr>
            <p:spPr bwMode="auto">
              <a:xfrm>
                <a:off x="-2381526" y="5170334"/>
                <a:ext cx="312999" cy="309760"/>
              </a:xfrm>
              <a:custGeom>
                <a:avLst/>
                <a:gdLst>
                  <a:gd name="T0" fmla="*/ 207560 w 1226"/>
                  <a:gd name="T1" fmla="*/ 0 h 1213"/>
                  <a:gd name="T2" fmla="*/ 207560 w 1226"/>
                  <a:gd name="T3" fmla="*/ 32942 h 1213"/>
                  <a:gd name="T4" fmla="*/ 215219 w 1226"/>
                  <a:gd name="T5" fmla="*/ 32942 h 1213"/>
                  <a:gd name="T6" fmla="*/ 207560 w 1226"/>
                  <a:gd name="T7" fmla="*/ 159860 h 1213"/>
                  <a:gd name="T8" fmla="*/ 104929 w 1226"/>
                  <a:gd name="T9" fmla="*/ 159860 h 1213"/>
                  <a:gd name="T10" fmla="*/ 104929 w 1226"/>
                  <a:gd name="T11" fmla="*/ 176714 h 1213"/>
                  <a:gd name="T12" fmla="*/ 116673 w 1226"/>
                  <a:gd name="T13" fmla="*/ 188461 h 1213"/>
                  <a:gd name="T14" fmla="*/ 198879 w 1226"/>
                  <a:gd name="T15" fmla="*/ 188461 h 1213"/>
                  <a:gd name="T16" fmla="*/ 202964 w 1226"/>
                  <a:gd name="T17" fmla="*/ 192547 h 1213"/>
                  <a:gd name="T18" fmla="*/ 201688 w 1226"/>
                  <a:gd name="T19" fmla="*/ 195611 h 1213"/>
                  <a:gd name="T20" fmla="*/ 198879 w 1226"/>
                  <a:gd name="T21" fmla="*/ 196632 h 1213"/>
                  <a:gd name="T22" fmla="*/ 116673 w 1226"/>
                  <a:gd name="T23" fmla="*/ 196632 h 1213"/>
                  <a:gd name="T24" fmla="*/ 100844 w 1226"/>
                  <a:gd name="T25" fmla="*/ 208890 h 1213"/>
                  <a:gd name="T26" fmla="*/ 85015 w 1226"/>
                  <a:gd name="T27" fmla="*/ 196632 h 1213"/>
                  <a:gd name="T28" fmla="*/ 30891 w 1226"/>
                  <a:gd name="T29" fmla="*/ 196632 h 1213"/>
                  <a:gd name="T30" fmla="*/ 2808 w 1226"/>
                  <a:gd name="T31" fmla="*/ 196632 h 1213"/>
                  <a:gd name="T32" fmla="*/ 0 w 1226"/>
                  <a:gd name="T33" fmla="*/ 195611 h 1213"/>
                  <a:gd name="T34" fmla="*/ 1021 w 1226"/>
                  <a:gd name="T35" fmla="*/ 196632 h 1213"/>
                  <a:gd name="T36" fmla="*/ 114120 w 1226"/>
                  <a:gd name="T37" fmla="*/ 309760 h 1213"/>
                  <a:gd name="T38" fmla="*/ 140671 w 1226"/>
                  <a:gd name="T39" fmla="*/ 306440 h 1213"/>
                  <a:gd name="T40" fmla="*/ 289511 w 1226"/>
                  <a:gd name="T41" fmla="*/ 195611 h 1213"/>
                  <a:gd name="T42" fmla="*/ 312999 w 1226"/>
                  <a:gd name="T43" fmla="*/ 105467 h 1213"/>
                  <a:gd name="T44" fmla="*/ 207560 w 1226"/>
                  <a:gd name="T45" fmla="*/ 0 h 121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26" h="1213">
                    <a:moveTo>
                      <a:pt x="813" y="0"/>
                    </a:moveTo>
                    <a:cubicBezTo>
                      <a:pt x="813" y="129"/>
                      <a:pt x="813" y="129"/>
                      <a:pt x="813" y="129"/>
                    </a:cubicBezTo>
                    <a:cubicBezTo>
                      <a:pt x="843" y="129"/>
                      <a:pt x="843" y="129"/>
                      <a:pt x="843" y="129"/>
                    </a:cubicBezTo>
                    <a:cubicBezTo>
                      <a:pt x="813" y="626"/>
                      <a:pt x="813" y="626"/>
                      <a:pt x="813" y="626"/>
                    </a:cubicBezTo>
                    <a:cubicBezTo>
                      <a:pt x="411" y="626"/>
                      <a:pt x="411" y="626"/>
                      <a:pt x="411" y="626"/>
                    </a:cubicBezTo>
                    <a:cubicBezTo>
                      <a:pt x="411" y="692"/>
                      <a:pt x="411" y="692"/>
                      <a:pt x="411" y="692"/>
                    </a:cubicBezTo>
                    <a:cubicBezTo>
                      <a:pt x="433" y="698"/>
                      <a:pt x="451" y="716"/>
                      <a:pt x="457" y="738"/>
                    </a:cubicBezTo>
                    <a:cubicBezTo>
                      <a:pt x="779" y="738"/>
                      <a:pt x="779" y="738"/>
                      <a:pt x="779" y="738"/>
                    </a:cubicBezTo>
                    <a:cubicBezTo>
                      <a:pt x="788" y="738"/>
                      <a:pt x="795" y="745"/>
                      <a:pt x="795" y="754"/>
                    </a:cubicBezTo>
                    <a:cubicBezTo>
                      <a:pt x="795" y="759"/>
                      <a:pt x="793" y="763"/>
                      <a:pt x="790" y="766"/>
                    </a:cubicBezTo>
                    <a:cubicBezTo>
                      <a:pt x="787" y="768"/>
                      <a:pt x="783" y="770"/>
                      <a:pt x="779" y="770"/>
                    </a:cubicBezTo>
                    <a:cubicBezTo>
                      <a:pt x="457" y="770"/>
                      <a:pt x="457" y="770"/>
                      <a:pt x="457" y="770"/>
                    </a:cubicBezTo>
                    <a:cubicBezTo>
                      <a:pt x="450" y="798"/>
                      <a:pt x="425" y="818"/>
                      <a:pt x="395" y="818"/>
                    </a:cubicBezTo>
                    <a:cubicBezTo>
                      <a:pt x="365" y="818"/>
                      <a:pt x="340" y="798"/>
                      <a:pt x="333" y="770"/>
                    </a:cubicBezTo>
                    <a:cubicBezTo>
                      <a:pt x="121" y="770"/>
                      <a:pt x="121" y="770"/>
                      <a:pt x="121" y="770"/>
                    </a:cubicBezTo>
                    <a:cubicBezTo>
                      <a:pt x="11" y="770"/>
                      <a:pt x="11" y="770"/>
                      <a:pt x="11" y="770"/>
                    </a:cubicBezTo>
                    <a:cubicBezTo>
                      <a:pt x="7" y="770"/>
                      <a:pt x="3" y="768"/>
                      <a:pt x="0" y="766"/>
                    </a:cubicBezTo>
                    <a:cubicBezTo>
                      <a:pt x="4" y="770"/>
                      <a:pt x="4" y="770"/>
                      <a:pt x="4" y="770"/>
                    </a:cubicBezTo>
                    <a:cubicBezTo>
                      <a:pt x="447" y="1213"/>
                      <a:pt x="447" y="1213"/>
                      <a:pt x="447" y="1213"/>
                    </a:cubicBezTo>
                    <a:cubicBezTo>
                      <a:pt x="483" y="1211"/>
                      <a:pt x="517" y="1207"/>
                      <a:pt x="551" y="1200"/>
                    </a:cubicBezTo>
                    <a:cubicBezTo>
                      <a:pt x="805" y="1152"/>
                      <a:pt x="1019" y="988"/>
                      <a:pt x="1134" y="766"/>
                    </a:cubicBezTo>
                    <a:cubicBezTo>
                      <a:pt x="1189" y="659"/>
                      <a:pt x="1222" y="540"/>
                      <a:pt x="1226" y="413"/>
                    </a:cubicBezTo>
                    <a:lnTo>
                      <a:pt x="813" y="0"/>
                    </a:ln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92" name="Freeform 126"/>
              <p:cNvSpPr/>
              <p:nvPr/>
            </p:nvSpPr>
            <p:spPr bwMode="auto">
              <a:xfrm>
                <a:off x="-2387195" y="5329870"/>
                <a:ext cx="102443" cy="28749"/>
              </a:xfrm>
              <a:custGeom>
                <a:avLst/>
                <a:gdLst>
                  <a:gd name="T0" fmla="*/ 90721 w 402"/>
                  <a:gd name="T1" fmla="*/ 28749 h 112"/>
                  <a:gd name="T2" fmla="*/ 102443 w 402"/>
                  <a:gd name="T3" fmla="*/ 16941 h 112"/>
                  <a:gd name="T4" fmla="*/ 102443 w 402"/>
                  <a:gd name="T5" fmla="*/ 0 h 112"/>
                  <a:gd name="T6" fmla="*/ 0 w 402"/>
                  <a:gd name="T7" fmla="*/ 0 h 112"/>
                  <a:gd name="T8" fmla="*/ 28541 w 402"/>
                  <a:gd name="T9" fmla="*/ 28749 h 112"/>
                  <a:gd name="T10" fmla="*/ 90721 w 402"/>
                  <a:gd name="T11" fmla="*/ 28749 h 1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2" h="112">
                    <a:moveTo>
                      <a:pt x="356" y="112"/>
                    </a:moveTo>
                    <a:cubicBezTo>
                      <a:pt x="362" y="90"/>
                      <a:pt x="380" y="72"/>
                      <a:pt x="402" y="66"/>
                    </a:cubicBezTo>
                    <a:cubicBezTo>
                      <a:pt x="402" y="0"/>
                      <a:pt x="402" y="0"/>
                      <a:pt x="40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2" y="112"/>
                      <a:pt x="112" y="112"/>
                      <a:pt x="112" y="112"/>
                    </a:cubicBezTo>
                    <a:lnTo>
                      <a:pt x="356" y="112"/>
                    </a:ln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78" name="组合 574"/>
            <p:cNvGrpSpPr/>
            <p:nvPr/>
          </p:nvGrpSpPr>
          <p:grpSpPr bwMode="auto">
            <a:xfrm>
              <a:off x="4452202" y="5501307"/>
              <a:ext cx="424756" cy="424756"/>
              <a:chOff x="-2035324" y="5055743"/>
              <a:chExt cx="424756" cy="424756"/>
            </a:xfrm>
          </p:grpSpPr>
          <p:sp>
            <p:nvSpPr>
              <p:cNvPr id="18768" name="Oval 127"/>
              <p:cNvSpPr>
                <a:spLocks noChangeArrowheads="1"/>
              </p:cNvSpPr>
              <p:nvPr/>
            </p:nvSpPr>
            <p:spPr bwMode="auto">
              <a:xfrm>
                <a:off x="-2035324" y="5055743"/>
                <a:ext cx="424756" cy="424756"/>
              </a:xfrm>
              <a:prstGeom prst="ellipse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69" name="Freeform 128"/>
              <p:cNvSpPr/>
              <p:nvPr/>
            </p:nvSpPr>
            <p:spPr bwMode="auto">
              <a:xfrm>
                <a:off x="-1937335" y="5153732"/>
                <a:ext cx="114186" cy="228777"/>
              </a:xfrm>
              <a:custGeom>
                <a:avLst/>
                <a:gdLst>
                  <a:gd name="T0" fmla="*/ 16312 w 448"/>
                  <a:gd name="T1" fmla="*/ 0 h 896"/>
                  <a:gd name="T2" fmla="*/ 0 w 448"/>
                  <a:gd name="T3" fmla="*/ 16341 h 896"/>
                  <a:gd name="T4" fmla="*/ 0 w 448"/>
                  <a:gd name="T5" fmla="*/ 212436 h 896"/>
                  <a:gd name="T6" fmla="*/ 16312 w 448"/>
                  <a:gd name="T7" fmla="*/ 228777 h 896"/>
                  <a:gd name="T8" fmla="*/ 114186 w 448"/>
                  <a:gd name="T9" fmla="*/ 228777 h 896"/>
                  <a:gd name="T10" fmla="*/ 114186 w 448"/>
                  <a:gd name="T11" fmla="*/ 0 h 896"/>
                  <a:gd name="T12" fmla="*/ 16312 w 448"/>
                  <a:gd name="T13" fmla="*/ 0 h 8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48" h="896">
                    <a:moveTo>
                      <a:pt x="64" y="0"/>
                    </a:moveTo>
                    <a:cubicBezTo>
                      <a:pt x="29" y="0"/>
                      <a:pt x="0" y="29"/>
                      <a:pt x="0" y="64"/>
                    </a:cubicBezTo>
                    <a:cubicBezTo>
                      <a:pt x="0" y="832"/>
                      <a:pt x="0" y="832"/>
                      <a:pt x="0" y="832"/>
                    </a:cubicBezTo>
                    <a:cubicBezTo>
                      <a:pt x="0" y="867"/>
                      <a:pt x="29" y="896"/>
                      <a:pt x="64" y="896"/>
                    </a:cubicBezTo>
                    <a:cubicBezTo>
                      <a:pt x="448" y="896"/>
                      <a:pt x="448" y="896"/>
                      <a:pt x="448" y="896"/>
                    </a:cubicBezTo>
                    <a:cubicBezTo>
                      <a:pt x="448" y="0"/>
                      <a:pt x="448" y="0"/>
                      <a:pt x="448" y="0"/>
                    </a:cubicBez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70" name="Freeform 129"/>
              <p:cNvSpPr/>
              <p:nvPr/>
            </p:nvSpPr>
            <p:spPr bwMode="auto">
              <a:xfrm>
                <a:off x="-1823149" y="5153732"/>
                <a:ext cx="114591" cy="228777"/>
              </a:xfrm>
              <a:custGeom>
                <a:avLst/>
                <a:gdLst>
                  <a:gd name="T0" fmla="*/ 98221 w 448"/>
                  <a:gd name="T1" fmla="*/ 0 h 896"/>
                  <a:gd name="T2" fmla="*/ 0 w 448"/>
                  <a:gd name="T3" fmla="*/ 0 h 896"/>
                  <a:gd name="T4" fmla="*/ 0 w 448"/>
                  <a:gd name="T5" fmla="*/ 228777 h 896"/>
                  <a:gd name="T6" fmla="*/ 98221 w 448"/>
                  <a:gd name="T7" fmla="*/ 228777 h 896"/>
                  <a:gd name="T8" fmla="*/ 114591 w 448"/>
                  <a:gd name="T9" fmla="*/ 212436 h 896"/>
                  <a:gd name="T10" fmla="*/ 114591 w 448"/>
                  <a:gd name="T11" fmla="*/ 16341 h 896"/>
                  <a:gd name="T12" fmla="*/ 98221 w 448"/>
                  <a:gd name="T13" fmla="*/ 0 h 8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48" h="896">
                    <a:moveTo>
                      <a:pt x="38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96"/>
                      <a:pt x="0" y="896"/>
                      <a:pt x="0" y="896"/>
                    </a:cubicBezTo>
                    <a:cubicBezTo>
                      <a:pt x="384" y="896"/>
                      <a:pt x="384" y="896"/>
                      <a:pt x="384" y="896"/>
                    </a:cubicBezTo>
                    <a:cubicBezTo>
                      <a:pt x="419" y="896"/>
                      <a:pt x="448" y="867"/>
                      <a:pt x="448" y="832"/>
                    </a:cubicBezTo>
                    <a:cubicBezTo>
                      <a:pt x="448" y="64"/>
                      <a:pt x="448" y="64"/>
                      <a:pt x="448" y="64"/>
                    </a:cubicBezTo>
                    <a:cubicBezTo>
                      <a:pt x="448" y="29"/>
                      <a:pt x="419" y="0"/>
                      <a:pt x="384" y="0"/>
                    </a:cubicBez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71" name="Freeform 130"/>
              <p:cNvSpPr/>
              <p:nvPr/>
            </p:nvSpPr>
            <p:spPr bwMode="auto">
              <a:xfrm>
                <a:off x="-1828818" y="5234310"/>
                <a:ext cx="44946" cy="38872"/>
              </a:xfrm>
              <a:custGeom>
                <a:avLst/>
                <a:gdLst>
                  <a:gd name="T0" fmla="*/ 5650 w 175"/>
                  <a:gd name="T1" fmla="*/ 38872 h 152"/>
                  <a:gd name="T2" fmla="*/ 1798 w 175"/>
                  <a:gd name="T3" fmla="*/ 37082 h 152"/>
                  <a:gd name="T4" fmla="*/ 2312 w 175"/>
                  <a:gd name="T5" fmla="*/ 29921 h 152"/>
                  <a:gd name="T6" fmla="*/ 35700 w 175"/>
                  <a:gd name="T7" fmla="*/ 1790 h 152"/>
                  <a:gd name="T8" fmla="*/ 42891 w 175"/>
                  <a:gd name="T9" fmla="*/ 2557 h 152"/>
                  <a:gd name="T10" fmla="*/ 42378 w 175"/>
                  <a:gd name="T11" fmla="*/ 9718 h 152"/>
                  <a:gd name="T12" fmla="*/ 8989 w 175"/>
                  <a:gd name="T13" fmla="*/ 37593 h 152"/>
                  <a:gd name="T14" fmla="*/ 5650 w 175"/>
                  <a:gd name="T15" fmla="*/ 38872 h 1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75" h="152">
                    <a:moveTo>
                      <a:pt x="22" y="152"/>
                    </a:moveTo>
                    <a:cubicBezTo>
                      <a:pt x="16" y="152"/>
                      <a:pt x="11" y="150"/>
                      <a:pt x="7" y="145"/>
                    </a:cubicBezTo>
                    <a:cubicBezTo>
                      <a:pt x="0" y="136"/>
                      <a:pt x="1" y="124"/>
                      <a:pt x="9" y="117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48" y="0"/>
                      <a:pt x="160" y="1"/>
                      <a:pt x="167" y="10"/>
                    </a:cubicBezTo>
                    <a:cubicBezTo>
                      <a:pt x="175" y="18"/>
                      <a:pt x="173" y="31"/>
                      <a:pt x="165" y="38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1" y="150"/>
                      <a:pt x="27" y="152"/>
                      <a:pt x="22" y="152"/>
                    </a:cubicBezTo>
                    <a:close/>
                  </a:path>
                </a:pathLst>
              </a:cu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72" name="Freeform 131"/>
              <p:cNvSpPr/>
              <p:nvPr/>
            </p:nvSpPr>
            <p:spPr bwMode="auto">
              <a:xfrm>
                <a:off x="-1843799" y="5205156"/>
                <a:ext cx="23890" cy="66001"/>
              </a:xfrm>
              <a:custGeom>
                <a:avLst/>
                <a:gdLst>
                  <a:gd name="T0" fmla="*/ 20586 w 94"/>
                  <a:gd name="T1" fmla="*/ 66001 h 258"/>
                  <a:gd name="T2" fmla="*/ 17790 w 94"/>
                  <a:gd name="T3" fmla="*/ 63699 h 258"/>
                  <a:gd name="T4" fmla="*/ 508 w 94"/>
                  <a:gd name="T5" fmla="*/ 4349 h 258"/>
                  <a:gd name="T6" fmla="*/ 2541 w 94"/>
                  <a:gd name="T7" fmla="*/ 512 h 258"/>
                  <a:gd name="T8" fmla="*/ 6354 w 94"/>
                  <a:gd name="T9" fmla="*/ 2558 h 258"/>
                  <a:gd name="T10" fmla="*/ 23636 w 94"/>
                  <a:gd name="T11" fmla="*/ 62164 h 258"/>
                  <a:gd name="T12" fmla="*/ 21349 w 94"/>
                  <a:gd name="T13" fmla="*/ 66001 h 258"/>
                  <a:gd name="T14" fmla="*/ 20586 w 94"/>
                  <a:gd name="T15" fmla="*/ 66001 h 2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4" h="258">
                    <a:moveTo>
                      <a:pt x="81" y="258"/>
                    </a:moveTo>
                    <a:cubicBezTo>
                      <a:pt x="76" y="258"/>
                      <a:pt x="71" y="255"/>
                      <a:pt x="70" y="24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11"/>
                      <a:pt x="3" y="4"/>
                      <a:pt x="10" y="2"/>
                    </a:cubicBezTo>
                    <a:cubicBezTo>
                      <a:pt x="16" y="0"/>
                      <a:pt x="23" y="4"/>
                      <a:pt x="25" y="10"/>
                    </a:cubicBezTo>
                    <a:cubicBezTo>
                      <a:pt x="93" y="243"/>
                      <a:pt x="93" y="243"/>
                      <a:pt x="93" y="243"/>
                    </a:cubicBezTo>
                    <a:cubicBezTo>
                      <a:pt x="94" y="249"/>
                      <a:pt x="91" y="256"/>
                      <a:pt x="84" y="258"/>
                    </a:cubicBezTo>
                    <a:cubicBezTo>
                      <a:pt x="83" y="258"/>
                      <a:pt x="82" y="258"/>
                      <a:pt x="81" y="258"/>
                    </a:cubicBezTo>
                    <a:close/>
                  </a:path>
                </a:pathLst>
              </a:cu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73" name="Freeform 132"/>
              <p:cNvSpPr/>
              <p:nvPr/>
            </p:nvSpPr>
            <p:spPr bwMode="auto">
              <a:xfrm>
                <a:off x="-1851898" y="5267108"/>
                <a:ext cx="30774" cy="56283"/>
              </a:xfrm>
              <a:custGeom>
                <a:avLst/>
                <a:gdLst>
                  <a:gd name="T0" fmla="*/ 3644 w 76"/>
                  <a:gd name="T1" fmla="*/ 56283 h 139"/>
                  <a:gd name="T2" fmla="*/ 0 w 76"/>
                  <a:gd name="T3" fmla="*/ 54663 h 139"/>
                  <a:gd name="T4" fmla="*/ 27130 w 76"/>
                  <a:gd name="T5" fmla="*/ 0 h 139"/>
                  <a:gd name="T6" fmla="*/ 30774 w 76"/>
                  <a:gd name="T7" fmla="*/ 2025 h 139"/>
                  <a:gd name="T8" fmla="*/ 3644 w 76"/>
                  <a:gd name="T9" fmla="*/ 56283 h 1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139">
                    <a:moveTo>
                      <a:pt x="9" y="139"/>
                    </a:moveTo>
                    <a:lnTo>
                      <a:pt x="0" y="135"/>
                    </a:lnTo>
                    <a:lnTo>
                      <a:pt x="67" y="0"/>
                    </a:lnTo>
                    <a:lnTo>
                      <a:pt x="76" y="5"/>
                    </a:lnTo>
                    <a:lnTo>
                      <a:pt x="9" y="139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74" name="Oval 133"/>
              <p:cNvSpPr>
                <a:spLocks noChangeArrowheads="1"/>
              </p:cNvSpPr>
              <p:nvPr/>
            </p:nvSpPr>
            <p:spPr bwMode="auto">
              <a:xfrm>
                <a:off x="-1832057" y="5259010"/>
                <a:ext cx="18221" cy="17816"/>
              </a:xfrm>
              <a:prstGeom prst="ellipse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75" name="Freeform 134"/>
              <p:cNvSpPr>
                <a:spLocks noEditPoints="1"/>
              </p:cNvSpPr>
              <p:nvPr/>
            </p:nvSpPr>
            <p:spPr bwMode="auto">
              <a:xfrm>
                <a:off x="-1937335" y="5153732"/>
                <a:ext cx="228777" cy="228777"/>
              </a:xfrm>
              <a:custGeom>
                <a:avLst/>
                <a:gdLst>
                  <a:gd name="T0" fmla="*/ 212436 w 896"/>
                  <a:gd name="T1" fmla="*/ 16341 h 896"/>
                  <a:gd name="T2" fmla="*/ 212436 w 896"/>
                  <a:gd name="T3" fmla="*/ 16341 h 896"/>
                  <a:gd name="T4" fmla="*/ 212436 w 896"/>
                  <a:gd name="T5" fmla="*/ 212436 h 896"/>
                  <a:gd name="T6" fmla="*/ 212436 w 896"/>
                  <a:gd name="T7" fmla="*/ 212436 h 896"/>
                  <a:gd name="T8" fmla="*/ 16341 w 896"/>
                  <a:gd name="T9" fmla="*/ 212436 h 896"/>
                  <a:gd name="T10" fmla="*/ 16341 w 896"/>
                  <a:gd name="T11" fmla="*/ 212436 h 896"/>
                  <a:gd name="T12" fmla="*/ 16341 w 896"/>
                  <a:gd name="T13" fmla="*/ 16341 h 896"/>
                  <a:gd name="T14" fmla="*/ 16341 w 896"/>
                  <a:gd name="T15" fmla="*/ 16341 h 896"/>
                  <a:gd name="T16" fmla="*/ 212436 w 896"/>
                  <a:gd name="T17" fmla="*/ 16341 h 896"/>
                  <a:gd name="T18" fmla="*/ 212436 w 896"/>
                  <a:gd name="T19" fmla="*/ 0 h 896"/>
                  <a:gd name="T20" fmla="*/ 16341 w 896"/>
                  <a:gd name="T21" fmla="*/ 0 h 896"/>
                  <a:gd name="T22" fmla="*/ 0 w 896"/>
                  <a:gd name="T23" fmla="*/ 16341 h 896"/>
                  <a:gd name="T24" fmla="*/ 0 w 896"/>
                  <a:gd name="T25" fmla="*/ 212436 h 896"/>
                  <a:gd name="T26" fmla="*/ 16341 w 896"/>
                  <a:gd name="T27" fmla="*/ 228777 h 896"/>
                  <a:gd name="T28" fmla="*/ 212436 w 896"/>
                  <a:gd name="T29" fmla="*/ 228777 h 896"/>
                  <a:gd name="T30" fmla="*/ 228777 w 896"/>
                  <a:gd name="T31" fmla="*/ 212436 h 896"/>
                  <a:gd name="T32" fmla="*/ 228777 w 896"/>
                  <a:gd name="T33" fmla="*/ 16341 h 896"/>
                  <a:gd name="T34" fmla="*/ 212436 w 896"/>
                  <a:gd name="T35" fmla="*/ 0 h 89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896" h="896">
                    <a:moveTo>
                      <a:pt x="832" y="64"/>
                    </a:moveTo>
                    <a:cubicBezTo>
                      <a:pt x="832" y="64"/>
                      <a:pt x="832" y="64"/>
                      <a:pt x="832" y="64"/>
                    </a:cubicBezTo>
                    <a:cubicBezTo>
                      <a:pt x="832" y="832"/>
                      <a:pt x="832" y="832"/>
                      <a:pt x="832" y="832"/>
                    </a:cubicBezTo>
                    <a:cubicBezTo>
                      <a:pt x="832" y="832"/>
                      <a:pt x="832" y="832"/>
                      <a:pt x="832" y="832"/>
                    </a:cubicBezTo>
                    <a:cubicBezTo>
                      <a:pt x="64" y="832"/>
                      <a:pt x="64" y="832"/>
                      <a:pt x="64" y="832"/>
                    </a:cubicBezTo>
                    <a:cubicBezTo>
                      <a:pt x="64" y="832"/>
                      <a:pt x="64" y="832"/>
                      <a:pt x="64" y="832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64" y="64"/>
                      <a:pt x="64" y="64"/>
                      <a:pt x="64" y="64"/>
                    </a:cubicBezTo>
                    <a:lnTo>
                      <a:pt x="832" y="64"/>
                    </a:lnTo>
                    <a:close/>
                    <a:moveTo>
                      <a:pt x="832" y="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832"/>
                      <a:pt x="0" y="832"/>
                      <a:pt x="0" y="832"/>
                    </a:cubicBezTo>
                    <a:cubicBezTo>
                      <a:pt x="0" y="867"/>
                      <a:pt x="29" y="896"/>
                      <a:pt x="64" y="896"/>
                    </a:cubicBezTo>
                    <a:cubicBezTo>
                      <a:pt x="832" y="896"/>
                      <a:pt x="832" y="896"/>
                      <a:pt x="832" y="896"/>
                    </a:cubicBezTo>
                    <a:cubicBezTo>
                      <a:pt x="867" y="896"/>
                      <a:pt x="896" y="867"/>
                      <a:pt x="896" y="832"/>
                    </a:cubicBezTo>
                    <a:cubicBezTo>
                      <a:pt x="896" y="64"/>
                      <a:pt x="896" y="64"/>
                      <a:pt x="896" y="64"/>
                    </a:cubicBezTo>
                    <a:cubicBezTo>
                      <a:pt x="896" y="29"/>
                      <a:pt x="867" y="0"/>
                      <a:pt x="832" y="0"/>
                    </a:cubicBezTo>
                    <a:close/>
                  </a:path>
                </a:pathLst>
              </a:cu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76" name="Rectangle 135"/>
              <p:cNvSpPr>
                <a:spLocks noChangeArrowheads="1"/>
              </p:cNvSpPr>
              <p:nvPr/>
            </p:nvSpPr>
            <p:spPr bwMode="auto">
              <a:xfrm>
                <a:off x="-1827198" y="5173978"/>
                <a:ext cx="8098" cy="16602"/>
              </a:xfrm>
              <a:prstGeom prst="rect">
                <a:avLst/>
              </a:pr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77" name="Rectangle 136"/>
              <p:cNvSpPr>
                <a:spLocks noChangeArrowheads="1"/>
              </p:cNvSpPr>
              <p:nvPr/>
            </p:nvSpPr>
            <p:spPr bwMode="auto">
              <a:xfrm>
                <a:off x="-1827198" y="5345662"/>
                <a:ext cx="8098" cy="16197"/>
              </a:xfrm>
              <a:prstGeom prst="rect">
                <a:avLst/>
              </a:pr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78" name="Rectangle 137"/>
              <p:cNvSpPr>
                <a:spLocks noChangeArrowheads="1"/>
              </p:cNvSpPr>
              <p:nvPr/>
            </p:nvSpPr>
            <p:spPr bwMode="auto">
              <a:xfrm>
                <a:off x="-1917089" y="5263869"/>
                <a:ext cx="16602" cy="8098"/>
              </a:xfrm>
              <a:prstGeom prst="rect">
                <a:avLst/>
              </a:pr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79" name="Rectangle 138"/>
              <p:cNvSpPr>
                <a:spLocks noChangeArrowheads="1"/>
              </p:cNvSpPr>
              <p:nvPr/>
            </p:nvSpPr>
            <p:spPr bwMode="auto">
              <a:xfrm>
                <a:off x="-1745405" y="5263869"/>
                <a:ext cx="16197" cy="8098"/>
              </a:xfrm>
              <a:prstGeom prst="rect">
                <a:avLst/>
              </a:pr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80" name="Freeform 139"/>
              <p:cNvSpPr/>
              <p:nvPr/>
            </p:nvSpPr>
            <p:spPr bwMode="auto">
              <a:xfrm>
                <a:off x="-1713417" y="5158591"/>
                <a:ext cx="4859" cy="11338"/>
              </a:xfrm>
              <a:custGeom>
                <a:avLst/>
                <a:gdLst>
                  <a:gd name="T0" fmla="*/ 4859 w 19"/>
                  <a:gd name="T1" fmla="*/ 11338 h 45"/>
                  <a:gd name="T2" fmla="*/ 4859 w 19"/>
                  <a:gd name="T3" fmla="*/ 4535 h 45"/>
                  <a:gd name="T4" fmla="*/ 0 w 19"/>
                  <a:gd name="T5" fmla="*/ 0 h 45"/>
                  <a:gd name="T6" fmla="*/ 4859 w 19"/>
                  <a:gd name="T7" fmla="*/ 11338 h 4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45">
                    <a:moveTo>
                      <a:pt x="19" y="45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1"/>
                      <a:pt x="19" y="27"/>
                      <a:pt x="19" y="45"/>
                    </a:cubicBezTo>
                    <a:close/>
                  </a:path>
                </a:pathLst>
              </a:custGeom>
              <a:solidFill>
                <a:srgbClr val="D89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81" name="Freeform 140"/>
              <p:cNvSpPr/>
              <p:nvPr/>
            </p:nvSpPr>
            <p:spPr bwMode="auto">
              <a:xfrm>
                <a:off x="-1932476" y="5163045"/>
                <a:ext cx="321907" cy="317453"/>
              </a:xfrm>
              <a:custGeom>
                <a:avLst/>
                <a:gdLst>
                  <a:gd name="T0" fmla="*/ 223880 w 1261"/>
                  <a:gd name="T1" fmla="*/ 0 h 1243"/>
                  <a:gd name="T2" fmla="*/ 223880 w 1261"/>
                  <a:gd name="T3" fmla="*/ 6896 h 1243"/>
                  <a:gd name="T4" fmla="*/ 223880 w 1261"/>
                  <a:gd name="T5" fmla="*/ 203037 h 1243"/>
                  <a:gd name="T6" fmla="*/ 207542 w 1261"/>
                  <a:gd name="T7" fmla="*/ 219382 h 1243"/>
                  <a:gd name="T8" fmla="*/ 109515 w 1261"/>
                  <a:gd name="T9" fmla="*/ 219382 h 1243"/>
                  <a:gd name="T10" fmla="*/ 11488 w 1261"/>
                  <a:gd name="T11" fmla="*/ 219382 h 1243"/>
                  <a:gd name="T12" fmla="*/ 9445 w 1261"/>
                  <a:gd name="T13" fmla="*/ 219382 h 1243"/>
                  <a:gd name="T14" fmla="*/ 6637 w 1261"/>
                  <a:gd name="T15" fmla="*/ 218616 h 1243"/>
                  <a:gd name="T16" fmla="*/ 6382 w 1261"/>
                  <a:gd name="T17" fmla="*/ 218616 h 1243"/>
                  <a:gd name="T18" fmla="*/ 0 w 1261"/>
                  <a:gd name="T19" fmla="*/ 214785 h 1243"/>
                  <a:gd name="T20" fmla="*/ 102622 w 1261"/>
                  <a:gd name="T21" fmla="*/ 317453 h 1243"/>
                  <a:gd name="T22" fmla="*/ 109515 w 1261"/>
                  <a:gd name="T23" fmla="*/ 317453 h 1243"/>
                  <a:gd name="T24" fmla="*/ 321907 w 1261"/>
                  <a:gd name="T25" fmla="*/ 104966 h 1243"/>
                  <a:gd name="T26" fmla="*/ 321907 w 1261"/>
                  <a:gd name="T27" fmla="*/ 98071 h 1243"/>
                  <a:gd name="T28" fmla="*/ 223880 w 1261"/>
                  <a:gd name="T29" fmla="*/ 0 h 124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261" h="1243">
                    <a:moveTo>
                      <a:pt x="877" y="0"/>
                    </a:moveTo>
                    <a:cubicBezTo>
                      <a:pt x="877" y="27"/>
                      <a:pt x="877" y="27"/>
                      <a:pt x="877" y="27"/>
                    </a:cubicBezTo>
                    <a:cubicBezTo>
                      <a:pt x="877" y="795"/>
                      <a:pt x="877" y="795"/>
                      <a:pt x="877" y="795"/>
                    </a:cubicBezTo>
                    <a:cubicBezTo>
                      <a:pt x="877" y="830"/>
                      <a:pt x="848" y="859"/>
                      <a:pt x="813" y="859"/>
                    </a:cubicBezTo>
                    <a:cubicBezTo>
                      <a:pt x="429" y="859"/>
                      <a:pt x="429" y="859"/>
                      <a:pt x="429" y="859"/>
                    </a:cubicBezTo>
                    <a:cubicBezTo>
                      <a:pt x="45" y="859"/>
                      <a:pt x="45" y="859"/>
                      <a:pt x="45" y="859"/>
                    </a:cubicBezTo>
                    <a:cubicBezTo>
                      <a:pt x="42" y="859"/>
                      <a:pt x="40" y="859"/>
                      <a:pt x="37" y="859"/>
                    </a:cubicBezTo>
                    <a:cubicBezTo>
                      <a:pt x="34" y="858"/>
                      <a:pt x="30" y="857"/>
                      <a:pt x="26" y="856"/>
                    </a:cubicBezTo>
                    <a:cubicBezTo>
                      <a:pt x="25" y="856"/>
                      <a:pt x="25" y="856"/>
                      <a:pt x="25" y="856"/>
                    </a:cubicBezTo>
                    <a:cubicBezTo>
                      <a:pt x="16" y="853"/>
                      <a:pt x="7" y="848"/>
                      <a:pt x="0" y="841"/>
                    </a:cubicBezTo>
                    <a:cubicBezTo>
                      <a:pt x="402" y="1243"/>
                      <a:pt x="402" y="1243"/>
                      <a:pt x="402" y="1243"/>
                    </a:cubicBezTo>
                    <a:cubicBezTo>
                      <a:pt x="411" y="1243"/>
                      <a:pt x="420" y="1243"/>
                      <a:pt x="429" y="1243"/>
                    </a:cubicBezTo>
                    <a:cubicBezTo>
                      <a:pt x="889" y="1243"/>
                      <a:pt x="1261" y="871"/>
                      <a:pt x="1261" y="411"/>
                    </a:cubicBezTo>
                    <a:cubicBezTo>
                      <a:pt x="1261" y="402"/>
                      <a:pt x="1261" y="393"/>
                      <a:pt x="1261" y="384"/>
                    </a:cubicBezTo>
                    <a:lnTo>
                      <a:pt x="877" y="0"/>
                    </a:lnTo>
                    <a:close/>
                  </a:path>
                </a:pathLst>
              </a:custGeom>
              <a:solidFill>
                <a:srgbClr val="D89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79" name="组合 576"/>
            <p:cNvGrpSpPr/>
            <p:nvPr/>
          </p:nvGrpSpPr>
          <p:grpSpPr bwMode="auto">
            <a:xfrm>
              <a:off x="4909351" y="5501307"/>
              <a:ext cx="425161" cy="424756"/>
              <a:chOff x="-1578175" y="5055743"/>
              <a:chExt cx="425161" cy="424756"/>
            </a:xfrm>
          </p:grpSpPr>
          <p:sp>
            <p:nvSpPr>
              <p:cNvPr id="18750" name="Oval 141"/>
              <p:cNvSpPr>
                <a:spLocks noChangeArrowheads="1"/>
              </p:cNvSpPr>
              <p:nvPr/>
            </p:nvSpPr>
            <p:spPr bwMode="auto">
              <a:xfrm>
                <a:off x="-1578175" y="5055743"/>
                <a:ext cx="425161" cy="424756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51" name="Freeform 142"/>
              <p:cNvSpPr/>
              <p:nvPr/>
            </p:nvSpPr>
            <p:spPr bwMode="auto">
              <a:xfrm>
                <a:off x="-1389080" y="5249697"/>
                <a:ext cx="8098" cy="108517"/>
              </a:xfrm>
              <a:custGeom>
                <a:avLst/>
                <a:gdLst>
                  <a:gd name="T0" fmla="*/ 4049 w 32"/>
                  <a:gd name="T1" fmla="*/ 108517 h 426"/>
                  <a:gd name="T2" fmla="*/ 0 w 32"/>
                  <a:gd name="T3" fmla="*/ 104441 h 426"/>
                  <a:gd name="T4" fmla="*/ 0 w 32"/>
                  <a:gd name="T5" fmla="*/ 4076 h 426"/>
                  <a:gd name="T6" fmla="*/ 4049 w 32"/>
                  <a:gd name="T7" fmla="*/ 0 h 426"/>
                  <a:gd name="T8" fmla="*/ 8098 w 32"/>
                  <a:gd name="T9" fmla="*/ 4076 h 426"/>
                  <a:gd name="T10" fmla="*/ 8098 w 32"/>
                  <a:gd name="T11" fmla="*/ 104441 h 426"/>
                  <a:gd name="T12" fmla="*/ 4049 w 32"/>
                  <a:gd name="T13" fmla="*/ 108517 h 4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426">
                    <a:moveTo>
                      <a:pt x="16" y="426"/>
                    </a:moveTo>
                    <a:cubicBezTo>
                      <a:pt x="7" y="426"/>
                      <a:pt x="0" y="418"/>
                      <a:pt x="0" y="4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410"/>
                      <a:pt x="32" y="410"/>
                      <a:pt x="32" y="410"/>
                    </a:cubicBezTo>
                    <a:cubicBezTo>
                      <a:pt x="32" y="418"/>
                      <a:pt x="25" y="426"/>
                      <a:pt x="16" y="42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52" name="Freeform 143"/>
              <p:cNvSpPr/>
              <p:nvPr/>
            </p:nvSpPr>
            <p:spPr bwMode="auto">
              <a:xfrm>
                <a:off x="-1446578" y="5278446"/>
                <a:ext cx="87462" cy="87057"/>
              </a:xfrm>
              <a:custGeom>
                <a:avLst/>
                <a:gdLst>
                  <a:gd name="T0" fmla="*/ 6885 w 343"/>
                  <a:gd name="T1" fmla="*/ 87057 h 341"/>
                  <a:gd name="T2" fmla="*/ 2550 w 343"/>
                  <a:gd name="T3" fmla="*/ 85270 h 341"/>
                  <a:gd name="T4" fmla="*/ 2550 w 343"/>
                  <a:gd name="T5" fmla="*/ 76590 h 341"/>
                  <a:gd name="T6" fmla="*/ 76497 w 343"/>
                  <a:gd name="T7" fmla="*/ 2553 h 341"/>
                  <a:gd name="T8" fmla="*/ 85167 w 343"/>
                  <a:gd name="T9" fmla="*/ 2553 h 341"/>
                  <a:gd name="T10" fmla="*/ 85167 w 343"/>
                  <a:gd name="T11" fmla="*/ 11233 h 341"/>
                  <a:gd name="T12" fmla="*/ 10965 w 343"/>
                  <a:gd name="T13" fmla="*/ 85270 h 341"/>
                  <a:gd name="T14" fmla="*/ 6885 w 343"/>
                  <a:gd name="T15" fmla="*/ 87057 h 3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43" h="341">
                    <a:moveTo>
                      <a:pt x="27" y="341"/>
                    </a:moveTo>
                    <a:cubicBezTo>
                      <a:pt x="20" y="341"/>
                      <a:pt x="14" y="339"/>
                      <a:pt x="10" y="334"/>
                    </a:cubicBezTo>
                    <a:cubicBezTo>
                      <a:pt x="0" y="325"/>
                      <a:pt x="0" y="310"/>
                      <a:pt x="10" y="300"/>
                    </a:cubicBezTo>
                    <a:cubicBezTo>
                      <a:pt x="300" y="10"/>
                      <a:pt x="300" y="10"/>
                      <a:pt x="300" y="10"/>
                    </a:cubicBezTo>
                    <a:cubicBezTo>
                      <a:pt x="309" y="0"/>
                      <a:pt x="325" y="0"/>
                      <a:pt x="334" y="10"/>
                    </a:cubicBezTo>
                    <a:cubicBezTo>
                      <a:pt x="343" y="19"/>
                      <a:pt x="343" y="34"/>
                      <a:pt x="334" y="44"/>
                    </a:cubicBezTo>
                    <a:cubicBezTo>
                      <a:pt x="43" y="334"/>
                      <a:pt x="43" y="334"/>
                      <a:pt x="43" y="334"/>
                    </a:cubicBezTo>
                    <a:cubicBezTo>
                      <a:pt x="39" y="339"/>
                      <a:pt x="33" y="341"/>
                      <a:pt x="27" y="3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53" name="Freeform 144"/>
              <p:cNvSpPr/>
              <p:nvPr/>
            </p:nvSpPr>
            <p:spPr bwMode="auto">
              <a:xfrm>
                <a:off x="-1438075" y="5160211"/>
                <a:ext cx="57498" cy="57903"/>
              </a:xfrm>
              <a:custGeom>
                <a:avLst/>
                <a:gdLst>
                  <a:gd name="T0" fmla="*/ 46254 w 225"/>
                  <a:gd name="T1" fmla="*/ 0 h 226"/>
                  <a:gd name="T2" fmla="*/ 39354 w 225"/>
                  <a:gd name="T3" fmla="*/ 2818 h 226"/>
                  <a:gd name="T4" fmla="*/ 1533 w 225"/>
                  <a:gd name="T5" fmla="*/ 40737 h 226"/>
                  <a:gd name="T6" fmla="*/ 1533 w 225"/>
                  <a:gd name="T7" fmla="*/ 46630 h 226"/>
                  <a:gd name="T8" fmla="*/ 10989 w 225"/>
                  <a:gd name="T9" fmla="*/ 56110 h 226"/>
                  <a:gd name="T10" fmla="*/ 16866 w 225"/>
                  <a:gd name="T11" fmla="*/ 56110 h 226"/>
                  <a:gd name="T12" fmla="*/ 54687 w 225"/>
                  <a:gd name="T13" fmla="*/ 18447 h 226"/>
                  <a:gd name="T14" fmla="*/ 57498 w 225"/>
                  <a:gd name="T15" fmla="*/ 11273 h 226"/>
                  <a:gd name="T16" fmla="*/ 57498 w 225"/>
                  <a:gd name="T17" fmla="*/ 4099 h 226"/>
                  <a:gd name="T18" fmla="*/ 53409 w 225"/>
                  <a:gd name="T19" fmla="*/ 0 h 226"/>
                  <a:gd name="T20" fmla="*/ 46254 w 225"/>
                  <a:gd name="T21" fmla="*/ 0 h 2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25" h="226">
                    <a:moveTo>
                      <a:pt x="181" y="0"/>
                    </a:moveTo>
                    <a:cubicBezTo>
                      <a:pt x="172" y="0"/>
                      <a:pt x="160" y="5"/>
                      <a:pt x="154" y="11"/>
                    </a:cubicBezTo>
                    <a:cubicBezTo>
                      <a:pt x="6" y="159"/>
                      <a:pt x="6" y="159"/>
                      <a:pt x="6" y="159"/>
                    </a:cubicBezTo>
                    <a:cubicBezTo>
                      <a:pt x="0" y="165"/>
                      <a:pt x="0" y="176"/>
                      <a:pt x="6" y="182"/>
                    </a:cubicBezTo>
                    <a:cubicBezTo>
                      <a:pt x="43" y="219"/>
                      <a:pt x="43" y="219"/>
                      <a:pt x="43" y="219"/>
                    </a:cubicBezTo>
                    <a:cubicBezTo>
                      <a:pt x="50" y="226"/>
                      <a:pt x="60" y="226"/>
                      <a:pt x="66" y="219"/>
                    </a:cubicBezTo>
                    <a:cubicBezTo>
                      <a:pt x="214" y="72"/>
                      <a:pt x="214" y="72"/>
                      <a:pt x="214" y="72"/>
                    </a:cubicBezTo>
                    <a:cubicBezTo>
                      <a:pt x="220" y="65"/>
                      <a:pt x="225" y="53"/>
                      <a:pt x="225" y="44"/>
                    </a:cubicBezTo>
                    <a:cubicBezTo>
                      <a:pt x="225" y="16"/>
                      <a:pt x="225" y="16"/>
                      <a:pt x="225" y="16"/>
                    </a:cubicBezTo>
                    <a:cubicBezTo>
                      <a:pt x="225" y="7"/>
                      <a:pt x="218" y="0"/>
                      <a:pt x="209" y="0"/>
                    </a:cubicBezTo>
                    <a:cubicBezTo>
                      <a:pt x="181" y="0"/>
                      <a:pt x="181" y="0"/>
                      <a:pt x="18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54" name="Freeform 145"/>
              <p:cNvSpPr/>
              <p:nvPr/>
            </p:nvSpPr>
            <p:spPr bwMode="auto">
              <a:xfrm>
                <a:off x="-1299189" y="5259010"/>
                <a:ext cx="21460" cy="70860"/>
              </a:xfrm>
              <a:custGeom>
                <a:avLst/>
                <a:gdLst>
                  <a:gd name="T0" fmla="*/ 2777 w 85"/>
                  <a:gd name="T1" fmla="*/ 6627 h 278"/>
                  <a:gd name="T2" fmla="*/ 0 w 85"/>
                  <a:gd name="T3" fmla="*/ 13509 h 278"/>
                  <a:gd name="T4" fmla="*/ 0 w 85"/>
                  <a:gd name="T5" fmla="*/ 66782 h 278"/>
                  <a:gd name="T6" fmla="*/ 4040 w 85"/>
                  <a:gd name="T7" fmla="*/ 70860 h 278"/>
                  <a:gd name="T8" fmla="*/ 17420 w 85"/>
                  <a:gd name="T9" fmla="*/ 70860 h 278"/>
                  <a:gd name="T10" fmla="*/ 21460 w 85"/>
                  <a:gd name="T11" fmla="*/ 66782 h 278"/>
                  <a:gd name="T12" fmla="*/ 21460 w 85"/>
                  <a:gd name="T13" fmla="*/ 13509 h 278"/>
                  <a:gd name="T14" fmla="*/ 18683 w 85"/>
                  <a:gd name="T15" fmla="*/ 6627 h 278"/>
                  <a:gd name="T16" fmla="*/ 13633 w 85"/>
                  <a:gd name="T17" fmla="*/ 1529 h 278"/>
                  <a:gd name="T18" fmla="*/ 7827 w 85"/>
                  <a:gd name="T19" fmla="*/ 1529 h 278"/>
                  <a:gd name="T20" fmla="*/ 2777 w 85"/>
                  <a:gd name="T21" fmla="*/ 6627 h 27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5" h="278">
                    <a:moveTo>
                      <a:pt x="11" y="26"/>
                    </a:moveTo>
                    <a:cubicBezTo>
                      <a:pt x="5" y="32"/>
                      <a:pt x="0" y="44"/>
                      <a:pt x="0" y="53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71"/>
                      <a:pt x="7" y="278"/>
                      <a:pt x="16" y="278"/>
                    </a:cubicBezTo>
                    <a:cubicBezTo>
                      <a:pt x="69" y="278"/>
                      <a:pt x="69" y="278"/>
                      <a:pt x="69" y="278"/>
                    </a:cubicBezTo>
                    <a:cubicBezTo>
                      <a:pt x="78" y="278"/>
                      <a:pt x="85" y="271"/>
                      <a:pt x="85" y="262"/>
                    </a:cubicBezTo>
                    <a:cubicBezTo>
                      <a:pt x="85" y="53"/>
                      <a:pt x="85" y="53"/>
                      <a:pt x="85" y="53"/>
                    </a:cubicBezTo>
                    <a:cubicBezTo>
                      <a:pt x="85" y="44"/>
                      <a:pt x="80" y="32"/>
                      <a:pt x="74" y="2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48" y="0"/>
                      <a:pt x="38" y="0"/>
                      <a:pt x="31" y="6"/>
                    </a:cubicBezTo>
                    <a:lnTo>
                      <a:pt x="11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55" name="Freeform 146"/>
              <p:cNvSpPr/>
              <p:nvPr/>
            </p:nvSpPr>
            <p:spPr bwMode="auto">
              <a:xfrm>
                <a:off x="-1407301" y="5198273"/>
                <a:ext cx="129168" cy="39277"/>
              </a:xfrm>
              <a:custGeom>
                <a:avLst/>
                <a:gdLst>
                  <a:gd name="T0" fmla="*/ 113882 w 507"/>
                  <a:gd name="T1" fmla="*/ 2806 h 154"/>
                  <a:gd name="T2" fmla="*/ 106748 w 507"/>
                  <a:gd name="T3" fmla="*/ 0 h 154"/>
                  <a:gd name="T4" fmla="*/ 4076 w 507"/>
                  <a:gd name="T5" fmla="*/ 0 h 154"/>
                  <a:gd name="T6" fmla="*/ 0 w 507"/>
                  <a:gd name="T7" fmla="*/ 4081 h 154"/>
                  <a:gd name="T8" fmla="*/ 0 w 507"/>
                  <a:gd name="T9" fmla="*/ 35196 h 154"/>
                  <a:gd name="T10" fmla="*/ 4076 w 507"/>
                  <a:gd name="T11" fmla="*/ 39277 h 154"/>
                  <a:gd name="T12" fmla="*/ 106748 w 507"/>
                  <a:gd name="T13" fmla="*/ 39277 h 154"/>
                  <a:gd name="T14" fmla="*/ 113882 w 507"/>
                  <a:gd name="T15" fmla="*/ 36216 h 154"/>
                  <a:gd name="T16" fmla="*/ 127639 w 507"/>
                  <a:gd name="T17" fmla="*/ 22444 h 154"/>
                  <a:gd name="T18" fmla="*/ 127639 w 507"/>
                  <a:gd name="T19" fmla="*/ 16833 h 154"/>
                  <a:gd name="T20" fmla="*/ 113882 w 507"/>
                  <a:gd name="T21" fmla="*/ 2806 h 15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07" h="154">
                    <a:moveTo>
                      <a:pt x="447" y="11"/>
                    </a:moveTo>
                    <a:cubicBezTo>
                      <a:pt x="440" y="5"/>
                      <a:pt x="428" y="0"/>
                      <a:pt x="41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46"/>
                      <a:pt x="7" y="154"/>
                      <a:pt x="16" y="154"/>
                    </a:cubicBezTo>
                    <a:cubicBezTo>
                      <a:pt x="419" y="154"/>
                      <a:pt x="419" y="154"/>
                      <a:pt x="419" y="154"/>
                    </a:cubicBezTo>
                    <a:cubicBezTo>
                      <a:pt x="428" y="154"/>
                      <a:pt x="440" y="149"/>
                      <a:pt x="447" y="142"/>
                    </a:cubicBezTo>
                    <a:cubicBezTo>
                      <a:pt x="501" y="88"/>
                      <a:pt x="501" y="88"/>
                      <a:pt x="501" y="88"/>
                    </a:cubicBezTo>
                    <a:cubicBezTo>
                      <a:pt x="507" y="82"/>
                      <a:pt x="507" y="72"/>
                      <a:pt x="501" y="66"/>
                    </a:cubicBezTo>
                    <a:lnTo>
                      <a:pt x="447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56" name="Freeform 147"/>
              <p:cNvSpPr/>
              <p:nvPr/>
            </p:nvSpPr>
            <p:spPr bwMode="auto">
              <a:xfrm>
                <a:off x="-1446578" y="5204346"/>
                <a:ext cx="161966" cy="161561"/>
              </a:xfrm>
              <a:custGeom>
                <a:avLst/>
                <a:gdLst>
                  <a:gd name="T0" fmla="*/ 161966 w 400"/>
                  <a:gd name="T1" fmla="*/ 115401 h 399"/>
                  <a:gd name="T2" fmla="*/ 115806 w 400"/>
                  <a:gd name="T3" fmla="*/ 161561 h 399"/>
                  <a:gd name="T4" fmla="*/ 0 w 400"/>
                  <a:gd name="T5" fmla="*/ 46160 h 399"/>
                  <a:gd name="T6" fmla="*/ 46160 w 400"/>
                  <a:gd name="T7" fmla="*/ 0 h 399"/>
                  <a:gd name="T8" fmla="*/ 161966 w 400"/>
                  <a:gd name="T9" fmla="*/ 115401 h 3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00" h="399">
                    <a:moveTo>
                      <a:pt x="400" y="285"/>
                    </a:moveTo>
                    <a:lnTo>
                      <a:pt x="286" y="399"/>
                    </a:lnTo>
                    <a:lnTo>
                      <a:pt x="0" y="114"/>
                    </a:lnTo>
                    <a:lnTo>
                      <a:pt x="114" y="0"/>
                    </a:lnTo>
                    <a:lnTo>
                      <a:pt x="400" y="285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57" name="Freeform 148"/>
              <p:cNvSpPr/>
              <p:nvPr/>
            </p:nvSpPr>
            <p:spPr bwMode="auto">
              <a:xfrm>
                <a:off x="-1446578" y="5204346"/>
                <a:ext cx="161966" cy="161561"/>
              </a:xfrm>
              <a:custGeom>
                <a:avLst/>
                <a:gdLst>
                  <a:gd name="T0" fmla="*/ 161966 w 400"/>
                  <a:gd name="T1" fmla="*/ 115401 h 399"/>
                  <a:gd name="T2" fmla="*/ 115806 w 400"/>
                  <a:gd name="T3" fmla="*/ 161561 h 399"/>
                  <a:gd name="T4" fmla="*/ 0 w 400"/>
                  <a:gd name="T5" fmla="*/ 46160 h 399"/>
                  <a:gd name="T6" fmla="*/ 46160 w 400"/>
                  <a:gd name="T7" fmla="*/ 0 h 399"/>
                  <a:gd name="T8" fmla="*/ 161966 w 400"/>
                  <a:gd name="T9" fmla="*/ 115401 h 3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00" h="399">
                    <a:moveTo>
                      <a:pt x="400" y="285"/>
                    </a:moveTo>
                    <a:lnTo>
                      <a:pt x="286" y="399"/>
                    </a:lnTo>
                    <a:lnTo>
                      <a:pt x="0" y="114"/>
                    </a:lnTo>
                    <a:lnTo>
                      <a:pt x="114" y="0"/>
                    </a:lnTo>
                    <a:lnTo>
                      <a:pt x="400" y="28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58" name="Freeform 149"/>
              <p:cNvSpPr/>
              <p:nvPr/>
            </p:nvSpPr>
            <p:spPr bwMode="auto">
              <a:xfrm>
                <a:off x="-1343730" y="5307195"/>
                <a:ext cx="71670" cy="71670"/>
              </a:xfrm>
              <a:custGeom>
                <a:avLst/>
                <a:gdLst>
                  <a:gd name="T0" fmla="*/ 58917 w 281"/>
                  <a:gd name="T1" fmla="*/ 12753 h 281"/>
                  <a:gd name="T2" fmla="*/ 58917 w 281"/>
                  <a:gd name="T3" fmla="*/ 58917 h 281"/>
                  <a:gd name="T4" fmla="*/ 12753 w 281"/>
                  <a:gd name="T5" fmla="*/ 58917 h 281"/>
                  <a:gd name="T6" fmla="*/ 12753 w 281"/>
                  <a:gd name="T7" fmla="*/ 12753 h 281"/>
                  <a:gd name="T8" fmla="*/ 58917 w 281"/>
                  <a:gd name="T9" fmla="*/ 12753 h 2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1" h="281">
                    <a:moveTo>
                      <a:pt x="231" y="50"/>
                    </a:moveTo>
                    <a:cubicBezTo>
                      <a:pt x="281" y="100"/>
                      <a:pt x="281" y="181"/>
                      <a:pt x="231" y="231"/>
                    </a:cubicBezTo>
                    <a:cubicBezTo>
                      <a:pt x="181" y="281"/>
                      <a:pt x="100" y="281"/>
                      <a:pt x="50" y="231"/>
                    </a:cubicBezTo>
                    <a:cubicBezTo>
                      <a:pt x="0" y="181"/>
                      <a:pt x="0" y="100"/>
                      <a:pt x="50" y="50"/>
                    </a:cubicBezTo>
                    <a:cubicBezTo>
                      <a:pt x="100" y="0"/>
                      <a:pt x="181" y="0"/>
                      <a:pt x="231" y="50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59" name="Freeform 150"/>
              <p:cNvSpPr/>
              <p:nvPr/>
            </p:nvSpPr>
            <p:spPr bwMode="auto">
              <a:xfrm>
                <a:off x="-1459130" y="5191794"/>
                <a:ext cx="71670" cy="71670"/>
              </a:xfrm>
              <a:custGeom>
                <a:avLst/>
                <a:gdLst>
                  <a:gd name="T0" fmla="*/ 58917 w 281"/>
                  <a:gd name="T1" fmla="*/ 12753 h 281"/>
                  <a:gd name="T2" fmla="*/ 58917 w 281"/>
                  <a:gd name="T3" fmla="*/ 58917 h 281"/>
                  <a:gd name="T4" fmla="*/ 12753 w 281"/>
                  <a:gd name="T5" fmla="*/ 58917 h 281"/>
                  <a:gd name="T6" fmla="*/ 12753 w 281"/>
                  <a:gd name="T7" fmla="*/ 12753 h 281"/>
                  <a:gd name="T8" fmla="*/ 58917 w 281"/>
                  <a:gd name="T9" fmla="*/ 12753 h 2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1" h="281">
                    <a:moveTo>
                      <a:pt x="231" y="50"/>
                    </a:moveTo>
                    <a:cubicBezTo>
                      <a:pt x="281" y="100"/>
                      <a:pt x="281" y="181"/>
                      <a:pt x="231" y="231"/>
                    </a:cubicBezTo>
                    <a:cubicBezTo>
                      <a:pt x="181" y="281"/>
                      <a:pt x="100" y="281"/>
                      <a:pt x="50" y="231"/>
                    </a:cubicBezTo>
                    <a:cubicBezTo>
                      <a:pt x="0" y="181"/>
                      <a:pt x="0" y="100"/>
                      <a:pt x="50" y="50"/>
                    </a:cubicBezTo>
                    <a:cubicBezTo>
                      <a:pt x="100" y="0"/>
                      <a:pt x="181" y="0"/>
                      <a:pt x="231" y="50"/>
                    </a:cubicBezTo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60" name="Freeform 151"/>
              <p:cNvSpPr/>
              <p:nvPr/>
            </p:nvSpPr>
            <p:spPr bwMode="auto">
              <a:xfrm>
                <a:off x="-1330772" y="5205561"/>
                <a:ext cx="27129" cy="8503"/>
              </a:xfrm>
              <a:custGeom>
                <a:avLst/>
                <a:gdLst>
                  <a:gd name="T0" fmla="*/ 23034 w 106"/>
                  <a:gd name="T1" fmla="*/ 8503 h 32"/>
                  <a:gd name="T2" fmla="*/ 4095 w 106"/>
                  <a:gd name="T3" fmla="*/ 8503 h 32"/>
                  <a:gd name="T4" fmla="*/ 0 w 106"/>
                  <a:gd name="T5" fmla="*/ 4252 h 32"/>
                  <a:gd name="T6" fmla="*/ 4095 w 106"/>
                  <a:gd name="T7" fmla="*/ 0 h 32"/>
                  <a:gd name="T8" fmla="*/ 23034 w 106"/>
                  <a:gd name="T9" fmla="*/ 0 h 32"/>
                  <a:gd name="T10" fmla="*/ 27129 w 106"/>
                  <a:gd name="T11" fmla="*/ 4252 h 32"/>
                  <a:gd name="T12" fmla="*/ 23034 w 106"/>
                  <a:gd name="T13" fmla="*/ 8503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6" h="32">
                    <a:moveTo>
                      <a:pt x="9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7" y="32"/>
                      <a:pt x="0" y="24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9" y="0"/>
                      <a:pt x="106" y="7"/>
                      <a:pt x="106" y="16"/>
                    </a:cubicBezTo>
                    <a:cubicBezTo>
                      <a:pt x="106" y="24"/>
                      <a:pt x="99" y="32"/>
                      <a:pt x="90" y="32"/>
                    </a:cubicBezTo>
                    <a:close/>
                  </a:path>
                </a:pathLst>
              </a:custGeom>
              <a:solidFill>
                <a:srgbClr val="ABA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61" name="Freeform 152"/>
              <p:cNvSpPr/>
              <p:nvPr/>
            </p:nvSpPr>
            <p:spPr bwMode="auto">
              <a:xfrm>
                <a:off x="-1422688" y="5256985"/>
                <a:ext cx="26724" cy="20651"/>
              </a:xfrm>
              <a:custGeom>
                <a:avLst/>
                <a:gdLst>
                  <a:gd name="T0" fmla="*/ 14133 w 104"/>
                  <a:gd name="T1" fmla="*/ 0 h 81"/>
                  <a:gd name="T2" fmla="*/ 0 w 104"/>
                  <a:gd name="T3" fmla="*/ 3314 h 81"/>
                  <a:gd name="T4" fmla="*/ 15675 w 104"/>
                  <a:gd name="T5" fmla="*/ 18866 h 81"/>
                  <a:gd name="T6" fmla="*/ 20043 w 104"/>
                  <a:gd name="T7" fmla="*/ 20651 h 81"/>
                  <a:gd name="T8" fmla="*/ 24411 w 104"/>
                  <a:gd name="T9" fmla="*/ 18866 h 81"/>
                  <a:gd name="T10" fmla="*/ 24411 w 104"/>
                  <a:gd name="T11" fmla="*/ 10198 h 81"/>
                  <a:gd name="T12" fmla="*/ 14133 w 104"/>
                  <a:gd name="T13" fmla="*/ 0 h 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4" h="81">
                    <a:moveTo>
                      <a:pt x="55" y="0"/>
                    </a:moveTo>
                    <a:cubicBezTo>
                      <a:pt x="37" y="8"/>
                      <a:pt x="19" y="13"/>
                      <a:pt x="0" y="13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5" y="78"/>
                      <a:pt x="72" y="81"/>
                      <a:pt x="78" y="81"/>
                    </a:cubicBezTo>
                    <a:cubicBezTo>
                      <a:pt x="84" y="81"/>
                      <a:pt x="90" y="78"/>
                      <a:pt x="95" y="74"/>
                    </a:cubicBezTo>
                    <a:cubicBezTo>
                      <a:pt x="104" y="64"/>
                      <a:pt x="104" y="49"/>
                      <a:pt x="95" y="40"/>
                    </a:cubicBezTo>
                    <a:cubicBezTo>
                      <a:pt x="55" y="0"/>
                      <a:pt x="55" y="0"/>
                      <a:pt x="55" y="0"/>
                    </a:cubicBezTo>
                  </a:path>
                </a:pathLst>
              </a:custGeom>
              <a:solidFill>
                <a:srgbClr val="EEA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62" name="Freeform 153"/>
              <p:cNvSpPr/>
              <p:nvPr/>
            </p:nvSpPr>
            <p:spPr bwMode="auto">
              <a:xfrm>
                <a:off x="-1445768" y="5210015"/>
                <a:ext cx="37252" cy="50209"/>
              </a:xfrm>
              <a:custGeom>
                <a:avLst/>
                <a:gdLst>
                  <a:gd name="T0" fmla="*/ 10971 w 146"/>
                  <a:gd name="T1" fmla="*/ 0 h 197"/>
                  <a:gd name="T2" fmla="*/ 6634 w 146"/>
                  <a:gd name="T3" fmla="*/ 1784 h 197"/>
                  <a:gd name="T4" fmla="*/ 0 w 146"/>
                  <a:gd name="T5" fmla="*/ 17586 h 197"/>
                  <a:gd name="T6" fmla="*/ 6634 w 146"/>
                  <a:gd name="T7" fmla="*/ 33643 h 197"/>
                  <a:gd name="T8" fmla="*/ 23219 w 146"/>
                  <a:gd name="T9" fmla="*/ 50209 h 197"/>
                  <a:gd name="T10" fmla="*/ 37252 w 146"/>
                  <a:gd name="T11" fmla="*/ 46896 h 197"/>
                  <a:gd name="T12" fmla="*/ 15309 w 146"/>
                  <a:gd name="T13" fmla="*/ 24977 h 197"/>
                  <a:gd name="T14" fmla="*/ 12247 w 146"/>
                  <a:gd name="T15" fmla="*/ 17586 h 197"/>
                  <a:gd name="T16" fmla="*/ 15309 w 146"/>
                  <a:gd name="T17" fmla="*/ 10450 h 197"/>
                  <a:gd name="T18" fmla="*/ 15309 w 146"/>
                  <a:gd name="T19" fmla="*/ 1784 h 197"/>
                  <a:gd name="T20" fmla="*/ 10971 w 146"/>
                  <a:gd name="T21" fmla="*/ 0 h 19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6" h="197">
                    <a:moveTo>
                      <a:pt x="43" y="0"/>
                    </a:moveTo>
                    <a:cubicBezTo>
                      <a:pt x="36" y="0"/>
                      <a:pt x="30" y="2"/>
                      <a:pt x="26" y="7"/>
                    </a:cubicBezTo>
                    <a:cubicBezTo>
                      <a:pt x="9" y="24"/>
                      <a:pt x="0" y="46"/>
                      <a:pt x="0" y="69"/>
                    </a:cubicBezTo>
                    <a:cubicBezTo>
                      <a:pt x="0" y="93"/>
                      <a:pt x="9" y="115"/>
                      <a:pt x="26" y="132"/>
                    </a:cubicBezTo>
                    <a:cubicBezTo>
                      <a:pt x="91" y="197"/>
                      <a:pt x="91" y="197"/>
                      <a:pt x="91" y="197"/>
                    </a:cubicBezTo>
                    <a:cubicBezTo>
                      <a:pt x="110" y="197"/>
                      <a:pt x="128" y="192"/>
                      <a:pt x="146" y="184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52" y="90"/>
                      <a:pt x="48" y="80"/>
                      <a:pt x="48" y="69"/>
                    </a:cubicBezTo>
                    <a:cubicBezTo>
                      <a:pt x="48" y="59"/>
                      <a:pt x="52" y="49"/>
                      <a:pt x="60" y="41"/>
                    </a:cubicBezTo>
                    <a:cubicBezTo>
                      <a:pt x="69" y="32"/>
                      <a:pt x="69" y="17"/>
                      <a:pt x="60" y="7"/>
                    </a:cubicBezTo>
                    <a:cubicBezTo>
                      <a:pt x="55" y="2"/>
                      <a:pt x="49" y="0"/>
                      <a:pt x="43" y="0"/>
                    </a:cubicBezTo>
                  </a:path>
                </a:pathLst>
              </a:custGeom>
              <a:solidFill>
                <a:srgbClr val="EEA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63" name="Freeform 154"/>
              <p:cNvSpPr/>
              <p:nvPr/>
            </p:nvSpPr>
            <p:spPr bwMode="auto">
              <a:xfrm>
                <a:off x="-1392319" y="5282495"/>
                <a:ext cx="26319" cy="24700"/>
              </a:xfrm>
              <a:custGeom>
                <a:avLst/>
                <a:gdLst>
                  <a:gd name="T0" fmla="*/ 6709 w 102"/>
                  <a:gd name="T1" fmla="*/ 0 h 98"/>
                  <a:gd name="T2" fmla="*/ 2322 w 102"/>
                  <a:gd name="T3" fmla="*/ 1764 h 98"/>
                  <a:gd name="T4" fmla="*/ 2322 w 102"/>
                  <a:gd name="T5" fmla="*/ 10334 h 98"/>
                  <a:gd name="T6" fmla="*/ 15224 w 102"/>
                  <a:gd name="T7" fmla="*/ 22936 h 98"/>
                  <a:gd name="T8" fmla="*/ 19610 w 102"/>
                  <a:gd name="T9" fmla="*/ 24700 h 98"/>
                  <a:gd name="T10" fmla="*/ 23739 w 102"/>
                  <a:gd name="T11" fmla="*/ 22936 h 98"/>
                  <a:gd name="T12" fmla="*/ 23739 w 102"/>
                  <a:gd name="T13" fmla="*/ 14366 h 98"/>
                  <a:gd name="T14" fmla="*/ 11095 w 102"/>
                  <a:gd name="T15" fmla="*/ 1764 h 98"/>
                  <a:gd name="T16" fmla="*/ 6709 w 102"/>
                  <a:gd name="T17" fmla="*/ 0 h 9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2" h="98">
                    <a:moveTo>
                      <a:pt x="26" y="0"/>
                    </a:moveTo>
                    <a:cubicBezTo>
                      <a:pt x="20" y="0"/>
                      <a:pt x="14" y="2"/>
                      <a:pt x="9" y="7"/>
                    </a:cubicBezTo>
                    <a:cubicBezTo>
                      <a:pt x="0" y="16"/>
                      <a:pt x="0" y="32"/>
                      <a:pt x="9" y="4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63" y="95"/>
                      <a:pt x="69" y="98"/>
                      <a:pt x="76" y="98"/>
                    </a:cubicBezTo>
                    <a:cubicBezTo>
                      <a:pt x="82" y="98"/>
                      <a:pt x="88" y="95"/>
                      <a:pt x="92" y="91"/>
                    </a:cubicBezTo>
                    <a:cubicBezTo>
                      <a:pt x="102" y="81"/>
                      <a:pt x="102" y="66"/>
                      <a:pt x="92" y="5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2"/>
                      <a:pt x="32" y="0"/>
                      <a:pt x="26" y="0"/>
                    </a:cubicBezTo>
                  </a:path>
                </a:pathLst>
              </a:custGeom>
              <a:solidFill>
                <a:srgbClr val="EEA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64" name="Freeform 155"/>
              <p:cNvSpPr/>
              <p:nvPr/>
            </p:nvSpPr>
            <p:spPr bwMode="auto">
              <a:xfrm>
                <a:off x="-1403252" y="5161830"/>
                <a:ext cx="58308" cy="36442"/>
              </a:xfrm>
              <a:custGeom>
                <a:avLst/>
                <a:gdLst>
                  <a:gd name="T0" fmla="*/ 22661 w 229"/>
                  <a:gd name="T1" fmla="*/ 2548 h 143"/>
                  <a:gd name="T2" fmla="*/ 22661 w 229"/>
                  <a:gd name="T3" fmla="*/ 9684 h 143"/>
                  <a:gd name="T4" fmla="*/ 19860 w 229"/>
                  <a:gd name="T5" fmla="*/ 16819 h 143"/>
                  <a:gd name="T6" fmla="*/ 0 w 229"/>
                  <a:gd name="T7" fmla="*/ 36442 h 143"/>
                  <a:gd name="T8" fmla="*/ 58308 w 229"/>
                  <a:gd name="T9" fmla="*/ 36442 h 143"/>
                  <a:gd name="T10" fmla="*/ 21643 w 229"/>
                  <a:gd name="T11" fmla="*/ 0 h 143"/>
                  <a:gd name="T12" fmla="*/ 22661 w 229"/>
                  <a:gd name="T13" fmla="*/ 2548 h 1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9" h="143">
                    <a:moveTo>
                      <a:pt x="89" y="10"/>
                    </a:moveTo>
                    <a:cubicBezTo>
                      <a:pt x="89" y="38"/>
                      <a:pt x="89" y="38"/>
                      <a:pt x="89" y="38"/>
                    </a:cubicBezTo>
                    <a:cubicBezTo>
                      <a:pt x="89" y="47"/>
                      <a:pt x="84" y="59"/>
                      <a:pt x="78" y="66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229" y="143"/>
                      <a:pt x="229" y="143"/>
                      <a:pt x="229" y="143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8" y="3"/>
                      <a:pt x="89" y="6"/>
                      <a:pt x="89" y="10"/>
                    </a:cubicBez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65" name="Freeform 156"/>
              <p:cNvSpPr/>
              <p:nvPr/>
            </p:nvSpPr>
            <p:spPr bwMode="auto">
              <a:xfrm>
                <a:off x="-1305668" y="5215279"/>
                <a:ext cx="142935" cy="151033"/>
              </a:xfrm>
              <a:custGeom>
                <a:avLst/>
                <a:gdLst>
                  <a:gd name="T0" fmla="*/ 26290 w 560"/>
                  <a:gd name="T1" fmla="*/ 5613 h 592"/>
                  <a:gd name="T2" fmla="*/ 12507 w 560"/>
                  <a:gd name="T3" fmla="*/ 19389 h 592"/>
                  <a:gd name="T4" fmla="*/ 5360 w 560"/>
                  <a:gd name="T5" fmla="*/ 22451 h 592"/>
                  <a:gd name="T6" fmla="*/ 0 w 560"/>
                  <a:gd name="T7" fmla="*/ 22451 h 592"/>
                  <a:gd name="T8" fmla="*/ 128642 w 560"/>
                  <a:gd name="T9" fmla="*/ 151033 h 592"/>
                  <a:gd name="T10" fmla="*/ 142935 w 560"/>
                  <a:gd name="T11" fmla="*/ 116591 h 592"/>
                  <a:gd name="T12" fmla="*/ 26290 w 560"/>
                  <a:gd name="T13" fmla="*/ 0 h 592"/>
                  <a:gd name="T14" fmla="*/ 26290 w 560"/>
                  <a:gd name="T15" fmla="*/ 5613 h 5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60" h="592">
                    <a:moveTo>
                      <a:pt x="103" y="22"/>
                    </a:moveTo>
                    <a:cubicBezTo>
                      <a:pt x="49" y="76"/>
                      <a:pt x="49" y="76"/>
                      <a:pt x="49" y="76"/>
                    </a:cubicBezTo>
                    <a:cubicBezTo>
                      <a:pt x="42" y="83"/>
                      <a:pt x="30" y="88"/>
                      <a:pt x="21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504" y="592"/>
                      <a:pt x="504" y="592"/>
                      <a:pt x="504" y="592"/>
                    </a:cubicBezTo>
                    <a:cubicBezTo>
                      <a:pt x="526" y="549"/>
                      <a:pt x="545" y="504"/>
                      <a:pt x="560" y="457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9" y="6"/>
                      <a:pt x="109" y="16"/>
                      <a:pt x="103" y="22"/>
                    </a:cubicBez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66" name="Freeform 157"/>
              <p:cNvSpPr/>
              <p:nvPr/>
            </p:nvSpPr>
            <p:spPr bwMode="auto">
              <a:xfrm>
                <a:off x="-1367215" y="5237549"/>
                <a:ext cx="49400" cy="24700"/>
              </a:xfrm>
              <a:custGeom>
                <a:avLst/>
                <a:gdLst>
                  <a:gd name="T0" fmla="*/ 24700 w 122"/>
                  <a:gd name="T1" fmla="*/ 24700 h 61"/>
                  <a:gd name="T2" fmla="*/ 49400 w 122"/>
                  <a:gd name="T3" fmla="*/ 0 h 61"/>
                  <a:gd name="T4" fmla="*/ 0 w 122"/>
                  <a:gd name="T5" fmla="*/ 0 h 61"/>
                  <a:gd name="T6" fmla="*/ 24700 w 122"/>
                  <a:gd name="T7" fmla="*/ 24700 h 6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2" h="61">
                    <a:moveTo>
                      <a:pt x="61" y="61"/>
                    </a:moveTo>
                    <a:lnTo>
                      <a:pt x="122" y="0"/>
                    </a:lnTo>
                    <a:lnTo>
                      <a:pt x="0" y="0"/>
                    </a:lnTo>
                    <a:lnTo>
                      <a:pt x="61" y="61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67" name="Freeform 158"/>
              <p:cNvSpPr/>
              <p:nvPr/>
            </p:nvSpPr>
            <p:spPr bwMode="auto">
              <a:xfrm>
                <a:off x="-1444148" y="5237549"/>
                <a:ext cx="266839" cy="240114"/>
              </a:xfrm>
              <a:custGeom>
                <a:avLst/>
                <a:gdLst>
                  <a:gd name="T0" fmla="*/ 266839 w 1045"/>
                  <a:gd name="T1" fmla="*/ 128742 h 940"/>
                  <a:gd name="T2" fmla="*/ 138143 w 1045"/>
                  <a:gd name="T3" fmla="*/ 0 h 940"/>
                  <a:gd name="T4" fmla="*/ 126142 w 1045"/>
                  <a:gd name="T5" fmla="*/ 0 h 940"/>
                  <a:gd name="T6" fmla="*/ 101629 w 1045"/>
                  <a:gd name="T7" fmla="*/ 24522 h 940"/>
                  <a:gd name="T8" fmla="*/ 144783 w 1045"/>
                  <a:gd name="T9" fmla="*/ 67947 h 940"/>
                  <a:gd name="T10" fmla="*/ 144783 w 1045"/>
                  <a:gd name="T11" fmla="*/ 34995 h 940"/>
                  <a:gd name="T12" fmla="*/ 147591 w 1045"/>
                  <a:gd name="T13" fmla="*/ 28098 h 940"/>
                  <a:gd name="T14" fmla="*/ 152698 w 1045"/>
                  <a:gd name="T15" fmla="*/ 22990 h 940"/>
                  <a:gd name="T16" fmla="*/ 158571 w 1045"/>
                  <a:gd name="T17" fmla="*/ 22990 h 940"/>
                  <a:gd name="T18" fmla="*/ 163678 w 1045"/>
                  <a:gd name="T19" fmla="*/ 28098 h 940"/>
                  <a:gd name="T20" fmla="*/ 166487 w 1045"/>
                  <a:gd name="T21" fmla="*/ 34995 h 940"/>
                  <a:gd name="T22" fmla="*/ 166487 w 1045"/>
                  <a:gd name="T23" fmla="*/ 88382 h 940"/>
                  <a:gd name="T24" fmla="*/ 165466 w 1045"/>
                  <a:gd name="T25" fmla="*/ 91192 h 940"/>
                  <a:gd name="T26" fmla="*/ 159337 w 1045"/>
                  <a:gd name="T27" fmla="*/ 128487 h 940"/>
                  <a:gd name="T28" fmla="*/ 113119 w 1045"/>
                  <a:gd name="T29" fmla="*/ 128487 h 940"/>
                  <a:gd name="T30" fmla="*/ 63071 w 1045"/>
                  <a:gd name="T31" fmla="*/ 78676 h 940"/>
                  <a:gd name="T32" fmla="*/ 63071 w 1045"/>
                  <a:gd name="T33" fmla="*/ 116736 h 940"/>
                  <a:gd name="T34" fmla="*/ 58985 w 1045"/>
                  <a:gd name="T35" fmla="*/ 120823 h 940"/>
                  <a:gd name="T36" fmla="*/ 54900 w 1045"/>
                  <a:gd name="T37" fmla="*/ 116736 h 940"/>
                  <a:gd name="T38" fmla="*/ 54900 w 1045"/>
                  <a:gd name="T39" fmla="*/ 79953 h 940"/>
                  <a:gd name="T40" fmla="*/ 8426 w 1045"/>
                  <a:gd name="T41" fmla="*/ 126188 h 940"/>
                  <a:gd name="T42" fmla="*/ 4341 w 1045"/>
                  <a:gd name="T43" fmla="*/ 127976 h 940"/>
                  <a:gd name="T44" fmla="*/ 0 w 1045"/>
                  <a:gd name="T45" fmla="*/ 126188 h 940"/>
                  <a:gd name="T46" fmla="*/ 113630 w 1045"/>
                  <a:gd name="T47" fmla="*/ 240114 h 940"/>
                  <a:gd name="T48" fmla="*/ 266839 w 1045"/>
                  <a:gd name="T49" fmla="*/ 128742 h 94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045" h="940">
                    <a:moveTo>
                      <a:pt x="1045" y="504"/>
                    </a:moveTo>
                    <a:cubicBezTo>
                      <a:pt x="541" y="0"/>
                      <a:pt x="541" y="0"/>
                      <a:pt x="541" y="0"/>
                    </a:cubicBezTo>
                    <a:cubicBezTo>
                      <a:pt x="494" y="0"/>
                      <a:pt x="494" y="0"/>
                      <a:pt x="494" y="0"/>
                    </a:cubicBezTo>
                    <a:cubicBezTo>
                      <a:pt x="398" y="96"/>
                      <a:pt x="398" y="96"/>
                      <a:pt x="398" y="96"/>
                    </a:cubicBezTo>
                    <a:cubicBezTo>
                      <a:pt x="567" y="266"/>
                      <a:pt x="567" y="266"/>
                      <a:pt x="567" y="266"/>
                    </a:cubicBezTo>
                    <a:cubicBezTo>
                      <a:pt x="567" y="137"/>
                      <a:pt x="567" y="137"/>
                      <a:pt x="567" y="137"/>
                    </a:cubicBezTo>
                    <a:cubicBezTo>
                      <a:pt x="567" y="128"/>
                      <a:pt x="572" y="116"/>
                      <a:pt x="578" y="110"/>
                    </a:cubicBezTo>
                    <a:cubicBezTo>
                      <a:pt x="598" y="90"/>
                      <a:pt x="598" y="90"/>
                      <a:pt x="598" y="90"/>
                    </a:cubicBezTo>
                    <a:cubicBezTo>
                      <a:pt x="605" y="84"/>
                      <a:pt x="615" y="84"/>
                      <a:pt x="621" y="90"/>
                    </a:cubicBezTo>
                    <a:cubicBezTo>
                      <a:pt x="641" y="110"/>
                      <a:pt x="641" y="110"/>
                      <a:pt x="641" y="110"/>
                    </a:cubicBezTo>
                    <a:cubicBezTo>
                      <a:pt x="647" y="116"/>
                      <a:pt x="652" y="128"/>
                      <a:pt x="652" y="137"/>
                    </a:cubicBezTo>
                    <a:cubicBezTo>
                      <a:pt x="652" y="346"/>
                      <a:pt x="652" y="346"/>
                      <a:pt x="652" y="346"/>
                    </a:cubicBezTo>
                    <a:cubicBezTo>
                      <a:pt x="652" y="350"/>
                      <a:pt x="651" y="354"/>
                      <a:pt x="648" y="357"/>
                    </a:cubicBezTo>
                    <a:cubicBezTo>
                      <a:pt x="672" y="404"/>
                      <a:pt x="664" y="464"/>
                      <a:pt x="624" y="503"/>
                    </a:cubicBezTo>
                    <a:cubicBezTo>
                      <a:pt x="574" y="553"/>
                      <a:pt x="493" y="553"/>
                      <a:pt x="443" y="503"/>
                    </a:cubicBezTo>
                    <a:cubicBezTo>
                      <a:pt x="247" y="308"/>
                      <a:pt x="247" y="308"/>
                      <a:pt x="247" y="308"/>
                    </a:cubicBezTo>
                    <a:cubicBezTo>
                      <a:pt x="247" y="457"/>
                      <a:pt x="247" y="457"/>
                      <a:pt x="247" y="457"/>
                    </a:cubicBezTo>
                    <a:cubicBezTo>
                      <a:pt x="247" y="465"/>
                      <a:pt x="240" y="473"/>
                      <a:pt x="231" y="473"/>
                    </a:cubicBezTo>
                    <a:cubicBezTo>
                      <a:pt x="222" y="473"/>
                      <a:pt x="215" y="465"/>
                      <a:pt x="215" y="457"/>
                    </a:cubicBezTo>
                    <a:cubicBezTo>
                      <a:pt x="215" y="313"/>
                      <a:pt x="215" y="313"/>
                      <a:pt x="215" y="313"/>
                    </a:cubicBezTo>
                    <a:cubicBezTo>
                      <a:pt x="33" y="494"/>
                      <a:pt x="33" y="494"/>
                      <a:pt x="33" y="494"/>
                    </a:cubicBezTo>
                    <a:cubicBezTo>
                      <a:pt x="29" y="499"/>
                      <a:pt x="23" y="501"/>
                      <a:pt x="17" y="501"/>
                    </a:cubicBezTo>
                    <a:cubicBezTo>
                      <a:pt x="10" y="501"/>
                      <a:pt x="4" y="499"/>
                      <a:pt x="0" y="494"/>
                    </a:cubicBezTo>
                    <a:cubicBezTo>
                      <a:pt x="445" y="940"/>
                      <a:pt x="445" y="940"/>
                      <a:pt x="445" y="940"/>
                    </a:cubicBezTo>
                    <a:cubicBezTo>
                      <a:pt x="706" y="896"/>
                      <a:pt x="926" y="731"/>
                      <a:pt x="1045" y="504"/>
                    </a:cubicBez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80" name="组合 577"/>
            <p:cNvGrpSpPr/>
            <p:nvPr/>
          </p:nvGrpSpPr>
          <p:grpSpPr bwMode="auto">
            <a:xfrm>
              <a:off x="5366904" y="5501307"/>
              <a:ext cx="665681" cy="424756"/>
              <a:chOff x="-1120622" y="5055743"/>
              <a:chExt cx="665681" cy="424756"/>
            </a:xfrm>
          </p:grpSpPr>
          <p:sp>
            <p:nvSpPr>
              <p:cNvPr id="18715" name="Oval 159"/>
              <p:cNvSpPr>
                <a:spLocks noChangeArrowheads="1"/>
              </p:cNvSpPr>
              <p:nvPr/>
            </p:nvSpPr>
            <p:spPr bwMode="auto">
              <a:xfrm>
                <a:off x="-1120622" y="5055743"/>
                <a:ext cx="424756" cy="424756"/>
              </a:xfrm>
              <a:prstGeom prst="ellipse">
                <a:avLst/>
              </a:pr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16" name="Rectangle 160"/>
              <p:cNvSpPr>
                <a:spLocks noChangeArrowheads="1"/>
              </p:cNvSpPr>
              <p:nvPr/>
            </p:nvSpPr>
            <p:spPr bwMode="auto">
              <a:xfrm>
                <a:off x="-1001172" y="5153732"/>
                <a:ext cx="186261" cy="219059"/>
              </a:xfrm>
              <a:prstGeom prst="rect">
                <a:avLst/>
              </a:prstGeom>
              <a:solidFill>
                <a:srgbClr val="EA9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17" name="Freeform 161"/>
              <p:cNvSpPr/>
              <p:nvPr/>
            </p:nvSpPr>
            <p:spPr bwMode="auto">
              <a:xfrm>
                <a:off x="-1001172" y="5153732"/>
                <a:ext cx="10123" cy="219059"/>
              </a:xfrm>
              <a:custGeom>
                <a:avLst/>
                <a:gdLst>
                  <a:gd name="T0" fmla="*/ 10123 w 25"/>
                  <a:gd name="T1" fmla="*/ 219059 h 541"/>
                  <a:gd name="T2" fmla="*/ 0 w 25"/>
                  <a:gd name="T3" fmla="*/ 211771 h 541"/>
                  <a:gd name="T4" fmla="*/ 0 w 25"/>
                  <a:gd name="T5" fmla="*/ 0 h 541"/>
                  <a:gd name="T6" fmla="*/ 10123 w 25"/>
                  <a:gd name="T7" fmla="*/ 7288 h 541"/>
                  <a:gd name="T8" fmla="*/ 10123 w 25"/>
                  <a:gd name="T9" fmla="*/ 219059 h 5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541">
                    <a:moveTo>
                      <a:pt x="25" y="541"/>
                    </a:moveTo>
                    <a:lnTo>
                      <a:pt x="0" y="523"/>
                    </a:lnTo>
                    <a:lnTo>
                      <a:pt x="0" y="0"/>
                    </a:lnTo>
                    <a:lnTo>
                      <a:pt x="25" y="18"/>
                    </a:lnTo>
                    <a:lnTo>
                      <a:pt x="25" y="541"/>
                    </a:lnTo>
                    <a:close/>
                  </a:path>
                </a:pathLst>
              </a:custGeom>
              <a:solidFill>
                <a:srgbClr val="F2BB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18" name="Freeform 162"/>
              <p:cNvSpPr/>
              <p:nvPr/>
            </p:nvSpPr>
            <p:spPr bwMode="auto">
              <a:xfrm>
                <a:off x="-1008460" y="5161021"/>
                <a:ext cx="17411" cy="221488"/>
              </a:xfrm>
              <a:custGeom>
                <a:avLst/>
                <a:gdLst>
                  <a:gd name="T0" fmla="*/ 17411 w 43"/>
                  <a:gd name="T1" fmla="*/ 211770 h 547"/>
                  <a:gd name="T2" fmla="*/ 0 w 43"/>
                  <a:gd name="T3" fmla="*/ 221488 h 547"/>
                  <a:gd name="T4" fmla="*/ 0 w 43"/>
                  <a:gd name="T5" fmla="*/ 9313 h 547"/>
                  <a:gd name="T6" fmla="*/ 17411 w 43"/>
                  <a:gd name="T7" fmla="*/ 0 h 547"/>
                  <a:gd name="T8" fmla="*/ 17411 w 43"/>
                  <a:gd name="T9" fmla="*/ 211770 h 5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547">
                    <a:moveTo>
                      <a:pt x="43" y="523"/>
                    </a:moveTo>
                    <a:lnTo>
                      <a:pt x="0" y="547"/>
                    </a:lnTo>
                    <a:lnTo>
                      <a:pt x="0" y="23"/>
                    </a:lnTo>
                    <a:lnTo>
                      <a:pt x="43" y="0"/>
                    </a:lnTo>
                    <a:lnTo>
                      <a:pt x="43" y="523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19" name="Freeform 163"/>
              <p:cNvSpPr/>
              <p:nvPr/>
            </p:nvSpPr>
            <p:spPr bwMode="auto">
              <a:xfrm>
                <a:off x="-825034" y="5153732"/>
                <a:ext cx="10123" cy="219059"/>
              </a:xfrm>
              <a:custGeom>
                <a:avLst/>
                <a:gdLst>
                  <a:gd name="T0" fmla="*/ 0 w 25"/>
                  <a:gd name="T1" fmla="*/ 219059 h 541"/>
                  <a:gd name="T2" fmla="*/ 10123 w 25"/>
                  <a:gd name="T3" fmla="*/ 211771 h 541"/>
                  <a:gd name="T4" fmla="*/ 10123 w 25"/>
                  <a:gd name="T5" fmla="*/ 0 h 541"/>
                  <a:gd name="T6" fmla="*/ 0 w 25"/>
                  <a:gd name="T7" fmla="*/ 7288 h 541"/>
                  <a:gd name="T8" fmla="*/ 0 w 25"/>
                  <a:gd name="T9" fmla="*/ 219059 h 5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541">
                    <a:moveTo>
                      <a:pt x="0" y="541"/>
                    </a:moveTo>
                    <a:lnTo>
                      <a:pt x="25" y="523"/>
                    </a:lnTo>
                    <a:lnTo>
                      <a:pt x="25" y="0"/>
                    </a:lnTo>
                    <a:lnTo>
                      <a:pt x="0" y="18"/>
                    </a:lnTo>
                    <a:lnTo>
                      <a:pt x="0" y="541"/>
                    </a:lnTo>
                    <a:close/>
                  </a:path>
                </a:pathLst>
              </a:custGeom>
              <a:solidFill>
                <a:srgbClr val="F2BB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20" name="Freeform 164"/>
              <p:cNvSpPr/>
              <p:nvPr/>
            </p:nvSpPr>
            <p:spPr bwMode="auto">
              <a:xfrm>
                <a:off x="-825034" y="5161021"/>
                <a:ext cx="17006" cy="221488"/>
              </a:xfrm>
              <a:custGeom>
                <a:avLst/>
                <a:gdLst>
                  <a:gd name="T0" fmla="*/ 0 w 42"/>
                  <a:gd name="T1" fmla="*/ 211770 h 547"/>
                  <a:gd name="T2" fmla="*/ 17006 w 42"/>
                  <a:gd name="T3" fmla="*/ 221488 h 547"/>
                  <a:gd name="T4" fmla="*/ 17006 w 42"/>
                  <a:gd name="T5" fmla="*/ 9313 h 547"/>
                  <a:gd name="T6" fmla="*/ 0 w 42"/>
                  <a:gd name="T7" fmla="*/ 0 h 547"/>
                  <a:gd name="T8" fmla="*/ 0 w 42"/>
                  <a:gd name="T9" fmla="*/ 211770 h 5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47">
                    <a:moveTo>
                      <a:pt x="0" y="523"/>
                    </a:moveTo>
                    <a:lnTo>
                      <a:pt x="42" y="547"/>
                    </a:lnTo>
                    <a:lnTo>
                      <a:pt x="42" y="23"/>
                    </a:lnTo>
                    <a:lnTo>
                      <a:pt x="0" y="0"/>
                    </a:lnTo>
                    <a:lnTo>
                      <a:pt x="0" y="523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21" name="Rectangle 165"/>
              <p:cNvSpPr>
                <a:spLocks noChangeArrowheads="1"/>
              </p:cNvSpPr>
              <p:nvPr/>
            </p:nvSpPr>
            <p:spPr bwMode="auto">
              <a:xfrm>
                <a:off x="-1008460" y="5170334"/>
                <a:ext cx="200433" cy="212175"/>
              </a:xfrm>
              <a:prstGeom prst="rect">
                <a:avLst/>
              </a:prstGeom>
              <a:solidFill>
                <a:srgbClr val="F2BB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22" name="Oval 166"/>
              <p:cNvSpPr>
                <a:spLocks noChangeArrowheads="1"/>
              </p:cNvSpPr>
              <p:nvPr/>
            </p:nvSpPr>
            <p:spPr bwMode="auto">
              <a:xfrm>
                <a:off x="-867145" y="5187745"/>
                <a:ext cx="8908" cy="8908"/>
              </a:xfrm>
              <a:prstGeom prst="ellipse">
                <a:avLst/>
              </a:prstGeom>
              <a:solidFill>
                <a:srgbClr val="EA9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23" name="Oval 167"/>
              <p:cNvSpPr>
                <a:spLocks noChangeArrowheads="1"/>
              </p:cNvSpPr>
              <p:nvPr/>
            </p:nvSpPr>
            <p:spPr bwMode="auto">
              <a:xfrm>
                <a:off x="-958251" y="5187745"/>
                <a:ext cx="8908" cy="8908"/>
              </a:xfrm>
              <a:prstGeom prst="ellipse">
                <a:avLst/>
              </a:prstGeom>
              <a:solidFill>
                <a:srgbClr val="EA9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24" name="Freeform 168"/>
              <p:cNvSpPr/>
              <p:nvPr/>
            </p:nvSpPr>
            <p:spPr bwMode="auto">
              <a:xfrm>
                <a:off x="-957036" y="5192199"/>
                <a:ext cx="97584" cy="91106"/>
              </a:xfrm>
              <a:custGeom>
                <a:avLst/>
                <a:gdLst>
                  <a:gd name="T0" fmla="*/ 48665 w 383"/>
                  <a:gd name="T1" fmla="*/ 91106 h 357"/>
                  <a:gd name="T2" fmla="*/ 97584 w 383"/>
                  <a:gd name="T3" fmla="*/ 42108 h 357"/>
                  <a:gd name="T4" fmla="*/ 97584 w 383"/>
                  <a:gd name="T5" fmla="*/ 3318 h 357"/>
                  <a:gd name="T6" fmla="*/ 94272 w 383"/>
                  <a:gd name="T7" fmla="*/ 0 h 357"/>
                  <a:gd name="T8" fmla="*/ 90959 w 383"/>
                  <a:gd name="T9" fmla="*/ 3318 h 357"/>
                  <a:gd name="T10" fmla="*/ 90959 w 383"/>
                  <a:gd name="T11" fmla="*/ 42108 h 357"/>
                  <a:gd name="T12" fmla="*/ 48665 w 383"/>
                  <a:gd name="T13" fmla="*/ 84471 h 357"/>
                  <a:gd name="T14" fmla="*/ 6625 w 383"/>
                  <a:gd name="T15" fmla="*/ 42108 h 357"/>
                  <a:gd name="T16" fmla="*/ 6625 w 383"/>
                  <a:gd name="T17" fmla="*/ 3318 h 357"/>
                  <a:gd name="T18" fmla="*/ 3312 w 383"/>
                  <a:gd name="T19" fmla="*/ 0 h 357"/>
                  <a:gd name="T20" fmla="*/ 0 w 383"/>
                  <a:gd name="T21" fmla="*/ 3318 h 357"/>
                  <a:gd name="T22" fmla="*/ 0 w 383"/>
                  <a:gd name="T23" fmla="*/ 42108 h 357"/>
                  <a:gd name="T24" fmla="*/ 48665 w 383"/>
                  <a:gd name="T25" fmla="*/ 91106 h 3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83" h="357">
                    <a:moveTo>
                      <a:pt x="191" y="357"/>
                    </a:moveTo>
                    <a:cubicBezTo>
                      <a:pt x="297" y="357"/>
                      <a:pt x="383" y="271"/>
                      <a:pt x="383" y="165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83" y="6"/>
                      <a:pt x="377" y="0"/>
                      <a:pt x="370" y="0"/>
                    </a:cubicBezTo>
                    <a:cubicBezTo>
                      <a:pt x="363" y="0"/>
                      <a:pt x="357" y="6"/>
                      <a:pt x="357" y="13"/>
                    </a:cubicBezTo>
                    <a:cubicBezTo>
                      <a:pt x="357" y="165"/>
                      <a:pt x="357" y="165"/>
                      <a:pt x="357" y="165"/>
                    </a:cubicBezTo>
                    <a:cubicBezTo>
                      <a:pt x="357" y="257"/>
                      <a:pt x="283" y="331"/>
                      <a:pt x="191" y="331"/>
                    </a:cubicBezTo>
                    <a:cubicBezTo>
                      <a:pt x="100" y="331"/>
                      <a:pt x="26" y="257"/>
                      <a:pt x="26" y="165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271"/>
                      <a:pt x="85" y="357"/>
                      <a:pt x="191" y="357"/>
                    </a:cubicBezTo>
                    <a:close/>
                  </a:path>
                </a:pathLst>
              </a:custGeom>
              <a:solidFill>
                <a:srgbClr val="EA9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25" name="Freeform 169"/>
              <p:cNvSpPr/>
              <p:nvPr/>
            </p:nvSpPr>
            <p:spPr bwMode="auto">
              <a:xfrm>
                <a:off x="-957036" y="5188960"/>
                <a:ext cx="97584" cy="91511"/>
              </a:xfrm>
              <a:custGeom>
                <a:avLst/>
                <a:gdLst>
                  <a:gd name="T0" fmla="*/ 48665 w 383"/>
                  <a:gd name="T1" fmla="*/ 91511 h 357"/>
                  <a:gd name="T2" fmla="*/ 97584 w 383"/>
                  <a:gd name="T3" fmla="*/ 42295 h 357"/>
                  <a:gd name="T4" fmla="*/ 97584 w 383"/>
                  <a:gd name="T5" fmla="*/ 3589 h 357"/>
                  <a:gd name="T6" fmla="*/ 94272 w 383"/>
                  <a:gd name="T7" fmla="*/ 0 h 357"/>
                  <a:gd name="T8" fmla="*/ 90959 w 383"/>
                  <a:gd name="T9" fmla="*/ 3589 h 357"/>
                  <a:gd name="T10" fmla="*/ 90959 w 383"/>
                  <a:gd name="T11" fmla="*/ 42295 h 357"/>
                  <a:gd name="T12" fmla="*/ 48665 w 383"/>
                  <a:gd name="T13" fmla="*/ 84846 h 357"/>
                  <a:gd name="T14" fmla="*/ 6625 w 383"/>
                  <a:gd name="T15" fmla="*/ 42295 h 357"/>
                  <a:gd name="T16" fmla="*/ 6625 w 383"/>
                  <a:gd name="T17" fmla="*/ 3589 h 357"/>
                  <a:gd name="T18" fmla="*/ 3312 w 383"/>
                  <a:gd name="T19" fmla="*/ 0 h 357"/>
                  <a:gd name="T20" fmla="*/ 0 w 383"/>
                  <a:gd name="T21" fmla="*/ 3589 h 357"/>
                  <a:gd name="T22" fmla="*/ 0 w 383"/>
                  <a:gd name="T23" fmla="*/ 42295 h 357"/>
                  <a:gd name="T24" fmla="*/ 48665 w 383"/>
                  <a:gd name="T25" fmla="*/ 91511 h 3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83" h="357">
                    <a:moveTo>
                      <a:pt x="191" y="357"/>
                    </a:moveTo>
                    <a:cubicBezTo>
                      <a:pt x="297" y="357"/>
                      <a:pt x="383" y="271"/>
                      <a:pt x="383" y="165"/>
                    </a:cubicBezTo>
                    <a:cubicBezTo>
                      <a:pt x="383" y="14"/>
                      <a:pt x="383" y="14"/>
                      <a:pt x="383" y="14"/>
                    </a:cubicBezTo>
                    <a:cubicBezTo>
                      <a:pt x="383" y="6"/>
                      <a:pt x="377" y="0"/>
                      <a:pt x="370" y="0"/>
                    </a:cubicBezTo>
                    <a:cubicBezTo>
                      <a:pt x="363" y="0"/>
                      <a:pt x="357" y="6"/>
                      <a:pt x="357" y="14"/>
                    </a:cubicBezTo>
                    <a:cubicBezTo>
                      <a:pt x="357" y="165"/>
                      <a:pt x="357" y="165"/>
                      <a:pt x="357" y="165"/>
                    </a:cubicBezTo>
                    <a:cubicBezTo>
                      <a:pt x="357" y="257"/>
                      <a:pt x="283" y="331"/>
                      <a:pt x="191" y="331"/>
                    </a:cubicBezTo>
                    <a:cubicBezTo>
                      <a:pt x="100" y="331"/>
                      <a:pt x="26" y="257"/>
                      <a:pt x="26" y="165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6"/>
                      <a:pt x="20" y="0"/>
                      <a:pt x="13" y="0"/>
                    </a:cubicBezTo>
                    <a:cubicBezTo>
                      <a:pt x="5" y="0"/>
                      <a:pt x="0" y="6"/>
                      <a:pt x="0" y="14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271"/>
                      <a:pt x="85" y="357"/>
                      <a:pt x="191" y="357"/>
                    </a:cubicBezTo>
                    <a:close/>
                  </a:path>
                </a:pathLst>
              </a:custGeom>
              <a:solidFill>
                <a:srgbClr val="FFF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26" name="Freeform 170"/>
              <p:cNvSpPr/>
              <p:nvPr/>
            </p:nvSpPr>
            <p:spPr bwMode="auto">
              <a:xfrm>
                <a:off x="-1008460" y="5153732"/>
                <a:ext cx="312594" cy="326766"/>
              </a:xfrm>
              <a:custGeom>
                <a:avLst/>
                <a:gdLst>
                  <a:gd name="T0" fmla="*/ 193426 w 1225"/>
                  <a:gd name="T1" fmla="*/ 0 h 1280"/>
                  <a:gd name="T2" fmla="*/ 193426 w 1225"/>
                  <a:gd name="T3" fmla="*/ 13020 h 1280"/>
                  <a:gd name="T4" fmla="*/ 200571 w 1225"/>
                  <a:gd name="T5" fmla="*/ 16849 h 1280"/>
                  <a:gd name="T6" fmla="*/ 200571 w 1225"/>
                  <a:gd name="T7" fmla="*/ 228736 h 1280"/>
                  <a:gd name="T8" fmla="*/ 0 w 1225"/>
                  <a:gd name="T9" fmla="*/ 228736 h 1280"/>
                  <a:gd name="T10" fmla="*/ 97989 w 1225"/>
                  <a:gd name="T11" fmla="*/ 326766 h 1280"/>
                  <a:gd name="T12" fmla="*/ 100285 w 1225"/>
                  <a:gd name="T13" fmla="*/ 326766 h 1280"/>
                  <a:gd name="T14" fmla="*/ 312594 w 1225"/>
                  <a:gd name="T15" fmla="*/ 118963 h 1280"/>
                  <a:gd name="T16" fmla="*/ 193426 w 1225"/>
                  <a:gd name="T17" fmla="*/ 0 h 12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25" h="1280">
                    <a:moveTo>
                      <a:pt x="758" y="0"/>
                    </a:moveTo>
                    <a:cubicBezTo>
                      <a:pt x="758" y="51"/>
                      <a:pt x="758" y="51"/>
                      <a:pt x="758" y="51"/>
                    </a:cubicBezTo>
                    <a:cubicBezTo>
                      <a:pt x="786" y="66"/>
                      <a:pt x="786" y="66"/>
                      <a:pt x="786" y="66"/>
                    </a:cubicBezTo>
                    <a:cubicBezTo>
                      <a:pt x="786" y="896"/>
                      <a:pt x="786" y="896"/>
                      <a:pt x="786" y="896"/>
                    </a:cubicBezTo>
                    <a:cubicBezTo>
                      <a:pt x="0" y="896"/>
                      <a:pt x="0" y="896"/>
                      <a:pt x="0" y="896"/>
                    </a:cubicBezTo>
                    <a:cubicBezTo>
                      <a:pt x="384" y="1280"/>
                      <a:pt x="384" y="1280"/>
                      <a:pt x="384" y="1280"/>
                    </a:cubicBezTo>
                    <a:cubicBezTo>
                      <a:pt x="387" y="1280"/>
                      <a:pt x="390" y="1280"/>
                      <a:pt x="393" y="1280"/>
                    </a:cubicBezTo>
                    <a:cubicBezTo>
                      <a:pt x="846" y="1280"/>
                      <a:pt x="1215" y="917"/>
                      <a:pt x="1225" y="466"/>
                    </a:cubicBezTo>
                    <a:lnTo>
                      <a:pt x="758" y="0"/>
                    </a:ln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27" name="Line 171"/>
              <p:cNvSpPr>
                <a:spLocks noChangeShapeType="1"/>
              </p:cNvSpPr>
              <p:nvPr/>
            </p:nvSpPr>
            <p:spPr bwMode="auto">
              <a:xfrm>
                <a:off x="-814911" y="5153732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28" name="Line 172"/>
              <p:cNvSpPr>
                <a:spLocks noChangeShapeType="1"/>
              </p:cNvSpPr>
              <p:nvPr/>
            </p:nvSpPr>
            <p:spPr bwMode="auto">
              <a:xfrm>
                <a:off x="-814911" y="5153732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29" name="Rectangle 183"/>
              <p:cNvSpPr>
                <a:spLocks noChangeArrowheads="1"/>
              </p:cNvSpPr>
              <p:nvPr/>
            </p:nvSpPr>
            <p:spPr bwMode="auto">
              <a:xfrm>
                <a:off x="-556980" y="5157781"/>
                <a:ext cx="16602" cy="1619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30" name="Rectangle 184"/>
              <p:cNvSpPr>
                <a:spLocks noChangeArrowheads="1"/>
              </p:cNvSpPr>
              <p:nvPr/>
            </p:nvSpPr>
            <p:spPr bwMode="auto">
              <a:xfrm>
                <a:off x="-532280" y="5157781"/>
                <a:ext cx="16197" cy="1619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31" name="Rectangle 185"/>
              <p:cNvSpPr>
                <a:spLocks noChangeArrowheads="1"/>
              </p:cNvSpPr>
              <p:nvPr/>
            </p:nvSpPr>
            <p:spPr bwMode="auto">
              <a:xfrm>
                <a:off x="-507985" y="5157781"/>
                <a:ext cx="16602" cy="1619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32" name="Rectangle 186"/>
              <p:cNvSpPr>
                <a:spLocks noChangeArrowheads="1"/>
              </p:cNvSpPr>
              <p:nvPr/>
            </p:nvSpPr>
            <p:spPr bwMode="auto">
              <a:xfrm>
                <a:off x="-556980" y="5182076"/>
                <a:ext cx="16602" cy="1660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33" name="Rectangle 187"/>
              <p:cNvSpPr>
                <a:spLocks noChangeArrowheads="1"/>
              </p:cNvSpPr>
              <p:nvPr/>
            </p:nvSpPr>
            <p:spPr bwMode="auto">
              <a:xfrm>
                <a:off x="-532280" y="5182076"/>
                <a:ext cx="16197" cy="1660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34" name="Rectangle 188"/>
              <p:cNvSpPr>
                <a:spLocks noChangeArrowheads="1"/>
              </p:cNvSpPr>
              <p:nvPr/>
            </p:nvSpPr>
            <p:spPr bwMode="auto">
              <a:xfrm>
                <a:off x="-507985" y="5182076"/>
                <a:ext cx="16602" cy="1660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35" name="Rectangle 189"/>
              <p:cNvSpPr>
                <a:spLocks noChangeArrowheads="1"/>
              </p:cNvSpPr>
              <p:nvPr/>
            </p:nvSpPr>
            <p:spPr bwMode="auto">
              <a:xfrm>
                <a:off x="-556980" y="5222973"/>
                <a:ext cx="16602" cy="1660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36" name="Rectangle 190"/>
              <p:cNvSpPr>
                <a:spLocks noChangeArrowheads="1"/>
              </p:cNvSpPr>
              <p:nvPr/>
            </p:nvSpPr>
            <p:spPr bwMode="auto">
              <a:xfrm>
                <a:off x="-532280" y="5222973"/>
                <a:ext cx="16197" cy="1660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37" name="Rectangle 191"/>
              <p:cNvSpPr>
                <a:spLocks noChangeArrowheads="1"/>
              </p:cNvSpPr>
              <p:nvPr/>
            </p:nvSpPr>
            <p:spPr bwMode="auto">
              <a:xfrm>
                <a:off x="-507985" y="5222973"/>
                <a:ext cx="16602" cy="1660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38" name="Rectangle 192"/>
              <p:cNvSpPr>
                <a:spLocks noChangeArrowheads="1"/>
              </p:cNvSpPr>
              <p:nvPr/>
            </p:nvSpPr>
            <p:spPr bwMode="auto">
              <a:xfrm>
                <a:off x="-556980" y="5247672"/>
                <a:ext cx="16602" cy="1619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39" name="Rectangle 193"/>
              <p:cNvSpPr>
                <a:spLocks noChangeArrowheads="1"/>
              </p:cNvSpPr>
              <p:nvPr/>
            </p:nvSpPr>
            <p:spPr bwMode="auto">
              <a:xfrm>
                <a:off x="-532280" y="5247672"/>
                <a:ext cx="16197" cy="1619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40" name="Rectangle 194"/>
              <p:cNvSpPr>
                <a:spLocks noChangeArrowheads="1"/>
              </p:cNvSpPr>
              <p:nvPr/>
            </p:nvSpPr>
            <p:spPr bwMode="auto">
              <a:xfrm>
                <a:off x="-507985" y="5247672"/>
                <a:ext cx="16602" cy="1619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41" name="Rectangle 195"/>
              <p:cNvSpPr>
                <a:spLocks noChangeArrowheads="1"/>
              </p:cNvSpPr>
              <p:nvPr/>
            </p:nvSpPr>
            <p:spPr bwMode="auto">
              <a:xfrm>
                <a:off x="-556980" y="5288569"/>
                <a:ext cx="16602" cy="1619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42" name="Rectangle 196"/>
              <p:cNvSpPr>
                <a:spLocks noChangeArrowheads="1"/>
              </p:cNvSpPr>
              <p:nvPr/>
            </p:nvSpPr>
            <p:spPr bwMode="auto">
              <a:xfrm>
                <a:off x="-532280" y="5288569"/>
                <a:ext cx="16197" cy="1619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43" name="Rectangle 197"/>
              <p:cNvSpPr>
                <a:spLocks noChangeArrowheads="1"/>
              </p:cNvSpPr>
              <p:nvPr/>
            </p:nvSpPr>
            <p:spPr bwMode="auto">
              <a:xfrm>
                <a:off x="-507985" y="5288569"/>
                <a:ext cx="16602" cy="1619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44" name="Rectangle 198"/>
              <p:cNvSpPr>
                <a:spLocks noChangeArrowheads="1"/>
              </p:cNvSpPr>
              <p:nvPr/>
            </p:nvSpPr>
            <p:spPr bwMode="auto">
              <a:xfrm>
                <a:off x="-556980" y="5312864"/>
                <a:ext cx="16602" cy="1660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45" name="Rectangle 199"/>
              <p:cNvSpPr>
                <a:spLocks noChangeArrowheads="1"/>
              </p:cNvSpPr>
              <p:nvPr/>
            </p:nvSpPr>
            <p:spPr bwMode="auto">
              <a:xfrm>
                <a:off x="-532280" y="5312864"/>
                <a:ext cx="16197" cy="1660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46" name="Rectangle 200"/>
              <p:cNvSpPr>
                <a:spLocks noChangeArrowheads="1"/>
              </p:cNvSpPr>
              <p:nvPr/>
            </p:nvSpPr>
            <p:spPr bwMode="auto">
              <a:xfrm>
                <a:off x="-507985" y="5312864"/>
                <a:ext cx="16602" cy="1660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47" name="Freeform 214"/>
              <p:cNvSpPr/>
              <p:nvPr/>
            </p:nvSpPr>
            <p:spPr bwMode="auto">
              <a:xfrm>
                <a:off x="-565078" y="5337564"/>
                <a:ext cx="110137" cy="28344"/>
              </a:xfrm>
              <a:custGeom>
                <a:avLst/>
                <a:gdLst>
                  <a:gd name="T0" fmla="*/ 28554 w 432"/>
                  <a:gd name="T1" fmla="*/ 28344 h 112"/>
                  <a:gd name="T2" fmla="*/ 93820 w 432"/>
                  <a:gd name="T3" fmla="*/ 28344 h 112"/>
                  <a:gd name="T4" fmla="*/ 98409 w 432"/>
                  <a:gd name="T5" fmla="*/ 28344 h 112"/>
                  <a:gd name="T6" fmla="*/ 110137 w 432"/>
                  <a:gd name="T7" fmla="*/ 16703 h 112"/>
                  <a:gd name="T8" fmla="*/ 110137 w 432"/>
                  <a:gd name="T9" fmla="*/ 0 h 112"/>
                  <a:gd name="T10" fmla="*/ 65266 w 432"/>
                  <a:gd name="T11" fmla="*/ 0 h 112"/>
                  <a:gd name="T12" fmla="*/ 0 w 432"/>
                  <a:gd name="T13" fmla="*/ 0 h 112"/>
                  <a:gd name="T14" fmla="*/ 24475 w 432"/>
                  <a:gd name="T15" fmla="*/ 24295 h 112"/>
                  <a:gd name="T16" fmla="*/ 28554 w 432"/>
                  <a:gd name="T17" fmla="*/ 28344 h 1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2" h="112">
                    <a:moveTo>
                      <a:pt x="112" y="112"/>
                    </a:moveTo>
                    <a:cubicBezTo>
                      <a:pt x="368" y="112"/>
                      <a:pt x="368" y="112"/>
                      <a:pt x="368" y="112"/>
                    </a:cubicBezTo>
                    <a:cubicBezTo>
                      <a:pt x="386" y="112"/>
                      <a:pt x="386" y="112"/>
                      <a:pt x="386" y="112"/>
                    </a:cubicBezTo>
                    <a:cubicBezTo>
                      <a:pt x="392" y="88"/>
                      <a:pt x="408" y="72"/>
                      <a:pt x="432" y="66"/>
                    </a:cubicBezTo>
                    <a:cubicBezTo>
                      <a:pt x="432" y="0"/>
                      <a:pt x="432" y="0"/>
                      <a:pt x="432" y="0"/>
                    </a:cubicBezTo>
                    <a:cubicBezTo>
                      <a:pt x="256" y="0"/>
                      <a:pt x="256" y="0"/>
                      <a:pt x="2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96"/>
                      <a:pt x="96" y="96"/>
                      <a:pt x="96" y="96"/>
                    </a:cubicBezTo>
                    <a:lnTo>
                      <a:pt x="112" y="112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48" name="Freeform 215"/>
              <p:cNvSpPr/>
              <p:nvPr/>
            </p:nvSpPr>
            <p:spPr bwMode="auto">
              <a:xfrm>
                <a:off x="-565078" y="5271967"/>
                <a:ext cx="110137" cy="8503"/>
              </a:xfrm>
              <a:custGeom>
                <a:avLst/>
                <a:gdLst>
                  <a:gd name="T0" fmla="*/ 73695 w 272"/>
                  <a:gd name="T1" fmla="*/ 8503 h 21"/>
                  <a:gd name="T2" fmla="*/ 110137 w 272"/>
                  <a:gd name="T3" fmla="*/ 8503 h 21"/>
                  <a:gd name="T4" fmla="*/ 110137 w 272"/>
                  <a:gd name="T5" fmla="*/ 0 h 21"/>
                  <a:gd name="T6" fmla="*/ 65191 w 272"/>
                  <a:gd name="T7" fmla="*/ 0 h 21"/>
                  <a:gd name="T8" fmla="*/ 0 w 272"/>
                  <a:gd name="T9" fmla="*/ 0 h 21"/>
                  <a:gd name="T10" fmla="*/ 8098 w 272"/>
                  <a:gd name="T11" fmla="*/ 8503 h 21"/>
                  <a:gd name="T12" fmla="*/ 73695 w 272"/>
                  <a:gd name="T13" fmla="*/ 8503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2" h="21">
                    <a:moveTo>
                      <a:pt x="182" y="21"/>
                    </a:moveTo>
                    <a:lnTo>
                      <a:pt x="272" y="21"/>
                    </a:lnTo>
                    <a:lnTo>
                      <a:pt x="272" y="0"/>
                    </a:lnTo>
                    <a:lnTo>
                      <a:pt x="161" y="0"/>
                    </a:lnTo>
                    <a:lnTo>
                      <a:pt x="0" y="0"/>
                    </a:lnTo>
                    <a:lnTo>
                      <a:pt x="20" y="21"/>
                    </a:lnTo>
                    <a:lnTo>
                      <a:pt x="182" y="21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49" name="Freeform 216"/>
              <p:cNvSpPr/>
              <p:nvPr/>
            </p:nvSpPr>
            <p:spPr bwMode="auto">
              <a:xfrm>
                <a:off x="-565078" y="5206776"/>
                <a:ext cx="110137" cy="8098"/>
              </a:xfrm>
              <a:custGeom>
                <a:avLst/>
                <a:gdLst>
                  <a:gd name="T0" fmla="*/ 110137 w 272"/>
                  <a:gd name="T1" fmla="*/ 8098 h 20"/>
                  <a:gd name="T2" fmla="*/ 110137 w 272"/>
                  <a:gd name="T3" fmla="*/ 0 h 20"/>
                  <a:gd name="T4" fmla="*/ 0 w 272"/>
                  <a:gd name="T5" fmla="*/ 0 h 20"/>
                  <a:gd name="T6" fmla="*/ 8098 w 272"/>
                  <a:gd name="T7" fmla="*/ 8098 h 20"/>
                  <a:gd name="T8" fmla="*/ 110137 w 272"/>
                  <a:gd name="T9" fmla="*/ 8098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2" h="20">
                    <a:moveTo>
                      <a:pt x="272" y="20"/>
                    </a:moveTo>
                    <a:lnTo>
                      <a:pt x="272" y="0"/>
                    </a:lnTo>
                    <a:lnTo>
                      <a:pt x="0" y="0"/>
                    </a:lnTo>
                    <a:lnTo>
                      <a:pt x="20" y="20"/>
                    </a:lnTo>
                    <a:lnTo>
                      <a:pt x="272" y="20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81" name="组合 581"/>
            <p:cNvGrpSpPr/>
            <p:nvPr/>
          </p:nvGrpSpPr>
          <p:grpSpPr bwMode="auto">
            <a:xfrm>
              <a:off x="5824458" y="5501307"/>
              <a:ext cx="424756" cy="424756"/>
              <a:chOff x="-663068" y="5055743"/>
              <a:chExt cx="424756" cy="424756"/>
            </a:xfrm>
          </p:grpSpPr>
          <p:sp>
            <p:nvSpPr>
              <p:cNvPr id="18692" name="Oval 173"/>
              <p:cNvSpPr>
                <a:spLocks noChangeArrowheads="1"/>
              </p:cNvSpPr>
              <p:nvPr/>
            </p:nvSpPr>
            <p:spPr bwMode="auto">
              <a:xfrm>
                <a:off x="-663068" y="5055743"/>
                <a:ext cx="424756" cy="424756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93" name="Freeform 174"/>
              <p:cNvSpPr/>
              <p:nvPr/>
            </p:nvSpPr>
            <p:spPr bwMode="auto">
              <a:xfrm>
                <a:off x="-552931" y="5365907"/>
                <a:ext cx="204482" cy="8503"/>
              </a:xfrm>
              <a:custGeom>
                <a:avLst/>
                <a:gdLst>
                  <a:gd name="T0" fmla="*/ 200392 w 800"/>
                  <a:gd name="T1" fmla="*/ 8503 h 32"/>
                  <a:gd name="T2" fmla="*/ 4090 w 800"/>
                  <a:gd name="T3" fmla="*/ 8503 h 32"/>
                  <a:gd name="T4" fmla="*/ 0 w 800"/>
                  <a:gd name="T5" fmla="*/ 4252 h 32"/>
                  <a:gd name="T6" fmla="*/ 4090 w 800"/>
                  <a:gd name="T7" fmla="*/ 0 h 32"/>
                  <a:gd name="T8" fmla="*/ 200392 w 800"/>
                  <a:gd name="T9" fmla="*/ 0 h 32"/>
                  <a:gd name="T10" fmla="*/ 204482 w 800"/>
                  <a:gd name="T11" fmla="*/ 4252 h 32"/>
                  <a:gd name="T12" fmla="*/ 200392 w 800"/>
                  <a:gd name="T13" fmla="*/ 8503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00" h="32">
                    <a:moveTo>
                      <a:pt x="784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784" y="0"/>
                      <a:pt x="784" y="0"/>
                      <a:pt x="784" y="0"/>
                    </a:cubicBezTo>
                    <a:cubicBezTo>
                      <a:pt x="793" y="0"/>
                      <a:pt x="800" y="7"/>
                      <a:pt x="800" y="16"/>
                    </a:cubicBezTo>
                    <a:cubicBezTo>
                      <a:pt x="800" y="25"/>
                      <a:pt x="793" y="32"/>
                      <a:pt x="784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94" name="Rectangle 175"/>
              <p:cNvSpPr>
                <a:spLocks noChangeArrowheads="1"/>
              </p:cNvSpPr>
              <p:nvPr/>
            </p:nvSpPr>
            <p:spPr bwMode="auto">
              <a:xfrm>
                <a:off x="-454941" y="5178027"/>
                <a:ext cx="8503" cy="1919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95" name="Oval 176"/>
              <p:cNvSpPr>
                <a:spLocks noChangeArrowheads="1"/>
              </p:cNvSpPr>
              <p:nvPr/>
            </p:nvSpPr>
            <p:spPr bwMode="auto">
              <a:xfrm>
                <a:off x="-467089" y="5353760"/>
                <a:ext cx="32798" cy="32798"/>
              </a:xfrm>
              <a:prstGeom prst="ellipse">
                <a:avLst/>
              </a:pr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96" name="Rectangle 177"/>
              <p:cNvSpPr>
                <a:spLocks noChangeArrowheads="1"/>
              </p:cNvSpPr>
              <p:nvPr/>
            </p:nvSpPr>
            <p:spPr bwMode="auto">
              <a:xfrm>
                <a:off x="-565078" y="5280470"/>
                <a:ext cx="228777" cy="57093"/>
              </a:xfrm>
              <a:prstGeom prst="rect">
                <a:avLst/>
              </a:pr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97" name="Rectangle 178"/>
              <p:cNvSpPr>
                <a:spLocks noChangeArrowheads="1"/>
              </p:cNvSpPr>
              <p:nvPr/>
            </p:nvSpPr>
            <p:spPr bwMode="auto">
              <a:xfrm>
                <a:off x="-565078" y="5214874"/>
                <a:ext cx="228777" cy="57093"/>
              </a:xfrm>
              <a:prstGeom prst="rect">
                <a:avLst/>
              </a:pr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98" name="Rectangle 179"/>
              <p:cNvSpPr>
                <a:spLocks noChangeArrowheads="1"/>
              </p:cNvSpPr>
              <p:nvPr/>
            </p:nvSpPr>
            <p:spPr bwMode="auto">
              <a:xfrm>
                <a:off x="-565078" y="5149683"/>
                <a:ext cx="228777" cy="57093"/>
              </a:xfrm>
              <a:prstGeom prst="rect">
                <a:avLst/>
              </a:pr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99" name="Rectangle 180"/>
              <p:cNvSpPr>
                <a:spLocks noChangeArrowheads="1"/>
              </p:cNvSpPr>
              <p:nvPr/>
            </p:nvSpPr>
            <p:spPr bwMode="auto">
              <a:xfrm>
                <a:off x="-467089" y="5288569"/>
                <a:ext cx="32798" cy="1619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00" name="Rectangle 181"/>
              <p:cNvSpPr>
                <a:spLocks noChangeArrowheads="1"/>
              </p:cNvSpPr>
              <p:nvPr/>
            </p:nvSpPr>
            <p:spPr bwMode="auto">
              <a:xfrm>
                <a:off x="-467089" y="5222973"/>
                <a:ext cx="32798" cy="1660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01" name="Rectangle 182"/>
              <p:cNvSpPr>
                <a:spLocks noChangeArrowheads="1"/>
              </p:cNvSpPr>
              <p:nvPr/>
            </p:nvSpPr>
            <p:spPr bwMode="auto">
              <a:xfrm>
                <a:off x="-467089" y="5157781"/>
                <a:ext cx="32798" cy="1619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02" name="Rectangle 201"/>
              <p:cNvSpPr>
                <a:spLocks noChangeArrowheads="1"/>
              </p:cNvSpPr>
              <p:nvPr/>
            </p:nvSpPr>
            <p:spPr bwMode="auto">
              <a:xfrm>
                <a:off x="-401493" y="5288569"/>
                <a:ext cx="8098" cy="408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03" name="Rectangle 202"/>
              <p:cNvSpPr>
                <a:spLocks noChangeArrowheads="1"/>
              </p:cNvSpPr>
              <p:nvPr/>
            </p:nvSpPr>
            <p:spPr bwMode="auto">
              <a:xfrm>
                <a:off x="-385296" y="5288569"/>
                <a:ext cx="8098" cy="408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04" name="Rectangle 203"/>
              <p:cNvSpPr>
                <a:spLocks noChangeArrowheads="1"/>
              </p:cNvSpPr>
              <p:nvPr/>
            </p:nvSpPr>
            <p:spPr bwMode="auto">
              <a:xfrm>
                <a:off x="-369100" y="5288569"/>
                <a:ext cx="8098" cy="408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05" name="Rectangle 204"/>
              <p:cNvSpPr>
                <a:spLocks noChangeArrowheads="1"/>
              </p:cNvSpPr>
              <p:nvPr/>
            </p:nvSpPr>
            <p:spPr bwMode="auto">
              <a:xfrm>
                <a:off x="-352498" y="5288569"/>
                <a:ext cx="8098" cy="408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06" name="Rectangle 206"/>
              <p:cNvSpPr>
                <a:spLocks noChangeArrowheads="1"/>
              </p:cNvSpPr>
              <p:nvPr/>
            </p:nvSpPr>
            <p:spPr bwMode="auto">
              <a:xfrm>
                <a:off x="-401493" y="5222973"/>
                <a:ext cx="8098" cy="408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07" name="Rectangle 207"/>
              <p:cNvSpPr>
                <a:spLocks noChangeArrowheads="1"/>
              </p:cNvSpPr>
              <p:nvPr/>
            </p:nvSpPr>
            <p:spPr bwMode="auto">
              <a:xfrm>
                <a:off x="-385296" y="5222973"/>
                <a:ext cx="8098" cy="408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08" name="Rectangle 208"/>
              <p:cNvSpPr>
                <a:spLocks noChangeArrowheads="1"/>
              </p:cNvSpPr>
              <p:nvPr/>
            </p:nvSpPr>
            <p:spPr bwMode="auto">
              <a:xfrm>
                <a:off x="-369100" y="5222973"/>
                <a:ext cx="8098" cy="408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09" name="Rectangle 209"/>
              <p:cNvSpPr>
                <a:spLocks noChangeArrowheads="1"/>
              </p:cNvSpPr>
              <p:nvPr/>
            </p:nvSpPr>
            <p:spPr bwMode="auto">
              <a:xfrm>
                <a:off x="-352498" y="5222973"/>
                <a:ext cx="8098" cy="408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10" name="Rectangle 210"/>
              <p:cNvSpPr>
                <a:spLocks noChangeArrowheads="1"/>
              </p:cNvSpPr>
              <p:nvPr/>
            </p:nvSpPr>
            <p:spPr bwMode="auto">
              <a:xfrm>
                <a:off x="-401493" y="5157781"/>
                <a:ext cx="8098" cy="408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11" name="Rectangle 211"/>
              <p:cNvSpPr>
                <a:spLocks noChangeArrowheads="1"/>
              </p:cNvSpPr>
              <p:nvPr/>
            </p:nvSpPr>
            <p:spPr bwMode="auto">
              <a:xfrm>
                <a:off x="-385296" y="5157781"/>
                <a:ext cx="8098" cy="408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12" name="Rectangle 212"/>
              <p:cNvSpPr>
                <a:spLocks noChangeArrowheads="1"/>
              </p:cNvSpPr>
              <p:nvPr/>
            </p:nvSpPr>
            <p:spPr bwMode="auto">
              <a:xfrm>
                <a:off x="-369100" y="5157781"/>
                <a:ext cx="8098" cy="408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13" name="Rectangle 213"/>
              <p:cNvSpPr>
                <a:spLocks noChangeArrowheads="1"/>
              </p:cNvSpPr>
              <p:nvPr/>
            </p:nvSpPr>
            <p:spPr bwMode="auto">
              <a:xfrm>
                <a:off x="-352498" y="5157781"/>
                <a:ext cx="8098" cy="408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714" name="Freeform 217"/>
              <p:cNvSpPr/>
              <p:nvPr/>
            </p:nvSpPr>
            <p:spPr bwMode="auto">
              <a:xfrm>
                <a:off x="-551716" y="5149683"/>
                <a:ext cx="313404" cy="330815"/>
              </a:xfrm>
              <a:custGeom>
                <a:avLst/>
                <a:gdLst>
                  <a:gd name="T0" fmla="*/ 313149 w 1227"/>
                  <a:gd name="T1" fmla="*/ 106188 h 1296"/>
                  <a:gd name="T2" fmla="*/ 312382 w 1227"/>
                  <a:gd name="T3" fmla="*/ 96998 h 1296"/>
                  <a:gd name="T4" fmla="*/ 267683 w 1227"/>
                  <a:gd name="T5" fmla="*/ 52328 h 1296"/>
                  <a:gd name="T6" fmla="*/ 215322 w 1227"/>
                  <a:gd name="T7" fmla="*/ 0 h 1296"/>
                  <a:gd name="T8" fmla="*/ 215322 w 1227"/>
                  <a:gd name="T9" fmla="*/ 57178 h 1296"/>
                  <a:gd name="T10" fmla="*/ 104979 w 1227"/>
                  <a:gd name="T11" fmla="*/ 57178 h 1296"/>
                  <a:gd name="T12" fmla="*/ 104979 w 1227"/>
                  <a:gd name="T13" fmla="*/ 65346 h 1296"/>
                  <a:gd name="T14" fmla="*/ 215322 w 1227"/>
                  <a:gd name="T15" fmla="*/ 65346 h 1296"/>
                  <a:gd name="T16" fmla="*/ 215322 w 1227"/>
                  <a:gd name="T17" fmla="*/ 122524 h 1296"/>
                  <a:gd name="T18" fmla="*/ 104979 w 1227"/>
                  <a:gd name="T19" fmla="*/ 122524 h 1296"/>
                  <a:gd name="T20" fmla="*/ 104979 w 1227"/>
                  <a:gd name="T21" fmla="*/ 130692 h 1296"/>
                  <a:gd name="T22" fmla="*/ 215322 w 1227"/>
                  <a:gd name="T23" fmla="*/ 130692 h 1296"/>
                  <a:gd name="T24" fmla="*/ 215322 w 1227"/>
                  <a:gd name="T25" fmla="*/ 187870 h 1296"/>
                  <a:gd name="T26" fmla="*/ 117239 w 1227"/>
                  <a:gd name="T27" fmla="*/ 187870 h 1296"/>
                  <a:gd name="T28" fmla="*/ 104979 w 1227"/>
                  <a:gd name="T29" fmla="*/ 187870 h 1296"/>
                  <a:gd name="T30" fmla="*/ 104979 w 1227"/>
                  <a:gd name="T31" fmla="*/ 204717 h 1296"/>
                  <a:gd name="T32" fmla="*/ 116728 w 1227"/>
                  <a:gd name="T33" fmla="*/ 216459 h 1296"/>
                  <a:gd name="T34" fmla="*/ 145847 w 1227"/>
                  <a:gd name="T35" fmla="*/ 216459 h 1296"/>
                  <a:gd name="T36" fmla="*/ 198975 w 1227"/>
                  <a:gd name="T37" fmla="*/ 216459 h 1296"/>
                  <a:gd name="T38" fmla="*/ 203061 w 1227"/>
                  <a:gd name="T39" fmla="*/ 220543 h 1296"/>
                  <a:gd name="T40" fmla="*/ 198975 w 1227"/>
                  <a:gd name="T41" fmla="*/ 224627 h 1296"/>
                  <a:gd name="T42" fmla="*/ 154020 w 1227"/>
                  <a:gd name="T43" fmla="*/ 224627 h 1296"/>
                  <a:gd name="T44" fmla="*/ 116728 w 1227"/>
                  <a:gd name="T45" fmla="*/ 224627 h 1296"/>
                  <a:gd name="T46" fmla="*/ 100892 w 1227"/>
                  <a:gd name="T47" fmla="*/ 236880 h 1296"/>
                  <a:gd name="T48" fmla="*/ 85056 w 1227"/>
                  <a:gd name="T49" fmla="*/ 224627 h 1296"/>
                  <a:gd name="T50" fmla="*/ 23243 w 1227"/>
                  <a:gd name="T51" fmla="*/ 224627 h 1296"/>
                  <a:gd name="T52" fmla="*/ 2810 w 1227"/>
                  <a:gd name="T53" fmla="*/ 224627 h 1296"/>
                  <a:gd name="T54" fmla="*/ 0 w 1227"/>
                  <a:gd name="T55" fmla="*/ 223351 h 1296"/>
                  <a:gd name="T56" fmla="*/ 107278 w 1227"/>
                  <a:gd name="T57" fmla="*/ 330815 h 1296"/>
                  <a:gd name="T58" fmla="*/ 127711 w 1227"/>
                  <a:gd name="T59" fmla="*/ 329028 h 1296"/>
                  <a:gd name="T60" fmla="*/ 179818 w 1227"/>
                  <a:gd name="T61" fmla="*/ 315755 h 1296"/>
                  <a:gd name="T62" fmla="*/ 222218 w 1227"/>
                  <a:gd name="T63" fmla="*/ 292781 h 1296"/>
                  <a:gd name="T64" fmla="*/ 293226 w 1227"/>
                  <a:gd name="T65" fmla="*/ 208546 h 1296"/>
                  <a:gd name="T66" fmla="*/ 309573 w 1227"/>
                  <a:gd name="T67" fmla="*/ 159281 h 1296"/>
                  <a:gd name="T68" fmla="*/ 313404 w 1227"/>
                  <a:gd name="T69" fmla="*/ 118440 h 1296"/>
                  <a:gd name="T70" fmla="*/ 313149 w 1227"/>
                  <a:gd name="T71" fmla="*/ 106188 h 129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227" h="1296">
                    <a:moveTo>
                      <a:pt x="1226" y="416"/>
                    </a:moveTo>
                    <a:cubicBezTo>
                      <a:pt x="1225" y="404"/>
                      <a:pt x="1224" y="392"/>
                      <a:pt x="1223" y="380"/>
                    </a:cubicBezTo>
                    <a:cubicBezTo>
                      <a:pt x="1048" y="205"/>
                      <a:pt x="1048" y="205"/>
                      <a:pt x="1048" y="205"/>
                    </a:cubicBezTo>
                    <a:cubicBezTo>
                      <a:pt x="843" y="0"/>
                      <a:pt x="843" y="0"/>
                      <a:pt x="843" y="0"/>
                    </a:cubicBezTo>
                    <a:cubicBezTo>
                      <a:pt x="843" y="224"/>
                      <a:pt x="843" y="224"/>
                      <a:pt x="843" y="224"/>
                    </a:cubicBezTo>
                    <a:cubicBezTo>
                      <a:pt x="411" y="224"/>
                      <a:pt x="411" y="224"/>
                      <a:pt x="411" y="224"/>
                    </a:cubicBezTo>
                    <a:cubicBezTo>
                      <a:pt x="411" y="256"/>
                      <a:pt x="411" y="256"/>
                      <a:pt x="411" y="256"/>
                    </a:cubicBezTo>
                    <a:cubicBezTo>
                      <a:pt x="843" y="256"/>
                      <a:pt x="843" y="256"/>
                      <a:pt x="843" y="256"/>
                    </a:cubicBezTo>
                    <a:cubicBezTo>
                      <a:pt x="843" y="480"/>
                      <a:pt x="843" y="480"/>
                      <a:pt x="843" y="480"/>
                    </a:cubicBezTo>
                    <a:cubicBezTo>
                      <a:pt x="411" y="480"/>
                      <a:pt x="411" y="480"/>
                      <a:pt x="411" y="480"/>
                    </a:cubicBezTo>
                    <a:cubicBezTo>
                      <a:pt x="411" y="512"/>
                      <a:pt x="411" y="512"/>
                      <a:pt x="411" y="512"/>
                    </a:cubicBezTo>
                    <a:cubicBezTo>
                      <a:pt x="843" y="512"/>
                      <a:pt x="843" y="512"/>
                      <a:pt x="843" y="512"/>
                    </a:cubicBezTo>
                    <a:cubicBezTo>
                      <a:pt x="843" y="736"/>
                      <a:pt x="843" y="736"/>
                      <a:pt x="843" y="736"/>
                    </a:cubicBezTo>
                    <a:cubicBezTo>
                      <a:pt x="459" y="736"/>
                      <a:pt x="459" y="736"/>
                      <a:pt x="459" y="736"/>
                    </a:cubicBezTo>
                    <a:cubicBezTo>
                      <a:pt x="411" y="736"/>
                      <a:pt x="411" y="736"/>
                      <a:pt x="411" y="736"/>
                    </a:cubicBezTo>
                    <a:cubicBezTo>
                      <a:pt x="411" y="802"/>
                      <a:pt x="411" y="802"/>
                      <a:pt x="411" y="802"/>
                    </a:cubicBezTo>
                    <a:cubicBezTo>
                      <a:pt x="435" y="808"/>
                      <a:pt x="451" y="824"/>
                      <a:pt x="457" y="848"/>
                    </a:cubicBezTo>
                    <a:cubicBezTo>
                      <a:pt x="571" y="848"/>
                      <a:pt x="571" y="848"/>
                      <a:pt x="571" y="848"/>
                    </a:cubicBezTo>
                    <a:cubicBezTo>
                      <a:pt x="779" y="848"/>
                      <a:pt x="779" y="848"/>
                      <a:pt x="779" y="848"/>
                    </a:cubicBezTo>
                    <a:cubicBezTo>
                      <a:pt x="788" y="848"/>
                      <a:pt x="795" y="855"/>
                      <a:pt x="795" y="864"/>
                    </a:cubicBezTo>
                    <a:cubicBezTo>
                      <a:pt x="795" y="873"/>
                      <a:pt x="788" y="880"/>
                      <a:pt x="779" y="880"/>
                    </a:cubicBezTo>
                    <a:cubicBezTo>
                      <a:pt x="603" y="880"/>
                      <a:pt x="603" y="880"/>
                      <a:pt x="603" y="880"/>
                    </a:cubicBezTo>
                    <a:cubicBezTo>
                      <a:pt x="457" y="880"/>
                      <a:pt x="457" y="880"/>
                      <a:pt x="457" y="880"/>
                    </a:cubicBezTo>
                    <a:cubicBezTo>
                      <a:pt x="450" y="908"/>
                      <a:pt x="425" y="928"/>
                      <a:pt x="395" y="928"/>
                    </a:cubicBezTo>
                    <a:cubicBezTo>
                      <a:pt x="365" y="928"/>
                      <a:pt x="340" y="908"/>
                      <a:pt x="333" y="880"/>
                    </a:cubicBezTo>
                    <a:cubicBezTo>
                      <a:pt x="91" y="880"/>
                      <a:pt x="91" y="880"/>
                      <a:pt x="91" y="880"/>
                    </a:cubicBezTo>
                    <a:cubicBezTo>
                      <a:pt x="11" y="880"/>
                      <a:pt x="11" y="880"/>
                      <a:pt x="11" y="880"/>
                    </a:cubicBezTo>
                    <a:cubicBezTo>
                      <a:pt x="7" y="880"/>
                      <a:pt x="3" y="878"/>
                      <a:pt x="0" y="875"/>
                    </a:cubicBezTo>
                    <a:cubicBezTo>
                      <a:pt x="420" y="1296"/>
                      <a:pt x="420" y="1296"/>
                      <a:pt x="420" y="1296"/>
                    </a:cubicBezTo>
                    <a:cubicBezTo>
                      <a:pt x="447" y="1295"/>
                      <a:pt x="474" y="1293"/>
                      <a:pt x="500" y="1289"/>
                    </a:cubicBezTo>
                    <a:cubicBezTo>
                      <a:pt x="571" y="1280"/>
                      <a:pt x="640" y="1262"/>
                      <a:pt x="704" y="1237"/>
                    </a:cubicBezTo>
                    <a:cubicBezTo>
                      <a:pt x="763" y="1213"/>
                      <a:pt x="819" y="1183"/>
                      <a:pt x="870" y="1147"/>
                    </a:cubicBezTo>
                    <a:cubicBezTo>
                      <a:pt x="990" y="1064"/>
                      <a:pt x="1086" y="950"/>
                      <a:pt x="1148" y="817"/>
                    </a:cubicBezTo>
                    <a:cubicBezTo>
                      <a:pt x="1177" y="757"/>
                      <a:pt x="1198" y="692"/>
                      <a:pt x="1212" y="624"/>
                    </a:cubicBezTo>
                    <a:cubicBezTo>
                      <a:pt x="1222" y="573"/>
                      <a:pt x="1227" y="519"/>
                      <a:pt x="1227" y="464"/>
                    </a:cubicBezTo>
                    <a:cubicBezTo>
                      <a:pt x="1227" y="448"/>
                      <a:pt x="1227" y="432"/>
                      <a:pt x="1226" y="416"/>
                    </a:cubicBez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82" name="组合 582"/>
            <p:cNvGrpSpPr/>
            <p:nvPr/>
          </p:nvGrpSpPr>
          <p:grpSpPr bwMode="auto">
            <a:xfrm>
              <a:off x="8670202" y="5036806"/>
              <a:ext cx="424756" cy="425161"/>
              <a:chOff x="-2492878" y="5512892"/>
              <a:chExt cx="424756" cy="425161"/>
            </a:xfrm>
          </p:grpSpPr>
          <p:sp>
            <p:nvSpPr>
              <p:cNvPr id="18678" name="Freeform 218"/>
              <p:cNvSpPr/>
              <p:nvPr/>
            </p:nvSpPr>
            <p:spPr bwMode="auto">
              <a:xfrm>
                <a:off x="-2394889" y="5676477"/>
                <a:ext cx="228777" cy="48995"/>
              </a:xfrm>
              <a:custGeom>
                <a:avLst/>
                <a:gdLst>
                  <a:gd name="T0" fmla="*/ 0 w 896"/>
                  <a:gd name="T1" fmla="*/ 48995 h 192"/>
                  <a:gd name="T2" fmla="*/ 114389 w 896"/>
                  <a:gd name="T3" fmla="*/ 0 h 192"/>
                  <a:gd name="T4" fmla="*/ 228777 w 896"/>
                  <a:gd name="T5" fmla="*/ 48995 h 192"/>
                  <a:gd name="T6" fmla="*/ 0 w 896"/>
                  <a:gd name="T7" fmla="*/ 48995 h 19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96" h="192">
                    <a:moveTo>
                      <a:pt x="0" y="192"/>
                    </a:moveTo>
                    <a:cubicBezTo>
                      <a:pt x="0" y="192"/>
                      <a:pt x="112" y="0"/>
                      <a:pt x="448" y="0"/>
                    </a:cubicBezTo>
                    <a:cubicBezTo>
                      <a:pt x="784" y="0"/>
                      <a:pt x="896" y="192"/>
                      <a:pt x="896" y="192"/>
                    </a:cubicBezTo>
                    <a:cubicBezTo>
                      <a:pt x="0" y="192"/>
                      <a:pt x="0" y="192"/>
                      <a:pt x="0" y="19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79" name="Freeform 219"/>
              <p:cNvSpPr/>
              <p:nvPr/>
            </p:nvSpPr>
            <p:spPr bwMode="auto">
              <a:xfrm>
                <a:off x="-2394889" y="5725472"/>
                <a:ext cx="228777" cy="48995"/>
              </a:xfrm>
              <a:custGeom>
                <a:avLst/>
                <a:gdLst>
                  <a:gd name="T0" fmla="*/ 228777 w 896"/>
                  <a:gd name="T1" fmla="*/ 0 h 192"/>
                  <a:gd name="T2" fmla="*/ 114389 w 896"/>
                  <a:gd name="T3" fmla="*/ 48995 h 192"/>
                  <a:gd name="T4" fmla="*/ 0 w 896"/>
                  <a:gd name="T5" fmla="*/ 0 h 192"/>
                  <a:gd name="T6" fmla="*/ 228777 w 896"/>
                  <a:gd name="T7" fmla="*/ 0 h 19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96" h="192">
                    <a:moveTo>
                      <a:pt x="896" y="0"/>
                    </a:moveTo>
                    <a:cubicBezTo>
                      <a:pt x="896" y="0"/>
                      <a:pt x="784" y="192"/>
                      <a:pt x="448" y="192"/>
                    </a:cubicBezTo>
                    <a:cubicBezTo>
                      <a:pt x="112" y="192"/>
                      <a:pt x="0" y="0"/>
                      <a:pt x="0" y="0"/>
                    </a:cubicBezTo>
                    <a:cubicBezTo>
                      <a:pt x="896" y="0"/>
                      <a:pt x="896" y="0"/>
                      <a:pt x="89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80" name="Oval 220"/>
              <p:cNvSpPr>
                <a:spLocks noChangeArrowheads="1"/>
              </p:cNvSpPr>
              <p:nvPr/>
            </p:nvSpPr>
            <p:spPr bwMode="auto">
              <a:xfrm>
                <a:off x="-2326458" y="5679717"/>
                <a:ext cx="91916" cy="91511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81" name="Oval 221"/>
              <p:cNvSpPr>
                <a:spLocks noChangeArrowheads="1"/>
              </p:cNvSpPr>
              <p:nvPr/>
            </p:nvSpPr>
            <p:spPr bwMode="auto">
              <a:xfrm>
                <a:off x="-2309047" y="5696723"/>
                <a:ext cx="57093" cy="57498"/>
              </a:xfrm>
              <a:prstGeom prst="ellipse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82" name="Oval 222"/>
              <p:cNvSpPr>
                <a:spLocks noChangeArrowheads="1"/>
              </p:cNvSpPr>
              <p:nvPr/>
            </p:nvSpPr>
            <p:spPr bwMode="auto">
              <a:xfrm>
                <a:off x="-2280298" y="5705226"/>
                <a:ext cx="20246" cy="2024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83" name="Oval 223"/>
              <p:cNvSpPr>
                <a:spLocks noChangeArrowheads="1"/>
              </p:cNvSpPr>
              <p:nvPr/>
            </p:nvSpPr>
            <p:spPr bwMode="auto">
              <a:xfrm>
                <a:off x="-2492878" y="5512892"/>
                <a:ext cx="424756" cy="425161"/>
              </a:xfrm>
              <a:prstGeom prst="ellipse">
                <a:avLst/>
              </a:pr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84" name="Oval 224"/>
              <p:cNvSpPr>
                <a:spLocks noChangeArrowheads="1"/>
              </p:cNvSpPr>
              <p:nvPr/>
            </p:nvSpPr>
            <p:spPr bwMode="auto">
              <a:xfrm>
                <a:off x="-2394889" y="5660281"/>
                <a:ext cx="228777" cy="13038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85" name="Oval 225"/>
              <p:cNvSpPr>
                <a:spLocks noChangeArrowheads="1"/>
              </p:cNvSpPr>
              <p:nvPr/>
            </p:nvSpPr>
            <p:spPr bwMode="auto">
              <a:xfrm>
                <a:off x="-2329697" y="5676477"/>
                <a:ext cx="98394" cy="97989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86" name="Oval 226"/>
              <p:cNvSpPr>
                <a:spLocks noChangeArrowheads="1"/>
              </p:cNvSpPr>
              <p:nvPr/>
            </p:nvSpPr>
            <p:spPr bwMode="auto">
              <a:xfrm>
                <a:off x="-2313096" y="5692674"/>
                <a:ext cx="65191" cy="65596"/>
              </a:xfrm>
              <a:prstGeom prst="ellipse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87" name="Oval 227"/>
              <p:cNvSpPr>
                <a:spLocks noChangeArrowheads="1"/>
              </p:cNvSpPr>
              <p:nvPr/>
            </p:nvSpPr>
            <p:spPr bwMode="auto">
              <a:xfrm>
                <a:off x="-2301758" y="5704416"/>
                <a:ext cx="21460" cy="21056"/>
              </a:xfrm>
              <a:prstGeom prst="ellipse">
                <a:avLst/>
              </a:prstGeom>
              <a:solidFill>
                <a:srgbClr val="7C80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88" name="Freeform 228"/>
              <p:cNvSpPr/>
              <p:nvPr/>
            </p:nvSpPr>
            <p:spPr bwMode="auto">
              <a:xfrm>
                <a:off x="-2368164" y="5704416"/>
                <a:ext cx="285465" cy="219059"/>
              </a:xfrm>
              <a:custGeom>
                <a:avLst/>
                <a:gdLst>
                  <a:gd name="T0" fmla="*/ 208168 w 1119"/>
                  <a:gd name="T1" fmla="*/ 20960 h 857"/>
                  <a:gd name="T2" fmla="*/ 186994 w 1119"/>
                  <a:gd name="T3" fmla="*/ 0 h 857"/>
                  <a:gd name="T4" fmla="*/ 202045 w 1119"/>
                  <a:gd name="T5" fmla="*/ 20960 h 857"/>
                  <a:gd name="T6" fmla="*/ 175004 w 1119"/>
                  <a:gd name="T7" fmla="*/ 54190 h 857"/>
                  <a:gd name="T8" fmla="*/ 142095 w 1119"/>
                  <a:gd name="T9" fmla="*/ 75405 h 857"/>
                  <a:gd name="T10" fmla="*/ 87757 w 1119"/>
                  <a:gd name="T11" fmla="*/ 86397 h 857"/>
                  <a:gd name="T12" fmla="*/ 33419 w 1119"/>
                  <a:gd name="T13" fmla="*/ 75405 h 857"/>
                  <a:gd name="T14" fmla="*/ 510 w 1119"/>
                  <a:gd name="T15" fmla="*/ 54190 h 857"/>
                  <a:gd name="T16" fmla="*/ 0 w 1119"/>
                  <a:gd name="T17" fmla="*/ 53678 h 857"/>
                  <a:gd name="T18" fmla="*/ 510 w 1119"/>
                  <a:gd name="T19" fmla="*/ 54190 h 857"/>
                  <a:gd name="T20" fmla="*/ 510 w 1119"/>
                  <a:gd name="T21" fmla="*/ 54190 h 857"/>
                  <a:gd name="T22" fmla="*/ 27552 w 1119"/>
                  <a:gd name="T23" fmla="*/ 81284 h 857"/>
                  <a:gd name="T24" fmla="*/ 33419 w 1119"/>
                  <a:gd name="T25" fmla="*/ 87163 h 857"/>
                  <a:gd name="T26" fmla="*/ 87757 w 1119"/>
                  <a:gd name="T27" fmla="*/ 141609 h 857"/>
                  <a:gd name="T28" fmla="*/ 142095 w 1119"/>
                  <a:gd name="T29" fmla="*/ 196054 h 857"/>
                  <a:gd name="T30" fmla="*/ 165054 w 1119"/>
                  <a:gd name="T31" fmla="*/ 219059 h 857"/>
                  <a:gd name="T32" fmla="*/ 175004 w 1119"/>
                  <a:gd name="T33" fmla="*/ 214969 h 857"/>
                  <a:gd name="T34" fmla="*/ 285465 w 1119"/>
                  <a:gd name="T35" fmla="*/ 98410 h 857"/>
                  <a:gd name="T36" fmla="*/ 208168 w 1119"/>
                  <a:gd name="T37" fmla="*/ 20960 h 8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119" h="857">
                    <a:moveTo>
                      <a:pt x="816" y="82"/>
                    </a:moveTo>
                    <a:cubicBezTo>
                      <a:pt x="733" y="0"/>
                      <a:pt x="733" y="0"/>
                      <a:pt x="733" y="0"/>
                    </a:cubicBezTo>
                    <a:cubicBezTo>
                      <a:pt x="774" y="45"/>
                      <a:pt x="792" y="82"/>
                      <a:pt x="792" y="82"/>
                    </a:cubicBezTo>
                    <a:cubicBezTo>
                      <a:pt x="792" y="82"/>
                      <a:pt x="759" y="147"/>
                      <a:pt x="686" y="212"/>
                    </a:cubicBezTo>
                    <a:cubicBezTo>
                      <a:pt x="652" y="242"/>
                      <a:pt x="609" y="272"/>
                      <a:pt x="557" y="295"/>
                    </a:cubicBezTo>
                    <a:cubicBezTo>
                      <a:pt x="498" y="321"/>
                      <a:pt x="428" y="338"/>
                      <a:pt x="344" y="338"/>
                    </a:cubicBezTo>
                    <a:cubicBezTo>
                      <a:pt x="260" y="338"/>
                      <a:pt x="190" y="321"/>
                      <a:pt x="131" y="295"/>
                    </a:cubicBezTo>
                    <a:cubicBezTo>
                      <a:pt x="79" y="272"/>
                      <a:pt x="36" y="242"/>
                      <a:pt x="2" y="212"/>
                    </a:cubicBezTo>
                    <a:cubicBezTo>
                      <a:pt x="1" y="211"/>
                      <a:pt x="0" y="211"/>
                      <a:pt x="0" y="210"/>
                    </a:cubicBezTo>
                    <a:cubicBezTo>
                      <a:pt x="2" y="212"/>
                      <a:pt x="2" y="212"/>
                      <a:pt x="2" y="212"/>
                    </a:cubicBezTo>
                    <a:cubicBezTo>
                      <a:pt x="2" y="212"/>
                      <a:pt x="2" y="212"/>
                      <a:pt x="2" y="212"/>
                    </a:cubicBezTo>
                    <a:cubicBezTo>
                      <a:pt x="108" y="318"/>
                      <a:pt x="108" y="318"/>
                      <a:pt x="108" y="318"/>
                    </a:cubicBezTo>
                    <a:cubicBezTo>
                      <a:pt x="131" y="341"/>
                      <a:pt x="131" y="341"/>
                      <a:pt x="131" y="341"/>
                    </a:cubicBezTo>
                    <a:cubicBezTo>
                      <a:pt x="344" y="554"/>
                      <a:pt x="344" y="554"/>
                      <a:pt x="344" y="554"/>
                    </a:cubicBezTo>
                    <a:cubicBezTo>
                      <a:pt x="557" y="767"/>
                      <a:pt x="557" y="767"/>
                      <a:pt x="557" y="767"/>
                    </a:cubicBezTo>
                    <a:cubicBezTo>
                      <a:pt x="647" y="857"/>
                      <a:pt x="647" y="857"/>
                      <a:pt x="647" y="857"/>
                    </a:cubicBezTo>
                    <a:cubicBezTo>
                      <a:pt x="660" y="852"/>
                      <a:pt x="673" y="846"/>
                      <a:pt x="686" y="841"/>
                    </a:cubicBezTo>
                    <a:cubicBezTo>
                      <a:pt x="883" y="752"/>
                      <a:pt x="1040" y="588"/>
                      <a:pt x="1119" y="385"/>
                    </a:cubicBezTo>
                    <a:lnTo>
                      <a:pt x="816" y="82"/>
                    </a:ln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89" name="Freeform 229"/>
              <p:cNvSpPr/>
              <p:nvPr/>
            </p:nvSpPr>
            <p:spPr bwMode="auto">
              <a:xfrm>
                <a:off x="-2379502" y="5747337"/>
                <a:ext cx="11338" cy="10933"/>
              </a:xfrm>
              <a:custGeom>
                <a:avLst/>
                <a:gdLst>
                  <a:gd name="T0" fmla="*/ 11338 w 44"/>
                  <a:gd name="T1" fmla="*/ 10933 h 43"/>
                  <a:gd name="T2" fmla="*/ 0 w 44"/>
                  <a:gd name="T3" fmla="*/ 0 h 43"/>
                  <a:gd name="T4" fmla="*/ 11338 w 44"/>
                  <a:gd name="T5" fmla="*/ 10933 h 4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" h="43">
                    <a:moveTo>
                      <a:pt x="44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14"/>
                      <a:pt x="27" y="28"/>
                      <a:pt x="44" y="43"/>
                    </a:cubicBez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90" name="Rectangle 230"/>
              <p:cNvSpPr>
                <a:spLocks noChangeArrowheads="1"/>
              </p:cNvSpPr>
              <p:nvPr/>
            </p:nvSpPr>
            <p:spPr bwMode="auto">
              <a:xfrm>
                <a:off x="-2280298" y="5725472"/>
                <a:ext cx="405" cy="405"/>
              </a:xfrm>
              <a:prstGeom prst="rect">
                <a:avLst/>
              </a:pr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91" name="Freeform 231"/>
              <p:cNvSpPr/>
              <p:nvPr/>
            </p:nvSpPr>
            <p:spPr bwMode="auto">
              <a:xfrm>
                <a:off x="-2193241" y="5692674"/>
                <a:ext cx="12147" cy="11743"/>
              </a:xfrm>
              <a:custGeom>
                <a:avLst/>
                <a:gdLst>
                  <a:gd name="T0" fmla="*/ 0 w 47"/>
                  <a:gd name="T1" fmla="*/ 0 h 47"/>
                  <a:gd name="T2" fmla="*/ 12147 w 47"/>
                  <a:gd name="T3" fmla="*/ 11743 h 47"/>
                  <a:gd name="T4" fmla="*/ 0 w 47"/>
                  <a:gd name="T5" fmla="*/ 0 h 4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" h="47">
                    <a:moveTo>
                      <a:pt x="0" y="0"/>
                    </a:moveTo>
                    <a:cubicBezTo>
                      <a:pt x="47" y="47"/>
                      <a:pt x="47" y="47"/>
                      <a:pt x="47" y="47"/>
                    </a:cubicBezTo>
                    <a:cubicBezTo>
                      <a:pt x="34" y="32"/>
                      <a:pt x="18" y="16"/>
                      <a:pt x="0" y="0"/>
                    </a:cubicBez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83" name="组合 583"/>
            <p:cNvGrpSpPr/>
            <p:nvPr/>
          </p:nvGrpSpPr>
          <p:grpSpPr bwMode="auto">
            <a:xfrm>
              <a:off x="9127756" y="5036806"/>
              <a:ext cx="424756" cy="425161"/>
              <a:chOff x="-2035324" y="5512892"/>
              <a:chExt cx="424756" cy="425161"/>
            </a:xfrm>
          </p:grpSpPr>
          <p:sp>
            <p:nvSpPr>
              <p:cNvPr id="18662" name="Oval 232"/>
              <p:cNvSpPr>
                <a:spLocks noChangeArrowheads="1"/>
              </p:cNvSpPr>
              <p:nvPr/>
            </p:nvSpPr>
            <p:spPr bwMode="auto">
              <a:xfrm>
                <a:off x="-2035324" y="5512892"/>
                <a:ext cx="424756" cy="425161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63" name="Freeform 233"/>
              <p:cNvSpPr/>
              <p:nvPr/>
            </p:nvSpPr>
            <p:spPr bwMode="auto">
              <a:xfrm>
                <a:off x="-1692361" y="5709275"/>
                <a:ext cx="42111" cy="16197"/>
              </a:xfrm>
              <a:custGeom>
                <a:avLst/>
                <a:gdLst>
                  <a:gd name="T0" fmla="*/ 9313 w 104"/>
                  <a:gd name="T1" fmla="*/ 0 h 40"/>
                  <a:gd name="T2" fmla="*/ 0 w 104"/>
                  <a:gd name="T3" fmla="*/ 16197 h 40"/>
                  <a:gd name="T4" fmla="*/ 32798 w 104"/>
                  <a:gd name="T5" fmla="*/ 16197 h 40"/>
                  <a:gd name="T6" fmla="*/ 42111 w 104"/>
                  <a:gd name="T7" fmla="*/ 0 h 40"/>
                  <a:gd name="T8" fmla="*/ 9313 w 104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4" h="40">
                    <a:moveTo>
                      <a:pt x="23" y="0"/>
                    </a:moveTo>
                    <a:lnTo>
                      <a:pt x="0" y="40"/>
                    </a:lnTo>
                    <a:lnTo>
                      <a:pt x="81" y="40"/>
                    </a:lnTo>
                    <a:lnTo>
                      <a:pt x="104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64" name="Freeform 234"/>
              <p:cNvSpPr/>
              <p:nvPr/>
            </p:nvSpPr>
            <p:spPr bwMode="auto">
              <a:xfrm>
                <a:off x="-1692361" y="5725472"/>
                <a:ext cx="42111" cy="16197"/>
              </a:xfrm>
              <a:custGeom>
                <a:avLst/>
                <a:gdLst>
                  <a:gd name="T0" fmla="*/ 0 w 104"/>
                  <a:gd name="T1" fmla="*/ 0 h 40"/>
                  <a:gd name="T2" fmla="*/ 32798 w 104"/>
                  <a:gd name="T3" fmla="*/ 0 h 40"/>
                  <a:gd name="T4" fmla="*/ 42111 w 104"/>
                  <a:gd name="T5" fmla="*/ 16197 h 40"/>
                  <a:gd name="T6" fmla="*/ 9313 w 104"/>
                  <a:gd name="T7" fmla="*/ 16197 h 40"/>
                  <a:gd name="T8" fmla="*/ 0 w 104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4" h="40">
                    <a:moveTo>
                      <a:pt x="0" y="0"/>
                    </a:moveTo>
                    <a:lnTo>
                      <a:pt x="81" y="0"/>
                    </a:lnTo>
                    <a:lnTo>
                      <a:pt x="104" y="40"/>
                    </a:lnTo>
                    <a:lnTo>
                      <a:pt x="23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65" name="Oval 235"/>
              <p:cNvSpPr>
                <a:spLocks noChangeArrowheads="1"/>
              </p:cNvSpPr>
              <p:nvPr/>
            </p:nvSpPr>
            <p:spPr bwMode="auto">
              <a:xfrm>
                <a:off x="-1937335" y="5611286"/>
                <a:ext cx="228777" cy="228372"/>
              </a:xfrm>
              <a:prstGeom prst="ellipse">
                <a:avLst/>
              </a:pr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66" name="Freeform 236"/>
              <p:cNvSpPr>
                <a:spLocks noEditPoints="1"/>
              </p:cNvSpPr>
              <p:nvPr/>
            </p:nvSpPr>
            <p:spPr bwMode="auto">
              <a:xfrm>
                <a:off x="-1921138" y="5627483"/>
                <a:ext cx="195979" cy="195979"/>
              </a:xfrm>
              <a:custGeom>
                <a:avLst/>
                <a:gdLst>
                  <a:gd name="T0" fmla="*/ 97990 w 768"/>
                  <a:gd name="T1" fmla="*/ 16332 h 768"/>
                  <a:gd name="T2" fmla="*/ 179647 w 768"/>
                  <a:gd name="T3" fmla="*/ 97990 h 768"/>
                  <a:gd name="T4" fmla="*/ 97990 w 768"/>
                  <a:gd name="T5" fmla="*/ 179647 h 768"/>
                  <a:gd name="T6" fmla="*/ 16332 w 768"/>
                  <a:gd name="T7" fmla="*/ 97990 h 768"/>
                  <a:gd name="T8" fmla="*/ 97990 w 768"/>
                  <a:gd name="T9" fmla="*/ 16332 h 768"/>
                  <a:gd name="T10" fmla="*/ 97990 w 768"/>
                  <a:gd name="T11" fmla="*/ 0 h 768"/>
                  <a:gd name="T12" fmla="*/ 0 w 768"/>
                  <a:gd name="T13" fmla="*/ 97990 h 768"/>
                  <a:gd name="T14" fmla="*/ 97990 w 768"/>
                  <a:gd name="T15" fmla="*/ 195979 h 768"/>
                  <a:gd name="T16" fmla="*/ 195979 w 768"/>
                  <a:gd name="T17" fmla="*/ 97990 h 768"/>
                  <a:gd name="T18" fmla="*/ 97990 w 768"/>
                  <a:gd name="T19" fmla="*/ 0 h 76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68" h="768">
                    <a:moveTo>
                      <a:pt x="384" y="64"/>
                    </a:moveTo>
                    <a:cubicBezTo>
                      <a:pt x="561" y="64"/>
                      <a:pt x="704" y="208"/>
                      <a:pt x="704" y="384"/>
                    </a:cubicBezTo>
                    <a:cubicBezTo>
                      <a:pt x="704" y="560"/>
                      <a:pt x="561" y="704"/>
                      <a:pt x="384" y="704"/>
                    </a:cubicBezTo>
                    <a:cubicBezTo>
                      <a:pt x="208" y="704"/>
                      <a:pt x="64" y="560"/>
                      <a:pt x="64" y="384"/>
                    </a:cubicBezTo>
                    <a:cubicBezTo>
                      <a:pt x="64" y="208"/>
                      <a:pt x="208" y="64"/>
                      <a:pt x="384" y="64"/>
                    </a:cubicBezTo>
                    <a:moveTo>
                      <a:pt x="384" y="0"/>
                    </a:moveTo>
                    <a:cubicBezTo>
                      <a:pt x="172" y="0"/>
                      <a:pt x="0" y="172"/>
                      <a:pt x="0" y="384"/>
                    </a:cubicBezTo>
                    <a:cubicBezTo>
                      <a:pt x="0" y="596"/>
                      <a:pt x="172" y="768"/>
                      <a:pt x="384" y="768"/>
                    </a:cubicBezTo>
                    <a:cubicBezTo>
                      <a:pt x="596" y="768"/>
                      <a:pt x="768" y="596"/>
                      <a:pt x="768" y="384"/>
                    </a:cubicBezTo>
                    <a:cubicBezTo>
                      <a:pt x="768" y="172"/>
                      <a:pt x="596" y="0"/>
                      <a:pt x="38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67" name="Freeform 237"/>
              <p:cNvSpPr>
                <a:spLocks noEditPoints="1"/>
              </p:cNvSpPr>
              <p:nvPr/>
            </p:nvSpPr>
            <p:spPr bwMode="auto">
              <a:xfrm>
                <a:off x="-1888340" y="5660281"/>
                <a:ext cx="130788" cy="130383"/>
              </a:xfrm>
              <a:custGeom>
                <a:avLst/>
                <a:gdLst>
                  <a:gd name="T0" fmla="*/ 65394 w 512"/>
                  <a:gd name="T1" fmla="*/ 16298 h 512"/>
                  <a:gd name="T2" fmla="*/ 114440 w 512"/>
                  <a:gd name="T3" fmla="*/ 65192 h 512"/>
                  <a:gd name="T4" fmla="*/ 65394 w 512"/>
                  <a:gd name="T5" fmla="*/ 114085 h 512"/>
                  <a:gd name="T6" fmla="*/ 16349 w 512"/>
                  <a:gd name="T7" fmla="*/ 65192 h 512"/>
                  <a:gd name="T8" fmla="*/ 65394 w 512"/>
                  <a:gd name="T9" fmla="*/ 16298 h 512"/>
                  <a:gd name="T10" fmla="*/ 65394 w 512"/>
                  <a:gd name="T11" fmla="*/ 0 h 512"/>
                  <a:gd name="T12" fmla="*/ 0 w 512"/>
                  <a:gd name="T13" fmla="*/ 65192 h 512"/>
                  <a:gd name="T14" fmla="*/ 65394 w 512"/>
                  <a:gd name="T15" fmla="*/ 130383 h 512"/>
                  <a:gd name="T16" fmla="*/ 130788 w 512"/>
                  <a:gd name="T17" fmla="*/ 65192 h 512"/>
                  <a:gd name="T18" fmla="*/ 65394 w 512"/>
                  <a:gd name="T19" fmla="*/ 0 h 5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12" h="512">
                    <a:moveTo>
                      <a:pt x="256" y="64"/>
                    </a:moveTo>
                    <a:cubicBezTo>
                      <a:pt x="362" y="64"/>
                      <a:pt x="448" y="150"/>
                      <a:pt x="448" y="256"/>
                    </a:cubicBezTo>
                    <a:cubicBezTo>
                      <a:pt x="448" y="362"/>
                      <a:pt x="362" y="448"/>
                      <a:pt x="256" y="448"/>
                    </a:cubicBezTo>
                    <a:cubicBezTo>
                      <a:pt x="151" y="448"/>
                      <a:pt x="64" y="362"/>
                      <a:pt x="64" y="256"/>
                    </a:cubicBezTo>
                    <a:cubicBezTo>
                      <a:pt x="64" y="150"/>
                      <a:pt x="151" y="64"/>
                      <a:pt x="256" y="64"/>
                    </a:cubicBezTo>
                    <a:moveTo>
                      <a:pt x="256" y="0"/>
                    </a:moveTo>
                    <a:cubicBezTo>
                      <a:pt x="115" y="0"/>
                      <a:pt x="0" y="115"/>
                      <a:pt x="0" y="256"/>
                    </a:cubicBezTo>
                    <a:cubicBezTo>
                      <a:pt x="0" y="397"/>
                      <a:pt x="115" y="512"/>
                      <a:pt x="256" y="512"/>
                    </a:cubicBezTo>
                    <a:cubicBezTo>
                      <a:pt x="398" y="512"/>
                      <a:pt x="512" y="397"/>
                      <a:pt x="512" y="256"/>
                    </a:cubicBezTo>
                    <a:cubicBezTo>
                      <a:pt x="512" y="115"/>
                      <a:pt x="398" y="0"/>
                      <a:pt x="25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68" name="Freeform 238"/>
              <p:cNvSpPr>
                <a:spLocks noEditPoints="1"/>
              </p:cNvSpPr>
              <p:nvPr/>
            </p:nvSpPr>
            <p:spPr bwMode="auto">
              <a:xfrm>
                <a:off x="-1855542" y="5692674"/>
                <a:ext cx="65191" cy="65596"/>
              </a:xfrm>
              <a:custGeom>
                <a:avLst/>
                <a:gdLst>
                  <a:gd name="T0" fmla="*/ 32596 w 256"/>
                  <a:gd name="T1" fmla="*/ 16399 h 256"/>
                  <a:gd name="T2" fmla="*/ 48893 w 256"/>
                  <a:gd name="T3" fmla="*/ 32798 h 256"/>
                  <a:gd name="T4" fmla="*/ 32596 w 256"/>
                  <a:gd name="T5" fmla="*/ 49197 h 256"/>
                  <a:gd name="T6" fmla="*/ 16298 w 256"/>
                  <a:gd name="T7" fmla="*/ 32798 h 256"/>
                  <a:gd name="T8" fmla="*/ 32596 w 256"/>
                  <a:gd name="T9" fmla="*/ 16399 h 256"/>
                  <a:gd name="T10" fmla="*/ 32596 w 256"/>
                  <a:gd name="T11" fmla="*/ 0 h 256"/>
                  <a:gd name="T12" fmla="*/ 0 w 256"/>
                  <a:gd name="T13" fmla="*/ 32798 h 256"/>
                  <a:gd name="T14" fmla="*/ 32596 w 256"/>
                  <a:gd name="T15" fmla="*/ 65596 h 256"/>
                  <a:gd name="T16" fmla="*/ 65191 w 256"/>
                  <a:gd name="T17" fmla="*/ 32798 h 256"/>
                  <a:gd name="T18" fmla="*/ 32596 w 256"/>
                  <a:gd name="T19" fmla="*/ 0 h 25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6" h="256">
                    <a:moveTo>
                      <a:pt x="128" y="64"/>
                    </a:moveTo>
                    <a:cubicBezTo>
                      <a:pt x="164" y="64"/>
                      <a:pt x="192" y="93"/>
                      <a:pt x="192" y="128"/>
                    </a:cubicBezTo>
                    <a:cubicBezTo>
                      <a:pt x="192" y="163"/>
                      <a:pt x="164" y="192"/>
                      <a:pt x="128" y="192"/>
                    </a:cubicBezTo>
                    <a:cubicBezTo>
                      <a:pt x="93" y="192"/>
                      <a:pt x="64" y="163"/>
                      <a:pt x="64" y="128"/>
                    </a:cubicBezTo>
                    <a:cubicBezTo>
                      <a:pt x="64" y="93"/>
                      <a:pt x="93" y="64"/>
                      <a:pt x="128" y="64"/>
                    </a:cubicBezTo>
                    <a:moveTo>
                      <a:pt x="128" y="0"/>
                    </a:moveTo>
                    <a:cubicBezTo>
                      <a:pt x="58" y="0"/>
                      <a:pt x="0" y="57"/>
                      <a:pt x="0" y="128"/>
                    </a:cubicBezTo>
                    <a:cubicBezTo>
                      <a:pt x="0" y="199"/>
                      <a:pt x="58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69" name="Rectangle 239"/>
              <p:cNvSpPr>
                <a:spLocks noChangeArrowheads="1"/>
              </p:cNvSpPr>
              <p:nvPr/>
            </p:nvSpPr>
            <p:spPr bwMode="auto">
              <a:xfrm>
                <a:off x="-1823149" y="5721423"/>
                <a:ext cx="163586" cy="8098"/>
              </a:xfrm>
              <a:prstGeom prst="rect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70" name="Rectangle 240"/>
              <p:cNvSpPr>
                <a:spLocks noChangeArrowheads="1"/>
              </p:cNvSpPr>
              <p:nvPr/>
            </p:nvSpPr>
            <p:spPr bwMode="auto">
              <a:xfrm>
                <a:off x="-1823149" y="5721423"/>
                <a:ext cx="163586" cy="80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71" name="Freeform 241"/>
              <p:cNvSpPr>
                <a:spLocks noEditPoints="1"/>
              </p:cNvSpPr>
              <p:nvPr/>
            </p:nvSpPr>
            <p:spPr bwMode="auto">
              <a:xfrm>
                <a:off x="-1827198" y="5721423"/>
                <a:ext cx="87867" cy="87867"/>
              </a:xfrm>
              <a:custGeom>
                <a:avLst/>
                <a:gdLst>
                  <a:gd name="T0" fmla="*/ 76406 w 345"/>
                  <a:gd name="T1" fmla="*/ 70498 h 344"/>
                  <a:gd name="T2" fmla="*/ 70548 w 345"/>
                  <a:gd name="T3" fmla="*/ 76373 h 344"/>
                  <a:gd name="T4" fmla="*/ 82264 w 345"/>
                  <a:gd name="T5" fmla="*/ 87867 h 344"/>
                  <a:gd name="T6" fmla="*/ 87867 w 345"/>
                  <a:gd name="T7" fmla="*/ 81992 h 344"/>
                  <a:gd name="T8" fmla="*/ 76406 w 345"/>
                  <a:gd name="T9" fmla="*/ 70498 h 344"/>
                  <a:gd name="T10" fmla="*/ 53230 w 345"/>
                  <a:gd name="T11" fmla="*/ 47254 h 344"/>
                  <a:gd name="T12" fmla="*/ 47626 w 345"/>
                  <a:gd name="T13" fmla="*/ 53129 h 344"/>
                  <a:gd name="T14" fmla="*/ 59087 w 345"/>
                  <a:gd name="T15" fmla="*/ 64623 h 344"/>
                  <a:gd name="T16" fmla="*/ 64945 w 345"/>
                  <a:gd name="T17" fmla="*/ 59004 h 344"/>
                  <a:gd name="T18" fmla="*/ 53230 w 345"/>
                  <a:gd name="T19" fmla="*/ 47254 h 344"/>
                  <a:gd name="T20" fmla="*/ 30308 w 345"/>
                  <a:gd name="T21" fmla="*/ 24010 h 344"/>
                  <a:gd name="T22" fmla="*/ 24450 w 345"/>
                  <a:gd name="T23" fmla="*/ 29885 h 344"/>
                  <a:gd name="T24" fmla="*/ 35911 w 345"/>
                  <a:gd name="T25" fmla="*/ 41635 h 344"/>
                  <a:gd name="T26" fmla="*/ 41769 w 345"/>
                  <a:gd name="T27" fmla="*/ 35760 h 344"/>
                  <a:gd name="T28" fmla="*/ 30308 w 345"/>
                  <a:gd name="T29" fmla="*/ 24010 h 344"/>
                  <a:gd name="T30" fmla="*/ 4330 w 345"/>
                  <a:gd name="T31" fmla="*/ 0 h 344"/>
                  <a:gd name="T32" fmla="*/ 1528 w 345"/>
                  <a:gd name="T33" fmla="*/ 1277 h 344"/>
                  <a:gd name="T34" fmla="*/ 1528 w 345"/>
                  <a:gd name="T35" fmla="*/ 6897 h 344"/>
                  <a:gd name="T36" fmla="*/ 12734 w 345"/>
                  <a:gd name="T37" fmla="*/ 18135 h 344"/>
                  <a:gd name="T38" fmla="*/ 18592 w 345"/>
                  <a:gd name="T39" fmla="*/ 12261 h 344"/>
                  <a:gd name="T40" fmla="*/ 14262 w 345"/>
                  <a:gd name="T41" fmla="*/ 8174 h 344"/>
                  <a:gd name="T42" fmla="*/ 4330 w 345"/>
                  <a:gd name="T43" fmla="*/ 8174 h 344"/>
                  <a:gd name="T44" fmla="*/ 4330 w 345"/>
                  <a:gd name="T45" fmla="*/ 0 h 3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345" h="344">
                    <a:moveTo>
                      <a:pt x="300" y="276"/>
                    </a:moveTo>
                    <a:cubicBezTo>
                      <a:pt x="293" y="284"/>
                      <a:pt x="285" y="291"/>
                      <a:pt x="277" y="299"/>
                    </a:cubicBezTo>
                    <a:cubicBezTo>
                      <a:pt x="323" y="344"/>
                      <a:pt x="323" y="344"/>
                      <a:pt x="323" y="344"/>
                    </a:cubicBezTo>
                    <a:cubicBezTo>
                      <a:pt x="330" y="337"/>
                      <a:pt x="338" y="329"/>
                      <a:pt x="345" y="321"/>
                    </a:cubicBezTo>
                    <a:cubicBezTo>
                      <a:pt x="300" y="276"/>
                      <a:pt x="300" y="276"/>
                      <a:pt x="300" y="276"/>
                    </a:cubicBezTo>
                    <a:moveTo>
                      <a:pt x="209" y="185"/>
                    </a:moveTo>
                    <a:cubicBezTo>
                      <a:pt x="202" y="193"/>
                      <a:pt x="195" y="201"/>
                      <a:pt x="187" y="208"/>
                    </a:cubicBezTo>
                    <a:cubicBezTo>
                      <a:pt x="232" y="253"/>
                      <a:pt x="232" y="253"/>
                      <a:pt x="232" y="253"/>
                    </a:cubicBezTo>
                    <a:cubicBezTo>
                      <a:pt x="240" y="246"/>
                      <a:pt x="247" y="238"/>
                      <a:pt x="255" y="231"/>
                    </a:cubicBezTo>
                    <a:cubicBezTo>
                      <a:pt x="209" y="185"/>
                      <a:pt x="209" y="185"/>
                      <a:pt x="209" y="185"/>
                    </a:cubicBezTo>
                    <a:moveTo>
                      <a:pt x="119" y="94"/>
                    </a:moveTo>
                    <a:cubicBezTo>
                      <a:pt x="112" y="103"/>
                      <a:pt x="104" y="111"/>
                      <a:pt x="96" y="117"/>
                    </a:cubicBezTo>
                    <a:cubicBezTo>
                      <a:pt x="141" y="163"/>
                      <a:pt x="141" y="163"/>
                      <a:pt x="141" y="163"/>
                    </a:cubicBezTo>
                    <a:cubicBezTo>
                      <a:pt x="149" y="156"/>
                      <a:pt x="157" y="148"/>
                      <a:pt x="164" y="140"/>
                    </a:cubicBezTo>
                    <a:cubicBezTo>
                      <a:pt x="119" y="94"/>
                      <a:pt x="119" y="94"/>
                      <a:pt x="119" y="94"/>
                    </a:cubicBezTo>
                    <a:moveTo>
                      <a:pt x="17" y="0"/>
                    </a:moveTo>
                    <a:cubicBezTo>
                      <a:pt x="13" y="0"/>
                      <a:pt x="9" y="2"/>
                      <a:pt x="6" y="5"/>
                    </a:cubicBezTo>
                    <a:cubicBezTo>
                      <a:pt x="0" y="11"/>
                      <a:pt x="0" y="21"/>
                      <a:pt x="6" y="27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9" y="66"/>
                      <a:pt x="67" y="58"/>
                      <a:pt x="73" y="48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B05E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72" name="Freeform 242"/>
              <p:cNvSpPr/>
              <p:nvPr/>
            </p:nvSpPr>
            <p:spPr bwMode="auto">
              <a:xfrm>
                <a:off x="-1768080" y="5780540"/>
                <a:ext cx="17411" cy="17006"/>
              </a:xfrm>
              <a:custGeom>
                <a:avLst/>
                <a:gdLst>
                  <a:gd name="T0" fmla="*/ 5889 w 68"/>
                  <a:gd name="T1" fmla="*/ 0 h 68"/>
                  <a:gd name="T2" fmla="*/ 0 w 68"/>
                  <a:gd name="T3" fmla="*/ 5502 h 68"/>
                  <a:gd name="T4" fmla="*/ 11522 w 68"/>
                  <a:gd name="T5" fmla="*/ 17006 h 68"/>
                  <a:gd name="T6" fmla="*/ 17411 w 68"/>
                  <a:gd name="T7" fmla="*/ 11254 h 68"/>
                  <a:gd name="T8" fmla="*/ 5889 w 68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8" h="68">
                    <a:moveTo>
                      <a:pt x="23" y="0"/>
                    </a:moveTo>
                    <a:cubicBezTo>
                      <a:pt x="15" y="7"/>
                      <a:pt x="8" y="15"/>
                      <a:pt x="0" y="22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53" y="60"/>
                      <a:pt x="61" y="53"/>
                      <a:pt x="68" y="45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C4C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73" name="Freeform 243"/>
              <p:cNvSpPr/>
              <p:nvPr/>
            </p:nvSpPr>
            <p:spPr bwMode="auto">
              <a:xfrm>
                <a:off x="-1791565" y="5757055"/>
                <a:ext cx="17411" cy="17411"/>
              </a:xfrm>
              <a:custGeom>
                <a:avLst/>
                <a:gdLst>
                  <a:gd name="T0" fmla="*/ 5889 w 68"/>
                  <a:gd name="T1" fmla="*/ 0 h 68"/>
                  <a:gd name="T2" fmla="*/ 0 w 68"/>
                  <a:gd name="T3" fmla="*/ 5889 h 68"/>
                  <a:gd name="T4" fmla="*/ 11778 w 68"/>
                  <a:gd name="T5" fmla="*/ 17411 h 68"/>
                  <a:gd name="T6" fmla="*/ 17411 w 68"/>
                  <a:gd name="T7" fmla="*/ 11522 h 68"/>
                  <a:gd name="T8" fmla="*/ 5889 w 68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8" h="68">
                    <a:moveTo>
                      <a:pt x="23" y="0"/>
                    </a:moveTo>
                    <a:cubicBezTo>
                      <a:pt x="16" y="8"/>
                      <a:pt x="8" y="16"/>
                      <a:pt x="0" y="23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54" y="61"/>
                      <a:pt x="61" y="53"/>
                      <a:pt x="68" y="45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C4C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74" name="Freeform 244"/>
              <p:cNvSpPr/>
              <p:nvPr/>
            </p:nvSpPr>
            <p:spPr bwMode="auto">
              <a:xfrm>
                <a:off x="-1814646" y="5733570"/>
                <a:ext cx="17816" cy="17816"/>
              </a:xfrm>
              <a:custGeom>
                <a:avLst/>
                <a:gdLst>
                  <a:gd name="T0" fmla="*/ 5939 w 69"/>
                  <a:gd name="T1" fmla="*/ 0 h 69"/>
                  <a:gd name="T2" fmla="*/ 0 w 69"/>
                  <a:gd name="T3" fmla="*/ 5939 h 69"/>
                  <a:gd name="T4" fmla="*/ 11877 w 69"/>
                  <a:gd name="T5" fmla="*/ 17816 h 69"/>
                  <a:gd name="T6" fmla="*/ 17816 w 69"/>
                  <a:gd name="T7" fmla="*/ 11877 h 69"/>
                  <a:gd name="T8" fmla="*/ 5939 w 69"/>
                  <a:gd name="T9" fmla="*/ 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9" h="69">
                    <a:moveTo>
                      <a:pt x="23" y="0"/>
                    </a:moveTo>
                    <a:cubicBezTo>
                      <a:pt x="17" y="10"/>
                      <a:pt x="9" y="18"/>
                      <a:pt x="0" y="23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54" y="63"/>
                      <a:pt x="62" y="55"/>
                      <a:pt x="69" y="46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C4C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75" name="Freeform 245"/>
              <p:cNvSpPr/>
              <p:nvPr/>
            </p:nvSpPr>
            <p:spPr bwMode="auto">
              <a:xfrm>
                <a:off x="-1823149" y="5721423"/>
                <a:ext cx="10123" cy="8098"/>
              </a:xfrm>
              <a:custGeom>
                <a:avLst/>
                <a:gdLst>
                  <a:gd name="T0" fmla="*/ 0 w 39"/>
                  <a:gd name="T1" fmla="*/ 0 h 32"/>
                  <a:gd name="T2" fmla="*/ 0 w 39"/>
                  <a:gd name="T3" fmla="*/ 0 h 32"/>
                  <a:gd name="T4" fmla="*/ 0 w 39"/>
                  <a:gd name="T5" fmla="*/ 8098 h 32"/>
                  <a:gd name="T6" fmla="*/ 10123 w 39"/>
                  <a:gd name="T7" fmla="*/ 8098 h 32"/>
                  <a:gd name="T8" fmla="*/ 3115 w 39"/>
                  <a:gd name="T9" fmla="*/ 1265 h 32"/>
                  <a:gd name="T10" fmla="*/ 0 w 39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" h="3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2"/>
                      <a:pt x="4" y="0"/>
                      <a:pt x="0" y="0"/>
                    </a:cubicBezTo>
                  </a:path>
                </a:pathLst>
              </a:custGeom>
              <a:solidFill>
                <a:srgbClr val="2B3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76" name="Freeform 246"/>
              <p:cNvSpPr/>
              <p:nvPr/>
            </p:nvSpPr>
            <p:spPr bwMode="auto">
              <a:xfrm>
                <a:off x="-1904537" y="5709275"/>
                <a:ext cx="292753" cy="223918"/>
              </a:xfrm>
              <a:custGeom>
                <a:avLst/>
                <a:gdLst>
                  <a:gd name="T0" fmla="*/ 254213 w 1147"/>
                  <a:gd name="T1" fmla="*/ 0 h 877"/>
                  <a:gd name="T2" fmla="*/ 254213 w 1147"/>
                  <a:gd name="T3" fmla="*/ 0 h 877"/>
                  <a:gd name="T4" fmla="*/ 246811 w 1147"/>
                  <a:gd name="T5" fmla="*/ 12766 h 877"/>
                  <a:gd name="T6" fmla="*/ 248853 w 1147"/>
                  <a:gd name="T7" fmla="*/ 16341 h 877"/>
                  <a:gd name="T8" fmla="*/ 247577 w 1147"/>
                  <a:gd name="T9" fmla="*/ 19405 h 877"/>
                  <a:gd name="T10" fmla="*/ 246811 w 1147"/>
                  <a:gd name="T11" fmla="*/ 19915 h 877"/>
                  <a:gd name="T12" fmla="*/ 254213 w 1147"/>
                  <a:gd name="T13" fmla="*/ 32681 h 877"/>
                  <a:gd name="T14" fmla="*/ 221543 w 1147"/>
                  <a:gd name="T15" fmla="*/ 32681 h 877"/>
                  <a:gd name="T16" fmla="*/ 221543 w 1147"/>
                  <a:gd name="T17" fmla="*/ 32681 h 877"/>
                  <a:gd name="T18" fmla="*/ 214652 w 1147"/>
                  <a:gd name="T19" fmla="*/ 20426 h 877"/>
                  <a:gd name="T20" fmla="*/ 195764 w 1147"/>
                  <a:gd name="T21" fmla="*/ 20426 h 877"/>
                  <a:gd name="T22" fmla="*/ 180195 w 1147"/>
                  <a:gd name="T23" fmla="*/ 74044 h 877"/>
                  <a:gd name="T24" fmla="*/ 139358 w 1147"/>
                  <a:gd name="T25" fmla="*/ 115151 h 877"/>
                  <a:gd name="T26" fmla="*/ 81420 w 1147"/>
                  <a:gd name="T27" fmla="*/ 130725 h 877"/>
                  <a:gd name="T28" fmla="*/ 766 w 1147"/>
                  <a:gd name="T29" fmla="*/ 97278 h 877"/>
                  <a:gd name="T30" fmla="*/ 0 w 1147"/>
                  <a:gd name="T31" fmla="*/ 97789 h 877"/>
                  <a:gd name="T32" fmla="*/ 32925 w 1147"/>
                  <a:gd name="T33" fmla="*/ 130725 h 877"/>
                  <a:gd name="T34" fmla="*/ 78357 w 1147"/>
                  <a:gd name="T35" fmla="*/ 175917 h 877"/>
                  <a:gd name="T36" fmla="*/ 126341 w 1147"/>
                  <a:gd name="T37" fmla="*/ 223918 h 877"/>
                  <a:gd name="T38" fmla="*/ 289180 w 1147"/>
                  <a:gd name="T39" fmla="*/ 61022 h 877"/>
                  <a:gd name="T40" fmla="*/ 292753 w 1147"/>
                  <a:gd name="T41" fmla="*/ 38298 h 877"/>
                  <a:gd name="T42" fmla="*/ 254213 w 1147"/>
                  <a:gd name="T43" fmla="*/ 0 h 87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147" h="877">
                    <a:moveTo>
                      <a:pt x="996" y="0"/>
                    </a:moveTo>
                    <a:cubicBezTo>
                      <a:pt x="996" y="0"/>
                      <a:pt x="996" y="0"/>
                      <a:pt x="996" y="0"/>
                    </a:cubicBezTo>
                    <a:cubicBezTo>
                      <a:pt x="967" y="50"/>
                      <a:pt x="967" y="50"/>
                      <a:pt x="967" y="50"/>
                    </a:cubicBezTo>
                    <a:cubicBezTo>
                      <a:pt x="972" y="53"/>
                      <a:pt x="975" y="58"/>
                      <a:pt x="975" y="64"/>
                    </a:cubicBezTo>
                    <a:cubicBezTo>
                      <a:pt x="975" y="69"/>
                      <a:pt x="973" y="73"/>
                      <a:pt x="970" y="76"/>
                    </a:cubicBezTo>
                    <a:cubicBezTo>
                      <a:pt x="969" y="77"/>
                      <a:pt x="968" y="77"/>
                      <a:pt x="967" y="78"/>
                    </a:cubicBezTo>
                    <a:cubicBezTo>
                      <a:pt x="996" y="128"/>
                      <a:pt x="996" y="128"/>
                      <a:pt x="996" y="128"/>
                    </a:cubicBezTo>
                    <a:cubicBezTo>
                      <a:pt x="868" y="128"/>
                      <a:pt x="868" y="128"/>
                      <a:pt x="868" y="128"/>
                    </a:cubicBezTo>
                    <a:cubicBezTo>
                      <a:pt x="868" y="128"/>
                      <a:pt x="868" y="128"/>
                      <a:pt x="868" y="128"/>
                    </a:cubicBezTo>
                    <a:cubicBezTo>
                      <a:pt x="841" y="80"/>
                      <a:pt x="841" y="80"/>
                      <a:pt x="841" y="80"/>
                    </a:cubicBezTo>
                    <a:cubicBezTo>
                      <a:pt x="767" y="80"/>
                      <a:pt x="767" y="80"/>
                      <a:pt x="767" y="80"/>
                    </a:cubicBezTo>
                    <a:cubicBezTo>
                      <a:pt x="764" y="157"/>
                      <a:pt x="742" y="228"/>
                      <a:pt x="706" y="290"/>
                    </a:cubicBezTo>
                    <a:cubicBezTo>
                      <a:pt x="667" y="357"/>
                      <a:pt x="612" y="412"/>
                      <a:pt x="546" y="451"/>
                    </a:cubicBezTo>
                    <a:cubicBezTo>
                      <a:pt x="479" y="490"/>
                      <a:pt x="402" y="512"/>
                      <a:pt x="319" y="512"/>
                    </a:cubicBezTo>
                    <a:cubicBezTo>
                      <a:pt x="196" y="512"/>
                      <a:pt x="84" y="462"/>
                      <a:pt x="3" y="381"/>
                    </a:cubicBezTo>
                    <a:cubicBezTo>
                      <a:pt x="0" y="383"/>
                      <a:pt x="0" y="383"/>
                      <a:pt x="0" y="383"/>
                    </a:cubicBezTo>
                    <a:cubicBezTo>
                      <a:pt x="129" y="512"/>
                      <a:pt x="129" y="512"/>
                      <a:pt x="129" y="512"/>
                    </a:cubicBezTo>
                    <a:cubicBezTo>
                      <a:pt x="307" y="689"/>
                      <a:pt x="307" y="689"/>
                      <a:pt x="307" y="689"/>
                    </a:cubicBezTo>
                    <a:cubicBezTo>
                      <a:pt x="495" y="877"/>
                      <a:pt x="495" y="877"/>
                      <a:pt x="495" y="877"/>
                    </a:cubicBezTo>
                    <a:cubicBezTo>
                      <a:pt x="814" y="809"/>
                      <a:pt x="1065" y="558"/>
                      <a:pt x="1133" y="239"/>
                    </a:cubicBezTo>
                    <a:cubicBezTo>
                      <a:pt x="1139" y="210"/>
                      <a:pt x="1144" y="180"/>
                      <a:pt x="1147" y="150"/>
                    </a:cubicBezTo>
                    <a:lnTo>
                      <a:pt x="996" y="0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77" name="Freeform 247"/>
              <p:cNvSpPr/>
              <p:nvPr/>
            </p:nvSpPr>
            <p:spPr bwMode="auto">
              <a:xfrm>
                <a:off x="-1742166" y="5644084"/>
                <a:ext cx="66001" cy="77339"/>
              </a:xfrm>
              <a:custGeom>
                <a:avLst/>
                <a:gdLst>
                  <a:gd name="T0" fmla="*/ 52443 w 258"/>
                  <a:gd name="T1" fmla="*/ 77339 h 303"/>
                  <a:gd name="T2" fmla="*/ 59350 w 258"/>
                  <a:gd name="T3" fmla="*/ 65087 h 303"/>
                  <a:gd name="T4" fmla="*/ 66001 w 258"/>
                  <a:gd name="T5" fmla="*/ 65087 h 303"/>
                  <a:gd name="T6" fmla="*/ 767 w 258"/>
                  <a:gd name="T7" fmla="*/ 0 h 303"/>
                  <a:gd name="T8" fmla="*/ 0 w 258"/>
                  <a:gd name="T9" fmla="*/ 510 h 303"/>
                  <a:gd name="T10" fmla="*/ 33512 w 258"/>
                  <a:gd name="T11" fmla="*/ 77339 h 303"/>
                  <a:gd name="T12" fmla="*/ 52443 w 258"/>
                  <a:gd name="T13" fmla="*/ 77339 h 3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8" h="303">
                    <a:moveTo>
                      <a:pt x="205" y="303"/>
                    </a:moveTo>
                    <a:cubicBezTo>
                      <a:pt x="232" y="255"/>
                      <a:pt x="232" y="255"/>
                      <a:pt x="232" y="255"/>
                    </a:cubicBezTo>
                    <a:cubicBezTo>
                      <a:pt x="258" y="255"/>
                      <a:pt x="258" y="255"/>
                      <a:pt x="258" y="255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78" y="80"/>
                      <a:pt x="127" y="186"/>
                      <a:pt x="131" y="303"/>
                    </a:cubicBezTo>
                    <a:lnTo>
                      <a:pt x="205" y="303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84" name="组合 584"/>
            <p:cNvGrpSpPr/>
            <p:nvPr/>
          </p:nvGrpSpPr>
          <p:grpSpPr bwMode="auto">
            <a:xfrm>
              <a:off x="9163447" y="5501105"/>
              <a:ext cx="424756" cy="425161"/>
              <a:chOff x="-1120622" y="5512892"/>
              <a:chExt cx="424756" cy="425161"/>
            </a:xfrm>
          </p:grpSpPr>
          <p:sp>
            <p:nvSpPr>
              <p:cNvPr id="18643" name="Oval 248"/>
              <p:cNvSpPr>
                <a:spLocks noChangeArrowheads="1"/>
              </p:cNvSpPr>
              <p:nvPr/>
            </p:nvSpPr>
            <p:spPr bwMode="auto">
              <a:xfrm>
                <a:off x="-1120622" y="5512892"/>
                <a:ext cx="424756" cy="425161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44" name="Freeform 249"/>
              <p:cNvSpPr/>
              <p:nvPr/>
            </p:nvSpPr>
            <p:spPr bwMode="auto">
              <a:xfrm>
                <a:off x="-1022632" y="5627483"/>
                <a:ext cx="228777" cy="130788"/>
              </a:xfrm>
              <a:custGeom>
                <a:avLst/>
                <a:gdLst>
                  <a:gd name="T0" fmla="*/ 228777 w 896"/>
                  <a:gd name="T1" fmla="*/ 8174 h 512"/>
                  <a:gd name="T2" fmla="*/ 220606 w 896"/>
                  <a:gd name="T3" fmla="*/ 0 h 512"/>
                  <a:gd name="T4" fmla="*/ 8171 w 896"/>
                  <a:gd name="T5" fmla="*/ 0 h 512"/>
                  <a:gd name="T6" fmla="*/ 0 w 896"/>
                  <a:gd name="T7" fmla="*/ 8174 h 512"/>
                  <a:gd name="T8" fmla="*/ 0 w 896"/>
                  <a:gd name="T9" fmla="*/ 130788 h 512"/>
                  <a:gd name="T10" fmla="*/ 228777 w 896"/>
                  <a:gd name="T11" fmla="*/ 130788 h 512"/>
                  <a:gd name="T12" fmla="*/ 228777 w 896"/>
                  <a:gd name="T13" fmla="*/ 8174 h 5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96" h="512">
                    <a:moveTo>
                      <a:pt x="896" y="32"/>
                    </a:moveTo>
                    <a:cubicBezTo>
                      <a:pt x="896" y="14"/>
                      <a:pt x="882" y="0"/>
                      <a:pt x="86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512"/>
                      <a:pt x="0" y="512"/>
                      <a:pt x="0" y="512"/>
                    </a:cubicBezTo>
                    <a:cubicBezTo>
                      <a:pt x="896" y="512"/>
                      <a:pt x="896" y="512"/>
                      <a:pt x="896" y="512"/>
                    </a:cubicBezTo>
                    <a:lnTo>
                      <a:pt x="896" y="32"/>
                    </a:ln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45" name="Rectangle 250"/>
              <p:cNvSpPr>
                <a:spLocks noChangeArrowheads="1"/>
              </p:cNvSpPr>
              <p:nvPr/>
            </p:nvSpPr>
            <p:spPr bwMode="auto">
              <a:xfrm>
                <a:off x="-1006031" y="5643679"/>
                <a:ext cx="195979" cy="97989"/>
              </a:xfrm>
              <a:prstGeom prst="rect">
                <a:avLst/>
              </a:pr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46" name="Rectangle 251"/>
              <p:cNvSpPr>
                <a:spLocks noChangeArrowheads="1"/>
              </p:cNvSpPr>
              <p:nvPr/>
            </p:nvSpPr>
            <p:spPr bwMode="auto">
              <a:xfrm>
                <a:off x="-1006031" y="5643679"/>
                <a:ext cx="114186" cy="979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47" name="Rectangle 252"/>
              <p:cNvSpPr>
                <a:spLocks noChangeArrowheads="1"/>
              </p:cNvSpPr>
              <p:nvPr/>
            </p:nvSpPr>
            <p:spPr bwMode="auto">
              <a:xfrm>
                <a:off x="-891845" y="5643679"/>
                <a:ext cx="81793" cy="32798"/>
              </a:xfrm>
              <a:prstGeom prst="rect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48" name="Rectangle 253"/>
              <p:cNvSpPr>
                <a:spLocks noChangeArrowheads="1"/>
              </p:cNvSpPr>
              <p:nvPr/>
            </p:nvSpPr>
            <p:spPr bwMode="auto">
              <a:xfrm>
                <a:off x="-891845" y="5672428"/>
                <a:ext cx="88676" cy="8098"/>
              </a:xfrm>
              <a:prstGeom prst="rect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49" name="Rectangle 254"/>
              <p:cNvSpPr>
                <a:spLocks noChangeArrowheads="1"/>
              </p:cNvSpPr>
              <p:nvPr/>
            </p:nvSpPr>
            <p:spPr bwMode="auto">
              <a:xfrm>
                <a:off x="-895894" y="5639630"/>
                <a:ext cx="8098" cy="106088"/>
              </a:xfrm>
              <a:prstGeom prst="rect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50" name="Freeform 255"/>
              <p:cNvSpPr>
                <a:spLocks noEditPoints="1"/>
              </p:cNvSpPr>
              <p:nvPr/>
            </p:nvSpPr>
            <p:spPr bwMode="auto">
              <a:xfrm>
                <a:off x="-1022632" y="5627483"/>
                <a:ext cx="228777" cy="130788"/>
              </a:xfrm>
              <a:custGeom>
                <a:avLst/>
                <a:gdLst>
                  <a:gd name="T0" fmla="*/ 220606 w 896"/>
                  <a:gd name="T1" fmla="*/ 8174 h 512"/>
                  <a:gd name="T2" fmla="*/ 220606 w 896"/>
                  <a:gd name="T3" fmla="*/ 122614 h 512"/>
                  <a:gd name="T4" fmla="*/ 8171 w 896"/>
                  <a:gd name="T5" fmla="*/ 122614 h 512"/>
                  <a:gd name="T6" fmla="*/ 8171 w 896"/>
                  <a:gd name="T7" fmla="*/ 8174 h 512"/>
                  <a:gd name="T8" fmla="*/ 220606 w 896"/>
                  <a:gd name="T9" fmla="*/ 8174 h 512"/>
                  <a:gd name="T10" fmla="*/ 220606 w 896"/>
                  <a:gd name="T11" fmla="*/ 0 h 512"/>
                  <a:gd name="T12" fmla="*/ 8171 w 896"/>
                  <a:gd name="T13" fmla="*/ 0 h 512"/>
                  <a:gd name="T14" fmla="*/ 0 w 896"/>
                  <a:gd name="T15" fmla="*/ 8174 h 512"/>
                  <a:gd name="T16" fmla="*/ 0 w 896"/>
                  <a:gd name="T17" fmla="*/ 130788 h 512"/>
                  <a:gd name="T18" fmla="*/ 228777 w 896"/>
                  <a:gd name="T19" fmla="*/ 130788 h 512"/>
                  <a:gd name="T20" fmla="*/ 228777 w 896"/>
                  <a:gd name="T21" fmla="*/ 8174 h 512"/>
                  <a:gd name="T22" fmla="*/ 220606 w 896"/>
                  <a:gd name="T23" fmla="*/ 0 h 51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96" h="512">
                    <a:moveTo>
                      <a:pt x="864" y="32"/>
                    </a:moveTo>
                    <a:cubicBezTo>
                      <a:pt x="864" y="480"/>
                      <a:pt x="864" y="480"/>
                      <a:pt x="864" y="480"/>
                    </a:cubicBezTo>
                    <a:cubicBezTo>
                      <a:pt x="32" y="480"/>
                      <a:pt x="32" y="480"/>
                      <a:pt x="32" y="480"/>
                    </a:cubicBezTo>
                    <a:cubicBezTo>
                      <a:pt x="32" y="32"/>
                      <a:pt x="32" y="32"/>
                      <a:pt x="32" y="32"/>
                    </a:cubicBezTo>
                    <a:lnTo>
                      <a:pt x="864" y="32"/>
                    </a:lnTo>
                    <a:close/>
                    <a:moveTo>
                      <a:pt x="864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512"/>
                      <a:pt x="0" y="512"/>
                      <a:pt x="0" y="512"/>
                    </a:cubicBezTo>
                    <a:cubicBezTo>
                      <a:pt x="896" y="512"/>
                      <a:pt x="896" y="512"/>
                      <a:pt x="896" y="512"/>
                    </a:cubicBezTo>
                    <a:cubicBezTo>
                      <a:pt x="896" y="32"/>
                      <a:pt x="896" y="32"/>
                      <a:pt x="896" y="32"/>
                    </a:cubicBezTo>
                    <a:cubicBezTo>
                      <a:pt x="896" y="14"/>
                      <a:pt x="882" y="0"/>
                      <a:pt x="864" y="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51" name="Oval 256"/>
              <p:cNvSpPr>
                <a:spLocks noChangeArrowheads="1"/>
              </p:cNvSpPr>
              <p:nvPr/>
            </p:nvSpPr>
            <p:spPr bwMode="auto">
              <a:xfrm>
                <a:off x="-912090" y="5770418"/>
                <a:ext cx="8098" cy="8098"/>
              </a:xfrm>
              <a:prstGeom prst="ellipse">
                <a:avLst/>
              </a:pr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52" name="Freeform 257"/>
              <p:cNvSpPr/>
              <p:nvPr/>
            </p:nvSpPr>
            <p:spPr bwMode="auto">
              <a:xfrm>
                <a:off x="-1022632" y="5758270"/>
                <a:ext cx="228777" cy="32393"/>
              </a:xfrm>
              <a:custGeom>
                <a:avLst/>
                <a:gdLst>
                  <a:gd name="T0" fmla="*/ 0 w 896"/>
                  <a:gd name="T1" fmla="*/ 0 h 128"/>
                  <a:gd name="T2" fmla="*/ 0 w 896"/>
                  <a:gd name="T3" fmla="*/ 24295 h 128"/>
                  <a:gd name="T4" fmla="*/ 8171 w 896"/>
                  <a:gd name="T5" fmla="*/ 32393 h 128"/>
                  <a:gd name="T6" fmla="*/ 220606 w 896"/>
                  <a:gd name="T7" fmla="*/ 32393 h 128"/>
                  <a:gd name="T8" fmla="*/ 228777 w 896"/>
                  <a:gd name="T9" fmla="*/ 24295 h 128"/>
                  <a:gd name="T10" fmla="*/ 228777 w 896"/>
                  <a:gd name="T11" fmla="*/ 0 h 128"/>
                  <a:gd name="T12" fmla="*/ 0 w 896"/>
                  <a:gd name="T13" fmla="*/ 0 h 1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96" h="128">
                    <a:moveTo>
                      <a:pt x="0" y="0"/>
                    </a:moveTo>
                    <a:cubicBezTo>
                      <a:pt x="0" y="96"/>
                      <a:pt x="0" y="96"/>
                      <a:pt x="0" y="96"/>
                    </a:cubicBezTo>
                    <a:cubicBezTo>
                      <a:pt x="0" y="114"/>
                      <a:pt x="14" y="128"/>
                      <a:pt x="32" y="128"/>
                    </a:cubicBezTo>
                    <a:cubicBezTo>
                      <a:pt x="864" y="128"/>
                      <a:pt x="864" y="128"/>
                      <a:pt x="864" y="128"/>
                    </a:cubicBezTo>
                    <a:cubicBezTo>
                      <a:pt x="882" y="128"/>
                      <a:pt x="896" y="114"/>
                      <a:pt x="896" y="96"/>
                    </a:cubicBezTo>
                    <a:cubicBezTo>
                      <a:pt x="896" y="0"/>
                      <a:pt x="896" y="0"/>
                      <a:pt x="89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53" name="Oval 258"/>
              <p:cNvSpPr>
                <a:spLocks noChangeArrowheads="1"/>
              </p:cNvSpPr>
              <p:nvPr/>
            </p:nvSpPr>
            <p:spPr bwMode="auto">
              <a:xfrm>
                <a:off x="-912090" y="5770418"/>
                <a:ext cx="8098" cy="8098"/>
              </a:xfrm>
              <a:prstGeom prst="ellipse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54" name="Freeform 259"/>
              <p:cNvSpPr/>
              <p:nvPr/>
            </p:nvSpPr>
            <p:spPr bwMode="auto">
              <a:xfrm>
                <a:off x="-940839" y="5794712"/>
                <a:ext cx="65191" cy="28749"/>
              </a:xfrm>
              <a:custGeom>
                <a:avLst/>
                <a:gdLst>
                  <a:gd name="T0" fmla="*/ 0 w 161"/>
                  <a:gd name="T1" fmla="*/ 28749 h 71"/>
                  <a:gd name="T2" fmla="*/ 65191 w 161"/>
                  <a:gd name="T3" fmla="*/ 28749 h 71"/>
                  <a:gd name="T4" fmla="*/ 58307 w 161"/>
                  <a:gd name="T5" fmla="*/ 0 h 71"/>
                  <a:gd name="T6" fmla="*/ 7288 w 161"/>
                  <a:gd name="T7" fmla="*/ 0 h 71"/>
                  <a:gd name="T8" fmla="*/ 0 w 161"/>
                  <a:gd name="T9" fmla="*/ 28749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1" h="71">
                    <a:moveTo>
                      <a:pt x="0" y="71"/>
                    </a:moveTo>
                    <a:lnTo>
                      <a:pt x="161" y="71"/>
                    </a:lnTo>
                    <a:lnTo>
                      <a:pt x="144" y="0"/>
                    </a:lnTo>
                    <a:lnTo>
                      <a:pt x="18" y="0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55" name="Freeform 260"/>
              <p:cNvSpPr/>
              <p:nvPr/>
            </p:nvSpPr>
            <p:spPr bwMode="auto">
              <a:xfrm>
                <a:off x="-933551" y="5790663"/>
                <a:ext cx="51019" cy="4049"/>
              </a:xfrm>
              <a:custGeom>
                <a:avLst/>
                <a:gdLst>
                  <a:gd name="T0" fmla="*/ 810 w 126"/>
                  <a:gd name="T1" fmla="*/ 0 h 10"/>
                  <a:gd name="T2" fmla="*/ 0 w 126"/>
                  <a:gd name="T3" fmla="*/ 4049 h 10"/>
                  <a:gd name="T4" fmla="*/ 51019 w 126"/>
                  <a:gd name="T5" fmla="*/ 4049 h 10"/>
                  <a:gd name="T6" fmla="*/ 49804 w 126"/>
                  <a:gd name="T7" fmla="*/ 0 h 10"/>
                  <a:gd name="T8" fmla="*/ 810 w 126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6" h="10">
                    <a:moveTo>
                      <a:pt x="2" y="0"/>
                    </a:moveTo>
                    <a:lnTo>
                      <a:pt x="0" y="10"/>
                    </a:lnTo>
                    <a:lnTo>
                      <a:pt x="126" y="10"/>
                    </a:lnTo>
                    <a:lnTo>
                      <a:pt x="123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BA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56" name="Rectangle 261"/>
              <p:cNvSpPr>
                <a:spLocks noChangeArrowheads="1"/>
              </p:cNvSpPr>
              <p:nvPr/>
            </p:nvSpPr>
            <p:spPr bwMode="auto">
              <a:xfrm>
                <a:off x="-957036" y="5815363"/>
                <a:ext cx="97989" cy="809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57" name="Freeform 262"/>
              <p:cNvSpPr>
                <a:spLocks noEditPoints="1"/>
              </p:cNvSpPr>
              <p:nvPr/>
            </p:nvSpPr>
            <p:spPr bwMode="auto">
              <a:xfrm>
                <a:off x="-1014534" y="5635581"/>
                <a:ext cx="212580" cy="114591"/>
              </a:xfrm>
              <a:custGeom>
                <a:avLst/>
                <a:gdLst>
                  <a:gd name="T0" fmla="*/ 0 w 525"/>
                  <a:gd name="T1" fmla="*/ 114591 h 283"/>
                  <a:gd name="T2" fmla="*/ 212580 w 525"/>
                  <a:gd name="T3" fmla="*/ 114591 h 283"/>
                  <a:gd name="T4" fmla="*/ 212580 w 525"/>
                  <a:gd name="T5" fmla="*/ 0 h 283"/>
                  <a:gd name="T6" fmla="*/ 0 w 525"/>
                  <a:gd name="T7" fmla="*/ 0 h 283"/>
                  <a:gd name="T8" fmla="*/ 0 w 525"/>
                  <a:gd name="T9" fmla="*/ 114591 h 283"/>
                  <a:gd name="T10" fmla="*/ 126738 w 525"/>
                  <a:gd name="T11" fmla="*/ 106088 h 283"/>
                  <a:gd name="T12" fmla="*/ 126738 w 525"/>
                  <a:gd name="T13" fmla="*/ 44946 h 283"/>
                  <a:gd name="T14" fmla="*/ 204482 w 525"/>
                  <a:gd name="T15" fmla="*/ 44946 h 283"/>
                  <a:gd name="T16" fmla="*/ 204482 w 525"/>
                  <a:gd name="T17" fmla="*/ 106088 h 283"/>
                  <a:gd name="T18" fmla="*/ 126738 w 525"/>
                  <a:gd name="T19" fmla="*/ 106088 h 283"/>
                  <a:gd name="T20" fmla="*/ 204482 w 525"/>
                  <a:gd name="T21" fmla="*/ 36847 h 283"/>
                  <a:gd name="T22" fmla="*/ 126738 w 525"/>
                  <a:gd name="T23" fmla="*/ 36847 h 283"/>
                  <a:gd name="T24" fmla="*/ 126738 w 525"/>
                  <a:gd name="T25" fmla="*/ 8098 h 283"/>
                  <a:gd name="T26" fmla="*/ 204482 w 525"/>
                  <a:gd name="T27" fmla="*/ 8098 h 283"/>
                  <a:gd name="T28" fmla="*/ 204482 w 525"/>
                  <a:gd name="T29" fmla="*/ 36847 h 283"/>
                  <a:gd name="T30" fmla="*/ 8503 w 525"/>
                  <a:gd name="T31" fmla="*/ 8098 h 283"/>
                  <a:gd name="T32" fmla="*/ 118640 w 525"/>
                  <a:gd name="T33" fmla="*/ 8098 h 283"/>
                  <a:gd name="T34" fmla="*/ 118640 w 525"/>
                  <a:gd name="T35" fmla="*/ 106088 h 283"/>
                  <a:gd name="T36" fmla="*/ 8503 w 525"/>
                  <a:gd name="T37" fmla="*/ 106088 h 283"/>
                  <a:gd name="T38" fmla="*/ 8503 w 525"/>
                  <a:gd name="T39" fmla="*/ 8098 h 28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25" h="283">
                    <a:moveTo>
                      <a:pt x="0" y="283"/>
                    </a:moveTo>
                    <a:lnTo>
                      <a:pt x="525" y="283"/>
                    </a:lnTo>
                    <a:lnTo>
                      <a:pt x="525" y="0"/>
                    </a:lnTo>
                    <a:lnTo>
                      <a:pt x="0" y="0"/>
                    </a:lnTo>
                    <a:lnTo>
                      <a:pt x="0" y="283"/>
                    </a:lnTo>
                    <a:close/>
                    <a:moveTo>
                      <a:pt x="313" y="262"/>
                    </a:moveTo>
                    <a:lnTo>
                      <a:pt x="313" y="111"/>
                    </a:lnTo>
                    <a:lnTo>
                      <a:pt x="505" y="111"/>
                    </a:lnTo>
                    <a:lnTo>
                      <a:pt x="505" y="262"/>
                    </a:lnTo>
                    <a:lnTo>
                      <a:pt x="313" y="262"/>
                    </a:lnTo>
                    <a:close/>
                    <a:moveTo>
                      <a:pt x="505" y="91"/>
                    </a:moveTo>
                    <a:lnTo>
                      <a:pt x="313" y="91"/>
                    </a:lnTo>
                    <a:lnTo>
                      <a:pt x="313" y="20"/>
                    </a:lnTo>
                    <a:lnTo>
                      <a:pt x="505" y="20"/>
                    </a:lnTo>
                    <a:lnTo>
                      <a:pt x="505" y="91"/>
                    </a:lnTo>
                    <a:close/>
                    <a:moveTo>
                      <a:pt x="21" y="20"/>
                    </a:moveTo>
                    <a:lnTo>
                      <a:pt x="293" y="20"/>
                    </a:lnTo>
                    <a:lnTo>
                      <a:pt x="293" y="262"/>
                    </a:lnTo>
                    <a:lnTo>
                      <a:pt x="21" y="262"/>
                    </a:lnTo>
                    <a:lnTo>
                      <a:pt x="21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58" name="Rectangle 263"/>
              <p:cNvSpPr>
                <a:spLocks noChangeArrowheads="1"/>
              </p:cNvSpPr>
              <p:nvPr/>
            </p:nvSpPr>
            <p:spPr bwMode="auto">
              <a:xfrm>
                <a:off x="-887795" y="5680526"/>
                <a:ext cx="77744" cy="61142"/>
              </a:xfrm>
              <a:prstGeom prst="rect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59" name="Rectangle 264"/>
              <p:cNvSpPr>
                <a:spLocks noChangeArrowheads="1"/>
              </p:cNvSpPr>
              <p:nvPr/>
            </p:nvSpPr>
            <p:spPr bwMode="auto">
              <a:xfrm>
                <a:off x="-1006031" y="5643679"/>
                <a:ext cx="110137" cy="97989"/>
              </a:xfrm>
              <a:prstGeom prst="rect">
                <a:avLst/>
              </a:prstGeom>
              <a:solidFill>
                <a:srgbClr val="C2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60" name="Rectangle 265"/>
              <p:cNvSpPr>
                <a:spLocks noChangeArrowheads="1"/>
              </p:cNvSpPr>
              <p:nvPr/>
            </p:nvSpPr>
            <p:spPr bwMode="auto">
              <a:xfrm>
                <a:off x="-887795" y="5643679"/>
                <a:ext cx="77744" cy="28749"/>
              </a:xfrm>
              <a:prstGeom prst="rect">
                <a:avLst/>
              </a:prstGeom>
              <a:solidFill>
                <a:srgbClr val="DF5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61" name="Freeform 266"/>
              <p:cNvSpPr/>
              <p:nvPr/>
            </p:nvSpPr>
            <p:spPr bwMode="auto">
              <a:xfrm>
                <a:off x="-1020203" y="5629912"/>
                <a:ext cx="324337" cy="305306"/>
              </a:xfrm>
              <a:custGeom>
                <a:avLst/>
                <a:gdLst>
                  <a:gd name="T0" fmla="*/ 224050 w 1271"/>
                  <a:gd name="T1" fmla="*/ 0 h 1196"/>
                  <a:gd name="T2" fmla="*/ 226347 w 1271"/>
                  <a:gd name="T3" fmla="*/ 5871 h 1196"/>
                  <a:gd name="T4" fmla="*/ 226347 w 1271"/>
                  <a:gd name="T5" fmla="*/ 128402 h 1196"/>
                  <a:gd name="T6" fmla="*/ 226347 w 1271"/>
                  <a:gd name="T7" fmla="*/ 152908 h 1196"/>
                  <a:gd name="T8" fmla="*/ 218181 w 1271"/>
                  <a:gd name="T9" fmla="*/ 161077 h 1196"/>
                  <a:gd name="T10" fmla="*/ 136523 w 1271"/>
                  <a:gd name="T11" fmla="*/ 161077 h 1196"/>
                  <a:gd name="T12" fmla="*/ 137543 w 1271"/>
                  <a:gd name="T13" fmla="*/ 165161 h 1196"/>
                  <a:gd name="T14" fmla="*/ 142647 w 1271"/>
                  <a:gd name="T15" fmla="*/ 185583 h 1196"/>
                  <a:gd name="T16" fmla="*/ 161020 w 1271"/>
                  <a:gd name="T17" fmla="*/ 185583 h 1196"/>
                  <a:gd name="T18" fmla="*/ 161020 w 1271"/>
                  <a:gd name="T19" fmla="*/ 193752 h 1196"/>
                  <a:gd name="T20" fmla="*/ 144688 w 1271"/>
                  <a:gd name="T21" fmla="*/ 193752 h 1196"/>
                  <a:gd name="T22" fmla="*/ 79362 w 1271"/>
                  <a:gd name="T23" fmla="*/ 193752 h 1196"/>
                  <a:gd name="T24" fmla="*/ 63030 w 1271"/>
                  <a:gd name="T25" fmla="*/ 193752 h 1196"/>
                  <a:gd name="T26" fmla="*/ 63030 w 1271"/>
                  <a:gd name="T27" fmla="*/ 185583 h 1196"/>
                  <a:gd name="T28" fmla="*/ 81403 w 1271"/>
                  <a:gd name="T29" fmla="*/ 185583 h 1196"/>
                  <a:gd name="T30" fmla="*/ 86507 w 1271"/>
                  <a:gd name="T31" fmla="*/ 165161 h 1196"/>
                  <a:gd name="T32" fmla="*/ 87528 w 1271"/>
                  <a:gd name="T33" fmla="*/ 161077 h 1196"/>
                  <a:gd name="T34" fmla="*/ 63030 w 1271"/>
                  <a:gd name="T35" fmla="*/ 161077 h 1196"/>
                  <a:gd name="T36" fmla="*/ 5869 w 1271"/>
                  <a:gd name="T37" fmla="*/ 161077 h 1196"/>
                  <a:gd name="T38" fmla="*/ 0 w 1271"/>
                  <a:gd name="T39" fmla="*/ 158780 h 1196"/>
                  <a:gd name="T40" fmla="*/ 32663 w 1271"/>
                  <a:gd name="T41" fmla="*/ 191454 h 1196"/>
                  <a:gd name="T42" fmla="*/ 146730 w 1271"/>
                  <a:gd name="T43" fmla="*/ 305306 h 1196"/>
                  <a:gd name="T44" fmla="*/ 324337 w 1271"/>
                  <a:gd name="T45" fmla="*/ 100577 h 1196"/>
                  <a:gd name="T46" fmla="*/ 224050 w 1271"/>
                  <a:gd name="T47" fmla="*/ 0 h 119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271" h="1196">
                    <a:moveTo>
                      <a:pt x="878" y="0"/>
                    </a:moveTo>
                    <a:cubicBezTo>
                      <a:pt x="883" y="6"/>
                      <a:pt x="887" y="14"/>
                      <a:pt x="887" y="23"/>
                    </a:cubicBezTo>
                    <a:cubicBezTo>
                      <a:pt x="887" y="503"/>
                      <a:pt x="887" y="503"/>
                      <a:pt x="887" y="503"/>
                    </a:cubicBezTo>
                    <a:cubicBezTo>
                      <a:pt x="887" y="599"/>
                      <a:pt x="887" y="599"/>
                      <a:pt x="887" y="599"/>
                    </a:cubicBezTo>
                    <a:cubicBezTo>
                      <a:pt x="887" y="617"/>
                      <a:pt x="873" y="631"/>
                      <a:pt x="855" y="631"/>
                    </a:cubicBezTo>
                    <a:cubicBezTo>
                      <a:pt x="535" y="631"/>
                      <a:pt x="535" y="631"/>
                      <a:pt x="535" y="631"/>
                    </a:cubicBezTo>
                    <a:cubicBezTo>
                      <a:pt x="539" y="647"/>
                      <a:pt x="539" y="647"/>
                      <a:pt x="539" y="647"/>
                    </a:cubicBezTo>
                    <a:cubicBezTo>
                      <a:pt x="559" y="727"/>
                      <a:pt x="559" y="727"/>
                      <a:pt x="559" y="727"/>
                    </a:cubicBezTo>
                    <a:cubicBezTo>
                      <a:pt x="631" y="727"/>
                      <a:pt x="631" y="727"/>
                      <a:pt x="631" y="727"/>
                    </a:cubicBezTo>
                    <a:cubicBezTo>
                      <a:pt x="631" y="759"/>
                      <a:pt x="631" y="759"/>
                      <a:pt x="631" y="759"/>
                    </a:cubicBezTo>
                    <a:cubicBezTo>
                      <a:pt x="567" y="759"/>
                      <a:pt x="567" y="759"/>
                      <a:pt x="567" y="759"/>
                    </a:cubicBezTo>
                    <a:cubicBezTo>
                      <a:pt x="311" y="759"/>
                      <a:pt x="311" y="759"/>
                      <a:pt x="311" y="759"/>
                    </a:cubicBezTo>
                    <a:cubicBezTo>
                      <a:pt x="247" y="759"/>
                      <a:pt x="247" y="759"/>
                      <a:pt x="247" y="759"/>
                    </a:cubicBezTo>
                    <a:cubicBezTo>
                      <a:pt x="247" y="727"/>
                      <a:pt x="247" y="727"/>
                      <a:pt x="247" y="727"/>
                    </a:cubicBezTo>
                    <a:cubicBezTo>
                      <a:pt x="319" y="727"/>
                      <a:pt x="319" y="727"/>
                      <a:pt x="319" y="727"/>
                    </a:cubicBezTo>
                    <a:cubicBezTo>
                      <a:pt x="339" y="647"/>
                      <a:pt x="339" y="647"/>
                      <a:pt x="339" y="647"/>
                    </a:cubicBezTo>
                    <a:cubicBezTo>
                      <a:pt x="343" y="631"/>
                      <a:pt x="343" y="631"/>
                      <a:pt x="343" y="631"/>
                    </a:cubicBezTo>
                    <a:cubicBezTo>
                      <a:pt x="247" y="631"/>
                      <a:pt x="247" y="631"/>
                      <a:pt x="247" y="631"/>
                    </a:cubicBezTo>
                    <a:cubicBezTo>
                      <a:pt x="23" y="631"/>
                      <a:pt x="23" y="631"/>
                      <a:pt x="23" y="631"/>
                    </a:cubicBezTo>
                    <a:cubicBezTo>
                      <a:pt x="14" y="631"/>
                      <a:pt x="6" y="627"/>
                      <a:pt x="0" y="622"/>
                    </a:cubicBezTo>
                    <a:cubicBezTo>
                      <a:pt x="128" y="750"/>
                      <a:pt x="128" y="750"/>
                      <a:pt x="128" y="750"/>
                    </a:cubicBezTo>
                    <a:cubicBezTo>
                      <a:pt x="575" y="1196"/>
                      <a:pt x="575" y="1196"/>
                      <a:pt x="575" y="1196"/>
                    </a:cubicBezTo>
                    <a:cubicBezTo>
                      <a:pt x="964" y="1132"/>
                      <a:pt x="1262" y="799"/>
                      <a:pt x="1271" y="394"/>
                    </a:cubicBezTo>
                    <a:lnTo>
                      <a:pt x="878" y="0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85" name="组合 585"/>
            <p:cNvGrpSpPr/>
            <p:nvPr/>
          </p:nvGrpSpPr>
          <p:grpSpPr bwMode="auto">
            <a:xfrm>
              <a:off x="6317695" y="5037008"/>
              <a:ext cx="604538" cy="424756"/>
              <a:chOff x="-2492878" y="5970445"/>
              <a:chExt cx="604538" cy="424756"/>
            </a:xfrm>
          </p:grpSpPr>
          <p:sp>
            <p:nvSpPr>
              <p:cNvPr id="18625" name="Oval 282"/>
              <p:cNvSpPr>
                <a:spLocks noChangeArrowheads="1"/>
              </p:cNvSpPr>
              <p:nvPr/>
            </p:nvSpPr>
            <p:spPr bwMode="auto">
              <a:xfrm>
                <a:off x="-2492878" y="5970445"/>
                <a:ext cx="424756" cy="424756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26" name="Freeform 283"/>
              <p:cNvSpPr/>
              <p:nvPr/>
            </p:nvSpPr>
            <p:spPr bwMode="auto">
              <a:xfrm>
                <a:off x="-2284752" y="6104877"/>
                <a:ext cx="8503" cy="114996"/>
              </a:xfrm>
              <a:custGeom>
                <a:avLst/>
                <a:gdLst>
                  <a:gd name="T0" fmla="*/ 4252 w 32"/>
                  <a:gd name="T1" fmla="*/ 114996 h 450"/>
                  <a:gd name="T2" fmla="*/ 0 w 32"/>
                  <a:gd name="T3" fmla="*/ 110907 h 450"/>
                  <a:gd name="T4" fmla="*/ 0 w 32"/>
                  <a:gd name="T5" fmla="*/ 4089 h 450"/>
                  <a:gd name="T6" fmla="*/ 4252 w 32"/>
                  <a:gd name="T7" fmla="*/ 0 h 450"/>
                  <a:gd name="T8" fmla="*/ 8503 w 32"/>
                  <a:gd name="T9" fmla="*/ 4089 h 450"/>
                  <a:gd name="T10" fmla="*/ 8503 w 32"/>
                  <a:gd name="T11" fmla="*/ 110907 h 450"/>
                  <a:gd name="T12" fmla="*/ 4252 w 32"/>
                  <a:gd name="T13" fmla="*/ 114996 h 4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450">
                    <a:moveTo>
                      <a:pt x="16" y="450"/>
                    </a:moveTo>
                    <a:cubicBezTo>
                      <a:pt x="7" y="450"/>
                      <a:pt x="0" y="442"/>
                      <a:pt x="0" y="43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434"/>
                      <a:pt x="32" y="434"/>
                      <a:pt x="32" y="434"/>
                    </a:cubicBezTo>
                    <a:cubicBezTo>
                      <a:pt x="32" y="442"/>
                      <a:pt x="25" y="450"/>
                      <a:pt x="16" y="45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27" name="Freeform 284"/>
              <p:cNvSpPr/>
              <p:nvPr/>
            </p:nvSpPr>
            <p:spPr bwMode="auto">
              <a:xfrm>
                <a:off x="-2211462" y="6115810"/>
                <a:ext cx="45755" cy="108922"/>
              </a:xfrm>
              <a:custGeom>
                <a:avLst/>
                <a:gdLst>
                  <a:gd name="T0" fmla="*/ 4601 w 179"/>
                  <a:gd name="T1" fmla="*/ 108922 h 427"/>
                  <a:gd name="T2" fmla="*/ 3067 w 179"/>
                  <a:gd name="T3" fmla="*/ 108667 h 427"/>
                  <a:gd name="T4" fmla="*/ 767 w 179"/>
                  <a:gd name="T5" fmla="*/ 103565 h 427"/>
                  <a:gd name="T6" fmla="*/ 37320 w 179"/>
                  <a:gd name="T7" fmla="*/ 3316 h 427"/>
                  <a:gd name="T8" fmla="*/ 42432 w 179"/>
                  <a:gd name="T9" fmla="*/ 765 h 427"/>
                  <a:gd name="T10" fmla="*/ 44988 w 179"/>
                  <a:gd name="T11" fmla="*/ 6122 h 427"/>
                  <a:gd name="T12" fmla="*/ 8435 w 179"/>
                  <a:gd name="T13" fmla="*/ 106371 h 427"/>
                  <a:gd name="T14" fmla="*/ 4601 w 179"/>
                  <a:gd name="T15" fmla="*/ 108922 h 4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79" h="427">
                    <a:moveTo>
                      <a:pt x="18" y="427"/>
                    </a:moveTo>
                    <a:cubicBezTo>
                      <a:pt x="16" y="427"/>
                      <a:pt x="14" y="427"/>
                      <a:pt x="12" y="426"/>
                    </a:cubicBezTo>
                    <a:cubicBezTo>
                      <a:pt x="4" y="423"/>
                      <a:pt x="0" y="414"/>
                      <a:pt x="3" y="406"/>
                    </a:cubicBezTo>
                    <a:cubicBezTo>
                      <a:pt x="146" y="13"/>
                      <a:pt x="146" y="13"/>
                      <a:pt x="146" y="13"/>
                    </a:cubicBezTo>
                    <a:cubicBezTo>
                      <a:pt x="149" y="4"/>
                      <a:pt x="158" y="0"/>
                      <a:pt x="166" y="3"/>
                    </a:cubicBezTo>
                    <a:cubicBezTo>
                      <a:pt x="175" y="6"/>
                      <a:pt x="179" y="16"/>
                      <a:pt x="176" y="24"/>
                    </a:cubicBezTo>
                    <a:cubicBezTo>
                      <a:pt x="33" y="417"/>
                      <a:pt x="33" y="417"/>
                      <a:pt x="33" y="417"/>
                    </a:cubicBezTo>
                    <a:cubicBezTo>
                      <a:pt x="31" y="423"/>
                      <a:pt x="25" y="427"/>
                      <a:pt x="18" y="427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28" name="Freeform 285"/>
              <p:cNvSpPr/>
              <p:nvPr/>
            </p:nvSpPr>
            <p:spPr bwMode="auto">
              <a:xfrm>
                <a:off x="-2395294" y="6115810"/>
                <a:ext cx="45755" cy="108922"/>
              </a:xfrm>
              <a:custGeom>
                <a:avLst/>
                <a:gdLst>
                  <a:gd name="T0" fmla="*/ 41154 w 179"/>
                  <a:gd name="T1" fmla="*/ 108922 h 427"/>
                  <a:gd name="T2" fmla="*/ 37320 w 179"/>
                  <a:gd name="T3" fmla="*/ 106371 h 427"/>
                  <a:gd name="T4" fmla="*/ 767 w 179"/>
                  <a:gd name="T5" fmla="*/ 6122 h 427"/>
                  <a:gd name="T6" fmla="*/ 3323 w 179"/>
                  <a:gd name="T7" fmla="*/ 765 h 427"/>
                  <a:gd name="T8" fmla="*/ 8435 w 179"/>
                  <a:gd name="T9" fmla="*/ 3316 h 427"/>
                  <a:gd name="T10" fmla="*/ 44988 w 179"/>
                  <a:gd name="T11" fmla="*/ 103565 h 427"/>
                  <a:gd name="T12" fmla="*/ 42688 w 179"/>
                  <a:gd name="T13" fmla="*/ 108667 h 427"/>
                  <a:gd name="T14" fmla="*/ 41154 w 179"/>
                  <a:gd name="T15" fmla="*/ 108922 h 4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79" h="427">
                    <a:moveTo>
                      <a:pt x="161" y="427"/>
                    </a:moveTo>
                    <a:cubicBezTo>
                      <a:pt x="154" y="427"/>
                      <a:pt x="148" y="423"/>
                      <a:pt x="146" y="417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0" y="16"/>
                      <a:pt x="4" y="6"/>
                      <a:pt x="13" y="3"/>
                    </a:cubicBezTo>
                    <a:cubicBezTo>
                      <a:pt x="21" y="0"/>
                      <a:pt x="30" y="4"/>
                      <a:pt x="33" y="13"/>
                    </a:cubicBezTo>
                    <a:cubicBezTo>
                      <a:pt x="176" y="406"/>
                      <a:pt x="176" y="406"/>
                      <a:pt x="176" y="406"/>
                    </a:cubicBezTo>
                    <a:cubicBezTo>
                      <a:pt x="179" y="414"/>
                      <a:pt x="175" y="423"/>
                      <a:pt x="167" y="426"/>
                    </a:cubicBezTo>
                    <a:cubicBezTo>
                      <a:pt x="165" y="427"/>
                      <a:pt x="163" y="427"/>
                      <a:pt x="161" y="427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29" name="Freeform 286"/>
              <p:cNvSpPr/>
              <p:nvPr/>
            </p:nvSpPr>
            <p:spPr bwMode="auto">
              <a:xfrm>
                <a:off x="-2390839" y="6198413"/>
                <a:ext cx="220679" cy="48995"/>
              </a:xfrm>
              <a:custGeom>
                <a:avLst/>
                <a:gdLst>
                  <a:gd name="T0" fmla="*/ 220679 w 864"/>
                  <a:gd name="T1" fmla="*/ 40829 h 192"/>
                  <a:gd name="T2" fmla="*/ 212506 w 864"/>
                  <a:gd name="T3" fmla="*/ 48995 h 192"/>
                  <a:gd name="T4" fmla="*/ 8173 w 864"/>
                  <a:gd name="T5" fmla="*/ 48995 h 192"/>
                  <a:gd name="T6" fmla="*/ 0 w 864"/>
                  <a:gd name="T7" fmla="*/ 40829 h 192"/>
                  <a:gd name="T8" fmla="*/ 0 w 864"/>
                  <a:gd name="T9" fmla="*/ 8166 h 192"/>
                  <a:gd name="T10" fmla="*/ 8173 w 864"/>
                  <a:gd name="T11" fmla="*/ 0 h 192"/>
                  <a:gd name="T12" fmla="*/ 212506 w 864"/>
                  <a:gd name="T13" fmla="*/ 0 h 192"/>
                  <a:gd name="T14" fmla="*/ 220679 w 864"/>
                  <a:gd name="T15" fmla="*/ 8166 h 192"/>
                  <a:gd name="T16" fmla="*/ 220679 w 864"/>
                  <a:gd name="T17" fmla="*/ 40829 h 1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64" h="192">
                    <a:moveTo>
                      <a:pt x="864" y="160"/>
                    </a:moveTo>
                    <a:cubicBezTo>
                      <a:pt x="864" y="178"/>
                      <a:pt x="849" y="192"/>
                      <a:pt x="832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15" y="192"/>
                      <a:pt x="0" y="178"/>
                      <a:pt x="0" y="16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832" y="0"/>
                      <a:pt x="832" y="0"/>
                      <a:pt x="832" y="0"/>
                    </a:cubicBezTo>
                    <a:cubicBezTo>
                      <a:pt x="849" y="0"/>
                      <a:pt x="864" y="15"/>
                      <a:pt x="864" y="32"/>
                    </a:cubicBezTo>
                    <a:lnTo>
                      <a:pt x="864" y="160"/>
                    </a:lnTo>
                    <a:close/>
                  </a:path>
                </a:pathLst>
              </a:custGeom>
              <a:solidFill>
                <a:srgbClr val="A8A9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30" name="Freeform 287"/>
              <p:cNvSpPr/>
              <p:nvPr/>
            </p:nvSpPr>
            <p:spPr bwMode="auto">
              <a:xfrm>
                <a:off x="-2390839" y="6199222"/>
                <a:ext cx="220679" cy="48995"/>
              </a:xfrm>
              <a:custGeom>
                <a:avLst/>
                <a:gdLst>
                  <a:gd name="T0" fmla="*/ 0 w 864"/>
                  <a:gd name="T1" fmla="*/ 48995 h 192"/>
                  <a:gd name="T2" fmla="*/ 0 w 864"/>
                  <a:gd name="T3" fmla="*/ 8166 h 192"/>
                  <a:gd name="T4" fmla="*/ 8173 w 864"/>
                  <a:gd name="T5" fmla="*/ 0 h 192"/>
                  <a:gd name="T6" fmla="*/ 212506 w 864"/>
                  <a:gd name="T7" fmla="*/ 0 h 192"/>
                  <a:gd name="T8" fmla="*/ 220679 w 864"/>
                  <a:gd name="T9" fmla="*/ 8166 h 192"/>
                  <a:gd name="T10" fmla="*/ 220679 w 864"/>
                  <a:gd name="T11" fmla="*/ 48995 h 192"/>
                  <a:gd name="T12" fmla="*/ 0 w 864"/>
                  <a:gd name="T13" fmla="*/ 48995 h 1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4" h="192">
                    <a:moveTo>
                      <a:pt x="0" y="192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832" y="0"/>
                      <a:pt x="832" y="0"/>
                      <a:pt x="832" y="0"/>
                    </a:cubicBezTo>
                    <a:cubicBezTo>
                      <a:pt x="849" y="0"/>
                      <a:pt x="864" y="15"/>
                      <a:pt x="864" y="32"/>
                    </a:cubicBezTo>
                    <a:cubicBezTo>
                      <a:pt x="864" y="192"/>
                      <a:pt x="864" y="192"/>
                      <a:pt x="864" y="192"/>
                    </a:cubicBez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31" name="Freeform 288"/>
              <p:cNvSpPr/>
              <p:nvPr/>
            </p:nvSpPr>
            <p:spPr bwMode="auto">
              <a:xfrm>
                <a:off x="-2360876" y="6217039"/>
                <a:ext cx="160751" cy="31178"/>
              </a:xfrm>
              <a:custGeom>
                <a:avLst/>
                <a:gdLst>
                  <a:gd name="T0" fmla="*/ 158710 w 630"/>
                  <a:gd name="T1" fmla="*/ 2811 h 122"/>
                  <a:gd name="T2" fmla="*/ 152586 w 630"/>
                  <a:gd name="T3" fmla="*/ 0 h 122"/>
                  <a:gd name="T4" fmla="*/ 8165 w 630"/>
                  <a:gd name="T5" fmla="*/ 0 h 122"/>
                  <a:gd name="T6" fmla="*/ 0 w 630"/>
                  <a:gd name="T7" fmla="*/ 8178 h 122"/>
                  <a:gd name="T8" fmla="*/ 0 w 630"/>
                  <a:gd name="T9" fmla="*/ 31178 h 122"/>
                  <a:gd name="T10" fmla="*/ 160751 w 630"/>
                  <a:gd name="T11" fmla="*/ 31178 h 122"/>
                  <a:gd name="T12" fmla="*/ 160751 w 630"/>
                  <a:gd name="T13" fmla="*/ 8178 h 122"/>
                  <a:gd name="T14" fmla="*/ 158710 w 630"/>
                  <a:gd name="T15" fmla="*/ 2811 h 12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30" h="122">
                    <a:moveTo>
                      <a:pt x="622" y="11"/>
                    </a:moveTo>
                    <a:cubicBezTo>
                      <a:pt x="616" y="4"/>
                      <a:pt x="608" y="0"/>
                      <a:pt x="598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630" y="122"/>
                      <a:pt x="630" y="122"/>
                      <a:pt x="630" y="122"/>
                    </a:cubicBezTo>
                    <a:cubicBezTo>
                      <a:pt x="630" y="32"/>
                      <a:pt x="630" y="32"/>
                      <a:pt x="630" y="32"/>
                    </a:cubicBezTo>
                    <a:cubicBezTo>
                      <a:pt x="630" y="24"/>
                      <a:pt x="627" y="16"/>
                      <a:pt x="622" y="11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32" name="Rectangle 289"/>
              <p:cNvSpPr>
                <a:spLocks noChangeArrowheads="1"/>
              </p:cNvSpPr>
              <p:nvPr/>
            </p:nvSpPr>
            <p:spPr bwMode="auto">
              <a:xfrm>
                <a:off x="-2337796" y="6228376"/>
                <a:ext cx="8908" cy="8503"/>
              </a:xfrm>
              <a:prstGeom prst="rect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33" name="Rectangle 290"/>
              <p:cNvSpPr>
                <a:spLocks noChangeArrowheads="1"/>
              </p:cNvSpPr>
              <p:nvPr/>
            </p:nvSpPr>
            <p:spPr bwMode="auto">
              <a:xfrm>
                <a:off x="-2346299" y="6228376"/>
                <a:ext cx="8503" cy="8503"/>
              </a:xfrm>
              <a:prstGeom prst="rect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34" name="Rectangle 291"/>
              <p:cNvSpPr>
                <a:spLocks noChangeArrowheads="1"/>
              </p:cNvSpPr>
              <p:nvPr/>
            </p:nvSpPr>
            <p:spPr bwMode="auto">
              <a:xfrm>
                <a:off x="-2319979" y="6228376"/>
                <a:ext cx="17411" cy="8503"/>
              </a:xfrm>
              <a:prstGeom prst="rect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35" name="Rectangle 292"/>
              <p:cNvSpPr>
                <a:spLocks noChangeArrowheads="1"/>
              </p:cNvSpPr>
              <p:nvPr/>
            </p:nvSpPr>
            <p:spPr bwMode="auto">
              <a:xfrm>
                <a:off x="-2276249" y="6228376"/>
                <a:ext cx="17816" cy="8503"/>
              </a:xfrm>
              <a:prstGeom prst="rect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36" name="Rectangle 293"/>
              <p:cNvSpPr>
                <a:spLocks noChangeArrowheads="1"/>
              </p:cNvSpPr>
              <p:nvPr/>
            </p:nvSpPr>
            <p:spPr bwMode="auto">
              <a:xfrm>
                <a:off x="-2293660" y="6228376"/>
                <a:ext cx="8908" cy="8503"/>
              </a:xfrm>
              <a:prstGeom prst="rect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37" name="Rectangle 294"/>
              <p:cNvSpPr>
                <a:spLocks noChangeArrowheads="1"/>
              </p:cNvSpPr>
              <p:nvPr/>
            </p:nvSpPr>
            <p:spPr bwMode="auto">
              <a:xfrm>
                <a:off x="-2241021" y="6228376"/>
                <a:ext cx="4454" cy="8503"/>
              </a:xfrm>
              <a:prstGeom prst="rect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38" name="Rectangle 295"/>
              <p:cNvSpPr>
                <a:spLocks noChangeArrowheads="1"/>
              </p:cNvSpPr>
              <p:nvPr/>
            </p:nvSpPr>
            <p:spPr bwMode="auto">
              <a:xfrm>
                <a:off x="-2223205" y="6228376"/>
                <a:ext cx="8503" cy="8503"/>
              </a:xfrm>
              <a:prstGeom prst="rect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39" name="Freeform 296"/>
              <p:cNvSpPr/>
              <p:nvPr/>
            </p:nvSpPr>
            <p:spPr bwMode="auto">
              <a:xfrm>
                <a:off x="-2277868" y="6106092"/>
                <a:ext cx="79768" cy="92321"/>
              </a:xfrm>
              <a:custGeom>
                <a:avLst/>
                <a:gdLst>
                  <a:gd name="T0" fmla="*/ 1282 w 311"/>
                  <a:gd name="T1" fmla="*/ 12020 h 361"/>
                  <a:gd name="T2" fmla="*/ 1282 w 311"/>
                  <a:gd name="T3" fmla="*/ 27875 h 361"/>
                  <a:gd name="T4" fmla="*/ 1282 w 311"/>
                  <a:gd name="T5" fmla="*/ 92321 h 361"/>
                  <a:gd name="T6" fmla="*/ 75151 w 311"/>
                  <a:gd name="T7" fmla="*/ 92321 h 361"/>
                  <a:gd name="T8" fmla="*/ 79768 w 311"/>
                  <a:gd name="T9" fmla="*/ 79278 h 361"/>
                  <a:gd name="T10" fmla="*/ 14620 w 311"/>
                  <a:gd name="T11" fmla="*/ 14577 h 361"/>
                  <a:gd name="T12" fmla="*/ 12055 w 311"/>
                  <a:gd name="T13" fmla="*/ 12020 h 361"/>
                  <a:gd name="T14" fmla="*/ 0 w 311"/>
                  <a:gd name="T15" fmla="*/ 0 h 361"/>
                  <a:gd name="T16" fmla="*/ 1282 w 311"/>
                  <a:gd name="T17" fmla="*/ 3069 h 361"/>
                  <a:gd name="T18" fmla="*/ 1282 w 311"/>
                  <a:gd name="T19" fmla="*/ 12020 h 3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11" h="361">
                    <a:moveTo>
                      <a:pt x="5" y="47"/>
                    </a:moveTo>
                    <a:cubicBezTo>
                      <a:pt x="5" y="109"/>
                      <a:pt x="5" y="109"/>
                      <a:pt x="5" y="109"/>
                    </a:cubicBezTo>
                    <a:cubicBezTo>
                      <a:pt x="5" y="361"/>
                      <a:pt x="5" y="361"/>
                      <a:pt x="5" y="361"/>
                    </a:cubicBezTo>
                    <a:cubicBezTo>
                      <a:pt x="293" y="361"/>
                      <a:pt x="293" y="361"/>
                      <a:pt x="293" y="361"/>
                    </a:cubicBezTo>
                    <a:cubicBezTo>
                      <a:pt x="311" y="310"/>
                      <a:pt x="311" y="310"/>
                      <a:pt x="311" y="310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5" y="7"/>
                      <a:pt x="5" y="12"/>
                    </a:cubicBezTo>
                    <a:lnTo>
                      <a:pt x="5" y="47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40" name="Freeform 297"/>
              <p:cNvSpPr/>
              <p:nvPr/>
            </p:nvSpPr>
            <p:spPr bwMode="auto">
              <a:xfrm>
                <a:off x="-2387600" y="6117430"/>
                <a:ext cx="80983" cy="80983"/>
              </a:xfrm>
              <a:custGeom>
                <a:avLst/>
                <a:gdLst>
                  <a:gd name="T0" fmla="*/ 766 w 317"/>
                  <a:gd name="T1" fmla="*/ 1281 h 316"/>
                  <a:gd name="T2" fmla="*/ 29634 w 317"/>
                  <a:gd name="T3" fmla="*/ 80983 h 316"/>
                  <a:gd name="T4" fmla="*/ 46750 w 317"/>
                  <a:gd name="T5" fmla="*/ 80983 h 316"/>
                  <a:gd name="T6" fmla="*/ 80983 w 317"/>
                  <a:gd name="T7" fmla="*/ 80983 h 316"/>
                  <a:gd name="T8" fmla="*/ 63867 w 317"/>
                  <a:gd name="T9" fmla="*/ 64069 h 316"/>
                  <a:gd name="T10" fmla="*/ 511 w 317"/>
                  <a:gd name="T11" fmla="*/ 513 h 316"/>
                  <a:gd name="T12" fmla="*/ 0 w 317"/>
                  <a:gd name="T13" fmla="*/ 0 h 316"/>
                  <a:gd name="T14" fmla="*/ 255 w 317"/>
                  <a:gd name="T15" fmla="*/ 513 h 316"/>
                  <a:gd name="T16" fmla="*/ 766 w 317"/>
                  <a:gd name="T17" fmla="*/ 1281 h 3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17" h="316">
                    <a:moveTo>
                      <a:pt x="3" y="5"/>
                    </a:moveTo>
                    <a:cubicBezTo>
                      <a:pt x="116" y="316"/>
                      <a:pt x="116" y="316"/>
                      <a:pt x="116" y="316"/>
                    </a:cubicBezTo>
                    <a:cubicBezTo>
                      <a:pt x="183" y="316"/>
                      <a:pt x="183" y="316"/>
                      <a:pt x="183" y="316"/>
                    </a:cubicBezTo>
                    <a:cubicBezTo>
                      <a:pt x="317" y="316"/>
                      <a:pt x="317" y="316"/>
                      <a:pt x="317" y="316"/>
                    </a:cubicBezTo>
                    <a:cubicBezTo>
                      <a:pt x="250" y="250"/>
                      <a:pt x="250" y="250"/>
                      <a:pt x="250" y="25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2" y="3"/>
                      <a:pt x="3" y="4"/>
                      <a:pt x="3" y="5"/>
                    </a:cubicBez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41" name="Freeform 298"/>
              <p:cNvSpPr/>
              <p:nvPr/>
            </p:nvSpPr>
            <p:spPr bwMode="auto">
              <a:xfrm>
                <a:off x="-2390839" y="6118239"/>
                <a:ext cx="320288" cy="274127"/>
              </a:xfrm>
              <a:custGeom>
                <a:avLst/>
                <a:gdLst>
                  <a:gd name="T0" fmla="*/ 223819 w 1255"/>
                  <a:gd name="T1" fmla="*/ 0 h 1075"/>
                  <a:gd name="T2" fmla="*/ 223819 w 1255"/>
                  <a:gd name="T3" fmla="*/ 0 h 1075"/>
                  <a:gd name="T4" fmla="*/ 223819 w 1255"/>
                  <a:gd name="T5" fmla="*/ 0 h 1075"/>
                  <a:gd name="T6" fmla="*/ 224329 w 1255"/>
                  <a:gd name="T7" fmla="*/ 3825 h 1075"/>
                  <a:gd name="T8" fmla="*/ 223308 w 1255"/>
                  <a:gd name="T9" fmla="*/ 6375 h 1075"/>
                  <a:gd name="T10" fmla="*/ 198808 w 1255"/>
                  <a:gd name="T11" fmla="*/ 73696 h 1075"/>
                  <a:gd name="T12" fmla="*/ 196511 w 1255"/>
                  <a:gd name="T13" fmla="*/ 80071 h 1075"/>
                  <a:gd name="T14" fmla="*/ 205444 w 1255"/>
                  <a:gd name="T15" fmla="*/ 80071 h 1075"/>
                  <a:gd name="T16" fmla="*/ 212334 w 1255"/>
                  <a:gd name="T17" fmla="*/ 80071 h 1075"/>
                  <a:gd name="T18" fmla="*/ 220501 w 1255"/>
                  <a:gd name="T19" fmla="*/ 88486 h 1075"/>
                  <a:gd name="T20" fmla="*/ 220501 w 1255"/>
                  <a:gd name="T21" fmla="*/ 89251 h 1075"/>
                  <a:gd name="T22" fmla="*/ 220501 w 1255"/>
                  <a:gd name="T23" fmla="*/ 95371 h 1075"/>
                  <a:gd name="T24" fmla="*/ 220501 w 1255"/>
                  <a:gd name="T25" fmla="*/ 121126 h 1075"/>
                  <a:gd name="T26" fmla="*/ 220501 w 1255"/>
                  <a:gd name="T27" fmla="*/ 130051 h 1075"/>
                  <a:gd name="T28" fmla="*/ 190642 w 1255"/>
                  <a:gd name="T29" fmla="*/ 130051 h 1075"/>
                  <a:gd name="T30" fmla="*/ 133730 w 1255"/>
                  <a:gd name="T31" fmla="*/ 130051 h 1075"/>
                  <a:gd name="T32" fmla="*/ 29860 w 1255"/>
                  <a:gd name="T33" fmla="*/ 130051 h 1075"/>
                  <a:gd name="T34" fmla="*/ 0 w 1255"/>
                  <a:gd name="T35" fmla="*/ 130051 h 1075"/>
                  <a:gd name="T36" fmla="*/ 144193 w 1255"/>
                  <a:gd name="T37" fmla="*/ 274127 h 1075"/>
                  <a:gd name="T38" fmla="*/ 223308 w 1255"/>
                  <a:gd name="T39" fmla="*/ 244292 h 1075"/>
                  <a:gd name="T40" fmla="*/ 237855 w 1255"/>
                  <a:gd name="T41" fmla="*/ 234347 h 1075"/>
                  <a:gd name="T42" fmla="*/ 294767 w 1255"/>
                  <a:gd name="T43" fmla="*/ 169576 h 1075"/>
                  <a:gd name="T44" fmla="*/ 320288 w 1255"/>
                  <a:gd name="T45" fmla="*/ 96391 h 1075"/>
                  <a:gd name="T46" fmla="*/ 223819 w 1255"/>
                  <a:gd name="T47" fmla="*/ 0 h 107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255" h="1075">
                    <a:moveTo>
                      <a:pt x="877" y="0"/>
                    </a:moveTo>
                    <a:cubicBezTo>
                      <a:pt x="877" y="0"/>
                      <a:pt x="877" y="0"/>
                      <a:pt x="877" y="0"/>
                    </a:cubicBezTo>
                    <a:cubicBezTo>
                      <a:pt x="877" y="0"/>
                      <a:pt x="877" y="0"/>
                      <a:pt x="877" y="0"/>
                    </a:cubicBezTo>
                    <a:cubicBezTo>
                      <a:pt x="880" y="4"/>
                      <a:pt x="881" y="10"/>
                      <a:pt x="879" y="15"/>
                    </a:cubicBezTo>
                    <a:cubicBezTo>
                      <a:pt x="875" y="25"/>
                      <a:pt x="875" y="25"/>
                      <a:pt x="875" y="25"/>
                    </a:cubicBezTo>
                    <a:cubicBezTo>
                      <a:pt x="779" y="289"/>
                      <a:pt x="779" y="289"/>
                      <a:pt x="779" y="289"/>
                    </a:cubicBezTo>
                    <a:cubicBezTo>
                      <a:pt x="770" y="314"/>
                      <a:pt x="770" y="314"/>
                      <a:pt x="770" y="314"/>
                    </a:cubicBezTo>
                    <a:cubicBezTo>
                      <a:pt x="805" y="314"/>
                      <a:pt x="805" y="314"/>
                      <a:pt x="805" y="314"/>
                    </a:cubicBezTo>
                    <a:cubicBezTo>
                      <a:pt x="832" y="314"/>
                      <a:pt x="832" y="314"/>
                      <a:pt x="832" y="314"/>
                    </a:cubicBezTo>
                    <a:cubicBezTo>
                      <a:pt x="849" y="314"/>
                      <a:pt x="864" y="330"/>
                      <a:pt x="864" y="347"/>
                    </a:cubicBezTo>
                    <a:cubicBezTo>
                      <a:pt x="864" y="350"/>
                      <a:pt x="864" y="350"/>
                      <a:pt x="864" y="350"/>
                    </a:cubicBezTo>
                    <a:cubicBezTo>
                      <a:pt x="864" y="374"/>
                      <a:pt x="864" y="374"/>
                      <a:pt x="864" y="374"/>
                    </a:cubicBezTo>
                    <a:cubicBezTo>
                      <a:pt x="864" y="475"/>
                      <a:pt x="864" y="475"/>
                      <a:pt x="864" y="475"/>
                    </a:cubicBezTo>
                    <a:cubicBezTo>
                      <a:pt x="864" y="510"/>
                      <a:pt x="864" y="510"/>
                      <a:pt x="864" y="510"/>
                    </a:cubicBezTo>
                    <a:cubicBezTo>
                      <a:pt x="747" y="510"/>
                      <a:pt x="747" y="510"/>
                      <a:pt x="747" y="510"/>
                    </a:cubicBezTo>
                    <a:cubicBezTo>
                      <a:pt x="524" y="510"/>
                      <a:pt x="524" y="510"/>
                      <a:pt x="524" y="510"/>
                    </a:cubicBezTo>
                    <a:cubicBezTo>
                      <a:pt x="117" y="510"/>
                      <a:pt x="117" y="510"/>
                      <a:pt x="117" y="510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565" y="1075"/>
                      <a:pt x="565" y="1075"/>
                      <a:pt x="565" y="1075"/>
                    </a:cubicBezTo>
                    <a:cubicBezTo>
                      <a:pt x="678" y="1057"/>
                      <a:pt x="783" y="1016"/>
                      <a:pt x="875" y="958"/>
                    </a:cubicBezTo>
                    <a:cubicBezTo>
                      <a:pt x="895" y="946"/>
                      <a:pt x="914" y="933"/>
                      <a:pt x="932" y="919"/>
                    </a:cubicBezTo>
                    <a:cubicBezTo>
                      <a:pt x="1023" y="851"/>
                      <a:pt x="1099" y="764"/>
                      <a:pt x="1155" y="665"/>
                    </a:cubicBezTo>
                    <a:cubicBezTo>
                      <a:pt x="1205" y="578"/>
                      <a:pt x="1239" y="481"/>
                      <a:pt x="1255" y="378"/>
                    </a:cubicBezTo>
                    <a:lnTo>
                      <a:pt x="877" y="0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42" name="Freeform 311"/>
              <p:cNvSpPr/>
              <p:nvPr/>
            </p:nvSpPr>
            <p:spPr bwMode="auto">
              <a:xfrm>
                <a:off x="-1894414" y="6165210"/>
                <a:ext cx="6074" cy="5264"/>
              </a:xfrm>
              <a:custGeom>
                <a:avLst/>
                <a:gdLst>
                  <a:gd name="T0" fmla="*/ 6074 w 23"/>
                  <a:gd name="T1" fmla="*/ 5264 h 22"/>
                  <a:gd name="T2" fmla="*/ 6074 w 23"/>
                  <a:gd name="T3" fmla="*/ 2153 h 22"/>
                  <a:gd name="T4" fmla="*/ 0 w 23"/>
                  <a:gd name="T5" fmla="*/ 0 h 22"/>
                  <a:gd name="T6" fmla="*/ 6074 w 23"/>
                  <a:gd name="T7" fmla="*/ 5264 h 2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3" h="22">
                    <a:moveTo>
                      <a:pt x="23" y="22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14" y="9"/>
                      <a:pt x="6" y="5"/>
                      <a:pt x="0" y="0"/>
                    </a:cubicBezTo>
                    <a:lnTo>
                      <a:pt x="23" y="22"/>
                    </a:lnTo>
                    <a:close/>
                  </a:path>
                </a:pathLst>
              </a:custGeom>
              <a:solidFill>
                <a:srgbClr val="D89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86" name="组合 586"/>
            <p:cNvGrpSpPr/>
            <p:nvPr/>
          </p:nvGrpSpPr>
          <p:grpSpPr bwMode="auto">
            <a:xfrm>
              <a:off x="6775249" y="5037008"/>
              <a:ext cx="424756" cy="424756"/>
              <a:chOff x="-2035324" y="5970445"/>
              <a:chExt cx="424756" cy="424756"/>
            </a:xfrm>
          </p:grpSpPr>
          <p:sp>
            <p:nvSpPr>
              <p:cNvPr id="18612" name="Oval 299"/>
              <p:cNvSpPr>
                <a:spLocks noChangeArrowheads="1"/>
              </p:cNvSpPr>
              <p:nvPr/>
            </p:nvSpPr>
            <p:spPr bwMode="auto">
              <a:xfrm>
                <a:off x="-2035324" y="5970445"/>
                <a:ext cx="424756" cy="424756"/>
              </a:xfrm>
              <a:prstGeom prst="ellipse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13" name="Rectangle 300"/>
              <p:cNvSpPr>
                <a:spLocks noChangeArrowheads="1"/>
              </p:cNvSpPr>
              <p:nvPr/>
            </p:nvSpPr>
            <p:spPr bwMode="auto">
              <a:xfrm>
                <a:off x="-1831247" y="6252266"/>
                <a:ext cx="16197" cy="142935"/>
              </a:xfrm>
              <a:prstGeom prst="rect">
                <a:avLst/>
              </a:pr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14" name="Rectangle 301"/>
              <p:cNvSpPr>
                <a:spLocks noChangeArrowheads="1"/>
              </p:cNvSpPr>
              <p:nvPr/>
            </p:nvSpPr>
            <p:spPr bwMode="auto">
              <a:xfrm>
                <a:off x="-1831247" y="6252266"/>
                <a:ext cx="16197" cy="142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615" name="Freeform 302"/>
              <p:cNvSpPr/>
              <p:nvPr/>
            </p:nvSpPr>
            <p:spPr bwMode="auto">
              <a:xfrm>
                <a:off x="-1864045" y="6085846"/>
                <a:ext cx="16602" cy="73290"/>
              </a:xfrm>
              <a:custGeom>
                <a:avLst/>
                <a:gdLst>
                  <a:gd name="T0" fmla="*/ 16602 w 64"/>
                  <a:gd name="T1" fmla="*/ 8143 h 288"/>
                  <a:gd name="T2" fmla="*/ 8301 w 64"/>
                  <a:gd name="T3" fmla="*/ 0 h 288"/>
                  <a:gd name="T4" fmla="*/ 0 w 64"/>
                  <a:gd name="T5" fmla="*/ 8143 h 288"/>
                  <a:gd name="T6" fmla="*/ 0 w 64"/>
                  <a:gd name="T7" fmla="*/ 73290 h 288"/>
                  <a:gd name="T8" fmla="*/ 16602 w 64"/>
                  <a:gd name="T9" fmla="*/ 73290 h 288"/>
                  <a:gd name="T10" fmla="*/ 16602 w 64"/>
                  <a:gd name="T11" fmla="*/ 8143 h 2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288">
                    <a:moveTo>
                      <a:pt x="64" y="32"/>
                    </a:moveTo>
                    <a:cubicBezTo>
                      <a:pt x="64" y="14"/>
                      <a:pt x="50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88"/>
                      <a:pt x="0" y="288"/>
                      <a:pt x="0" y="288"/>
                    </a:cubicBezTo>
                    <a:cubicBezTo>
                      <a:pt x="64" y="288"/>
                      <a:pt x="64" y="288"/>
                      <a:pt x="64" y="288"/>
                    </a:cubicBezTo>
                    <a:lnTo>
                      <a:pt x="64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16" name="Freeform 303"/>
              <p:cNvSpPr/>
              <p:nvPr/>
            </p:nvSpPr>
            <p:spPr bwMode="auto">
              <a:xfrm>
                <a:off x="-1798449" y="6085846"/>
                <a:ext cx="16197" cy="73290"/>
              </a:xfrm>
              <a:custGeom>
                <a:avLst/>
                <a:gdLst>
                  <a:gd name="T0" fmla="*/ 16197 w 64"/>
                  <a:gd name="T1" fmla="*/ 8143 h 288"/>
                  <a:gd name="T2" fmla="*/ 8099 w 64"/>
                  <a:gd name="T3" fmla="*/ 0 h 288"/>
                  <a:gd name="T4" fmla="*/ 0 w 64"/>
                  <a:gd name="T5" fmla="*/ 8143 h 288"/>
                  <a:gd name="T6" fmla="*/ 0 w 64"/>
                  <a:gd name="T7" fmla="*/ 73290 h 288"/>
                  <a:gd name="T8" fmla="*/ 16197 w 64"/>
                  <a:gd name="T9" fmla="*/ 73290 h 288"/>
                  <a:gd name="T10" fmla="*/ 16197 w 64"/>
                  <a:gd name="T11" fmla="*/ 8143 h 2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288">
                    <a:moveTo>
                      <a:pt x="64" y="32"/>
                    </a:moveTo>
                    <a:cubicBezTo>
                      <a:pt x="64" y="14"/>
                      <a:pt x="50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288"/>
                      <a:pt x="0" y="288"/>
                      <a:pt x="0" y="288"/>
                    </a:cubicBezTo>
                    <a:cubicBezTo>
                      <a:pt x="64" y="288"/>
                      <a:pt x="64" y="288"/>
                      <a:pt x="64" y="288"/>
                    </a:cubicBezTo>
                    <a:lnTo>
                      <a:pt x="64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17" name="Freeform 304"/>
              <p:cNvSpPr/>
              <p:nvPr/>
            </p:nvSpPr>
            <p:spPr bwMode="auto">
              <a:xfrm>
                <a:off x="-1888340" y="6159136"/>
                <a:ext cx="130788" cy="114591"/>
              </a:xfrm>
              <a:custGeom>
                <a:avLst/>
                <a:gdLst>
                  <a:gd name="T0" fmla="*/ 106265 w 512"/>
                  <a:gd name="T1" fmla="*/ 0 h 448"/>
                  <a:gd name="T2" fmla="*/ 89917 w 512"/>
                  <a:gd name="T3" fmla="*/ 0 h 448"/>
                  <a:gd name="T4" fmla="*/ 40871 w 512"/>
                  <a:gd name="T5" fmla="*/ 0 h 448"/>
                  <a:gd name="T6" fmla="*/ 24523 w 512"/>
                  <a:gd name="T7" fmla="*/ 0 h 448"/>
                  <a:gd name="T8" fmla="*/ 0 w 512"/>
                  <a:gd name="T9" fmla="*/ 0 h 448"/>
                  <a:gd name="T10" fmla="*/ 0 w 512"/>
                  <a:gd name="T11" fmla="*/ 16370 h 448"/>
                  <a:gd name="T12" fmla="*/ 0 w 512"/>
                  <a:gd name="T13" fmla="*/ 32740 h 448"/>
                  <a:gd name="T14" fmla="*/ 0 w 512"/>
                  <a:gd name="T15" fmla="*/ 49110 h 448"/>
                  <a:gd name="T16" fmla="*/ 0 w 512"/>
                  <a:gd name="T17" fmla="*/ 65481 h 448"/>
                  <a:gd name="T18" fmla="*/ 49046 w 512"/>
                  <a:gd name="T19" fmla="*/ 114591 h 448"/>
                  <a:gd name="T20" fmla="*/ 57220 w 512"/>
                  <a:gd name="T21" fmla="*/ 114591 h 448"/>
                  <a:gd name="T22" fmla="*/ 73568 w 512"/>
                  <a:gd name="T23" fmla="*/ 114591 h 448"/>
                  <a:gd name="T24" fmla="*/ 81743 w 512"/>
                  <a:gd name="T25" fmla="*/ 114591 h 448"/>
                  <a:gd name="T26" fmla="*/ 130788 w 512"/>
                  <a:gd name="T27" fmla="*/ 65481 h 448"/>
                  <a:gd name="T28" fmla="*/ 130788 w 512"/>
                  <a:gd name="T29" fmla="*/ 49110 h 448"/>
                  <a:gd name="T30" fmla="*/ 130788 w 512"/>
                  <a:gd name="T31" fmla="*/ 32740 h 448"/>
                  <a:gd name="T32" fmla="*/ 130788 w 512"/>
                  <a:gd name="T33" fmla="*/ 16370 h 448"/>
                  <a:gd name="T34" fmla="*/ 130788 w 512"/>
                  <a:gd name="T35" fmla="*/ 0 h 448"/>
                  <a:gd name="T36" fmla="*/ 106265 w 512"/>
                  <a:gd name="T37" fmla="*/ 0 h 44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12" h="448">
                    <a:moveTo>
                      <a:pt x="416" y="0"/>
                    </a:moveTo>
                    <a:cubicBezTo>
                      <a:pt x="352" y="0"/>
                      <a:pt x="352" y="0"/>
                      <a:pt x="352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56"/>
                      <a:pt x="0" y="256"/>
                      <a:pt x="0" y="256"/>
                    </a:cubicBezTo>
                    <a:cubicBezTo>
                      <a:pt x="0" y="362"/>
                      <a:pt x="86" y="448"/>
                      <a:pt x="192" y="448"/>
                    </a:cubicBezTo>
                    <a:cubicBezTo>
                      <a:pt x="224" y="448"/>
                      <a:pt x="224" y="448"/>
                      <a:pt x="224" y="448"/>
                    </a:cubicBezTo>
                    <a:cubicBezTo>
                      <a:pt x="288" y="448"/>
                      <a:pt x="288" y="448"/>
                      <a:pt x="288" y="448"/>
                    </a:cubicBezTo>
                    <a:cubicBezTo>
                      <a:pt x="320" y="448"/>
                      <a:pt x="320" y="448"/>
                      <a:pt x="320" y="448"/>
                    </a:cubicBezTo>
                    <a:cubicBezTo>
                      <a:pt x="426" y="448"/>
                      <a:pt x="512" y="362"/>
                      <a:pt x="512" y="256"/>
                    </a:cubicBezTo>
                    <a:cubicBezTo>
                      <a:pt x="512" y="192"/>
                      <a:pt x="512" y="192"/>
                      <a:pt x="512" y="192"/>
                    </a:cubicBezTo>
                    <a:cubicBezTo>
                      <a:pt x="512" y="128"/>
                      <a:pt x="512" y="128"/>
                      <a:pt x="512" y="128"/>
                    </a:cubicBezTo>
                    <a:cubicBezTo>
                      <a:pt x="512" y="64"/>
                      <a:pt x="512" y="64"/>
                      <a:pt x="512" y="64"/>
                    </a:cubicBezTo>
                    <a:cubicBezTo>
                      <a:pt x="512" y="0"/>
                      <a:pt x="512" y="0"/>
                      <a:pt x="512" y="0"/>
                    </a:cubicBezTo>
                    <a:cubicBezTo>
                      <a:pt x="416" y="0"/>
                      <a:pt x="416" y="0"/>
                      <a:pt x="416" y="0"/>
                    </a:cubicBezTo>
                  </a:path>
                </a:pathLst>
              </a:cu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18" name="Freeform 305"/>
              <p:cNvSpPr/>
              <p:nvPr/>
            </p:nvSpPr>
            <p:spPr bwMode="auto">
              <a:xfrm>
                <a:off x="-1839345" y="6273727"/>
                <a:ext cx="32798" cy="16197"/>
              </a:xfrm>
              <a:custGeom>
                <a:avLst/>
                <a:gdLst>
                  <a:gd name="T0" fmla="*/ 32798 w 128"/>
                  <a:gd name="T1" fmla="*/ 8099 h 64"/>
                  <a:gd name="T2" fmla="*/ 32798 w 128"/>
                  <a:gd name="T3" fmla="*/ 0 h 64"/>
                  <a:gd name="T4" fmla="*/ 24599 w 128"/>
                  <a:gd name="T5" fmla="*/ 0 h 64"/>
                  <a:gd name="T6" fmla="*/ 8200 w 128"/>
                  <a:gd name="T7" fmla="*/ 0 h 64"/>
                  <a:gd name="T8" fmla="*/ 0 w 128"/>
                  <a:gd name="T9" fmla="*/ 0 h 64"/>
                  <a:gd name="T10" fmla="*/ 0 w 128"/>
                  <a:gd name="T11" fmla="*/ 8099 h 64"/>
                  <a:gd name="T12" fmla="*/ 8200 w 128"/>
                  <a:gd name="T13" fmla="*/ 16197 h 64"/>
                  <a:gd name="T14" fmla="*/ 24599 w 128"/>
                  <a:gd name="T15" fmla="*/ 16197 h 64"/>
                  <a:gd name="T16" fmla="*/ 32798 w 128"/>
                  <a:gd name="T17" fmla="*/ 8099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8" h="64">
                    <a:moveTo>
                      <a:pt x="128" y="32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114" y="64"/>
                      <a:pt x="128" y="50"/>
                      <a:pt x="128" y="32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19" name="Freeform 306"/>
              <p:cNvSpPr/>
              <p:nvPr/>
            </p:nvSpPr>
            <p:spPr bwMode="auto">
              <a:xfrm>
                <a:off x="-1872144" y="6175332"/>
                <a:ext cx="16602" cy="24700"/>
              </a:xfrm>
              <a:custGeom>
                <a:avLst/>
                <a:gdLst>
                  <a:gd name="T0" fmla="*/ 8301 w 64"/>
                  <a:gd name="T1" fmla="*/ 0 h 96"/>
                  <a:gd name="T2" fmla="*/ 0 w 64"/>
                  <a:gd name="T3" fmla="*/ 8233 h 96"/>
                  <a:gd name="T4" fmla="*/ 0 w 64"/>
                  <a:gd name="T5" fmla="*/ 16467 h 96"/>
                  <a:gd name="T6" fmla="*/ 8301 w 64"/>
                  <a:gd name="T7" fmla="*/ 24700 h 96"/>
                  <a:gd name="T8" fmla="*/ 16602 w 64"/>
                  <a:gd name="T9" fmla="*/ 16467 h 96"/>
                  <a:gd name="T10" fmla="*/ 16602 w 64"/>
                  <a:gd name="T11" fmla="*/ 8233 h 96"/>
                  <a:gd name="T12" fmla="*/ 8301 w 64"/>
                  <a:gd name="T13" fmla="*/ 0 h 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96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82"/>
                      <a:pt x="14" y="96"/>
                      <a:pt x="32" y="96"/>
                    </a:cubicBezTo>
                    <a:cubicBezTo>
                      <a:pt x="50" y="96"/>
                      <a:pt x="64" y="82"/>
                      <a:pt x="64" y="64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</a:path>
                </a:pathLst>
              </a:custGeom>
              <a:solidFill>
                <a:srgbClr val="8089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20" name="Freeform 307"/>
              <p:cNvSpPr/>
              <p:nvPr/>
            </p:nvSpPr>
            <p:spPr bwMode="auto">
              <a:xfrm>
                <a:off x="-1872144" y="6216229"/>
                <a:ext cx="40896" cy="40896"/>
              </a:xfrm>
              <a:custGeom>
                <a:avLst/>
                <a:gdLst>
                  <a:gd name="T0" fmla="*/ 8179 w 160"/>
                  <a:gd name="T1" fmla="*/ 0 h 160"/>
                  <a:gd name="T2" fmla="*/ 0 w 160"/>
                  <a:gd name="T3" fmla="*/ 8179 h 160"/>
                  <a:gd name="T4" fmla="*/ 32717 w 160"/>
                  <a:gd name="T5" fmla="*/ 40896 h 160"/>
                  <a:gd name="T6" fmla="*/ 40896 w 160"/>
                  <a:gd name="T7" fmla="*/ 32717 h 160"/>
                  <a:gd name="T8" fmla="*/ 32717 w 160"/>
                  <a:gd name="T9" fmla="*/ 24538 h 160"/>
                  <a:gd name="T10" fmla="*/ 16358 w 160"/>
                  <a:gd name="T11" fmla="*/ 8179 h 160"/>
                  <a:gd name="T12" fmla="*/ 8179 w 160"/>
                  <a:gd name="T13" fmla="*/ 0 h 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0" h="160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102"/>
                      <a:pt x="57" y="160"/>
                      <a:pt x="128" y="160"/>
                    </a:cubicBezTo>
                    <a:cubicBezTo>
                      <a:pt x="146" y="160"/>
                      <a:pt x="160" y="146"/>
                      <a:pt x="160" y="128"/>
                    </a:cubicBezTo>
                    <a:cubicBezTo>
                      <a:pt x="160" y="110"/>
                      <a:pt x="146" y="96"/>
                      <a:pt x="128" y="96"/>
                    </a:cubicBezTo>
                    <a:cubicBezTo>
                      <a:pt x="93" y="96"/>
                      <a:pt x="64" y="67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</a:path>
                </a:pathLst>
              </a:custGeom>
              <a:solidFill>
                <a:srgbClr val="8089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21" name="Freeform 308"/>
              <p:cNvSpPr/>
              <p:nvPr/>
            </p:nvSpPr>
            <p:spPr bwMode="auto">
              <a:xfrm>
                <a:off x="-1896438" y="6151038"/>
                <a:ext cx="146984" cy="16197"/>
              </a:xfrm>
              <a:custGeom>
                <a:avLst/>
                <a:gdLst>
                  <a:gd name="T0" fmla="*/ 138818 w 576"/>
                  <a:gd name="T1" fmla="*/ 16197 h 64"/>
                  <a:gd name="T2" fmla="*/ 8166 w 576"/>
                  <a:gd name="T3" fmla="*/ 16197 h 64"/>
                  <a:gd name="T4" fmla="*/ 0 w 576"/>
                  <a:gd name="T5" fmla="*/ 8099 h 64"/>
                  <a:gd name="T6" fmla="*/ 8166 w 576"/>
                  <a:gd name="T7" fmla="*/ 0 h 64"/>
                  <a:gd name="T8" fmla="*/ 138818 w 576"/>
                  <a:gd name="T9" fmla="*/ 0 h 64"/>
                  <a:gd name="T10" fmla="*/ 146984 w 576"/>
                  <a:gd name="T11" fmla="*/ 8099 h 64"/>
                  <a:gd name="T12" fmla="*/ 138818 w 576"/>
                  <a:gd name="T13" fmla="*/ 16197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76" h="64">
                    <a:moveTo>
                      <a:pt x="544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14" y="64"/>
                      <a:pt x="0" y="50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544" y="0"/>
                      <a:pt x="544" y="0"/>
                      <a:pt x="544" y="0"/>
                    </a:cubicBezTo>
                    <a:cubicBezTo>
                      <a:pt x="562" y="0"/>
                      <a:pt x="576" y="14"/>
                      <a:pt x="576" y="32"/>
                    </a:cubicBezTo>
                    <a:cubicBezTo>
                      <a:pt x="576" y="50"/>
                      <a:pt x="562" y="64"/>
                      <a:pt x="544" y="64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22" name="Freeform 309"/>
              <p:cNvSpPr/>
              <p:nvPr/>
            </p:nvSpPr>
            <p:spPr bwMode="auto">
              <a:xfrm>
                <a:off x="-1872953" y="6259960"/>
                <a:ext cx="41706" cy="42111"/>
              </a:xfrm>
              <a:custGeom>
                <a:avLst/>
                <a:gdLst>
                  <a:gd name="T0" fmla="*/ 33568 w 164"/>
                  <a:gd name="T1" fmla="*/ 21826 h 164"/>
                  <a:gd name="T2" fmla="*/ 33568 w 164"/>
                  <a:gd name="T3" fmla="*/ 13609 h 164"/>
                  <a:gd name="T4" fmla="*/ 17293 w 164"/>
                  <a:gd name="T5" fmla="*/ 10785 h 164"/>
                  <a:gd name="T6" fmla="*/ 0 w 164"/>
                  <a:gd name="T7" fmla="*/ 0 h 164"/>
                  <a:gd name="T8" fmla="*/ 17293 w 164"/>
                  <a:gd name="T9" fmla="*/ 17461 h 164"/>
                  <a:gd name="T10" fmla="*/ 41706 w 164"/>
                  <a:gd name="T11" fmla="*/ 42111 h 164"/>
                  <a:gd name="T12" fmla="*/ 41706 w 164"/>
                  <a:gd name="T13" fmla="*/ 30043 h 164"/>
                  <a:gd name="T14" fmla="*/ 33568 w 164"/>
                  <a:gd name="T15" fmla="*/ 21826 h 1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64" h="164">
                    <a:moveTo>
                      <a:pt x="132" y="85"/>
                    </a:moveTo>
                    <a:cubicBezTo>
                      <a:pt x="132" y="53"/>
                      <a:pt x="132" y="53"/>
                      <a:pt x="132" y="53"/>
                    </a:cubicBezTo>
                    <a:cubicBezTo>
                      <a:pt x="110" y="53"/>
                      <a:pt x="88" y="49"/>
                      <a:pt x="68" y="42"/>
                    </a:cubicBezTo>
                    <a:cubicBezTo>
                      <a:pt x="42" y="33"/>
                      <a:pt x="19" y="18"/>
                      <a:pt x="0" y="0"/>
                    </a:cubicBezTo>
                    <a:cubicBezTo>
                      <a:pt x="68" y="68"/>
                      <a:pt x="68" y="68"/>
                      <a:pt x="68" y="68"/>
                    </a:cubicBezTo>
                    <a:cubicBezTo>
                      <a:pt x="164" y="164"/>
                      <a:pt x="164" y="164"/>
                      <a:pt x="164" y="164"/>
                    </a:cubicBezTo>
                    <a:cubicBezTo>
                      <a:pt x="164" y="117"/>
                      <a:pt x="164" y="117"/>
                      <a:pt x="164" y="117"/>
                    </a:cubicBezTo>
                    <a:cubicBezTo>
                      <a:pt x="146" y="117"/>
                      <a:pt x="132" y="103"/>
                      <a:pt x="132" y="85"/>
                    </a:cubicBezTo>
                    <a:close/>
                  </a:path>
                </a:pathLst>
              </a:custGeom>
              <a:solidFill>
                <a:srgbClr val="D89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23" name="Freeform 310"/>
              <p:cNvSpPr/>
              <p:nvPr/>
            </p:nvSpPr>
            <p:spPr bwMode="auto">
              <a:xfrm>
                <a:off x="-1849873" y="6087871"/>
                <a:ext cx="51424" cy="63167"/>
              </a:xfrm>
              <a:custGeom>
                <a:avLst/>
                <a:gdLst>
                  <a:gd name="T0" fmla="*/ 2303 w 201"/>
                  <a:gd name="T1" fmla="*/ 63167 h 247"/>
                  <a:gd name="T2" fmla="*/ 51424 w 201"/>
                  <a:gd name="T3" fmla="*/ 63167 h 247"/>
                  <a:gd name="T4" fmla="*/ 51424 w 201"/>
                  <a:gd name="T5" fmla="*/ 51659 h 247"/>
                  <a:gd name="T6" fmla="*/ 5628 w 201"/>
                  <a:gd name="T7" fmla="*/ 5882 h 247"/>
                  <a:gd name="T8" fmla="*/ 0 w 201"/>
                  <a:gd name="T9" fmla="*/ 0 h 247"/>
                  <a:gd name="T10" fmla="*/ 2303 w 201"/>
                  <a:gd name="T11" fmla="*/ 5882 h 247"/>
                  <a:gd name="T12" fmla="*/ 2303 w 201"/>
                  <a:gd name="T13" fmla="*/ 63167 h 2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1" h="247">
                    <a:moveTo>
                      <a:pt x="9" y="247"/>
                    </a:moveTo>
                    <a:cubicBezTo>
                      <a:pt x="201" y="247"/>
                      <a:pt x="201" y="247"/>
                      <a:pt x="201" y="247"/>
                    </a:cubicBezTo>
                    <a:cubicBezTo>
                      <a:pt x="201" y="202"/>
                      <a:pt x="201" y="202"/>
                      <a:pt x="201" y="202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6"/>
                      <a:pt x="9" y="14"/>
                      <a:pt x="9" y="23"/>
                    </a:cubicBezTo>
                    <a:lnTo>
                      <a:pt x="9" y="247"/>
                    </a:lnTo>
                    <a:close/>
                  </a:path>
                </a:pathLst>
              </a:custGeom>
              <a:solidFill>
                <a:srgbClr val="D89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24" name="Freeform 312"/>
              <p:cNvSpPr/>
              <p:nvPr/>
            </p:nvSpPr>
            <p:spPr bwMode="auto">
              <a:xfrm>
                <a:off x="-1815051" y="6087871"/>
                <a:ext cx="193549" cy="307330"/>
              </a:xfrm>
              <a:custGeom>
                <a:avLst/>
                <a:gdLst>
                  <a:gd name="T0" fmla="*/ 36051 w 757"/>
                  <a:gd name="T1" fmla="*/ 5876 h 1203"/>
                  <a:gd name="T2" fmla="*/ 30426 w 757"/>
                  <a:gd name="T3" fmla="*/ 0 h 1203"/>
                  <a:gd name="T4" fmla="*/ 32727 w 757"/>
                  <a:gd name="T5" fmla="*/ 5876 h 1203"/>
                  <a:gd name="T6" fmla="*/ 32727 w 757"/>
                  <a:gd name="T7" fmla="*/ 63101 h 1203"/>
                  <a:gd name="T8" fmla="*/ 57272 w 757"/>
                  <a:gd name="T9" fmla="*/ 63101 h 1203"/>
                  <a:gd name="T10" fmla="*/ 65454 w 757"/>
                  <a:gd name="T11" fmla="*/ 71276 h 1203"/>
                  <a:gd name="T12" fmla="*/ 57272 w 757"/>
                  <a:gd name="T13" fmla="*/ 79451 h 1203"/>
                  <a:gd name="T14" fmla="*/ 57272 w 757"/>
                  <a:gd name="T15" fmla="*/ 87626 h 1203"/>
                  <a:gd name="T16" fmla="*/ 57272 w 757"/>
                  <a:gd name="T17" fmla="*/ 92480 h 1203"/>
                  <a:gd name="T18" fmla="*/ 57272 w 757"/>
                  <a:gd name="T19" fmla="*/ 103976 h 1203"/>
                  <a:gd name="T20" fmla="*/ 57272 w 757"/>
                  <a:gd name="T21" fmla="*/ 120326 h 1203"/>
                  <a:gd name="T22" fmla="*/ 57272 w 757"/>
                  <a:gd name="T23" fmla="*/ 136676 h 1203"/>
                  <a:gd name="T24" fmla="*/ 41931 w 757"/>
                  <a:gd name="T25" fmla="*/ 172187 h 1203"/>
                  <a:gd name="T26" fmla="*/ 26079 w 757"/>
                  <a:gd name="T27" fmla="*/ 182405 h 1203"/>
                  <a:gd name="T28" fmla="*/ 24545 w 757"/>
                  <a:gd name="T29" fmla="*/ 182916 h 1203"/>
                  <a:gd name="T30" fmla="*/ 8182 w 757"/>
                  <a:gd name="T31" fmla="*/ 185726 h 1203"/>
                  <a:gd name="T32" fmla="*/ 8182 w 757"/>
                  <a:gd name="T33" fmla="*/ 193901 h 1203"/>
                  <a:gd name="T34" fmla="*/ 0 w 757"/>
                  <a:gd name="T35" fmla="*/ 202077 h 1203"/>
                  <a:gd name="T36" fmla="*/ 0 w 757"/>
                  <a:gd name="T37" fmla="*/ 230434 h 1203"/>
                  <a:gd name="T38" fmla="*/ 0 w 757"/>
                  <a:gd name="T39" fmla="*/ 307330 h 1203"/>
                  <a:gd name="T40" fmla="*/ 24545 w 757"/>
                  <a:gd name="T41" fmla="*/ 305031 h 1203"/>
                  <a:gd name="T42" fmla="*/ 64431 w 757"/>
                  <a:gd name="T43" fmla="*/ 294812 h 1203"/>
                  <a:gd name="T44" fmla="*/ 113266 w 757"/>
                  <a:gd name="T45" fmla="*/ 269520 h 1203"/>
                  <a:gd name="T46" fmla="*/ 172328 w 757"/>
                  <a:gd name="T47" fmla="*/ 207441 h 1203"/>
                  <a:gd name="T48" fmla="*/ 190225 w 757"/>
                  <a:gd name="T49" fmla="*/ 172187 h 1203"/>
                  <a:gd name="T50" fmla="*/ 193549 w 757"/>
                  <a:gd name="T51" fmla="*/ 162990 h 1203"/>
                  <a:gd name="T52" fmla="*/ 36051 w 757"/>
                  <a:gd name="T53" fmla="*/ 5876 h 120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757" h="1203">
                    <a:moveTo>
                      <a:pt x="141" y="23"/>
                    </a:moveTo>
                    <a:cubicBezTo>
                      <a:pt x="119" y="0"/>
                      <a:pt x="119" y="0"/>
                      <a:pt x="119" y="0"/>
                    </a:cubicBezTo>
                    <a:cubicBezTo>
                      <a:pt x="124" y="6"/>
                      <a:pt x="128" y="14"/>
                      <a:pt x="128" y="23"/>
                    </a:cubicBezTo>
                    <a:cubicBezTo>
                      <a:pt x="128" y="247"/>
                      <a:pt x="128" y="247"/>
                      <a:pt x="128" y="247"/>
                    </a:cubicBezTo>
                    <a:cubicBezTo>
                      <a:pt x="224" y="247"/>
                      <a:pt x="224" y="247"/>
                      <a:pt x="224" y="247"/>
                    </a:cubicBezTo>
                    <a:cubicBezTo>
                      <a:pt x="242" y="247"/>
                      <a:pt x="256" y="261"/>
                      <a:pt x="256" y="279"/>
                    </a:cubicBezTo>
                    <a:cubicBezTo>
                      <a:pt x="256" y="297"/>
                      <a:pt x="242" y="311"/>
                      <a:pt x="224" y="311"/>
                    </a:cubicBezTo>
                    <a:cubicBezTo>
                      <a:pt x="224" y="343"/>
                      <a:pt x="224" y="343"/>
                      <a:pt x="224" y="343"/>
                    </a:cubicBezTo>
                    <a:cubicBezTo>
                      <a:pt x="224" y="362"/>
                      <a:pt x="224" y="362"/>
                      <a:pt x="224" y="362"/>
                    </a:cubicBezTo>
                    <a:cubicBezTo>
                      <a:pt x="224" y="407"/>
                      <a:pt x="224" y="407"/>
                      <a:pt x="224" y="407"/>
                    </a:cubicBezTo>
                    <a:cubicBezTo>
                      <a:pt x="224" y="471"/>
                      <a:pt x="224" y="471"/>
                      <a:pt x="224" y="471"/>
                    </a:cubicBezTo>
                    <a:cubicBezTo>
                      <a:pt x="224" y="535"/>
                      <a:pt x="224" y="535"/>
                      <a:pt x="224" y="535"/>
                    </a:cubicBezTo>
                    <a:cubicBezTo>
                      <a:pt x="224" y="590"/>
                      <a:pt x="201" y="639"/>
                      <a:pt x="164" y="674"/>
                    </a:cubicBezTo>
                    <a:cubicBezTo>
                      <a:pt x="147" y="691"/>
                      <a:pt x="125" y="705"/>
                      <a:pt x="102" y="714"/>
                    </a:cubicBezTo>
                    <a:cubicBezTo>
                      <a:pt x="100" y="715"/>
                      <a:pt x="98" y="715"/>
                      <a:pt x="96" y="716"/>
                    </a:cubicBezTo>
                    <a:cubicBezTo>
                      <a:pt x="76" y="723"/>
                      <a:pt x="55" y="727"/>
                      <a:pt x="32" y="727"/>
                    </a:cubicBezTo>
                    <a:cubicBezTo>
                      <a:pt x="32" y="759"/>
                      <a:pt x="32" y="759"/>
                      <a:pt x="32" y="759"/>
                    </a:cubicBezTo>
                    <a:cubicBezTo>
                      <a:pt x="32" y="777"/>
                      <a:pt x="18" y="791"/>
                      <a:pt x="0" y="791"/>
                    </a:cubicBezTo>
                    <a:cubicBezTo>
                      <a:pt x="0" y="902"/>
                      <a:pt x="0" y="902"/>
                      <a:pt x="0" y="902"/>
                    </a:cubicBezTo>
                    <a:cubicBezTo>
                      <a:pt x="0" y="1203"/>
                      <a:pt x="0" y="1203"/>
                      <a:pt x="0" y="1203"/>
                    </a:cubicBezTo>
                    <a:cubicBezTo>
                      <a:pt x="33" y="1202"/>
                      <a:pt x="65" y="1199"/>
                      <a:pt x="96" y="1194"/>
                    </a:cubicBezTo>
                    <a:cubicBezTo>
                      <a:pt x="150" y="1186"/>
                      <a:pt x="202" y="1172"/>
                      <a:pt x="252" y="1154"/>
                    </a:cubicBezTo>
                    <a:cubicBezTo>
                      <a:pt x="320" y="1129"/>
                      <a:pt x="384" y="1096"/>
                      <a:pt x="443" y="1055"/>
                    </a:cubicBezTo>
                    <a:cubicBezTo>
                      <a:pt x="536" y="991"/>
                      <a:pt x="614" y="908"/>
                      <a:pt x="674" y="812"/>
                    </a:cubicBezTo>
                    <a:cubicBezTo>
                      <a:pt x="701" y="768"/>
                      <a:pt x="725" y="722"/>
                      <a:pt x="744" y="674"/>
                    </a:cubicBezTo>
                    <a:cubicBezTo>
                      <a:pt x="748" y="662"/>
                      <a:pt x="753" y="650"/>
                      <a:pt x="757" y="638"/>
                    </a:cubicBezTo>
                    <a:lnTo>
                      <a:pt x="141" y="23"/>
                    </a:lnTo>
                    <a:close/>
                  </a:path>
                </a:pathLst>
              </a:custGeom>
              <a:solidFill>
                <a:srgbClr val="D89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87" name="组合 587"/>
            <p:cNvGrpSpPr/>
            <p:nvPr/>
          </p:nvGrpSpPr>
          <p:grpSpPr bwMode="auto">
            <a:xfrm>
              <a:off x="7232398" y="5037008"/>
              <a:ext cx="425161" cy="424756"/>
              <a:chOff x="-1578175" y="5970445"/>
              <a:chExt cx="425161" cy="424756"/>
            </a:xfrm>
          </p:grpSpPr>
          <p:sp>
            <p:nvSpPr>
              <p:cNvPr id="18589" name="Oval 313"/>
              <p:cNvSpPr>
                <a:spLocks noChangeArrowheads="1"/>
              </p:cNvSpPr>
              <p:nvPr/>
            </p:nvSpPr>
            <p:spPr bwMode="auto">
              <a:xfrm>
                <a:off x="-1578175" y="5970445"/>
                <a:ext cx="425161" cy="424756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90" name="Freeform 314"/>
              <p:cNvSpPr/>
              <p:nvPr/>
            </p:nvSpPr>
            <p:spPr bwMode="auto">
              <a:xfrm>
                <a:off x="-1459535" y="6089086"/>
                <a:ext cx="187476" cy="187071"/>
              </a:xfrm>
              <a:custGeom>
                <a:avLst/>
                <a:gdLst>
                  <a:gd name="T0" fmla="*/ 47252 w 734"/>
                  <a:gd name="T1" fmla="*/ 64226 h 734"/>
                  <a:gd name="T2" fmla="*/ 122856 w 734"/>
                  <a:gd name="T3" fmla="*/ 139921 h 734"/>
                  <a:gd name="T4" fmla="*/ 130007 w 734"/>
                  <a:gd name="T5" fmla="*/ 175857 h 734"/>
                  <a:gd name="T6" fmla="*/ 161423 w 734"/>
                  <a:gd name="T7" fmla="*/ 184267 h 734"/>
                  <a:gd name="T8" fmla="*/ 141501 w 734"/>
                  <a:gd name="T9" fmla="*/ 164388 h 734"/>
                  <a:gd name="T10" fmla="*/ 164744 w 734"/>
                  <a:gd name="T11" fmla="*/ 141195 h 734"/>
                  <a:gd name="T12" fmla="*/ 184666 w 734"/>
                  <a:gd name="T13" fmla="*/ 161075 h 734"/>
                  <a:gd name="T14" fmla="*/ 176238 w 734"/>
                  <a:gd name="T15" fmla="*/ 129726 h 734"/>
                  <a:gd name="T16" fmla="*/ 140224 w 734"/>
                  <a:gd name="T17" fmla="*/ 122590 h 734"/>
                  <a:gd name="T18" fmla="*/ 64365 w 734"/>
                  <a:gd name="T19" fmla="*/ 47150 h 734"/>
                  <a:gd name="T20" fmla="*/ 57469 w 734"/>
                  <a:gd name="T21" fmla="*/ 11214 h 734"/>
                  <a:gd name="T22" fmla="*/ 26053 w 734"/>
                  <a:gd name="T23" fmla="*/ 2804 h 734"/>
                  <a:gd name="T24" fmla="*/ 45975 w 734"/>
                  <a:gd name="T25" fmla="*/ 22683 h 734"/>
                  <a:gd name="T26" fmla="*/ 22732 w 734"/>
                  <a:gd name="T27" fmla="*/ 45876 h 734"/>
                  <a:gd name="T28" fmla="*/ 2810 w 734"/>
                  <a:gd name="T29" fmla="*/ 25741 h 734"/>
                  <a:gd name="T30" fmla="*/ 11238 w 734"/>
                  <a:gd name="T31" fmla="*/ 57345 h 734"/>
                  <a:gd name="T32" fmla="*/ 47252 w 734"/>
                  <a:gd name="T33" fmla="*/ 64226 h 73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734" h="734">
                    <a:moveTo>
                      <a:pt x="185" y="252"/>
                    </a:moveTo>
                    <a:cubicBezTo>
                      <a:pt x="481" y="549"/>
                      <a:pt x="481" y="549"/>
                      <a:pt x="481" y="549"/>
                    </a:cubicBezTo>
                    <a:cubicBezTo>
                      <a:pt x="462" y="596"/>
                      <a:pt x="471" y="652"/>
                      <a:pt x="509" y="690"/>
                    </a:cubicBezTo>
                    <a:cubicBezTo>
                      <a:pt x="542" y="723"/>
                      <a:pt x="590" y="734"/>
                      <a:pt x="632" y="723"/>
                    </a:cubicBezTo>
                    <a:cubicBezTo>
                      <a:pt x="554" y="645"/>
                      <a:pt x="554" y="645"/>
                      <a:pt x="554" y="645"/>
                    </a:cubicBezTo>
                    <a:cubicBezTo>
                      <a:pt x="645" y="554"/>
                      <a:pt x="645" y="554"/>
                      <a:pt x="645" y="554"/>
                    </a:cubicBezTo>
                    <a:cubicBezTo>
                      <a:pt x="723" y="632"/>
                      <a:pt x="723" y="632"/>
                      <a:pt x="723" y="632"/>
                    </a:cubicBezTo>
                    <a:cubicBezTo>
                      <a:pt x="734" y="590"/>
                      <a:pt x="723" y="542"/>
                      <a:pt x="690" y="509"/>
                    </a:cubicBezTo>
                    <a:cubicBezTo>
                      <a:pt x="652" y="471"/>
                      <a:pt x="596" y="462"/>
                      <a:pt x="549" y="481"/>
                    </a:cubicBezTo>
                    <a:cubicBezTo>
                      <a:pt x="252" y="185"/>
                      <a:pt x="252" y="185"/>
                      <a:pt x="252" y="185"/>
                    </a:cubicBezTo>
                    <a:cubicBezTo>
                      <a:pt x="272" y="138"/>
                      <a:pt x="263" y="82"/>
                      <a:pt x="225" y="44"/>
                    </a:cubicBezTo>
                    <a:cubicBezTo>
                      <a:pt x="192" y="11"/>
                      <a:pt x="144" y="0"/>
                      <a:pt x="102" y="11"/>
                    </a:cubicBezTo>
                    <a:cubicBezTo>
                      <a:pt x="180" y="89"/>
                      <a:pt x="180" y="89"/>
                      <a:pt x="180" y="89"/>
                    </a:cubicBezTo>
                    <a:cubicBezTo>
                      <a:pt x="89" y="180"/>
                      <a:pt x="89" y="180"/>
                      <a:pt x="89" y="180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0" y="144"/>
                      <a:pt x="11" y="192"/>
                      <a:pt x="44" y="225"/>
                    </a:cubicBezTo>
                    <a:cubicBezTo>
                      <a:pt x="82" y="263"/>
                      <a:pt x="138" y="272"/>
                      <a:pt x="185" y="2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91" name="Freeform 315"/>
              <p:cNvSpPr/>
              <p:nvPr/>
            </p:nvSpPr>
            <p:spPr bwMode="auto">
              <a:xfrm>
                <a:off x="-1408921" y="6139700"/>
                <a:ext cx="85842" cy="85437"/>
              </a:xfrm>
              <a:custGeom>
                <a:avLst/>
                <a:gdLst>
                  <a:gd name="T0" fmla="*/ 79199 w 336"/>
                  <a:gd name="T1" fmla="*/ 85437 h 334"/>
                  <a:gd name="T2" fmla="*/ 74856 w 336"/>
                  <a:gd name="T3" fmla="*/ 83646 h 334"/>
                  <a:gd name="T4" fmla="*/ 2299 w 336"/>
                  <a:gd name="T5" fmla="*/ 10999 h 334"/>
                  <a:gd name="T6" fmla="*/ 2299 w 336"/>
                  <a:gd name="T7" fmla="*/ 2302 h 334"/>
                  <a:gd name="T8" fmla="*/ 10986 w 336"/>
                  <a:gd name="T9" fmla="*/ 2302 h 334"/>
                  <a:gd name="T10" fmla="*/ 83543 w 336"/>
                  <a:gd name="T11" fmla="*/ 74949 h 334"/>
                  <a:gd name="T12" fmla="*/ 83543 w 336"/>
                  <a:gd name="T13" fmla="*/ 83646 h 334"/>
                  <a:gd name="T14" fmla="*/ 79199 w 336"/>
                  <a:gd name="T15" fmla="*/ 85437 h 3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36" h="334">
                    <a:moveTo>
                      <a:pt x="310" y="334"/>
                    </a:moveTo>
                    <a:cubicBezTo>
                      <a:pt x="304" y="334"/>
                      <a:pt x="298" y="331"/>
                      <a:pt x="293" y="327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0" y="34"/>
                      <a:pt x="0" y="18"/>
                      <a:pt x="9" y="9"/>
                    </a:cubicBezTo>
                    <a:cubicBezTo>
                      <a:pt x="19" y="0"/>
                      <a:pt x="34" y="0"/>
                      <a:pt x="43" y="9"/>
                    </a:cubicBezTo>
                    <a:cubicBezTo>
                      <a:pt x="327" y="293"/>
                      <a:pt x="327" y="293"/>
                      <a:pt x="327" y="293"/>
                    </a:cubicBezTo>
                    <a:cubicBezTo>
                      <a:pt x="336" y="302"/>
                      <a:pt x="336" y="317"/>
                      <a:pt x="327" y="327"/>
                    </a:cubicBezTo>
                    <a:cubicBezTo>
                      <a:pt x="322" y="331"/>
                      <a:pt x="316" y="334"/>
                      <a:pt x="310" y="334"/>
                    </a:cubicBez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92" name="Freeform 316"/>
              <p:cNvSpPr/>
              <p:nvPr/>
            </p:nvSpPr>
            <p:spPr bwMode="auto">
              <a:xfrm>
                <a:off x="-1410136" y="6118239"/>
                <a:ext cx="102848" cy="101634"/>
              </a:xfrm>
              <a:custGeom>
                <a:avLst/>
                <a:gdLst>
                  <a:gd name="T0" fmla="*/ 95964 w 254"/>
                  <a:gd name="T1" fmla="*/ 0 h 251"/>
                  <a:gd name="T2" fmla="*/ 0 w 254"/>
                  <a:gd name="T3" fmla="*/ 94346 h 251"/>
                  <a:gd name="T4" fmla="*/ 7693 w 254"/>
                  <a:gd name="T5" fmla="*/ 101634 h 251"/>
                  <a:gd name="T6" fmla="*/ 102848 w 254"/>
                  <a:gd name="T7" fmla="*/ 6479 h 251"/>
                  <a:gd name="T8" fmla="*/ 95964 w 254"/>
                  <a:gd name="T9" fmla="*/ 0 h 2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4" h="251">
                    <a:moveTo>
                      <a:pt x="237" y="0"/>
                    </a:moveTo>
                    <a:lnTo>
                      <a:pt x="0" y="233"/>
                    </a:lnTo>
                    <a:lnTo>
                      <a:pt x="19" y="251"/>
                    </a:lnTo>
                    <a:lnTo>
                      <a:pt x="254" y="16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93" name="Freeform 317"/>
              <p:cNvSpPr/>
              <p:nvPr/>
            </p:nvSpPr>
            <p:spPr bwMode="auto">
              <a:xfrm>
                <a:off x="-1402442" y="6124718"/>
                <a:ext cx="101634" cy="102848"/>
              </a:xfrm>
              <a:custGeom>
                <a:avLst/>
                <a:gdLst>
                  <a:gd name="T0" fmla="*/ 101634 w 251"/>
                  <a:gd name="T1" fmla="*/ 6479 h 254"/>
                  <a:gd name="T2" fmla="*/ 95155 w 251"/>
                  <a:gd name="T3" fmla="*/ 0 h 254"/>
                  <a:gd name="T4" fmla="*/ 0 w 251"/>
                  <a:gd name="T5" fmla="*/ 95155 h 254"/>
                  <a:gd name="T6" fmla="*/ 7288 w 251"/>
                  <a:gd name="T7" fmla="*/ 102848 h 254"/>
                  <a:gd name="T8" fmla="*/ 101634 w 251"/>
                  <a:gd name="T9" fmla="*/ 6479 h 2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1" h="254">
                    <a:moveTo>
                      <a:pt x="251" y="16"/>
                    </a:moveTo>
                    <a:lnTo>
                      <a:pt x="235" y="0"/>
                    </a:lnTo>
                    <a:lnTo>
                      <a:pt x="0" y="235"/>
                    </a:lnTo>
                    <a:lnTo>
                      <a:pt x="18" y="254"/>
                    </a:lnTo>
                    <a:lnTo>
                      <a:pt x="251" y="16"/>
                    </a:ln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94" name="Freeform 318"/>
              <p:cNvSpPr/>
              <p:nvPr/>
            </p:nvSpPr>
            <p:spPr bwMode="auto">
              <a:xfrm>
                <a:off x="-1358711" y="6083417"/>
                <a:ext cx="29559" cy="29154"/>
              </a:xfrm>
              <a:custGeom>
                <a:avLst/>
                <a:gdLst>
                  <a:gd name="T0" fmla="*/ 6074 w 73"/>
                  <a:gd name="T1" fmla="*/ 29154 h 72"/>
                  <a:gd name="T2" fmla="*/ 0 w 73"/>
                  <a:gd name="T3" fmla="*/ 23080 h 72"/>
                  <a:gd name="T4" fmla="*/ 23080 w 73"/>
                  <a:gd name="T5" fmla="*/ 0 h 72"/>
                  <a:gd name="T6" fmla="*/ 29559 w 73"/>
                  <a:gd name="T7" fmla="*/ 6479 h 72"/>
                  <a:gd name="T8" fmla="*/ 6074 w 73"/>
                  <a:gd name="T9" fmla="*/ 29154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3" h="72">
                    <a:moveTo>
                      <a:pt x="15" y="72"/>
                    </a:moveTo>
                    <a:lnTo>
                      <a:pt x="0" y="57"/>
                    </a:lnTo>
                    <a:lnTo>
                      <a:pt x="57" y="0"/>
                    </a:lnTo>
                    <a:lnTo>
                      <a:pt x="73" y="16"/>
                    </a:lnTo>
                    <a:lnTo>
                      <a:pt x="15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95" name="Freeform 319"/>
              <p:cNvSpPr/>
              <p:nvPr/>
            </p:nvSpPr>
            <p:spPr bwMode="auto">
              <a:xfrm>
                <a:off x="-1335631" y="6106497"/>
                <a:ext cx="46160" cy="46160"/>
              </a:xfrm>
              <a:custGeom>
                <a:avLst/>
                <a:gdLst>
                  <a:gd name="T0" fmla="*/ 23080 w 114"/>
                  <a:gd name="T1" fmla="*/ 46160 h 114"/>
                  <a:gd name="T2" fmla="*/ 0 w 114"/>
                  <a:gd name="T3" fmla="*/ 23485 h 114"/>
                  <a:gd name="T4" fmla="*/ 23080 w 114"/>
                  <a:gd name="T5" fmla="*/ 0 h 114"/>
                  <a:gd name="T6" fmla="*/ 46160 w 114"/>
                  <a:gd name="T7" fmla="*/ 23485 h 114"/>
                  <a:gd name="T8" fmla="*/ 23080 w 114"/>
                  <a:gd name="T9" fmla="*/ 46160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4" h="114">
                    <a:moveTo>
                      <a:pt x="57" y="114"/>
                    </a:moveTo>
                    <a:lnTo>
                      <a:pt x="0" y="58"/>
                    </a:lnTo>
                    <a:lnTo>
                      <a:pt x="57" y="0"/>
                    </a:lnTo>
                    <a:lnTo>
                      <a:pt x="114" y="58"/>
                    </a:lnTo>
                    <a:lnTo>
                      <a:pt x="57" y="114"/>
                    </a:ln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96" name="Freeform 320"/>
              <p:cNvSpPr/>
              <p:nvPr/>
            </p:nvSpPr>
            <p:spPr bwMode="auto">
              <a:xfrm>
                <a:off x="-1352638" y="6089895"/>
                <a:ext cx="40087" cy="40087"/>
              </a:xfrm>
              <a:custGeom>
                <a:avLst/>
                <a:gdLst>
                  <a:gd name="T0" fmla="*/ 25788 w 157"/>
                  <a:gd name="T1" fmla="*/ 14299 h 157"/>
                  <a:gd name="T2" fmla="*/ 23235 w 157"/>
                  <a:gd name="T3" fmla="*/ 0 h 157"/>
                  <a:gd name="T4" fmla="*/ 0 w 157"/>
                  <a:gd name="T5" fmla="*/ 22980 h 157"/>
                  <a:gd name="T6" fmla="*/ 14299 w 157"/>
                  <a:gd name="T7" fmla="*/ 25788 h 157"/>
                  <a:gd name="T8" fmla="*/ 17107 w 157"/>
                  <a:gd name="T9" fmla="*/ 40087 h 157"/>
                  <a:gd name="T10" fmla="*/ 40087 w 157"/>
                  <a:gd name="T11" fmla="*/ 16852 h 157"/>
                  <a:gd name="T12" fmla="*/ 25788 w 157"/>
                  <a:gd name="T13" fmla="*/ 14299 h 1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7" h="157">
                    <a:moveTo>
                      <a:pt x="101" y="56"/>
                    </a:moveTo>
                    <a:cubicBezTo>
                      <a:pt x="83" y="37"/>
                      <a:pt x="78" y="12"/>
                      <a:pt x="91" y="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13" y="78"/>
                      <a:pt x="38" y="83"/>
                      <a:pt x="56" y="101"/>
                    </a:cubicBezTo>
                    <a:cubicBezTo>
                      <a:pt x="75" y="119"/>
                      <a:pt x="79" y="144"/>
                      <a:pt x="67" y="157"/>
                    </a:cubicBezTo>
                    <a:cubicBezTo>
                      <a:pt x="157" y="66"/>
                      <a:pt x="157" y="66"/>
                      <a:pt x="157" y="66"/>
                    </a:cubicBezTo>
                    <a:cubicBezTo>
                      <a:pt x="145" y="79"/>
                      <a:pt x="120" y="74"/>
                      <a:pt x="101" y="56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97" name="Freeform 321"/>
              <p:cNvSpPr/>
              <p:nvPr/>
            </p:nvSpPr>
            <p:spPr bwMode="auto">
              <a:xfrm>
                <a:off x="-1312551" y="6129982"/>
                <a:ext cx="41706" cy="51019"/>
              </a:xfrm>
              <a:custGeom>
                <a:avLst/>
                <a:gdLst>
                  <a:gd name="T0" fmla="*/ 23284 w 163"/>
                  <a:gd name="T1" fmla="*/ 0 h 201"/>
                  <a:gd name="T2" fmla="*/ 0 w 163"/>
                  <a:gd name="T3" fmla="*/ 22844 h 201"/>
                  <a:gd name="T4" fmla="*/ 28401 w 163"/>
                  <a:gd name="T5" fmla="*/ 51019 h 201"/>
                  <a:gd name="T6" fmla="*/ 35821 w 163"/>
                  <a:gd name="T7" fmla="*/ 48481 h 201"/>
                  <a:gd name="T8" fmla="*/ 23284 w 163"/>
                  <a:gd name="T9" fmla="*/ 0 h 2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3" h="201">
                    <a:moveTo>
                      <a:pt x="91" y="0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70" y="21"/>
                      <a:pt x="111" y="201"/>
                      <a:pt x="111" y="201"/>
                    </a:cubicBezTo>
                    <a:cubicBezTo>
                      <a:pt x="111" y="201"/>
                      <a:pt x="111" y="201"/>
                      <a:pt x="140" y="191"/>
                    </a:cubicBezTo>
                    <a:cubicBezTo>
                      <a:pt x="163" y="72"/>
                      <a:pt x="91" y="0"/>
                      <a:pt x="91" y="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98" name="Freeform 322"/>
              <p:cNvSpPr/>
              <p:nvPr/>
            </p:nvSpPr>
            <p:spPr bwMode="auto">
              <a:xfrm>
                <a:off x="-1329962" y="6129982"/>
                <a:ext cx="34823" cy="17006"/>
              </a:xfrm>
              <a:custGeom>
                <a:avLst/>
                <a:gdLst>
                  <a:gd name="T0" fmla="*/ 0 w 86"/>
                  <a:gd name="T1" fmla="*/ 0 h 42"/>
                  <a:gd name="T2" fmla="*/ 17412 w 86"/>
                  <a:gd name="T3" fmla="*/ 17006 h 42"/>
                  <a:gd name="T4" fmla="*/ 34823 w 86"/>
                  <a:gd name="T5" fmla="*/ 0 h 42"/>
                  <a:gd name="T6" fmla="*/ 0 w 86"/>
                  <a:gd name="T7" fmla="*/ 0 h 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42">
                    <a:moveTo>
                      <a:pt x="0" y="0"/>
                    </a:moveTo>
                    <a:lnTo>
                      <a:pt x="43" y="42"/>
                    </a:lnTo>
                    <a:lnTo>
                      <a:pt x="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99" name="Freeform 323"/>
              <p:cNvSpPr/>
              <p:nvPr/>
            </p:nvSpPr>
            <p:spPr bwMode="auto">
              <a:xfrm>
                <a:off x="-1329962" y="6112571"/>
                <a:ext cx="34823" cy="17411"/>
              </a:xfrm>
              <a:custGeom>
                <a:avLst/>
                <a:gdLst>
                  <a:gd name="T0" fmla="*/ 17412 w 86"/>
                  <a:gd name="T1" fmla="*/ 0 h 43"/>
                  <a:gd name="T2" fmla="*/ 0 w 86"/>
                  <a:gd name="T3" fmla="*/ 17411 h 43"/>
                  <a:gd name="T4" fmla="*/ 34823 w 86"/>
                  <a:gd name="T5" fmla="*/ 17411 h 43"/>
                  <a:gd name="T6" fmla="*/ 17412 w 86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43">
                    <a:moveTo>
                      <a:pt x="43" y="0"/>
                    </a:moveTo>
                    <a:lnTo>
                      <a:pt x="0" y="43"/>
                    </a:lnTo>
                    <a:lnTo>
                      <a:pt x="86" y="43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00" name="Freeform 324"/>
              <p:cNvSpPr/>
              <p:nvPr/>
            </p:nvSpPr>
            <p:spPr bwMode="auto">
              <a:xfrm>
                <a:off x="-1455891" y="6188695"/>
                <a:ext cx="84627" cy="84222"/>
              </a:xfrm>
              <a:custGeom>
                <a:avLst/>
                <a:gdLst>
                  <a:gd name="T0" fmla="*/ 78235 w 331"/>
                  <a:gd name="T1" fmla="*/ 6361 h 331"/>
                  <a:gd name="T2" fmla="*/ 54969 w 331"/>
                  <a:gd name="T3" fmla="*/ 6361 h 331"/>
                  <a:gd name="T4" fmla="*/ 6392 w 331"/>
                  <a:gd name="T5" fmla="*/ 54706 h 331"/>
                  <a:gd name="T6" fmla="*/ 6392 w 331"/>
                  <a:gd name="T7" fmla="*/ 77861 h 331"/>
                  <a:gd name="T8" fmla="*/ 29658 w 331"/>
                  <a:gd name="T9" fmla="*/ 77861 h 331"/>
                  <a:gd name="T10" fmla="*/ 78235 w 331"/>
                  <a:gd name="T11" fmla="*/ 29516 h 331"/>
                  <a:gd name="T12" fmla="*/ 78235 w 331"/>
                  <a:gd name="T13" fmla="*/ 6361 h 3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1" h="331">
                    <a:moveTo>
                      <a:pt x="306" y="25"/>
                    </a:moveTo>
                    <a:cubicBezTo>
                      <a:pt x="281" y="0"/>
                      <a:pt x="240" y="0"/>
                      <a:pt x="215" y="25"/>
                    </a:cubicBezTo>
                    <a:cubicBezTo>
                      <a:pt x="25" y="215"/>
                      <a:pt x="25" y="215"/>
                      <a:pt x="25" y="215"/>
                    </a:cubicBezTo>
                    <a:cubicBezTo>
                      <a:pt x="0" y="240"/>
                      <a:pt x="0" y="281"/>
                      <a:pt x="25" y="306"/>
                    </a:cubicBezTo>
                    <a:cubicBezTo>
                      <a:pt x="50" y="331"/>
                      <a:pt x="91" y="331"/>
                      <a:pt x="116" y="306"/>
                    </a:cubicBezTo>
                    <a:cubicBezTo>
                      <a:pt x="306" y="116"/>
                      <a:pt x="306" y="116"/>
                      <a:pt x="306" y="116"/>
                    </a:cubicBezTo>
                    <a:cubicBezTo>
                      <a:pt x="331" y="91"/>
                      <a:pt x="331" y="50"/>
                      <a:pt x="306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01" name="Freeform 325"/>
              <p:cNvSpPr/>
              <p:nvPr/>
            </p:nvSpPr>
            <p:spPr bwMode="auto">
              <a:xfrm>
                <a:off x="-1449817" y="6240929"/>
                <a:ext cx="25915" cy="26319"/>
              </a:xfrm>
              <a:custGeom>
                <a:avLst/>
                <a:gdLst>
                  <a:gd name="T0" fmla="*/ 23081 w 64"/>
                  <a:gd name="T1" fmla="*/ 26319 h 65"/>
                  <a:gd name="T2" fmla="*/ 0 w 64"/>
                  <a:gd name="T3" fmla="*/ 3239 h 65"/>
                  <a:gd name="T4" fmla="*/ 2834 w 64"/>
                  <a:gd name="T5" fmla="*/ 0 h 65"/>
                  <a:gd name="T6" fmla="*/ 25915 w 64"/>
                  <a:gd name="T7" fmla="*/ 23485 h 65"/>
                  <a:gd name="T8" fmla="*/ 23081 w 64"/>
                  <a:gd name="T9" fmla="*/ 26319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65">
                    <a:moveTo>
                      <a:pt x="57" y="65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64" y="58"/>
                    </a:lnTo>
                    <a:lnTo>
                      <a:pt x="57" y="65"/>
                    </a:lnTo>
                    <a:close/>
                  </a:path>
                </a:pathLst>
              </a:custGeom>
              <a:solidFill>
                <a:srgbClr val="ABA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02" name="Freeform 326"/>
              <p:cNvSpPr/>
              <p:nvPr/>
            </p:nvSpPr>
            <p:spPr bwMode="auto">
              <a:xfrm>
                <a:off x="-1444148" y="6235665"/>
                <a:ext cx="25915" cy="25915"/>
              </a:xfrm>
              <a:custGeom>
                <a:avLst/>
                <a:gdLst>
                  <a:gd name="T0" fmla="*/ 23081 w 64"/>
                  <a:gd name="T1" fmla="*/ 25915 h 64"/>
                  <a:gd name="T2" fmla="*/ 0 w 64"/>
                  <a:gd name="T3" fmla="*/ 2834 h 64"/>
                  <a:gd name="T4" fmla="*/ 2834 w 64"/>
                  <a:gd name="T5" fmla="*/ 0 h 64"/>
                  <a:gd name="T6" fmla="*/ 25915 w 64"/>
                  <a:gd name="T7" fmla="*/ 22676 h 64"/>
                  <a:gd name="T8" fmla="*/ 23081 w 64"/>
                  <a:gd name="T9" fmla="*/ 25915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64">
                    <a:moveTo>
                      <a:pt x="57" y="64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64" y="56"/>
                    </a:lnTo>
                    <a:lnTo>
                      <a:pt x="57" y="64"/>
                    </a:lnTo>
                    <a:close/>
                  </a:path>
                </a:pathLst>
              </a:custGeom>
              <a:solidFill>
                <a:srgbClr val="ABA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03" name="Freeform 327"/>
              <p:cNvSpPr/>
              <p:nvPr/>
            </p:nvSpPr>
            <p:spPr bwMode="auto">
              <a:xfrm>
                <a:off x="-1438480" y="6229591"/>
                <a:ext cx="26319" cy="25915"/>
              </a:xfrm>
              <a:custGeom>
                <a:avLst/>
                <a:gdLst>
                  <a:gd name="T0" fmla="*/ 23485 w 65"/>
                  <a:gd name="T1" fmla="*/ 25915 h 64"/>
                  <a:gd name="T2" fmla="*/ 0 w 65"/>
                  <a:gd name="T3" fmla="*/ 2834 h 64"/>
                  <a:gd name="T4" fmla="*/ 2834 w 65"/>
                  <a:gd name="T5" fmla="*/ 0 h 64"/>
                  <a:gd name="T6" fmla="*/ 26319 w 65"/>
                  <a:gd name="T7" fmla="*/ 23081 h 64"/>
                  <a:gd name="T8" fmla="*/ 23485 w 65"/>
                  <a:gd name="T9" fmla="*/ 25915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5" h="64">
                    <a:moveTo>
                      <a:pt x="58" y="64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65" y="57"/>
                    </a:lnTo>
                    <a:lnTo>
                      <a:pt x="58" y="64"/>
                    </a:lnTo>
                    <a:close/>
                  </a:path>
                </a:pathLst>
              </a:custGeom>
              <a:solidFill>
                <a:srgbClr val="ABA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04" name="Freeform 328"/>
              <p:cNvSpPr/>
              <p:nvPr/>
            </p:nvSpPr>
            <p:spPr bwMode="auto">
              <a:xfrm>
                <a:off x="-1432406" y="6223922"/>
                <a:ext cx="25915" cy="25915"/>
              </a:xfrm>
              <a:custGeom>
                <a:avLst/>
                <a:gdLst>
                  <a:gd name="T0" fmla="*/ 23081 w 64"/>
                  <a:gd name="T1" fmla="*/ 25915 h 64"/>
                  <a:gd name="T2" fmla="*/ 0 w 64"/>
                  <a:gd name="T3" fmla="*/ 2834 h 64"/>
                  <a:gd name="T4" fmla="*/ 2834 w 64"/>
                  <a:gd name="T5" fmla="*/ 0 h 64"/>
                  <a:gd name="T6" fmla="*/ 25915 w 64"/>
                  <a:gd name="T7" fmla="*/ 23081 h 64"/>
                  <a:gd name="T8" fmla="*/ 23081 w 64"/>
                  <a:gd name="T9" fmla="*/ 25915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64">
                    <a:moveTo>
                      <a:pt x="57" y="64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64" y="57"/>
                    </a:lnTo>
                    <a:lnTo>
                      <a:pt x="57" y="64"/>
                    </a:lnTo>
                    <a:close/>
                  </a:path>
                </a:pathLst>
              </a:custGeom>
              <a:solidFill>
                <a:srgbClr val="ABA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05" name="Freeform 329"/>
              <p:cNvSpPr/>
              <p:nvPr/>
            </p:nvSpPr>
            <p:spPr bwMode="auto">
              <a:xfrm>
                <a:off x="-1426737" y="6218253"/>
                <a:ext cx="25915" cy="25915"/>
              </a:xfrm>
              <a:custGeom>
                <a:avLst/>
                <a:gdLst>
                  <a:gd name="T0" fmla="*/ 23081 w 64"/>
                  <a:gd name="T1" fmla="*/ 25915 h 64"/>
                  <a:gd name="T2" fmla="*/ 0 w 64"/>
                  <a:gd name="T3" fmla="*/ 2834 h 64"/>
                  <a:gd name="T4" fmla="*/ 2834 w 64"/>
                  <a:gd name="T5" fmla="*/ 0 h 64"/>
                  <a:gd name="T6" fmla="*/ 25915 w 64"/>
                  <a:gd name="T7" fmla="*/ 22676 h 64"/>
                  <a:gd name="T8" fmla="*/ 23081 w 64"/>
                  <a:gd name="T9" fmla="*/ 25915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64">
                    <a:moveTo>
                      <a:pt x="57" y="64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64" y="56"/>
                    </a:lnTo>
                    <a:lnTo>
                      <a:pt x="57" y="64"/>
                    </a:lnTo>
                    <a:close/>
                  </a:path>
                </a:pathLst>
              </a:custGeom>
              <a:solidFill>
                <a:srgbClr val="ABA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06" name="Freeform 330"/>
              <p:cNvSpPr/>
              <p:nvPr/>
            </p:nvSpPr>
            <p:spPr bwMode="auto">
              <a:xfrm>
                <a:off x="-1421068" y="6212180"/>
                <a:ext cx="25915" cy="26319"/>
              </a:xfrm>
              <a:custGeom>
                <a:avLst/>
                <a:gdLst>
                  <a:gd name="T0" fmla="*/ 23485 w 64"/>
                  <a:gd name="T1" fmla="*/ 26319 h 65"/>
                  <a:gd name="T2" fmla="*/ 0 w 64"/>
                  <a:gd name="T3" fmla="*/ 3239 h 65"/>
                  <a:gd name="T4" fmla="*/ 2834 w 64"/>
                  <a:gd name="T5" fmla="*/ 0 h 65"/>
                  <a:gd name="T6" fmla="*/ 25915 w 64"/>
                  <a:gd name="T7" fmla="*/ 23485 h 65"/>
                  <a:gd name="T8" fmla="*/ 23485 w 64"/>
                  <a:gd name="T9" fmla="*/ 26319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65">
                    <a:moveTo>
                      <a:pt x="58" y="65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64" y="58"/>
                    </a:lnTo>
                    <a:lnTo>
                      <a:pt x="58" y="65"/>
                    </a:lnTo>
                    <a:close/>
                  </a:path>
                </a:pathLst>
              </a:custGeom>
              <a:solidFill>
                <a:srgbClr val="ABA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07" name="Freeform 331"/>
              <p:cNvSpPr/>
              <p:nvPr/>
            </p:nvSpPr>
            <p:spPr bwMode="auto">
              <a:xfrm>
                <a:off x="-1414995" y="6206511"/>
                <a:ext cx="25915" cy="25915"/>
              </a:xfrm>
              <a:custGeom>
                <a:avLst/>
                <a:gdLst>
                  <a:gd name="T0" fmla="*/ 22676 w 64"/>
                  <a:gd name="T1" fmla="*/ 25915 h 64"/>
                  <a:gd name="T2" fmla="*/ 0 w 64"/>
                  <a:gd name="T3" fmla="*/ 2834 h 64"/>
                  <a:gd name="T4" fmla="*/ 2834 w 64"/>
                  <a:gd name="T5" fmla="*/ 0 h 64"/>
                  <a:gd name="T6" fmla="*/ 25915 w 64"/>
                  <a:gd name="T7" fmla="*/ 23081 h 64"/>
                  <a:gd name="T8" fmla="*/ 22676 w 64"/>
                  <a:gd name="T9" fmla="*/ 25915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64">
                    <a:moveTo>
                      <a:pt x="56" y="64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64" y="57"/>
                    </a:lnTo>
                    <a:lnTo>
                      <a:pt x="56" y="64"/>
                    </a:lnTo>
                    <a:close/>
                  </a:path>
                </a:pathLst>
              </a:custGeom>
              <a:solidFill>
                <a:srgbClr val="ABA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08" name="Freeform 332"/>
              <p:cNvSpPr/>
              <p:nvPr/>
            </p:nvSpPr>
            <p:spPr bwMode="auto">
              <a:xfrm>
                <a:off x="-1409326" y="6200842"/>
                <a:ext cx="25915" cy="25915"/>
              </a:xfrm>
              <a:custGeom>
                <a:avLst/>
                <a:gdLst>
                  <a:gd name="T0" fmla="*/ 23081 w 64"/>
                  <a:gd name="T1" fmla="*/ 25915 h 64"/>
                  <a:gd name="T2" fmla="*/ 0 w 64"/>
                  <a:gd name="T3" fmla="*/ 2834 h 64"/>
                  <a:gd name="T4" fmla="*/ 2834 w 64"/>
                  <a:gd name="T5" fmla="*/ 0 h 64"/>
                  <a:gd name="T6" fmla="*/ 25915 w 64"/>
                  <a:gd name="T7" fmla="*/ 23081 h 64"/>
                  <a:gd name="T8" fmla="*/ 23081 w 64"/>
                  <a:gd name="T9" fmla="*/ 25915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64">
                    <a:moveTo>
                      <a:pt x="57" y="64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64" y="57"/>
                    </a:lnTo>
                    <a:lnTo>
                      <a:pt x="57" y="64"/>
                    </a:lnTo>
                    <a:close/>
                  </a:path>
                </a:pathLst>
              </a:custGeom>
              <a:solidFill>
                <a:srgbClr val="ABA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09" name="Freeform 333"/>
              <p:cNvSpPr/>
              <p:nvPr/>
            </p:nvSpPr>
            <p:spPr bwMode="auto">
              <a:xfrm>
                <a:off x="-1403657" y="6194768"/>
                <a:ext cx="25915" cy="26319"/>
              </a:xfrm>
              <a:custGeom>
                <a:avLst/>
                <a:gdLst>
                  <a:gd name="T0" fmla="*/ 23081 w 64"/>
                  <a:gd name="T1" fmla="*/ 26319 h 65"/>
                  <a:gd name="T2" fmla="*/ 0 w 64"/>
                  <a:gd name="T3" fmla="*/ 3239 h 65"/>
                  <a:gd name="T4" fmla="*/ 2834 w 64"/>
                  <a:gd name="T5" fmla="*/ 0 h 65"/>
                  <a:gd name="T6" fmla="*/ 25915 w 64"/>
                  <a:gd name="T7" fmla="*/ 23485 h 65"/>
                  <a:gd name="T8" fmla="*/ 23081 w 64"/>
                  <a:gd name="T9" fmla="*/ 26319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65">
                    <a:moveTo>
                      <a:pt x="57" y="65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64" y="58"/>
                    </a:lnTo>
                    <a:lnTo>
                      <a:pt x="57" y="65"/>
                    </a:lnTo>
                    <a:close/>
                  </a:path>
                </a:pathLst>
              </a:custGeom>
              <a:solidFill>
                <a:srgbClr val="ABA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10" name="Freeform 334"/>
              <p:cNvSpPr/>
              <p:nvPr/>
            </p:nvSpPr>
            <p:spPr bwMode="auto">
              <a:xfrm>
                <a:off x="-1402037" y="6100018"/>
                <a:ext cx="52639" cy="67216"/>
              </a:xfrm>
              <a:custGeom>
                <a:avLst/>
                <a:gdLst>
                  <a:gd name="T0" fmla="*/ 6899 w 206"/>
                  <a:gd name="T1" fmla="*/ 36173 h 262"/>
                  <a:gd name="T2" fmla="*/ 38074 w 206"/>
                  <a:gd name="T3" fmla="*/ 67216 h 262"/>
                  <a:gd name="T4" fmla="*/ 52639 w 206"/>
                  <a:gd name="T5" fmla="*/ 52849 h 262"/>
                  <a:gd name="T6" fmla="*/ 0 w 206"/>
                  <a:gd name="T7" fmla="*/ 0 h 262"/>
                  <a:gd name="T8" fmla="*/ 6899 w 206"/>
                  <a:gd name="T9" fmla="*/ 36173 h 2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6" h="262">
                    <a:moveTo>
                      <a:pt x="27" y="141"/>
                    </a:moveTo>
                    <a:cubicBezTo>
                      <a:pt x="149" y="262"/>
                      <a:pt x="149" y="262"/>
                      <a:pt x="149" y="262"/>
                    </a:cubicBezTo>
                    <a:cubicBezTo>
                      <a:pt x="206" y="206"/>
                      <a:pt x="206" y="206"/>
                      <a:pt x="206" y="2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" y="38"/>
                      <a:pt x="47" y="94"/>
                      <a:pt x="27" y="141"/>
                    </a:cubicBez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11" name="Freeform 335"/>
              <p:cNvSpPr/>
              <p:nvPr/>
            </p:nvSpPr>
            <p:spPr bwMode="auto">
              <a:xfrm>
                <a:off x="-1449412" y="6083417"/>
                <a:ext cx="284250" cy="307735"/>
              </a:xfrm>
              <a:custGeom>
                <a:avLst/>
                <a:gdLst>
                  <a:gd name="T0" fmla="*/ 148637 w 1113"/>
                  <a:gd name="T1" fmla="*/ 34732 h 1205"/>
                  <a:gd name="T2" fmla="*/ 113904 w 1113"/>
                  <a:gd name="T3" fmla="*/ 0 h 1205"/>
                  <a:gd name="T4" fmla="*/ 120034 w 1113"/>
                  <a:gd name="T5" fmla="*/ 6129 h 1205"/>
                  <a:gd name="T6" fmla="*/ 122588 w 1113"/>
                  <a:gd name="T7" fmla="*/ 20431 h 1205"/>
                  <a:gd name="T8" fmla="*/ 136889 w 1113"/>
                  <a:gd name="T9" fmla="*/ 22984 h 1205"/>
                  <a:gd name="T10" fmla="*/ 148637 w 1113"/>
                  <a:gd name="T11" fmla="*/ 34732 h 1205"/>
                  <a:gd name="T12" fmla="*/ 160130 w 1113"/>
                  <a:gd name="T13" fmla="*/ 46224 h 1205"/>
                  <a:gd name="T14" fmla="*/ 172644 w 1113"/>
                  <a:gd name="T15" fmla="*/ 95002 h 1205"/>
                  <a:gd name="T16" fmla="*/ 165238 w 1113"/>
                  <a:gd name="T17" fmla="*/ 97556 h 1205"/>
                  <a:gd name="T18" fmla="*/ 136889 w 1113"/>
                  <a:gd name="T19" fmla="*/ 69208 h 1205"/>
                  <a:gd name="T20" fmla="*/ 132037 w 1113"/>
                  <a:gd name="T21" fmla="*/ 64356 h 1205"/>
                  <a:gd name="T22" fmla="*/ 113904 w 1113"/>
                  <a:gd name="T23" fmla="*/ 83254 h 1205"/>
                  <a:gd name="T24" fmla="*/ 99602 w 1113"/>
                  <a:gd name="T25" fmla="*/ 97811 h 1205"/>
                  <a:gd name="T26" fmla="*/ 129994 w 1113"/>
                  <a:gd name="T27" fmla="*/ 128202 h 1205"/>
                  <a:gd name="T28" fmla="*/ 166004 w 1113"/>
                  <a:gd name="T29" fmla="*/ 135352 h 1205"/>
                  <a:gd name="T30" fmla="*/ 174432 w 1113"/>
                  <a:gd name="T31" fmla="*/ 166764 h 1205"/>
                  <a:gd name="T32" fmla="*/ 154511 w 1113"/>
                  <a:gd name="T33" fmla="*/ 146845 h 1205"/>
                  <a:gd name="T34" fmla="*/ 131271 w 1113"/>
                  <a:gd name="T35" fmla="*/ 170084 h 1205"/>
                  <a:gd name="T36" fmla="*/ 151191 w 1113"/>
                  <a:gd name="T37" fmla="*/ 190004 h 1205"/>
                  <a:gd name="T38" fmla="*/ 119778 w 1113"/>
                  <a:gd name="T39" fmla="*/ 181576 h 1205"/>
                  <a:gd name="T40" fmla="*/ 112627 w 1113"/>
                  <a:gd name="T41" fmla="*/ 145568 h 1205"/>
                  <a:gd name="T42" fmla="*/ 82491 w 1113"/>
                  <a:gd name="T43" fmla="*/ 115177 h 1205"/>
                  <a:gd name="T44" fmla="*/ 76362 w 1113"/>
                  <a:gd name="T45" fmla="*/ 121306 h 1205"/>
                  <a:gd name="T46" fmla="*/ 71765 w 1113"/>
                  <a:gd name="T47" fmla="*/ 134586 h 1205"/>
                  <a:gd name="T48" fmla="*/ 71765 w 1113"/>
                  <a:gd name="T49" fmla="*/ 134586 h 1205"/>
                  <a:gd name="T50" fmla="*/ 68700 w 1113"/>
                  <a:gd name="T51" fmla="*/ 137395 h 1205"/>
                  <a:gd name="T52" fmla="*/ 65891 w 1113"/>
                  <a:gd name="T53" fmla="*/ 140205 h 1205"/>
                  <a:gd name="T54" fmla="*/ 65891 w 1113"/>
                  <a:gd name="T55" fmla="*/ 140205 h 1205"/>
                  <a:gd name="T56" fmla="*/ 63082 w 1113"/>
                  <a:gd name="T57" fmla="*/ 143269 h 1205"/>
                  <a:gd name="T58" fmla="*/ 63082 w 1113"/>
                  <a:gd name="T59" fmla="*/ 143269 h 1205"/>
                  <a:gd name="T60" fmla="*/ 60272 w 1113"/>
                  <a:gd name="T61" fmla="*/ 146078 h 1205"/>
                  <a:gd name="T62" fmla="*/ 60272 w 1113"/>
                  <a:gd name="T63" fmla="*/ 146078 h 1205"/>
                  <a:gd name="T64" fmla="*/ 57208 w 1113"/>
                  <a:gd name="T65" fmla="*/ 148888 h 1205"/>
                  <a:gd name="T66" fmla="*/ 57208 w 1113"/>
                  <a:gd name="T67" fmla="*/ 148888 h 1205"/>
                  <a:gd name="T68" fmla="*/ 48524 w 1113"/>
                  <a:gd name="T69" fmla="*/ 157571 h 1205"/>
                  <a:gd name="T70" fmla="*/ 45715 w 1113"/>
                  <a:gd name="T71" fmla="*/ 160635 h 1205"/>
                  <a:gd name="T72" fmla="*/ 45715 w 1113"/>
                  <a:gd name="T73" fmla="*/ 160635 h 1205"/>
                  <a:gd name="T74" fmla="*/ 42906 w 1113"/>
                  <a:gd name="T75" fmla="*/ 163444 h 1205"/>
                  <a:gd name="T76" fmla="*/ 42906 w 1113"/>
                  <a:gd name="T77" fmla="*/ 163444 h 1205"/>
                  <a:gd name="T78" fmla="*/ 39841 w 1113"/>
                  <a:gd name="T79" fmla="*/ 166254 h 1205"/>
                  <a:gd name="T80" fmla="*/ 39841 w 1113"/>
                  <a:gd name="T81" fmla="*/ 166254 h 1205"/>
                  <a:gd name="T82" fmla="*/ 37032 w 1113"/>
                  <a:gd name="T83" fmla="*/ 169318 h 1205"/>
                  <a:gd name="T84" fmla="*/ 34222 w 1113"/>
                  <a:gd name="T85" fmla="*/ 172127 h 1205"/>
                  <a:gd name="T86" fmla="*/ 31158 w 1113"/>
                  <a:gd name="T87" fmla="*/ 174936 h 1205"/>
                  <a:gd name="T88" fmla="*/ 31158 w 1113"/>
                  <a:gd name="T89" fmla="*/ 174936 h 1205"/>
                  <a:gd name="T90" fmla="*/ 28348 w 1113"/>
                  <a:gd name="T91" fmla="*/ 177746 h 1205"/>
                  <a:gd name="T92" fmla="*/ 25539 w 1113"/>
                  <a:gd name="T93" fmla="*/ 180810 h 1205"/>
                  <a:gd name="T94" fmla="*/ 22474 w 1113"/>
                  <a:gd name="T95" fmla="*/ 183619 h 1205"/>
                  <a:gd name="T96" fmla="*/ 22474 w 1113"/>
                  <a:gd name="T97" fmla="*/ 183619 h 1205"/>
                  <a:gd name="T98" fmla="*/ 0 w 1113"/>
                  <a:gd name="T99" fmla="*/ 183109 h 1205"/>
                  <a:gd name="T100" fmla="*/ 124886 w 1113"/>
                  <a:gd name="T101" fmla="*/ 307735 h 1205"/>
                  <a:gd name="T102" fmla="*/ 255391 w 1113"/>
                  <a:gd name="T103" fmla="*/ 224736 h 1205"/>
                  <a:gd name="T104" fmla="*/ 284250 w 1113"/>
                  <a:gd name="T105" fmla="*/ 170340 h 1205"/>
                  <a:gd name="T106" fmla="*/ 148637 w 1113"/>
                  <a:gd name="T107" fmla="*/ 34732 h 120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113" h="1205">
                    <a:moveTo>
                      <a:pt x="582" y="136"/>
                    </a:moveTo>
                    <a:cubicBezTo>
                      <a:pt x="446" y="0"/>
                      <a:pt x="446" y="0"/>
                      <a:pt x="446" y="0"/>
                    </a:cubicBezTo>
                    <a:cubicBezTo>
                      <a:pt x="470" y="24"/>
                      <a:pt x="470" y="24"/>
                      <a:pt x="470" y="24"/>
                    </a:cubicBezTo>
                    <a:cubicBezTo>
                      <a:pt x="457" y="36"/>
                      <a:pt x="462" y="61"/>
                      <a:pt x="480" y="80"/>
                    </a:cubicBezTo>
                    <a:cubicBezTo>
                      <a:pt x="499" y="98"/>
                      <a:pt x="524" y="103"/>
                      <a:pt x="536" y="90"/>
                    </a:cubicBezTo>
                    <a:cubicBezTo>
                      <a:pt x="582" y="136"/>
                      <a:pt x="582" y="136"/>
                      <a:pt x="582" y="136"/>
                    </a:cubicBezTo>
                    <a:cubicBezTo>
                      <a:pt x="627" y="181"/>
                      <a:pt x="627" y="181"/>
                      <a:pt x="627" y="181"/>
                    </a:cubicBezTo>
                    <a:cubicBezTo>
                      <a:pt x="627" y="181"/>
                      <a:pt x="699" y="253"/>
                      <a:pt x="676" y="372"/>
                    </a:cubicBezTo>
                    <a:cubicBezTo>
                      <a:pt x="647" y="382"/>
                      <a:pt x="647" y="382"/>
                      <a:pt x="647" y="382"/>
                    </a:cubicBezTo>
                    <a:cubicBezTo>
                      <a:pt x="647" y="382"/>
                      <a:pt x="606" y="202"/>
                      <a:pt x="536" y="271"/>
                    </a:cubicBezTo>
                    <a:cubicBezTo>
                      <a:pt x="517" y="252"/>
                      <a:pt x="517" y="252"/>
                      <a:pt x="517" y="252"/>
                    </a:cubicBezTo>
                    <a:cubicBezTo>
                      <a:pt x="446" y="326"/>
                      <a:pt x="446" y="326"/>
                      <a:pt x="446" y="326"/>
                    </a:cubicBezTo>
                    <a:cubicBezTo>
                      <a:pt x="390" y="383"/>
                      <a:pt x="390" y="383"/>
                      <a:pt x="390" y="383"/>
                    </a:cubicBezTo>
                    <a:cubicBezTo>
                      <a:pt x="509" y="502"/>
                      <a:pt x="509" y="502"/>
                      <a:pt x="509" y="502"/>
                    </a:cubicBezTo>
                    <a:cubicBezTo>
                      <a:pt x="556" y="483"/>
                      <a:pt x="612" y="492"/>
                      <a:pt x="650" y="530"/>
                    </a:cubicBezTo>
                    <a:cubicBezTo>
                      <a:pt x="683" y="563"/>
                      <a:pt x="694" y="611"/>
                      <a:pt x="683" y="653"/>
                    </a:cubicBezTo>
                    <a:cubicBezTo>
                      <a:pt x="605" y="575"/>
                      <a:pt x="605" y="575"/>
                      <a:pt x="605" y="575"/>
                    </a:cubicBezTo>
                    <a:cubicBezTo>
                      <a:pt x="514" y="666"/>
                      <a:pt x="514" y="666"/>
                      <a:pt x="514" y="666"/>
                    </a:cubicBezTo>
                    <a:cubicBezTo>
                      <a:pt x="592" y="744"/>
                      <a:pt x="592" y="744"/>
                      <a:pt x="592" y="744"/>
                    </a:cubicBezTo>
                    <a:cubicBezTo>
                      <a:pt x="550" y="755"/>
                      <a:pt x="502" y="744"/>
                      <a:pt x="469" y="711"/>
                    </a:cubicBezTo>
                    <a:cubicBezTo>
                      <a:pt x="431" y="673"/>
                      <a:pt x="422" y="617"/>
                      <a:pt x="441" y="570"/>
                    </a:cubicBezTo>
                    <a:cubicBezTo>
                      <a:pt x="323" y="451"/>
                      <a:pt x="323" y="451"/>
                      <a:pt x="323" y="451"/>
                    </a:cubicBezTo>
                    <a:cubicBezTo>
                      <a:pt x="299" y="475"/>
                      <a:pt x="299" y="475"/>
                      <a:pt x="299" y="475"/>
                    </a:cubicBezTo>
                    <a:cubicBezTo>
                      <a:pt x="301" y="494"/>
                      <a:pt x="295" y="513"/>
                      <a:pt x="281" y="527"/>
                    </a:cubicBezTo>
                    <a:cubicBezTo>
                      <a:pt x="281" y="527"/>
                      <a:pt x="281" y="527"/>
                      <a:pt x="281" y="527"/>
                    </a:cubicBezTo>
                    <a:cubicBezTo>
                      <a:pt x="269" y="538"/>
                      <a:pt x="269" y="538"/>
                      <a:pt x="269" y="538"/>
                    </a:cubicBezTo>
                    <a:cubicBezTo>
                      <a:pt x="258" y="549"/>
                      <a:pt x="258" y="549"/>
                      <a:pt x="258" y="549"/>
                    </a:cubicBezTo>
                    <a:cubicBezTo>
                      <a:pt x="258" y="549"/>
                      <a:pt x="258" y="549"/>
                      <a:pt x="258" y="549"/>
                    </a:cubicBezTo>
                    <a:cubicBezTo>
                      <a:pt x="247" y="561"/>
                      <a:pt x="247" y="561"/>
                      <a:pt x="247" y="561"/>
                    </a:cubicBezTo>
                    <a:cubicBezTo>
                      <a:pt x="247" y="561"/>
                      <a:pt x="247" y="561"/>
                      <a:pt x="247" y="561"/>
                    </a:cubicBezTo>
                    <a:cubicBezTo>
                      <a:pt x="236" y="572"/>
                      <a:pt x="236" y="572"/>
                      <a:pt x="236" y="572"/>
                    </a:cubicBezTo>
                    <a:cubicBezTo>
                      <a:pt x="236" y="572"/>
                      <a:pt x="236" y="572"/>
                      <a:pt x="236" y="572"/>
                    </a:cubicBezTo>
                    <a:cubicBezTo>
                      <a:pt x="224" y="583"/>
                      <a:pt x="224" y="583"/>
                      <a:pt x="224" y="583"/>
                    </a:cubicBezTo>
                    <a:cubicBezTo>
                      <a:pt x="224" y="583"/>
                      <a:pt x="224" y="583"/>
                      <a:pt x="224" y="583"/>
                    </a:cubicBezTo>
                    <a:cubicBezTo>
                      <a:pt x="190" y="617"/>
                      <a:pt x="190" y="617"/>
                      <a:pt x="190" y="617"/>
                    </a:cubicBezTo>
                    <a:cubicBezTo>
                      <a:pt x="179" y="629"/>
                      <a:pt x="179" y="629"/>
                      <a:pt x="179" y="629"/>
                    </a:cubicBezTo>
                    <a:cubicBezTo>
                      <a:pt x="179" y="629"/>
                      <a:pt x="179" y="629"/>
                      <a:pt x="179" y="629"/>
                    </a:cubicBezTo>
                    <a:cubicBezTo>
                      <a:pt x="168" y="640"/>
                      <a:pt x="168" y="640"/>
                      <a:pt x="168" y="640"/>
                    </a:cubicBezTo>
                    <a:cubicBezTo>
                      <a:pt x="168" y="640"/>
                      <a:pt x="168" y="640"/>
                      <a:pt x="168" y="640"/>
                    </a:cubicBezTo>
                    <a:cubicBezTo>
                      <a:pt x="156" y="651"/>
                      <a:pt x="156" y="651"/>
                      <a:pt x="156" y="651"/>
                    </a:cubicBezTo>
                    <a:cubicBezTo>
                      <a:pt x="156" y="651"/>
                      <a:pt x="156" y="651"/>
                      <a:pt x="156" y="651"/>
                    </a:cubicBezTo>
                    <a:cubicBezTo>
                      <a:pt x="145" y="663"/>
                      <a:pt x="145" y="663"/>
                      <a:pt x="145" y="663"/>
                    </a:cubicBezTo>
                    <a:cubicBezTo>
                      <a:pt x="134" y="674"/>
                      <a:pt x="134" y="674"/>
                      <a:pt x="134" y="674"/>
                    </a:cubicBezTo>
                    <a:cubicBezTo>
                      <a:pt x="122" y="685"/>
                      <a:pt x="122" y="685"/>
                      <a:pt x="122" y="685"/>
                    </a:cubicBezTo>
                    <a:cubicBezTo>
                      <a:pt x="122" y="685"/>
                      <a:pt x="122" y="685"/>
                      <a:pt x="122" y="685"/>
                    </a:cubicBezTo>
                    <a:cubicBezTo>
                      <a:pt x="111" y="696"/>
                      <a:pt x="111" y="696"/>
                      <a:pt x="111" y="696"/>
                    </a:cubicBezTo>
                    <a:cubicBezTo>
                      <a:pt x="100" y="708"/>
                      <a:pt x="100" y="708"/>
                      <a:pt x="100" y="708"/>
                    </a:cubicBezTo>
                    <a:cubicBezTo>
                      <a:pt x="88" y="719"/>
                      <a:pt x="88" y="719"/>
                      <a:pt x="88" y="719"/>
                    </a:cubicBezTo>
                    <a:cubicBezTo>
                      <a:pt x="88" y="719"/>
                      <a:pt x="88" y="719"/>
                      <a:pt x="88" y="719"/>
                    </a:cubicBezTo>
                    <a:cubicBezTo>
                      <a:pt x="63" y="742"/>
                      <a:pt x="24" y="741"/>
                      <a:pt x="0" y="717"/>
                    </a:cubicBezTo>
                    <a:cubicBezTo>
                      <a:pt x="489" y="1205"/>
                      <a:pt x="489" y="1205"/>
                      <a:pt x="489" y="1205"/>
                    </a:cubicBezTo>
                    <a:cubicBezTo>
                      <a:pt x="698" y="1165"/>
                      <a:pt x="879" y="1045"/>
                      <a:pt x="1000" y="880"/>
                    </a:cubicBezTo>
                    <a:cubicBezTo>
                      <a:pt x="1047" y="815"/>
                      <a:pt x="1085" y="743"/>
                      <a:pt x="1113" y="667"/>
                    </a:cubicBezTo>
                    <a:lnTo>
                      <a:pt x="582" y="136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88" name="组合 588"/>
            <p:cNvGrpSpPr/>
            <p:nvPr/>
          </p:nvGrpSpPr>
          <p:grpSpPr bwMode="auto">
            <a:xfrm>
              <a:off x="7689951" y="5037008"/>
              <a:ext cx="424756" cy="424756"/>
              <a:chOff x="-1120622" y="5970445"/>
              <a:chExt cx="424756" cy="424756"/>
            </a:xfrm>
          </p:grpSpPr>
          <p:sp>
            <p:nvSpPr>
              <p:cNvPr id="18576" name="Oval 336"/>
              <p:cNvSpPr>
                <a:spLocks noChangeArrowheads="1"/>
              </p:cNvSpPr>
              <p:nvPr/>
            </p:nvSpPr>
            <p:spPr bwMode="auto">
              <a:xfrm>
                <a:off x="-1120622" y="5970445"/>
                <a:ext cx="424756" cy="424756"/>
              </a:xfrm>
              <a:prstGeom prst="ellipse">
                <a:avLst/>
              </a:pr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77" name="Freeform 337"/>
              <p:cNvSpPr/>
              <p:nvPr/>
            </p:nvSpPr>
            <p:spPr bwMode="auto">
              <a:xfrm>
                <a:off x="-1022632" y="6091515"/>
                <a:ext cx="228777" cy="134027"/>
              </a:xfrm>
              <a:custGeom>
                <a:avLst/>
                <a:gdLst>
                  <a:gd name="T0" fmla="*/ 114591 w 565"/>
                  <a:gd name="T1" fmla="*/ 0 h 331"/>
                  <a:gd name="T2" fmla="*/ 0 w 565"/>
                  <a:gd name="T3" fmla="*/ 66811 h 331"/>
                  <a:gd name="T4" fmla="*/ 114591 w 565"/>
                  <a:gd name="T5" fmla="*/ 134027 h 331"/>
                  <a:gd name="T6" fmla="*/ 228777 w 565"/>
                  <a:gd name="T7" fmla="*/ 66811 h 331"/>
                  <a:gd name="T8" fmla="*/ 114591 w 565"/>
                  <a:gd name="T9" fmla="*/ 0 h 3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5" h="331">
                    <a:moveTo>
                      <a:pt x="283" y="0"/>
                    </a:moveTo>
                    <a:lnTo>
                      <a:pt x="0" y="165"/>
                    </a:lnTo>
                    <a:lnTo>
                      <a:pt x="283" y="331"/>
                    </a:lnTo>
                    <a:lnTo>
                      <a:pt x="565" y="165"/>
                    </a:lnTo>
                    <a:lnTo>
                      <a:pt x="283" y="0"/>
                    </a:lnTo>
                    <a:close/>
                  </a:path>
                </a:pathLst>
              </a:custGeom>
              <a:solidFill>
                <a:srgbClr val="EA9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78" name="Freeform 338"/>
              <p:cNvSpPr/>
              <p:nvPr/>
            </p:nvSpPr>
            <p:spPr bwMode="auto">
              <a:xfrm>
                <a:off x="-1004006" y="6073294"/>
                <a:ext cx="210151" cy="185856"/>
              </a:xfrm>
              <a:custGeom>
                <a:avLst/>
                <a:gdLst>
                  <a:gd name="T0" fmla="*/ 191788 w 824"/>
                  <a:gd name="T1" fmla="*/ 0 h 729"/>
                  <a:gd name="T2" fmla="*/ 18108 w 824"/>
                  <a:gd name="T3" fmla="*/ 0 h 729"/>
                  <a:gd name="T4" fmla="*/ 0 w 824"/>
                  <a:gd name="T5" fmla="*/ 18356 h 729"/>
                  <a:gd name="T6" fmla="*/ 0 w 824"/>
                  <a:gd name="T7" fmla="*/ 185856 h 729"/>
                  <a:gd name="T8" fmla="*/ 191788 w 824"/>
                  <a:gd name="T9" fmla="*/ 185856 h 729"/>
                  <a:gd name="T10" fmla="*/ 191788 w 824"/>
                  <a:gd name="T11" fmla="*/ 18356 h 729"/>
                  <a:gd name="T12" fmla="*/ 210151 w 824"/>
                  <a:gd name="T13" fmla="*/ 18356 h 729"/>
                  <a:gd name="T14" fmla="*/ 191788 w 824"/>
                  <a:gd name="T15" fmla="*/ 0 h 72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24" h="729">
                    <a:moveTo>
                      <a:pt x="752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729"/>
                      <a:pt x="0" y="729"/>
                      <a:pt x="0" y="729"/>
                    </a:cubicBezTo>
                    <a:cubicBezTo>
                      <a:pt x="752" y="729"/>
                      <a:pt x="752" y="729"/>
                      <a:pt x="752" y="729"/>
                    </a:cubicBezTo>
                    <a:cubicBezTo>
                      <a:pt x="752" y="72"/>
                      <a:pt x="752" y="72"/>
                      <a:pt x="752" y="72"/>
                    </a:cubicBezTo>
                    <a:cubicBezTo>
                      <a:pt x="824" y="72"/>
                      <a:pt x="824" y="72"/>
                      <a:pt x="824" y="72"/>
                    </a:cubicBezTo>
                    <a:cubicBezTo>
                      <a:pt x="824" y="32"/>
                      <a:pt x="792" y="0"/>
                      <a:pt x="752" y="0"/>
                    </a:cubicBez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79" name="Freeform 339"/>
              <p:cNvSpPr/>
              <p:nvPr/>
            </p:nvSpPr>
            <p:spPr bwMode="auto">
              <a:xfrm>
                <a:off x="-1004006" y="6073294"/>
                <a:ext cx="191930" cy="185856"/>
              </a:xfrm>
              <a:custGeom>
                <a:avLst/>
                <a:gdLst>
                  <a:gd name="T0" fmla="*/ 36497 w 752"/>
                  <a:gd name="T1" fmla="*/ 18356 h 729"/>
                  <a:gd name="T2" fmla="*/ 18121 w 752"/>
                  <a:gd name="T3" fmla="*/ 0 h 729"/>
                  <a:gd name="T4" fmla="*/ 0 w 752"/>
                  <a:gd name="T5" fmla="*/ 18356 h 729"/>
                  <a:gd name="T6" fmla="*/ 0 w 752"/>
                  <a:gd name="T7" fmla="*/ 185856 h 729"/>
                  <a:gd name="T8" fmla="*/ 191930 w 752"/>
                  <a:gd name="T9" fmla="*/ 185856 h 729"/>
                  <a:gd name="T10" fmla="*/ 191930 w 752"/>
                  <a:gd name="T11" fmla="*/ 18356 h 729"/>
                  <a:gd name="T12" fmla="*/ 173809 w 752"/>
                  <a:gd name="T13" fmla="*/ 18356 h 729"/>
                  <a:gd name="T14" fmla="*/ 36497 w 752"/>
                  <a:gd name="T15" fmla="*/ 18356 h 72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52" h="729">
                    <a:moveTo>
                      <a:pt x="143" y="72"/>
                    </a:moveTo>
                    <a:cubicBezTo>
                      <a:pt x="143" y="32"/>
                      <a:pt x="111" y="0"/>
                      <a:pt x="71" y="0"/>
                    </a:cubicBezTo>
                    <a:cubicBezTo>
                      <a:pt x="32" y="0"/>
                      <a:pt x="0" y="32"/>
                      <a:pt x="0" y="72"/>
                    </a:cubicBezTo>
                    <a:cubicBezTo>
                      <a:pt x="0" y="729"/>
                      <a:pt x="0" y="729"/>
                      <a:pt x="0" y="729"/>
                    </a:cubicBezTo>
                    <a:cubicBezTo>
                      <a:pt x="752" y="729"/>
                      <a:pt x="752" y="729"/>
                      <a:pt x="752" y="729"/>
                    </a:cubicBezTo>
                    <a:cubicBezTo>
                      <a:pt x="752" y="72"/>
                      <a:pt x="752" y="72"/>
                      <a:pt x="752" y="72"/>
                    </a:cubicBezTo>
                    <a:cubicBezTo>
                      <a:pt x="681" y="72"/>
                      <a:pt x="681" y="72"/>
                      <a:pt x="681" y="72"/>
                    </a:cubicBezTo>
                    <a:lnTo>
                      <a:pt x="143" y="72"/>
                    </a:lnTo>
                    <a:close/>
                  </a:path>
                </a:pathLst>
              </a:custGeom>
              <a:solidFill>
                <a:srgbClr val="F6F8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0" name="Freeform 340"/>
              <p:cNvSpPr/>
              <p:nvPr/>
            </p:nvSpPr>
            <p:spPr bwMode="auto">
              <a:xfrm>
                <a:off x="-986190" y="6073294"/>
                <a:ext cx="192335" cy="18221"/>
              </a:xfrm>
              <a:custGeom>
                <a:avLst/>
                <a:gdLst>
                  <a:gd name="T0" fmla="*/ 173944 w 753"/>
                  <a:gd name="T1" fmla="*/ 0 h 72"/>
                  <a:gd name="T2" fmla="*/ 0 w 753"/>
                  <a:gd name="T3" fmla="*/ 0 h 72"/>
                  <a:gd name="T4" fmla="*/ 18391 w 753"/>
                  <a:gd name="T5" fmla="*/ 18221 h 72"/>
                  <a:gd name="T6" fmla="*/ 155809 w 753"/>
                  <a:gd name="T7" fmla="*/ 18221 h 72"/>
                  <a:gd name="T8" fmla="*/ 173944 w 753"/>
                  <a:gd name="T9" fmla="*/ 18221 h 72"/>
                  <a:gd name="T10" fmla="*/ 192335 w 753"/>
                  <a:gd name="T11" fmla="*/ 18221 h 72"/>
                  <a:gd name="T12" fmla="*/ 173944 w 753"/>
                  <a:gd name="T13" fmla="*/ 0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53" h="72">
                    <a:moveTo>
                      <a:pt x="68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0" y="0"/>
                      <a:pt x="72" y="32"/>
                      <a:pt x="72" y="72"/>
                    </a:cubicBezTo>
                    <a:cubicBezTo>
                      <a:pt x="610" y="72"/>
                      <a:pt x="610" y="72"/>
                      <a:pt x="610" y="72"/>
                    </a:cubicBezTo>
                    <a:cubicBezTo>
                      <a:pt x="681" y="72"/>
                      <a:pt x="681" y="72"/>
                      <a:pt x="681" y="72"/>
                    </a:cubicBezTo>
                    <a:cubicBezTo>
                      <a:pt x="753" y="72"/>
                      <a:pt x="753" y="72"/>
                      <a:pt x="753" y="72"/>
                    </a:cubicBezTo>
                    <a:cubicBezTo>
                      <a:pt x="753" y="32"/>
                      <a:pt x="721" y="0"/>
                      <a:pt x="681" y="0"/>
                    </a:cubicBez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1" name="Freeform 341"/>
              <p:cNvSpPr/>
              <p:nvPr/>
            </p:nvSpPr>
            <p:spPr bwMode="auto">
              <a:xfrm>
                <a:off x="-1022632" y="6225542"/>
                <a:ext cx="228777" cy="67216"/>
              </a:xfrm>
              <a:custGeom>
                <a:avLst/>
                <a:gdLst>
                  <a:gd name="T0" fmla="*/ 0 w 565"/>
                  <a:gd name="T1" fmla="*/ 67216 h 166"/>
                  <a:gd name="T2" fmla="*/ 228777 w 565"/>
                  <a:gd name="T3" fmla="*/ 67216 h 166"/>
                  <a:gd name="T4" fmla="*/ 114591 w 565"/>
                  <a:gd name="T5" fmla="*/ 0 h 166"/>
                  <a:gd name="T6" fmla="*/ 0 w 565"/>
                  <a:gd name="T7" fmla="*/ 67216 h 16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65" h="166">
                    <a:moveTo>
                      <a:pt x="0" y="166"/>
                    </a:moveTo>
                    <a:lnTo>
                      <a:pt x="565" y="166"/>
                    </a:lnTo>
                    <a:lnTo>
                      <a:pt x="283" y="0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EA9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2" name="Freeform 342"/>
              <p:cNvSpPr/>
              <p:nvPr/>
            </p:nvSpPr>
            <p:spPr bwMode="auto">
              <a:xfrm>
                <a:off x="-1022632" y="6158326"/>
                <a:ext cx="114591" cy="134432"/>
              </a:xfrm>
              <a:custGeom>
                <a:avLst/>
                <a:gdLst>
                  <a:gd name="T0" fmla="*/ 0 w 283"/>
                  <a:gd name="T1" fmla="*/ 0 h 332"/>
                  <a:gd name="T2" fmla="*/ 0 w 283"/>
                  <a:gd name="T3" fmla="*/ 134432 h 332"/>
                  <a:gd name="T4" fmla="*/ 114591 w 283"/>
                  <a:gd name="T5" fmla="*/ 67216 h 332"/>
                  <a:gd name="T6" fmla="*/ 0 w 283"/>
                  <a:gd name="T7" fmla="*/ 0 h 33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83" h="332">
                    <a:moveTo>
                      <a:pt x="0" y="0"/>
                    </a:moveTo>
                    <a:lnTo>
                      <a:pt x="0" y="332"/>
                    </a:lnTo>
                    <a:lnTo>
                      <a:pt x="283" y="1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BB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3" name="Freeform 343"/>
              <p:cNvSpPr/>
              <p:nvPr/>
            </p:nvSpPr>
            <p:spPr bwMode="auto">
              <a:xfrm>
                <a:off x="-908041" y="6158326"/>
                <a:ext cx="114186" cy="134432"/>
              </a:xfrm>
              <a:custGeom>
                <a:avLst/>
                <a:gdLst>
                  <a:gd name="T0" fmla="*/ 0 w 282"/>
                  <a:gd name="T1" fmla="*/ 67216 h 332"/>
                  <a:gd name="T2" fmla="*/ 114186 w 282"/>
                  <a:gd name="T3" fmla="*/ 134432 h 332"/>
                  <a:gd name="T4" fmla="*/ 114186 w 282"/>
                  <a:gd name="T5" fmla="*/ 0 h 332"/>
                  <a:gd name="T6" fmla="*/ 0 w 282"/>
                  <a:gd name="T7" fmla="*/ 67216 h 33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82" h="332">
                    <a:moveTo>
                      <a:pt x="0" y="166"/>
                    </a:moveTo>
                    <a:lnTo>
                      <a:pt x="282" y="332"/>
                    </a:lnTo>
                    <a:lnTo>
                      <a:pt x="282" y="0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F2BB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84" name="Rectangle 344"/>
              <p:cNvSpPr>
                <a:spLocks noChangeArrowheads="1"/>
              </p:cNvSpPr>
              <p:nvPr/>
            </p:nvSpPr>
            <p:spPr bwMode="auto">
              <a:xfrm>
                <a:off x="-954201" y="6146179"/>
                <a:ext cx="97989" cy="8098"/>
              </a:xfrm>
              <a:prstGeom prst="rect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85" name="Rectangle 345"/>
              <p:cNvSpPr>
                <a:spLocks noChangeArrowheads="1"/>
              </p:cNvSpPr>
              <p:nvPr/>
            </p:nvSpPr>
            <p:spPr bwMode="auto">
              <a:xfrm>
                <a:off x="-954201" y="6162375"/>
                <a:ext cx="65596" cy="8098"/>
              </a:xfrm>
              <a:prstGeom prst="rect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86" name="Rectangle 346"/>
              <p:cNvSpPr>
                <a:spLocks noChangeArrowheads="1"/>
              </p:cNvSpPr>
              <p:nvPr/>
            </p:nvSpPr>
            <p:spPr bwMode="auto">
              <a:xfrm>
                <a:off x="-954201" y="6129982"/>
                <a:ext cx="97989" cy="8098"/>
              </a:xfrm>
              <a:prstGeom prst="rect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87" name="Rectangle 347"/>
              <p:cNvSpPr>
                <a:spLocks noChangeArrowheads="1"/>
              </p:cNvSpPr>
              <p:nvPr/>
            </p:nvSpPr>
            <p:spPr bwMode="auto">
              <a:xfrm>
                <a:off x="-799119" y="6078558"/>
                <a:ext cx="405" cy="405"/>
              </a:xfrm>
              <a:prstGeom prst="rect">
                <a:avLst/>
              </a:pr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88" name="Freeform 348"/>
              <p:cNvSpPr/>
              <p:nvPr/>
            </p:nvSpPr>
            <p:spPr bwMode="auto">
              <a:xfrm>
                <a:off x="-1022632" y="6078558"/>
                <a:ext cx="326766" cy="316643"/>
              </a:xfrm>
              <a:custGeom>
                <a:avLst/>
                <a:gdLst>
                  <a:gd name="T0" fmla="*/ 326766 w 1280"/>
                  <a:gd name="T1" fmla="*/ 104357 h 1241"/>
                  <a:gd name="T2" fmla="*/ 326766 w 1280"/>
                  <a:gd name="T3" fmla="*/ 103336 h 1241"/>
                  <a:gd name="T4" fmla="*/ 223375 w 1280"/>
                  <a:gd name="T5" fmla="*/ 0 h 1241"/>
                  <a:gd name="T6" fmla="*/ 228736 w 1280"/>
                  <a:gd name="T7" fmla="*/ 13013 h 1241"/>
                  <a:gd name="T8" fmla="*/ 210356 w 1280"/>
                  <a:gd name="T9" fmla="*/ 13013 h 1241"/>
                  <a:gd name="T10" fmla="*/ 210356 w 1280"/>
                  <a:gd name="T11" fmla="*/ 69146 h 1241"/>
                  <a:gd name="T12" fmla="*/ 228736 w 1280"/>
                  <a:gd name="T13" fmla="*/ 79862 h 1241"/>
                  <a:gd name="T14" fmla="*/ 228736 w 1280"/>
                  <a:gd name="T15" fmla="*/ 214072 h 1241"/>
                  <a:gd name="T16" fmla="*/ 0 w 1280"/>
                  <a:gd name="T17" fmla="*/ 214072 h 1241"/>
                  <a:gd name="T18" fmla="*/ 102370 w 1280"/>
                  <a:gd name="T19" fmla="*/ 316388 h 1241"/>
                  <a:gd name="T20" fmla="*/ 114368 w 1280"/>
                  <a:gd name="T21" fmla="*/ 316643 h 1241"/>
                  <a:gd name="T22" fmla="*/ 326766 w 1280"/>
                  <a:gd name="T23" fmla="*/ 104357 h 124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280" h="1241">
                    <a:moveTo>
                      <a:pt x="1280" y="409"/>
                    </a:moveTo>
                    <a:cubicBezTo>
                      <a:pt x="1280" y="408"/>
                      <a:pt x="1280" y="406"/>
                      <a:pt x="1280" y="405"/>
                    </a:cubicBezTo>
                    <a:cubicBezTo>
                      <a:pt x="875" y="0"/>
                      <a:pt x="875" y="0"/>
                      <a:pt x="875" y="0"/>
                    </a:cubicBezTo>
                    <a:cubicBezTo>
                      <a:pt x="888" y="13"/>
                      <a:pt x="896" y="31"/>
                      <a:pt x="896" y="51"/>
                    </a:cubicBezTo>
                    <a:cubicBezTo>
                      <a:pt x="824" y="51"/>
                      <a:pt x="824" y="51"/>
                      <a:pt x="824" y="51"/>
                    </a:cubicBezTo>
                    <a:cubicBezTo>
                      <a:pt x="824" y="271"/>
                      <a:pt x="824" y="271"/>
                      <a:pt x="824" y="271"/>
                    </a:cubicBezTo>
                    <a:cubicBezTo>
                      <a:pt x="896" y="313"/>
                      <a:pt x="896" y="313"/>
                      <a:pt x="896" y="313"/>
                    </a:cubicBezTo>
                    <a:cubicBezTo>
                      <a:pt x="896" y="839"/>
                      <a:pt x="896" y="839"/>
                      <a:pt x="896" y="839"/>
                    </a:cubicBezTo>
                    <a:cubicBezTo>
                      <a:pt x="0" y="839"/>
                      <a:pt x="0" y="839"/>
                      <a:pt x="0" y="839"/>
                    </a:cubicBezTo>
                    <a:cubicBezTo>
                      <a:pt x="401" y="1240"/>
                      <a:pt x="401" y="1240"/>
                      <a:pt x="401" y="1240"/>
                    </a:cubicBezTo>
                    <a:cubicBezTo>
                      <a:pt x="416" y="1241"/>
                      <a:pt x="432" y="1241"/>
                      <a:pt x="448" y="1241"/>
                    </a:cubicBezTo>
                    <a:cubicBezTo>
                      <a:pt x="908" y="1241"/>
                      <a:pt x="1280" y="868"/>
                      <a:pt x="1280" y="409"/>
                    </a:cubicBez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89" name="组合 589"/>
            <p:cNvGrpSpPr/>
            <p:nvPr/>
          </p:nvGrpSpPr>
          <p:grpSpPr bwMode="auto">
            <a:xfrm>
              <a:off x="8147505" y="5037008"/>
              <a:ext cx="424756" cy="424756"/>
              <a:chOff x="-663068" y="5970445"/>
              <a:chExt cx="424756" cy="424756"/>
            </a:xfrm>
          </p:grpSpPr>
          <p:sp>
            <p:nvSpPr>
              <p:cNvPr id="18557" name="Freeform 349"/>
              <p:cNvSpPr/>
              <p:nvPr/>
            </p:nvSpPr>
            <p:spPr bwMode="auto">
              <a:xfrm>
                <a:off x="-561029" y="6117430"/>
                <a:ext cx="228777" cy="130788"/>
              </a:xfrm>
              <a:custGeom>
                <a:avLst/>
                <a:gdLst>
                  <a:gd name="T0" fmla="*/ 192520 w 896"/>
                  <a:gd name="T1" fmla="*/ 34485 h 512"/>
                  <a:gd name="T2" fmla="*/ 179498 w 896"/>
                  <a:gd name="T3" fmla="*/ 20691 h 512"/>
                  <a:gd name="T4" fmla="*/ 155242 w 896"/>
                  <a:gd name="T5" fmla="*/ 0 h 512"/>
                  <a:gd name="T6" fmla="*/ 132262 w 896"/>
                  <a:gd name="T7" fmla="*/ 16349 h 512"/>
                  <a:gd name="T8" fmla="*/ 125878 w 896"/>
                  <a:gd name="T9" fmla="*/ 16349 h 512"/>
                  <a:gd name="T10" fmla="*/ 114389 w 896"/>
                  <a:gd name="T11" fmla="*/ 27844 h 512"/>
                  <a:gd name="T12" fmla="*/ 102899 w 896"/>
                  <a:gd name="T13" fmla="*/ 16349 h 512"/>
                  <a:gd name="T14" fmla="*/ 96771 w 896"/>
                  <a:gd name="T15" fmla="*/ 16349 h 512"/>
                  <a:gd name="T16" fmla="*/ 73535 w 896"/>
                  <a:gd name="T17" fmla="*/ 0 h 512"/>
                  <a:gd name="T18" fmla="*/ 49279 w 896"/>
                  <a:gd name="T19" fmla="*/ 20691 h 512"/>
                  <a:gd name="T20" fmla="*/ 36257 w 896"/>
                  <a:gd name="T21" fmla="*/ 34485 h 512"/>
                  <a:gd name="T22" fmla="*/ 0 w 896"/>
                  <a:gd name="T23" fmla="*/ 81743 h 512"/>
                  <a:gd name="T24" fmla="*/ 49024 w 896"/>
                  <a:gd name="T25" fmla="*/ 130788 h 512"/>
                  <a:gd name="T26" fmla="*/ 95239 w 896"/>
                  <a:gd name="T27" fmla="*/ 98091 h 512"/>
                  <a:gd name="T28" fmla="*/ 133538 w 896"/>
                  <a:gd name="T29" fmla="*/ 98091 h 512"/>
                  <a:gd name="T30" fmla="*/ 179753 w 896"/>
                  <a:gd name="T31" fmla="*/ 130788 h 512"/>
                  <a:gd name="T32" fmla="*/ 228777 w 896"/>
                  <a:gd name="T33" fmla="*/ 81743 h 512"/>
                  <a:gd name="T34" fmla="*/ 192520 w 896"/>
                  <a:gd name="T35" fmla="*/ 34485 h 51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896" h="512">
                    <a:moveTo>
                      <a:pt x="754" y="135"/>
                    </a:moveTo>
                    <a:cubicBezTo>
                      <a:pt x="743" y="112"/>
                      <a:pt x="725" y="93"/>
                      <a:pt x="703" y="81"/>
                    </a:cubicBezTo>
                    <a:cubicBezTo>
                      <a:pt x="695" y="35"/>
                      <a:pt x="656" y="0"/>
                      <a:pt x="608" y="0"/>
                    </a:cubicBezTo>
                    <a:cubicBezTo>
                      <a:pt x="566" y="0"/>
                      <a:pt x="531" y="27"/>
                      <a:pt x="518" y="64"/>
                    </a:cubicBezTo>
                    <a:cubicBezTo>
                      <a:pt x="493" y="64"/>
                      <a:pt x="493" y="64"/>
                      <a:pt x="493" y="64"/>
                    </a:cubicBezTo>
                    <a:cubicBezTo>
                      <a:pt x="493" y="89"/>
                      <a:pt x="473" y="109"/>
                      <a:pt x="448" y="109"/>
                    </a:cubicBezTo>
                    <a:cubicBezTo>
                      <a:pt x="423" y="109"/>
                      <a:pt x="403" y="89"/>
                      <a:pt x="403" y="64"/>
                    </a:cubicBezTo>
                    <a:cubicBezTo>
                      <a:pt x="379" y="64"/>
                      <a:pt x="379" y="64"/>
                      <a:pt x="379" y="64"/>
                    </a:cubicBezTo>
                    <a:cubicBezTo>
                      <a:pt x="365" y="27"/>
                      <a:pt x="330" y="0"/>
                      <a:pt x="288" y="0"/>
                    </a:cubicBezTo>
                    <a:cubicBezTo>
                      <a:pt x="240" y="0"/>
                      <a:pt x="201" y="35"/>
                      <a:pt x="193" y="81"/>
                    </a:cubicBezTo>
                    <a:cubicBezTo>
                      <a:pt x="171" y="93"/>
                      <a:pt x="153" y="112"/>
                      <a:pt x="142" y="135"/>
                    </a:cubicBezTo>
                    <a:cubicBezTo>
                      <a:pt x="60" y="157"/>
                      <a:pt x="0" y="231"/>
                      <a:pt x="0" y="320"/>
                    </a:cubicBezTo>
                    <a:cubicBezTo>
                      <a:pt x="0" y="426"/>
                      <a:pt x="86" y="512"/>
                      <a:pt x="192" y="512"/>
                    </a:cubicBezTo>
                    <a:cubicBezTo>
                      <a:pt x="276" y="512"/>
                      <a:pt x="347" y="459"/>
                      <a:pt x="373" y="384"/>
                    </a:cubicBezTo>
                    <a:cubicBezTo>
                      <a:pt x="523" y="384"/>
                      <a:pt x="523" y="384"/>
                      <a:pt x="523" y="384"/>
                    </a:cubicBezTo>
                    <a:cubicBezTo>
                      <a:pt x="549" y="459"/>
                      <a:pt x="620" y="512"/>
                      <a:pt x="704" y="512"/>
                    </a:cubicBezTo>
                    <a:cubicBezTo>
                      <a:pt x="810" y="512"/>
                      <a:pt x="896" y="426"/>
                      <a:pt x="896" y="320"/>
                    </a:cubicBezTo>
                    <a:cubicBezTo>
                      <a:pt x="896" y="231"/>
                      <a:pt x="836" y="157"/>
                      <a:pt x="754" y="135"/>
                    </a:cubicBezTo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58" name="Oval 350"/>
              <p:cNvSpPr>
                <a:spLocks noChangeArrowheads="1"/>
              </p:cNvSpPr>
              <p:nvPr/>
            </p:nvSpPr>
            <p:spPr bwMode="auto">
              <a:xfrm>
                <a:off x="-663068" y="5970445"/>
                <a:ext cx="424756" cy="424756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59" name="Freeform 351"/>
              <p:cNvSpPr/>
              <p:nvPr/>
            </p:nvSpPr>
            <p:spPr bwMode="auto">
              <a:xfrm>
                <a:off x="-428622" y="6117430"/>
                <a:ext cx="46970" cy="20651"/>
              </a:xfrm>
              <a:custGeom>
                <a:avLst/>
                <a:gdLst>
                  <a:gd name="T0" fmla="*/ 46970 w 185"/>
                  <a:gd name="T1" fmla="*/ 20651 h 81"/>
                  <a:gd name="T2" fmla="*/ 22850 w 185"/>
                  <a:gd name="T3" fmla="*/ 0 h 81"/>
                  <a:gd name="T4" fmla="*/ 0 w 185"/>
                  <a:gd name="T5" fmla="*/ 16317 h 81"/>
                  <a:gd name="T6" fmla="*/ 30975 w 185"/>
                  <a:gd name="T7" fmla="*/ 16317 h 81"/>
                  <a:gd name="T8" fmla="*/ 46970 w 185"/>
                  <a:gd name="T9" fmla="*/ 20651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5" h="81">
                    <a:moveTo>
                      <a:pt x="185" y="81"/>
                    </a:moveTo>
                    <a:cubicBezTo>
                      <a:pt x="177" y="35"/>
                      <a:pt x="138" y="0"/>
                      <a:pt x="90" y="0"/>
                    </a:cubicBezTo>
                    <a:cubicBezTo>
                      <a:pt x="48" y="0"/>
                      <a:pt x="13" y="27"/>
                      <a:pt x="0" y="64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45" y="64"/>
                      <a:pt x="166" y="70"/>
                      <a:pt x="185" y="81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0" name="Freeform 352"/>
              <p:cNvSpPr/>
              <p:nvPr/>
            </p:nvSpPr>
            <p:spPr bwMode="auto">
              <a:xfrm>
                <a:off x="-511630" y="6117430"/>
                <a:ext cx="47375" cy="20651"/>
              </a:xfrm>
              <a:custGeom>
                <a:avLst/>
                <a:gdLst>
                  <a:gd name="T0" fmla="*/ 47375 w 186"/>
                  <a:gd name="T1" fmla="*/ 16317 h 81"/>
                  <a:gd name="T2" fmla="*/ 24197 w 186"/>
                  <a:gd name="T3" fmla="*/ 0 h 81"/>
                  <a:gd name="T4" fmla="*/ 0 w 186"/>
                  <a:gd name="T5" fmla="*/ 20651 h 81"/>
                  <a:gd name="T6" fmla="*/ 16046 w 186"/>
                  <a:gd name="T7" fmla="*/ 16317 h 81"/>
                  <a:gd name="T8" fmla="*/ 47375 w 186"/>
                  <a:gd name="T9" fmla="*/ 16317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6" h="81">
                    <a:moveTo>
                      <a:pt x="186" y="64"/>
                    </a:moveTo>
                    <a:cubicBezTo>
                      <a:pt x="172" y="27"/>
                      <a:pt x="137" y="0"/>
                      <a:pt x="95" y="0"/>
                    </a:cubicBezTo>
                    <a:cubicBezTo>
                      <a:pt x="47" y="0"/>
                      <a:pt x="8" y="35"/>
                      <a:pt x="0" y="81"/>
                    </a:cubicBezTo>
                    <a:cubicBezTo>
                      <a:pt x="19" y="70"/>
                      <a:pt x="40" y="64"/>
                      <a:pt x="63" y="64"/>
                    </a:cubicBezTo>
                    <a:lnTo>
                      <a:pt x="186" y="64"/>
                    </a:ln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1" name="Freeform 353"/>
              <p:cNvSpPr/>
              <p:nvPr/>
            </p:nvSpPr>
            <p:spPr bwMode="auto">
              <a:xfrm>
                <a:off x="-524587" y="6134031"/>
                <a:ext cx="155892" cy="48995"/>
              </a:xfrm>
              <a:custGeom>
                <a:avLst/>
                <a:gdLst>
                  <a:gd name="T0" fmla="*/ 58842 w 612"/>
                  <a:gd name="T1" fmla="*/ 48995 h 192"/>
                  <a:gd name="T2" fmla="*/ 97050 w 612"/>
                  <a:gd name="T3" fmla="*/ 48995 h 192"/>
                  <a:gd name="T4" fmla="*/ 143156 w 612"/>
                  <a:gd name="T5" fmla="*/ 16332 h 192"/>
                  <a:gd name="T6" fmla="*/ 155892 w 612"/>
                  <a:gd name="T7" fmla="*/ 18118 h 192"/>
                  <a:gd name="T8" fmla="*/ 142901 w 612"/>
                  <a:gd name="T9" fmla="*/ 4338 h 192"/>
                  <a:gd name="T10" fmla="*/ 126853 w 612"/>
                  <a:gd name="T11" fmla="*/ 0 h 192"/>
                  <a:gd name="T12" fmla="*/ 95777 w 612"/>
                  <a:gd name="T13" fmla="*/ 0 h 192"/>
                  <a:gd name="T14" fmla="*/ 89409 w 612"/>
                  <a:gd name="T15" fmla="*/ 0 h 192"/>
                  <a:gd name="T16" fmla="*/ 77946 w 612"/>
                  <a:gd name="T17" fmla="*/ 11483 h 192"/>
                  <a:gd name="T18" fmla="*/ 66483 w 612"/>
                  <a:gd name="T19" fmla="*/ 0 h 192"/>
                  <a:gd name="T20" fmla="*/ 60370 w 612"/>
                  <a:gd name="T21" fmla="*/ 0 h 192"/>
                  <a:gd name="T22" fmla="*/ 29039 w 612"/>
                  <a:gd name="T23" fmla="*/ 0 h 192"/>
                  <a:gd name="T24" fmla="*/ 12991 w 612"/>
                  <a:gd name="T25" fmla="*/ 4338 h 192"/>
                  <a:gd name="T26" fmla="*/ 0 w 612"/>
                  <a:gd name="T27" fmla="*/ 18118 h 192"/>
                  <a:gd name="T28" fmla="*/ 12736 w 612"/>
                  <a:gd name="T29" fmla="*/ 16332 h 192"/>
                  <a:gd name="T30" fmla="*/ 58842 w 612"/>
                  <a:gd name="T31" fmla="*/ 48995 h 1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12" h="192">
                    <a:moveTo>
                      <a:pt x="231" y="192"/>
                    </a:moveTo>
                    <a:cubicBezTo>
                      <a:pt x="381" y="192"/>
                      <a:pt x="381" y="192"/>
                      <a:pt x="381" y="192"/>
                    </a:cubicBezTo>
                    <a:cubicBezTo>
                      <a:pt x="407" y="117"/>
                      <a:pt x="478" y="64"/>
                      <a:pt x="562" y="64"/>
                    </a:cubicBezTo>
                    <a:cubicBezTo>
                      <a:pt x="580" y="64"/>
                      <a:pt x="596" y="66"/>
                      <a:pt x="612" y="71"/>
                    </a:cubicBezTo>
                    <a:cubicBezTo>
                      <a:pt x="601" y="48"/>
                      <a:pt x="583" y="29"/>
                      <a:pt x="561" y="17"/>
                    </a:cubicBezTo>
                    <a:cubicBezTo>
                      <a:pt x="542" y="6"/>
                      <a:pt x="521" y="0"/>
                      <a:pt x="498" y="0"/>
                    </a:cubicBezTo>
                    <a:cubicBezTo>
                      <a:pt x="376" y="0"/>
                      <a:pt x="376" y="0"/>
                      <a:pt x="376" y="0"/>
                    </a:cubicBezTo>
                    <a:cubicBezTo>
                      <a:pt x="351" y="0"/>
                      <a:pt x="351" y="0"/>
                      <a:pt x="351" y="0"/>
                    </a:cubicBezTo>
                    <a:cubicBezTo>
                      <a:pt x="351" y="25"/>
                      <a:pt x="331" y="45"/>
                      <a:pt x="306" y="45"/>
                    </a:cubicBezTo>
                    <a:cubicBezTo>
                      <a:pt x="281" y="45"/>
                      <a:pt x="261" y="25"/>
                      <a:pt x="261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91" y="0"/>
                      <a:pt x="70" y="6"/>
                      <a:pt x="51" y="17"/>
                    </a:cubicBezTo>
                    <a:cubicBezTo>
                      <a:pt x="29" y="29"/>
                      <a:pt x="11" y="48"/>
                      <a:pt x="0" y="71"/>
                    </a:cubicBezTo>
                    <a:cubicBezTo>
                      <a:pt x="16" y="66"/>
                      <a:pt x="33" y="64"/>
                      <a:pt x="50" y="64"/>
                    </a:cubicBezTo>
                    <a:cubicBezTo>
                      <a:pt x="134" y="64"/>
                      <a:pt x="205" y="117"/>
                      <a:pt x="231" y="192"/>
                    </a:cubicBezTo>
                    <a:close/>
                  </a:path>
                </a:pathLst>
              </a:cu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2" name="Freeform 354"/>
              <p:cNvSpPr/>
              <p:nvPr/>
            </p:nvSpPr>
            <p:spPr bwMode="auto">
              <a:xfrm>
                <a:off x="-465874" y="6183026"/>
                <a:ext cx="38467" cy="32393"/>
              </a:xfrm>
              <a:custGeom>
                <a:avLst/>
                <a:gdLst>
                  <a:gd name="T0" fmla="*/ 38467 w 150"/>
                  <a:gd name="T1" fmla="*/ 0 h 128"/>
                  <a:gd name="T2" fmla="*/ 0 w 150"/>
                  <a:gd name="T3" fmla="*/ 0 h 128"/>
                  <a:gd name="T4" fmla="*/ 2821 w 150"/>
                  <a:gd name="T5" fmla="*/ 16197 h 128"/>
                  <a:gd name="T6" fmla="*/ 0 w 150"/>
                  <a:gd name="T7" fmla="*/ 32393 h 128"/>
                  <a:gd name="T8" fmla="*/ 38467 w 150"/>
                  <a:gd name="T9" fmla="*/ 32393 h 128"/>
                  <a:gd name="T10" fmla="*/ 35646 w 150"/>
                  <a:gd name="T11" fmla="*/ 16197 h 128"/>
                  <a:gd name="T12" fmla="*/ 38467 w 150"/>
                  <a:gd name="T13" fmla="*/ 0 h 1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0" h="128">
                    <a:moveTo>
                      <a:pt x="15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20"/>
                      <a:pt x="11" y="42"/>
                      <a:pt x="11" y="64"/>
                    </a:cubicBezTo>
                    <a:cubicBezTo>
                      <a:pt x="11" y="86"/>
                      <a:pt x="7" y="108"/>
                      <a:pt x="0" y="128"/>
                    </a:cubicBezTo>
                    <a:cubicBezTo>
                      <a:pt x="150" y="128"/>
                      <a:pt x="150" y="128"/>
                      <a:pt x="150" y="128"/>
                    </a:cubicBezTo>
                    <a:cubicBezTo>
                      <a:pt x="143" y="108"/>
                      <a:pt x="139" y="86"/>
                      <a:pt x="139" y="64"/>
                    </a:cubicBezTo>
                    <a:cubicBezTo>
                      <a:pt x="139" y="42"/>
                      <a:pt x="143" y="20"/>
                      <a:pt x="150" y="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3" name="Freeform 355"/>
              <p:cNvSpPr>
                <a:spLocks noEditPoints="1"/>
              </p:cNvSpPr>
              <p:nvPr/>
            </p:nvSpPr>
            <p:spPr bwMode="auto">
              <a:xfrm>
                <a:off x="-552931" y="6158326"/>
                <a:ext cx="81793" cy="81793"/>
              </a:xfrm>
              <a:custGeom>
                <a:avLst/>
                <a:gdLst>
                  <a:gd name="T0" fmla="*/ 40897 w 320"/>
                  <a:gd name="T1" fmla="*/ 0 h 320"/>
                  <a:gd name="T2" fmla="*/ 0 w 320"/>
                  <a:gd name="T3" fmla="*/ 40897 h 320"/>
                  <a:gd name="T4" fmla="*/ 40897 w 320"/>
                  <a:gd name="T5" fmla="*/ 81793 h 320"/>
                  <a:gd name="T6" fmla="*/ 81793 w 320"/>
                  <a:gd name="T7" fmla="*/ 40897 h 320"/>
                  <a:gd name="T8" fmla="*/ 40897 w 320"/>
                  <a:gd name="T9" fmla="*/ 0 h 320"/>
                  <a:gd name="T10" fmla="*/ 40897 w 320"/>
                  <a:gd name="T11" fmla="*/ 73614 h 320"/>
                  <a:gd name="T12" fmla="*/ 8179 w 320"/>
                  <a:gd name="T13" fmla="*/ 40897 h 320"/>
                  <a:gd name="T14" fmla="*/ 40897 w 320"/>
                  <a:gd name="T15" fmla="*/ 8179 h 320"/>
                  <a:gd name="T16" fmla="*/ 73614 w 320"/>
                  <a:gd name="T17" fmla="*/ 40897 h 320"/>
                  <a:gd name="T18" fmla="*/ 40897 w 320"/>
                  <a:gd name="T19" fmla="*/ 73614 h 3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20" h="320">
                    <a:moveTo>
                      <a:pt x="160" y="0"/>
                    </a:moveTo>
                    <a:cubicBezTo>
                      <a:pt x="72" y="0"/>
                      <a:pt x="0" y="72"/>
                      <a:pt x="0" y="160"/>
                    </a:cubicBezTo>
                    <a:cubicBezTo>
                      <a:pt x="0" y="248"/>
                      <a:pt x="72" y="320"/>
                      <a:pt x="160" y="320"/>
                    </a:cubicBezTo>
                    <a:cubicBezTo>
                      <a:pt x="248" y="320"/>
                      <a:pt x="320" y="248"/>
                      <a:pt x="320" y="160"/>
                    </a:cubicBezTo>
                    <a:cubicBezTo>
                      <a:pt x="320" y="72"/>
                      <a:pt x="248" y="0"/>
                      <a:pt x="160" y="0"/>
                    </a:cubicBezTo>
                    <a:moveTo>
                      <a:pt x="160" y="288"/>
                    </a:moveTo>
                    <a:cubicBezTo>
                      <a:pt x="89" y="288"/>
                      <a:pt x="32" y="231"/>
                      <a:pt x="32" y="160"/>
                    </a:cubicBezTo>
                    <a:cubicBezTo>
                      <a:pt x="32" y="89"/>
                      <a:pt x="89" y="32"/>
                      <a:pt x="160" y="32"/>
                    </a:cubicBezTo>
                    <a:cubicBezTo>
                      <a:pt x="231" y="32"/>
                      <a:pt x="288" y="89"/>
                      <a:pt x="288" y="160"/>
                    </a:cubicBezTo>
                    <a:cubicBezTo>
                      <a:pt x="288" y="231"/>
                      <a:pt x="231" y="288"/>
                      <a:pt x="160" y="288"/>
                    </a:cubicBezTo>
                  </a:path>
                </a:pathLst>
              </a:cu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4" name="Freeform 356"/>
              <p:cNvSpPr>
                <a:spLocks noEditPoints="1"/>
              </p:cNvSpPr>
              <p:nvPr/>
            </p:nvSpPr>
            <p:spPr bwMode="auto">
              <a:xfrm>
                <a:off x="-422143" y="6158326"/>
                <a:ext cx="81793" cy="81793"/>
              </a:xfrm>
              <a:custGeom>
                <a:avLst/>
                <a:gdLst>
                  <a:gd name="T0" fmla="*/ 40897 w 320"/>
                  <a:gd name="T1" fmla="*/ 0 h 320"/>
                  <a:gd name="T2" fmla="*/ 0 w 320"/>
                  <a:gd name="T3" fmla="*/ 40897 h 320"/>
                  <a:gd name="T4" fmla="*/ 40897 w 320"/>
                  <a:gd name="T5" fmla="*/ 81793 h 320"/>
                  <a:gd name="T6" fmla="*/ 81793 w 320"/>
                  <a:gd name="T7" fmla="*/ 40897 h 320"/>
                  <a:gd name="T8" fmla="*/ 40897 w 320"/>
                  <a:gd name="T9" fmla="*/ 0 h 320"/>
                  <a:gd name="T10" fmla="*/ 40897 w 320"/>
                  <a:gd name="T11" fmla="*/ 73614 h 320"/>
                  <a:gd name="T12" fmla="*/ 8179 w 320"/>
                  <a:gd name="T13" fmla="*/ 40897 h 320"/>
                  <a:gd name="T14" fmla="*/ 40897 w 320"/>
                  <a:gd name="T15" fmla="*/ 8179 h 320"/>
                  <a:gd name="T16" fmla="*/ 73614 w 320"/>
                  <a:gd name="T17" fmla="*/ 40897 h 320"/>
                  <a:gd name="T18" fmla="*/ 40897 w 320"/>
                  <a:gd name="T19" fmla="*/ 73614 h 3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20" h="320">
                    <a:moveTo>
                      <a:pt x="160" y="0"/>
                    </a:moveTo>
                    <a:cubicBezTo>
                      <a:pt x="72" y="0"/>
                      <a:pt x="0" y="72"/>
                      <a:pt x="0" y="160"/>
                    </a:cubicBezTo>
                    <a:cubicBezTo>
                      <a:pt x="0" y="248"/>
                      <a:pt x="72" y="320"/>
                      <a:pt x="160" y="320"/>
                    </a:cubicBezTo>
                    <a:cubicBezTo>
                      <a:pt x="248" y="320"/>
                      <a:pt x="320" y="248"/>
                      <a:pt x="320" y="160"/>
                    </a:cubicBezTo>
                    <a:cubicBezTo>
                      <a:pt x="320" y="72"/>
                      <a:pt x="248" y="0"/>
                      <a:pt x="160" y="0"/>
                    </a:cubicBezTo>
                    <a:close/>
                    <a:moveTo>
                      <a:pt x="160" y="288"/>
                    </a:moveTo>
                    <a:cubicBezTo>
                      <a:pt x="89" y="288"/>
                      <a:pt x="32" y="231"/>
                      <a:pt x="32" y="160"/>
                    </a:cubicBezTo>
                    <a:cubicBezTo>
                      <a:pt x="32" y="89"/>
                      <a:pt x="89" y="32"/>
                      <a:pt x="160" y="32"/>
                    </a:cubicBezTo>
                    <a:cubicBezTo>
                      <a:pt x="231" y="32"/>
                      <a:pt x="288" y="89"/>
                      <a:pt x="288" y="160"/>
                    </a:cubicBezTo>
                    <a:cubicBezTo>
                      <a:pt x="288" y="231"/>
                      <a:pt x="231" y="288"/>
                      <a:pt x="160" y="288"/>
                    </a:cubicBezTo>
                    <a:close/>
                  </a:path>
                </a:pathLst>
              </a:cu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5" name="Oval 357"/>
              <p:cNvSpPr>
                <a:spLocks noChangeArrowheads="1"/>
              </p:cNvSpPr>
              <p:nvPr/>
            </p:nvSpPr>
            <p:spPr bwMode="auto">
              <a:xfrm>
                <a:off x="-414045" y="6166424"/>
                <a:ext cx="65596" cy="65596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66" name="Oval 358"/>
              <p:cNvSpPr>
                <a:spLocks noChangeArrowheads="1"/>
              </p:cNvSpPr>
              <p:nvPr/>
            </p:nvSpPr>
            <p:spPr bwMode="auto">
              <a:xfrm>
                <a:off x="-544833" y="6166424"/>
                <a:ext cx="65596" cy="65596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67" name="Freeform 359"/>
              <p:cNvSpPr>
                <a:spLocks noEditPoints="1"/>
              </p:cNvSpPr>
              <p:nvPr/>
            </p:nvSpPr>
            <p:spPr bwMode="auto">
              <a:xfrm>
                <a:off x="-561029" y="6150228"/>
                <a:ext cx="97989" cy="97989"/>
              </a:xfrm>
              <a:custGeom>
                <a:avLst/>
                <a:gdLst>
                  <a:gd name="T0" fmla="*/ 95182 w 384"/>
                  <a:gd name="T1" fmla="*/ 32663 h 384"/>
                  <a:gd name="T2" fmla="*/ 48995 w 384"/>
                  <a:gd name="T3" fmla="*/ 0 h 384"/>
                  <a:gd name="T4" fmla="*/ 36236 w 384"/>
                  <a:gd name="T5" fmla="*/ 1786 h 384"/>
                  <a:gd name="T6" fmla="*/ 0 w 384"/>
                  <a:gd name="T7" fmla="*/ 48995 h 384"/>
                  <a:gd name="T8" fmla="*/ 48995 w 384"/>
                  <a:gd name="T9" fmla="*/ 97989 h 384"/>
                  <a:gd name="T10" fmla="*/ 95182 w 384"/>
                  <a:gd name="T11" fmla="*/ 65326 h 384"/>
                  <a:gd name="T12" fmla="*/ 97989 w 384"/>
                  <a:gd name="T13" fmla="*/ 48995 h 384"/>
                  <a:gd name="T14" fmla="*/ 95182 w 384"/>
                  <a:gd name="T15" fmla="*/ 32663 h 384"/>
                  <a:gd name="T16" fmla="*/ 48995 w 384"/>
                  <a:gd name="T17" fmla="*/ 89823 h 384"/>
                  <a:gd name="T18" fmla="*/ 8166 w 384"/>
                  <a:gd name="T19" fmla="*/ 48995 h 384"/>
                  <a:gd name="T20" fmla="*/ 48995 w 384"/>
                  <a:gd name="T21" fmla="*/ 8166 h 384"/>
                  <a:gd name="T22" fmla="*/ 89823 w 384"/>
                  <a:gd name="T23" fmla="*/ 48995 h 384"/>
                  <a:gd name="T24" fmla="*/ 48995 w 384"/>
                  <a:gd name="T25" fmla="*/ 89823 h 38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84" h="384">
                    <a:moveTo>
                      <a:pt x="373" y="128"/>
                    </a:moveTo>
                    <a:cubicBezTo>
                      <a:pt x="347" y="53"/>
                      <a:pt x="276" y="0"/>
                      <a:pt x="192" y="0"/>
                    </a:cubicBezTo>
                    <a:cubicBezTo>
                      <a:pt x="175" y="0"/>
                      <a:pt x="158" y="2"/>
                      <a:pt x="142" y="7"/>
                    </a:cubicBezTo>
                    <a:cubicBezTo>
                      <a:pt x="60" y="29"/>
                      <a:pt x="0" y="103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76" y="384"/>
                      <a:pt x="347" y="331"/>
                      <a:pt x="373" y="256"/>
                    </a:cubicBezTo>
                    <a:cubicBezTo>
                      <a:pt x="380" y="236"/>
                      <a:pt x="384" y="214"/>
                      <a:pt x="384" y="192"/>
                    </a:cubicBezTo>
                    <a:cubicBezTo>
                      <a:pt x="384" y="170"/>
                      <a:pt x="380" y="148"/>
                      <a:pt x="373" y="128"/>
                    </a:cubicBezTo>
                    <a:moveTo>
                      <a:pt x="192" y="352"/>
                    </a:moveTo>
                    <a:cubicBezTo>
                      <a:pt x="104" y="352"/>
                      <a:pt x="32" y="280"/>
                      <a:pt x="32" y="192"/>
                    </a:cubicBezTo>
                    <a:cubicBezTo>
                      <a:pt x="32" y="104"/>
                      <a:pt x="104" y="32"/>
                      <a:pt x="192" y="32"/>
                    </a:cubicBezTo>
                    <a:cubicBezTo>
                      <a:pt x="280" y="32"/>
                      <a:pt x="352" y="104"/>
                      <a:pt x="352" y="192"/>
                    </a:cubicBezTo>
                    <a:cubicBezTo>
                      <a:pt x="352" y="280"/>
                      <a:pt x="280" y="352"/>
                      <a:pt x="192" y="352"/>
                    </a:cubicBezTo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8" name="Freeform 360"/>
              <p:cNvSpPr>
                <a:spLocks noEditPoints="1"/>
              </p:cNvSpPr>
              <p:nvPr/>
            </p:nvSpPr>
            <p:spPr bwMode="auto">
              <a:xfrm>
                <a:off x="-430242" y="6150228"/>
                <a:ext cx="97989" cy="97989"/>
              </a:xfrm>
              <a:custGeom>
                <a:avLst/>
                <a:gdLst>
                  <a:gd name="T0" fmla="*/ 61753 w 384"/>
                  <a:gd name="T1" fmla="*/ 1786 h 384"/>
                  <a:gd name="T2" fmla="*/ 48995 w 384"/>
                  <a:gd name="T3" fmla="*/ 0 h 384"/>
                  <a:gd name="T4" fmla="*/ 2807 w 384"/>
                  <a:gd name="T5" fmla="*/ 32663 h 384"/>
                  <a:gd name="T6" fmla="*/ 0 w 384"/>
                  <a:gd name="T7" fmla="*/ 48995 h 384"/>
                  <a:gd name="T8" fmla="*/ 2807 w 384"/>
                  <a:gd name="T9" fmla="*/ 65326 h 384"/>
                  <a:gd name="T10" fmla="*/ 48995 w 384"/>
                  <a:gd name="T11" fmla="*/ 97989 h 384"/>
                  <a:gd name="T12" fmla="*/ 97989 w 384"/>
                  <a:gd name="T13" fmla="*/ 48995 h 384"/>
                  <a:gd name="T14" fmla="*/ 61753 w 384"/>
                  <a:gd name="T15" fmla="*/ 1786 h 384"/>
                  <a:gd name="T16" fmla="*/ 48995 w 384"/>
                  <a:gd name="T17" fmla="*/ 89823 h 384"/>
                  <a:gd name="T18" fmla="*/ 8166 w 384"/>
                  <a:gd name="T19" fmla="*/ 48995 h 384"/>
                  <a:gd name="T20" fmla="*/ 48995 w 384"/>
                  <a:gd name="T21" fmla="*/ 8166 h 384"/>
                  <a:gd name="T22" fmla="*/ 89823 w 384"/>
                  <a:gd name="T23" fmla="*/ 48995 h 384"/>
                  <a:gd name="T24" fmla="*/ 48995 w 384"/>
                  <a:gd name="T25" fmla="*/ 89823 h 38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84" h="384">
                    <a:moveTo>
                      <a:pt x="242" y="7"/>
                    </a:moveTo>
                    <a:cubicBezTo>
                      <a:pt x="226" y="2"/>
                      <a:pt x="210" y="0"/>
                      <a:pt x="192" y="0"/>
                    </a:cubicBezTo>
                    <a:cubicBezTo>
                      <a:pt x="108" y="0"/>
                      <a:pt x="37" y="53"/>
                      <a:pt x="11" y="128"/>
                    </a:cubicBezTo>
                    <a:cubicBezTo>
                      <a:pt x="4" y="148"/>
                      <a:pt x="0" y="170"/>
                      <a:pt x="0" y="192"/>
                    </a:cubicBezTo>
                    <a:cubicBezTo>
                      <a:pt x="0" y="214"/>
                      <a:pt x="4" y="236"/>
                      <a:pt x="11" y="256"/>
                    </a:cubicBezTo>
                    <a:cubicBezTo>
                      <a:pt x="37" y="331"/>
                      <a:pt x="108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103"/>
                      <a:pt x="324" y="29"/>
                      <a:pt x="242" y="7"/>
                    </a:cubicBezTo>
                    <a:close/>
                    <a:moveTo>
                      <a:pt x="192" y="352"/>
                    </a:moveTo>
                    <a:cubicBezTo>
                      <a:pt x="104" y="352"/>
                      <a:pt x="32" y="280"/>
                      <a:pt x="32" y="192"/>
                    </a:cubicBezTo>
                    <a:cubicBezTo>
                      <a:pt x="32" y="104"/>
                      <a:pt x="104" y="32"/>
                      <a:pt x="192" y="32"/>
                    </a:cubicBezTo>
                    <a:cubicBezTo>
                      <a:pt x="280" y="32"/>
                      <a:pt x="352" y="104"/>
                      <a:pt x="352" y="192"/>
                    </a:cubicBezTo>
                    <a:cubicBezTo>
                      <a:pt x="352" y="280"/>
                      <a:pt x="280" y="352"/>
                      <a:pt x="192" y="352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69" name="Oval 361"/>
              <p:cNvSpPr>
                <a:spLocks noChangeArrowheads="1"/>
              </p:cNvSpPr>
              <p:nvPr/>
            </p:nvSpPr>
            <p:spPr bwMode="auto">
              <a:xfrm>
                <a:off x="-536329" y="6178167"/>
                <a:ext cx="24295" cy="24295"/>
              </a:xfrm>
              <a:prstGeom prst="ellipse">
                <a:avLst/>
              </a:prstGeom>
              <a:solidFill>
                <a:srgbClr val="A7D8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70" name="Oval 362"/>
              <p:cNvSpPr>
                <a:spLocks noChangeArrowheads="1"/>
              </p:cNvSpPr>
              <p:nvPr/>
            </p:nvSpPr>
            <p:spPr bwMode="auto">
              <a:xfrm>
                <a:off x="-405947" y="6178167"/>
                <a:ext cx="24700" cy="24295"/>
              </a:xfrm>
              <a:prstGeom prst="ellipse">
                <a:avLst/>
              </a:prstGeom>
              <a:solidFill>
                <a:srgbClr val="A7D8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71" name="Freeform 363"/>
              <p:cNvSpPr/>
              <p:nvPr/>
            </p:nvSpPr>
            <p:spPr bwMode="auto">
              <a:xfrm>
                <a:off x="-469518" y="6125528"/>
                <a:ext cx="8503" cy="8503"/>
              </a:xfrm>
              <a:custGeom>
                <a:avLst/>
                <a:gdLst>
                  <a:gd name="T0" fmla="*/ 8503 w 33"/>
                  <a:gd name="T1" fmla="*/ 8503 h 33"/>
                  <a:gd name="T2" fmla="*/ 0 w 33"/>
                  <a:gd name="T3" fmla="*/ 0 h 33"/>
                  <a:gd name="T4" fmla="*/ 5153 w 33"/>
                  <a:gd name="T5" fmla="*/ 8503 h 33"/>
                  <a:gd name="T6" fmla="*/ 8503 w 33"/>
                  <a:gd name="T7" fmla="*/ 8503 h 3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10"/>
                      <a:pt x="15" y="21"/>
                      <a:pt x="20" y="33"/>
                    </a:cubicBezTo>
                    <a:lnTo>
                      <a:pt x="33" y="33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72" name="Freeform 364"/>
              <p:cNvSpPr/>
              <p:nvPr/>
            </p:nvSpPr>
            <p:spPr bwMode="auto">
              <a:xfrm>
                <a:off x="-389345" y="6123908"/>
                <a:ext cx="810" cy="405"/>
              </a:xfrm>
              <a:custGeom>
                <a:avLst/>
                <a:gdLst>
                  <a:gd name="T0" fmla="*/ 810 w 2"/>
                  <a:gd name="T1" fmla="*/ 405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810 w 2"/>
                  <a:gd name="T9" fmla="*/ 405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2" y="2"/>
                    </a:cubicBez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73" name="Freeform 365"/>
              <p:cNvSpPr/>
              <p:nvPr/>
            </p:nvSpPr>
            <p:spPr bwMode="auto">
              <a:xfrm>
                <a:off x="-387726" y="6125123"/>
                <a:ext cx="31583" cy="32393"/>
              </a:xfrm>
              <a:custGeom>
                <a:avLst/>
                <a:gdLst>
                  <a:gd name="T0" fmla="*/ 19202 w 125"/>
                  <a:gd name="T1" fmla="*/ 26994 h 126"/>
                  <a:gd name="T2" fmla="*/ 31583 w 125"/>
                  <a:gd name="T3" fmla="*/ 32393 h 126"/>
                  <a:gd name="T4" fmla="*/ 0 w 125"/>
                  <a:gd name="T5" fmla="*/ 0 h 126"/>
                  <a:gd name="T6" fmla="*/ 6317 w 125"/>
                  <a:gd name="T7" fmla="*/ 13111 h 126"/>
                  <a:gd name="T8" fmla="*/ 19202 w 125"/>
                  <a:gd name="T9" fmla="*/ 26994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5" h="126">
                    <a:moveTo>
                      <a:pt x="76" y="105"/>
                    </a:moveTo>
                    <a:cubicBezTo>
                      <a:pt x="94" y="109"/>
                      <a:pt x="110" y="117"/>
                      <a:pt x="125" y="1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4"/>
                      <a:pt x="22" y="31"/>
                      <a:pt x="25" y="51"/>
                    </a:cubicBezTo>
                    <a:cubicBezTo>
                      <a:pt x="47" y="63"/>
                      <a:pt x="65" y="82"/>
                      <a:pt x="76" y="105"/>
                    </a:cubicBez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74" name="Freeform 366"/>
              <p:cNvSpPr/>
              <p:nvPr/>
            </p:nvSpPr>
            <p:spPr bwMode="auto">
              <a:xfrm>
                <a:off x="-457776" y="6134031"/>
                <a:ext cx="11338" cy="10933"/>
              </a:xfrm>
              <a:custGeom>
                <a:avLst/>
                <a:gdLst>
                  <a:gd name="T0" fmla="*/ 3350 w 44"/>
                  <a:gd name="T1" fmla="*/ 8200 h 44"/>
                  <a:gd name="T2" fmla="*/ 7988 w 44"/>
                  <a:gd name="T3" fmla="*/ 10685 h 44"/>
                  <a:gd name="T4" fmla="*/ 11338 w 44"/>
                  <a:gd name="T5" fmla="*/ 10933 h 44"/>
                  <a:gd name="T6" fmla="*/ 11338 w 44"/>
                  <a:gd name="T7" fmla="*/ 10933 h 44"/>
                  <a:gd name="T8" fmla="*/ 5927 w 44"/>
                  <a:gd name="T9" fmla="*/ 5715 h 44"/>
                  <a:gd name="T10" fmla="*/ 0 w 44"/>
                  <a:gd name="T11" fmla="*/ 0 h 44"/>
                  <a:gd name="T12" fmla="*/ 0 w 44"/>
                  <a:gd name="T13" fmla="*/ 2733 h 44"/>
                  <a:gd name="T14" fmla="*/ 258 w 44"/>
                  <a:gd name="T15" fmla="*/ 3230 h 44"/>
                  <a:gd name="T16" fmla="*/ 3350 w 44"/>
                  <a:gd name="T17" fmla="*/ 8200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4" h="44">
                    <a:moveTo>
                      <a:pt x="13" y="33"/>
                    </a:moveTo>
                    <a:cubicBezTo>
                      <a:pt x="18" y="37"/>
                      <a:pt x="24" y="41"/>
                      <a:pt x="31" y="43"/>
                    </a:cubicBezTo>
                    <a:cubicBezTo>
                      <a:pt x="35" y="44"/>
                      <a:pt x="39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4" y="21"/>
                      <a:pt x="7" y="27"/>
                      <a:pt x="13" y="33"/>
                    </a:cubicBez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75" name="Freeform 367"/>
              <p:cNvSpPr/>
              <p:nvPr/>
            </p:nvSpPr>
            <p:spPr bwMode="auto">
              <a:xfrm>
                <a:off x="-546452" y="6174118"/>
                <a:ext cx="293563" cy="213390"/>
              </a:xfrm>
              <a:custGeom>
                <a:avLst/>
                <a:gdLst>
                  <a:gd name="T0" fmla="*/ 232553 w 1150"/>
                  <a:gd name="T1" fmla="*/ 25270 h 836"/>
                  <a:gd name="T2" fmla="*/ 207026 w 1150"/>
                  <a:gd name="T3" fmla="*/ 0 h 836"/>
                  <a:gd name="T4" fmla="*/ 214173 w 1150"/>
                  <a:gd name="T5" fmla="*/ 25270 h 836"/>
                  <a:gd name="T6" fmla="*/ 193496 w 1150"/>
                  <a:gd name="T7" fmla="*/ 65089 h 836"/>
                  <a:gd name="T8" fmla="*/ 191965 w 1150"/>
                  <a:gd name="T9" fmla="*/ 66365 h 836"/>
                  <a:gd name="T10" fmla="*/ 165161 w 1150"/>
                  <a:gd name="T11" fmla="*/ 74278 h 836"/>
                  <a:gd name="T12" fmla="*/ 130444 w 1150"/>
                  <a:gd name="T13" fmla="*/ 59984 h 836"/>
                  <a:gd name="T14" fmla="*/ 118957 w 1150"/>
                  <a:gd name="T15" fmla="*/ 41606 h 836"/>
                  <a:gd name="T16" fmla="*/ 88324 w 1150"/>
                  <a:gd name="T17" fmla="*/ 41606 h 836"/>
                  <a:gd name="T18" fmla="*/ 80666 w 1150"/>
                  <a:gd name="T19" fmla="*/ 41606 h 836"/>
                  <a:gd name="T20" fmla="*/ 34462 w 1150"/>
                  <a:gd name="T21" fmla="*/ 74278 h 836"/>
                  <a:gd name="T22" fmla="*/ 15572 w 1150"/>
                  <a:gd name="T23" fmla="*/ 70449 h 836"/>
                  <a:gd name="T24" fmla="*/ 0 w 1150"/>
                  <a:gd name="T25" fmla="*/ 59984 h 836"/>
                  <a:gd name="T26" fmla="*/ 0 w 1150"/>
                  <a:gd name="T27" fmla="*/ 59984 h 836"/>
                  <a:gd name="T28" fmla="*/ 0 w 1150"/>
                  <a:gd name="T29" fmla="*/ 59984 h 836"/>
                  <a:gd name="T30" fmla="*/ 12764 w 1150"/>
                  <a:gd name="T31" fmla="*/ 73002 h 836"/>
                  <a:gd name="T32" fmla="*/ 65094 w 1150"/>
                  <a:gd name="T33" fmla="*/ 125328 h 836"/>
                  <a:gd name="T34" fmla="*/ 88324 w 1150"/>
                  <a:gd name="T35" fmla="*/ 148301 h 836"/>
                  <a:gd name="T36" fmla="*/ 153419 w 1150"/>
                  <a:gd name="T37" fmla="*/ 213390 h 836"/>
                  <a:gd name="T38" fmla="*/ 263951 w 1150"/>
                  <a:gd name="T39" fmla="*/ 138601 h 836"/>
                  <a:gd name="T40" fmla="*/ 265228 w 1150"/>
                  <a:gd name="T41" fmla="*/ 136815 h 836"/>
                  <a:gd name="T42" fmla="*/ 293563 w 1150"/>
                  <a:gd name="T43" fmla="*/ 86275 h 836"/>
                  <a:gd name="T44" fmla="*/ 232553 w 1150"/>
                  <a:gd name="T45" fmla="*/ 25270 h 8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150" h="836">
                    <a:moveTo>
                      <a:pt x="911" y="99"/>
                    </a:moveTo>
                    <a:cubicBezTo>
                      <a:pt x="811" y="0"/>
                      <a:pt x="811" y="0"/>
                      <a:pt x="811" y="0"/>
                    </a:cubicBezTo>
                    <a:cubicBezTo>
                      <a:pt x="829" y="29"/>
                      <a:pt x="839" y="63"/>
                      <a:pt x="839" y="99"/>
                    </a:cubicBezTo>
                    <a:cubicBezTo>
                      <a:pt x="839" y="164"/>
                      <a:pt x="807" y="221"/>
                      <a:pt x="758" y="255"/>
                    </a:cubicBezTo>
                    <a:cubicBezTo>
                      <a:pt x="756" y="257"/>
                      <a:pt x="754" y="259"/>
                      <a:pt x="752" y="260"/>
                    </a:cubicBezTo>
                    <a:cubicBezTo>
                      <a:pt x="722" y="280"/>
                      <a:pt x="686" y="291"/>
                      <a:pt x="647" y="291"/>
                    </a:cubicBezTo>
                    <a:cubicBezTo>
                      <a:pt x="594" y="291"/>
                      <a:pt x="546" y="269"/>
                      <a:pt x="511" y="235"/>
                    </a:cubicBezTo>
                    <a:cubicBezTo>
                      <a:pt x="491" y="215"/>
                      <a:pt x="476" y="191"/>
                      <a:pt x="466" y="163"/>
                    </a:cubicBezTo>
                    <a:cubicBezTo>
                      <a:pt x="346" y="163"/>
                      <a:pt x="346" y="163"/>
                      <a:pt x="346" y="163"/>
                    </a:cubicBezTo>
                    <a:cubicBezTo>
                      <a:pt x="316" y="163"/>
                      <a:pt x="316" y="163"/>
                      <a:pt x="316" y="163"/>
                    </a:cubicBezTo>
                    <a:cubicBezTo>
                      <a:pt x="290" y="239"/>
                      <a:pt x="219" y="291"/>
                      <a:pt x="135" y="291"/>
                    </a:cubicBezTo>
                    <a:cubicBezTo>
                      <a:pt x="109" y="291"/>
                      <a:pt x="84" y="286"/>
                      <a:pt x="61" y="276"/>
                    </a:cubicBezTo>
                    <a:cubicBezTo>
                      <a:pt x="38" y="267"/>
                      <a:pt x="17" y="253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50" y="286"/>
                      <a:pt x="50" y="286"/>
                      <a:pt x="50" y="286"/>
                    </a:cubicBezTo>
                    <a:cubicBezTo>
                      <a:pt x="255" y="491"/>
                      <a:pt x="255" y="491"/>
                      <a:pt x="255" y="491"/>
                    </a:cubicBezTo>
                    <a:cubicBezTo>
                      <a:pt x="346" y="581"/>
                      <a:pt x="346" y="581"/>
                      <a:pt x="346" y="581"/>
                    </a:cubicBezTo>
                    <a:cubicBezTo>
                      <a:pt x="601" y="836"/>
                      <a:pt x="601" y="836"/>
                      <a:pt x="601" y="836"/>
                    </a:cubicBezTo>
                    <a:cubicBezTo>
                      <a:pt x="775" y="787"/>
                      <a:pt x="926" y="682"/>
                      <a:pt x="1034" y="543"/>
                    </a:cubicBezTo>
                    <a:cubicBezTo>
                      <a:pt x="1036" y="541"/>
                      <a:pt x="1038" y="538"/>
                      <a:pt x="1039" y="536"/>
                    </a:cubicBezTo>
                    <a:cubicBezTo>
                      <a:pt x="1085" y="476"/>
                      <a:pt x="1122" y="410"/>
                      <a:pt x="1150" y="338"/>
                    </a:cubicBezTo>
                    <a:lnTo>
                      <a:pt x="911" y="99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90" name="组合 590"/>
            <p:cNvGrpSpPr/>
            <p:nvPr/>
          </p:nvGrpSpPr>
          <p:grpSpPr bwMode="auto">
            <a:xfrm>
              <a:off x="6317695" y="5501307"/>
              <a:ext cx="424756" cy="424756"/>
              <a:chOff x="-2492878" y="6427999"/>
              <a:chExt cx="424756" cy="424756"/>
            </a:xfrm>
          </p:grpSpPr>
          <p:sp>
            <p:nvSpPr>
              <p:cNvPr id="18546" name="Oval 368"/>
              <p:cNvSpPr>
                <a:spLocks noChangeArrowheads="1"/>
              </p:cNvSpPr>
              <p:nvPr/>
            </p:nvSpPr>
            <p:spPr bwMode="auto">
              <a:xfrm>
                <a:off x="-2492878" y="6427999"/>
                <a:ext cx="424756" cy="424756"/>
              </a:xfrm>
              <a:prstGeom prst="ellipse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47" name="Freeform 369"/>
              <p:cNvSpPr/>
              <p:nvPr/>
            </p:nvSpPr>
            <p:spPr bwMode="auto">
              <a:xfrm>
                <a:off x="-2378692" y="6550688"/>
                <a:ext cx="196384" cy="195979"/>
              </a:xfrm>
              <a:custGeom>
                <a:avLst/>
                <a:gdLst>
                  <a:gd name="T0" fmla="*/ 147416 w 770"/>
                  <a:gd name="T1" fmla="*/ 0 h 768"/>
                  <a:gd name="T2" fmla="*/ 98447 w 770"/>
                  <a:gd name="T3" fmla="*/ 48484 h 768"/>
                  <a:gd name="T4" fmla="*/ 98447 w 770"/>
                  <a:gd name="T5" fmla="*/ 48484 h 768"/>
                  <a:gd name="T6" fmla="*/ 49479 w 770"/>
                  <a:gd name="T7" fmla="*/ 0 h 768"/>
                  <a:gd name="T8" fmla="*/ 510 w 770"/>
                  <a:gd name="T9" fmla="*/ 48484 h 768"/>
                  <a:gd name="T10" fmla="*/ 0 w 770"/>
                  <a:gd name="T11" fmla="*/ 48484 h 768"/>
                  <a:gd name="T12" fmla="*/ 97937 w 770"/>
                  <a:gd name="T13" fmla="*/ 195979 h 768"/>
                  <a:gd name="T14" fmla="*/ 98447 w 770"/>
                  <a:gd name="T15" fmla="*/ 195724 h 768"/>
                  <a:gd name="T16" fmla="*/ 195364 w 770"/>
                  <a:gd name="T17" fmla="*/ 59202 h 768"/>
                  <a:gd name="T18" fmla="*/ 196384 w 770"/>
                  <a:gd name="T19" fmla="*/ 48995 h 768"/>
                  <a:gd name="T20" fmla="*/ 147416 w 770"/>
                  <a:gd name="T21" fmla="*/ 0 h 7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70" h="768">
                    <a:moveTo>
                      <a:pt x="578" y="0"/>
                    </a:moveTo>
                    <a:cubicBezTo>
                      <a:pt x="473" y="0"/>
                      <a:pt x="387" y="85"/>
                      <a:pt x="386" y="190"/>
                    </a:cubicBezTo>
                    <a:cubicBezTo>
                      <a:pt x="386" y="190"/>
                      <a:pt x="386" y="190"/>
                      <a:pt x="386" y="190"/>
                    </a:cubicBezTo>
                    <a:cubicBezTo>
                      <a:pt x="385" y="85"/>
                      <a:pt x="299" y="0"/>
                      <a:pt x="194" y="0"/>
                    </a:cubicBezTo>
                    <a:cubicBezTo>
                      <a:pt x="89" y="0"/>
                      <a:pt x="3" y="85"/>
                      <a:pt x="2" y="190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512"/>
                      <a:pt x="384" y="768"/>
                      <a:pt x="384" y="768"/>
                    </a:cubicBezTo>
                    <a:cubicBezTo>
                      <a:pt x="384" y="768"/>
                      <a:pt x="385" y="768"/>
                      <a:pt x="386" y="767"/>
                    </a:cubicBezTo>
                    <a:cubicBezTo>
                      <a:pt x="414" y="748"/>
                      <a:pt x="736" y="521"/>
                      <a:pt x="766" y="232"/>
                    </a:cubicBezTo>
                    <a:cubicBezTo>
                      <a:pt x="769" y="219"/>
                      <a:pt x="770" y="206"/>
                      <a:pt x="770" y="192"/>
                    </a:cubicBezTo>
                    <a:cubicBezTo>
                      <a:pt x="770" y="86"/>
                      <a:pt x="684" y="0"/>
                      <a:pt x="578" y="0"/>
                    </a:cubicBezTo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48" name="Freeform 370"/>
              <p:cNvSpPr/>
              <p:nvPr/>
            </p:nvSpPr>
            <p:spPr bwMode="auto">
              <a:xfrm>
                <a:off x="-2280298" y="6550688"/>
                <a:ext cx="97989" cy="195979"/>
              </a:xfrm>
              <a:custGeom>
                <a:avLst/>
                <a:gdLst>
                  <a:gd name="T0" fmla="*/ 48995 w 384"/>
                  <a:gd name="T1" fmla="*/ 0 h 767"/>
                  <a:gd name="T2" fmla="*/ 0 w 384"/>
                  <a:gd name="T3" fmla="*/ 48548 h 767"/>
                  <a:gd name="T4" fmla="*/ 0 w 384"/>
                  <a:gd name="T5" fmla="*/ 48548 h 767"/>
                  <a:gd name="T6" fmla="*/ 0 w 384"/>
                  <a:gd name="T7" fmla="*/ 195979 h 767"/>
                  <a:gd name="T8" fmla="*/ 96968 w 384"/>
                  <a:gd name="T9" fmla="*/ 59279 h 767"/>
                  <a:gd name="T10" fmla="*/ 97989 w 384"/>
                  <a:gd name="T11" fmla="*/ 49059 h 767"/>
                  <a:gd name="T12" fmla="*/ 48995 w 384"/>
                  <a:gd name="T13" fmla="*/ 0 h 76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4" h="767">
                    <a:moveTo>
                      <a:pt x="192" y="0"/>
                    </a:moveTo>
                    <a:cubicBezTo>
                      <a:pt x="87" y="0"/>
                      <a:pt x="1" y="85"/>
                      <a:pt x="0" y="190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767"/>
                      <a:pt x="0" y="767"/>
                      <a:pt x="0" y="767"/>
                    </a:cubicBezTo>
                    <a:cubicBezTo>
                      <a:pt x="28" y="748"/>
                      <a:pt x="350" y="521"/>
                      <a:pt x="380" y="232"/>
                    </a:cubicBezTo>
                    <a:cubicBezTo>
                      <a:pt x="383" y="219"/>
                      <a:pt x="384" y="206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</a:path>
                </a:pathLst>
              </a:custGeom>
              <a:solidFill>
                <a:srgbClr val="DF5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49" name="Freeform 371"/>
              <p:cNvSpPr/>
              <p:nvPr/>
            </p:nvSpPr>
            <p:spPr bwMode="auto">
              <a:xfrm>
                <a:off x="-2378692" y="6550688"/>
                <a:ext cx="98394" cy="195979"/>
              </a:xfrm>
              <a:custGeom>
                <a:avLst/>
                <a:gdLst>
                  <a:gd name="T0" fmla="*/ 49452 w 386"/>
                  <a:gd name="T1" fmla="*/ 0 h 768"/>
                  <a:gd name="T2" fmla="*/ 510 w 386"/>
                  <a:gd name="T3" fmla="*/ 48484 h 768"/>
                  <a:gd name="T4" fmla="*/ 0 w 386"/>
                  <a:gd name="T5" fmla="*/ 48484 h 768"/>
                  <a:gd name="T6" fmla="*/ 97884 w 386"/>
                  <a:gd name="T7" fmla="*/ 195979 h 768"/>
                  <a:gd name="T8" fmla="*/ 98394 w 386"/>
                  <a:gd name="T9" fmla="*/ 195724 h 768"/>
                  <a:gd name="T10" fmla="*/ 98394 w 386"/>
                  <a:gd name="T11" fmla="*/ 48484 h 768"/>
                  <a:gd name="T12" fmla="*/ 49452 w 386"/>
                  <a:gd name="T13" fmla="*/ 0 h 7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6" h="768">
                    <a:moveTo>
                      <a:pt x="194" y="0"/>
                    </a:moveTo>
                    <a:cubicBezTo>
                      <a:pt x="89" y="0"/>
                      <a:pt x="3" y="85"/>
                      <a:pt x="2" y="190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512"/>
                      <a:pt x="384" y="768"/>
                      <a:pt x="384" y="768"/>
                    </a:cubicBezTo>
                    <a:cubicBezTo>
                      <a:pt x="384" y="768"/>
                      <a:pt x="385" y="768"/>
                      <a:pt x="386" y="767"/>
                    </a:cubicBezTo>
                    <a:cubicBezTo>
                      <a:pt x="386" y="190"/>
                      <a:pt x="386" y="190"/>
                      <a:pt x="386" y="190"/>
                    </a:cubicBezTo>
                    <a:cubicBezTo>
                      <a:pt x="385" y="85"/>
                      <a:pt x="299" y="0"/>
                      <a:pt x="194" y="0"/>
                    </a:cubicBezTo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50" name="Freeform 372"/>
              <p:cNvSpPr/>
              <p:nvPr/>
            </p:nvSpPr>
            <p:spPr bwMode="auto">
              <a:xfrm>
                <a:off x="-2270175" y="6560811"/>
                <a:ext cx="46970" cy="46970"/>
              </a:xfrm>
              <a:custGeom>
                <a:avLst/>
                <a:gdLst>
                  <a:gd name="T0" fmla="*/ 38801 w 184"/>
                  <a:gd name="T1" fmla="*/ 0 h 183"/>
                  <a:gd name="T2" fmla="*/ 0 w 184"/>
                  <a:gd name="T3" fmla="*/ 38757 h 183"/>
                  <a:gd name="T4" fmla="*/ 8169 w 184"/>
                  <a:gd name="T5" fmla="*/ 46970 h 183"/>
                  <a:gd name="T6" fmla="*/ 8169 w 184"/>
                  <a:gd name="T7" fmla="*/ 46970 h 183"/>
                  <a:gd name="T8" fmla="*/ 16337 w 184"/>
                  <a:gd name="T9" fmla="*/ 38757 h 183"/>
                  <a:gd name="T10" fmla="*/ 38801 w 184"/>
                  <a:gd name="T11" fmla="*/ 16427 h 183"/>
                  <a:gd name="T12" fmla="*/ 46970 w 184"/>
                  <a:gd name="T13" fmla="*/ 8213 h 183"/>
                  <a:gd name="T14" fmla="*/ 38801 w 184"/>
                  <a:gd name="T15" fmla="*/ 0 h 18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4" h="183">
                    <a:moveTo>
                      <a:pt x="152" y="0"/>
                    </a:moveTo>
                    <a:cubicBezTo>
                      <a:pt x="69" y="0"/>
                      <a:pt x="1" y="68"/>
                      <a:pt x="0" y="151"/>
                    </a:cubicBezTo>
                    <a:cubicBezTo>
                      <a:pt x="0" y="168"/>
                      <a:pt x="14" y="183"/>
                      <a:pt x="32" y="183"/>
                    </a:cubicBezTo>
                    <a:cubicBezTo>
                      <a:pt x="32" y="183"/>
                      <a:pt x="32" y="183"/>
                      <a:pt x="32" y="183"/>
                    </a:cubicBezTo>
                    <a:cubicBezTo>
                      <a:pt x="50" y="183"/>
                      <a:pt x="64" y="169"/>
                      <a:pt x="64" y="151"/>
                    </a:cubicBezTo>
                    <a:cubicBezTo>
                      <a:pt x="65" y="103"/>
                      <a:pt x="104" y="64"/>
                      <a:pt x="152" y="64"/>
                    </a:cubicBezTo>
                    <a:cubicBezTo>
                      <a:pt x="170" y="64"/>
                      <a:pt x="184" y="50"/>
                      <a:pt x="184" y="32"/>
                    </a:cubicBezTo>
                    <a:cubicBezTo>
                      <a:pt x="184" y="15"/>
                      <a:pt x="170" y="0"/>
                      <a:pt x="152" y="0"/>
                    </a:cubicBezTo>
                  </a:path>
                </a:pathLst>
              </a:custGeom>
              <a:solidFill>
                <a:srgbClr val="EC98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51" name="Freeform 373"/>
              <p:cNvSpPr/>
              <p:nvPr/>
            </p:nvSpPr>
            <p:spPr bwMode="auto">
              <a:xfrm>
                <a:off x="-2368164" y="6560811"/>
                <a:ext cx="46970" cy="46970"/>
              </a:xfrm>
              <a:custGeom>
                <a:avLst/>
                <a:gdLst>
                  <a:gd name="T0" fmla="*/ 38801 w 184"/>
                  <a:gd name="T1" fmla="*/ 0 h 183"/>
                  <a:gd name="T2" fmla="*/ 0 w 184"/>
                  <a:gd name="T3" fmla="*/ 38757 h 183"/>
                  <a:gd name="T4" fmla="*/ 8169 w 184"/>
                  <a:gd name="T5" fmla="*/ 46970 h 183"/>
                  <a:gd name="T6" fmla="*/ 8169 w 184"/>
                  <a:gd name="T7" fmla="*/ 46970 h 183"/>
                  <a:gd name="T8" fmla="*/ 16337 w 184"/>
                  <a:gd name="T9" fmla="*/ 38757 h 183"/>
                  <a:gd name="T10" fmla="*/ 38801 w 184"/>
                  <a:gd name="T11" fmla="*/ 16427 h 183"/>
                  <a:gd name="T12" fmla="*/ 46970 w 184"/>
                  <a:gd name="T13" fmla="*/ 8213 h 183"/>
                  <a:gd name="T14" fmla="*/ 38801 w 184"/>
                  <a:gd name="T15" fmla="*/ 0 h 18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4" h="183">
                    <a:moveTo>
                      <a:pt x="152" y="0"/>
                    </a:moveTo>
                    <a:cubicBezTo>
                      <a:pt x="69" y="0"/>
                      <a:pt x="1" y="68"/>
                      <a:pt x="0" y="151"/>
                    </a:cubicBezTo>
                    <a:cubicBezTo>
                      <a:pt x="0" y="168"/>
                      <a:pt x="14" y="183"/>
                      <a:pt x="32" y="183"/>
                    </a:cubicBezTo>
                    <a:cubicBezTo>
                      <a:pt x="32" y="183"/>
                      <a:pt x="32" y="183"/>
                      <a:pt x="32" y="183"/>
                    </a:cubicBezTo>
                    <a:cubicBezTo>
                      <a:pt x="50" y="183"/>
                      <a:pt x="64" y="169"/>
                      <a:pt x="64" y="151"/>
                    </a:cubicBezTo>
                    <a:cubicBezTo>
                      <a:pt x="65" y="103"/>
                      <a:pt x="104" y="64"/>
                      <a:pt x="152" y="64"/>
                    </a:cubicBezTo>
                    <a:cubicBezTo>
                      <a:pt x="170" y="64"/>
                      <a:pt x="184" y="50"/>
                      <a:pt x="184" y="32"/>
                    </a:cubicBezTo>
                    <a:cubicBezTo>
                      <a:pt x="184" y="15"/>
                      <a:pt x="170" y="0"/>
                      <a:pt x="152" y="0"/>
                    </a:cubicBezTo>
                  </a:path>
                </a:pathLst>
              </a:custGeom>
              <a:solidFill>
                <a:srgbClr val="EEA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52" name="Rectangle 374"/>
              <p:cNvSpPr>
                <a:spLocks noChangeArrowheads="1"/>
              </p:cNvSpPr>
              <p:nvPr/>
            </p:nvSpPr>
            <p:spPr bwMode="auto">
              <a:xfrm>
                <a:off x="-2196885" y="6564861"/>
                <a:ext cx="405" cy="405"/>
              </a:xfrm>
              <a:prstGeom prst="rect">
                <a:avLst/>
              </a:prstGeom>
              <a:solidFill>
                <a:srgbClr val="D89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53" name="Freeform 375"/>
              <p:cNvSpPr/>
              <p:nvPr/>
            </p:nvSpPr>
            <p:spPr bwMode="auto">
              <a:xfrm>
                <a:off x="-2332937" y="6700912"/>
                <a:ext cx="3239" cy="3239"/>
              </a:xfrm>
              <a:custGeom>
                <a:avLst/>
                <a:gdLst>
                  <a:gd name="T0" fmla="*/ 0 w 13"/>
                  <a:gd name="T1" fmla="*/ 0 h 13"/>
                  <a:gd name="T2" fmla="*/ 3239 w 13"/>
                  <a:gd name="T3" fmla="*/ 3239 h 13"/>
                  <a:gd name="T4" fmla="*/ 249 w 13"/>
                  <a:gd name="T5" fmla="*/ 0 h 13"/>
                  <a:gd name="T6" fmla="*/ 0 w 13"/>
                  <a:gd name="T7" fmla="*/ 0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0" y="0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9" y="9"/>
                      <a:pt x="5" y="4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9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54" name="Rectangle 376"/>
              <p:cNvSpPr>
                <a:spLocks noChangeArrowheads="1"/>
              </p:cNvSpPr>
              <p:nvPr/>
            </p:nvSpPr>
            <p:spPr bwMode="auto">
              <a:xfrm>
                <a:off x="-2294875" y="6564861"/>
                <a:ext cx="405" cy="405"/>
              </a:xfrm>
              <a:prstGeom prst="rect">
                <a:avLst/>
              </a:prstGeom>
              <a:solidFill>
                <a:srgbClr val="D89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55" name="Freeform 377"/>
              <p:cNvSpPr/>
              <p:nvPr/>
            </p:nvSpPr>
            <p:spPr bwMode="auto">
              <a:xfrm>
                <a:off x="-2294470" y="6565670"/>
                <a:ext cx="17411" cy="34013"/>
              </a:xfrm>
              <a:custGeom>
                <a:avLst/>
                <a:gdLst>
                  <a:gd name="T0" fmla="*/ 14338 w 68"/>
                  <a:gd name="T1" fmla="*/ 34013 h 133"/>
                  <a:gd name="T2" fmla="*/ 17411 w 68"/>
                  <a:gd name="T3" fmla="*/ 17134 h 133"/>
                  <a:gd name="T4" fmla="*/ 0 w 68"/>
                  <a:gd name="T5" fmla="*/ 0 h 133"/>
                  <a:gd name="T6" fmla="*/ 14338 w 68"/>
                  <a:gd name="T7" fmla="*/ 34013 h 13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8" h="133">
                    <a:moveTo>
                      <a:pt x="56" y="133"/>
                    </a:moveTo>
                    <a:cubicBezTo>
                      <a:pt x="56" y="109"/>
                      <a:pt x="61" y="88"/>
                      <a:pt x="68" y="6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" y="34"/>
                      <a:pt x="55" y="81"/>
                      <a:pt x="56" y="133"/>
                    </a:cubicBezTo>
                    <a:close/>
                  </a:path>
                </a:pathLst>
              </a:custGeom>
              <a:solidFill>
                <a:srgbClr val="D89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56" name="Freeform 378"/>
              <p:cNvSpPr/>
              <p:nvPr/>
            </p:nvSpPr>
            <p:spPr bwMode="auto">
              <a:xfrm>
                <a:off x="-2313096" y="6565265"/>
                <a:ext cx="239710" cy="270483"/>
              </a:xfrm>
              <a:custGeom>
                <a:avLst/>
                <a:gdLst>
                  <a:gd name="T0" fmla="*/ 150522 w 938"/>
                  <a:gd name="T1" fmla="*/ 33938 h 1060"/>
                  <a:gd name="T2" fmla="*/ 116788 w 938"/>
                  <a:gd name="T3" fmla="*/ 0 h 1060"/>
                  <a:gd name="T4" fmla="*/ 130844 w 938"/>
                  <a:gd name="T5" fmla="*/ 33938 h 1060"/>
                  <a:gd name="T6" fmla="*/ 130844 w 938"/>
                  <a:gd name="T7" fmla="*/ 34448 h 1060"/>
                  <a:gd name="T8" fmla="*/ 129822 w 938"/>
                  <a:gd name="T9" fmla="*/ 44655 h 1060"/>
                  <a:gd name="T10" fmla="*/ 113466 w 938"/>
                  <a:gd name="T11" fmla="*/ 94669 h 1060"/>
                  <a:gd name="T12" fmla="*/ 81777 w 938"/>
                  <a:gd name="T13" fmla="*/ 138048 h 1060"/>
                  <a:gd name="T14" fmla="*/ 32711 w 938"/>
                  <a:gd name="T15" fmla="*/ 181173 h 1060"/>
                  <a:gd name="T16" fmla="*/ 32200 w 938"/>
                  <a:gd name="T17" fmla="*/ 181428 h 1060"/>
                  <a:gd name="T18" fmla="*/ 0 w 938"/>
                  <a:gd name="T19" fmla="*/ 155400 h 1060"/>
                  <a:gd name="T20" fmla="*/ 81777 w 938"/>
                  <a:gd name="T21" fmla="*/ 237055 h 1060"/>
                  <a:gd name="T22" fmla="*/ 115255 w 938"/>
                  <a:gd name="T23" fmla="*/ 270483 h 1060"/>
                  <a:gd name="T24" fmla="*/ 210321 w 938"/>
                  <a:gd name="T25" fmla="*/ 191379 h 1060"/>
                  <a:gd name="T26" fmla="*/ 239710 w 938"/>
                  <a:gd name="T27" fmla="*/ 122993 h 1060"/>
                  <a:gd name="T28" fmla="*/ 150522 w 938"/>
                  <a:gd name="T29" fmla="*/ 33938 h 10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38" h="1060">
                    <a:moveTo>
                      <a:pt x="589" y="133"/>
                    </a:moveTo>
                    <a:cubicBezTo>
                      <a:pt x="457" y="0"/>
                      <a:pt x="457" y="0"/>
                      <a:pt x="457" y="0"/>
                    </a:cubicBezTo>
                    <a:cubicBezTo>
                      <a:pt x="490" y="35"/>
                      <a:pt x="511" y="82"/>
                      <a:pt x="512" y="133"/>
                    </a:cubicBezTo>
                    <a:cubicBezTo>
                      <a:pt x="512" y="134"/>
                      <a:pt x="512" y="135"/>
                      <a:pt x="512" y="135"/>
                    </a:cubicBezTo>
                    <a:cubicBezTo>
                      <a:pt x="512" y="149"/>
                      <a:pt x="511" y="162"/>
                      <a:pt x="508" y="175"/>
                    </a:cubicBezTo>
                    <a:cubicBezTo>
                      <a:pt x="501" y="245"/>
                      <a:pt x="477" y="311"/>
                      <a:pt x="444" y="371"/>
                    </a:cubicBezTo>
                    <a:cubicBezTo>
                      <a:pt x="409" y="435"/>
                      <a:pt x="365" y="492"/>
                      <a:pt x="320" y="541"/>
                    </a:cubicBezTo>
                    <a:cubicBezTo>
                      <a:pt x="231" y="638"/>
                      <a:pt x="142" y="700"/>
                      <a:pt x="128" y="710"/>
                    </a:cubicBezTo>
                    <a:cubicBezTo>
                      <a:pt x="127" y="711"/>
                      <a:pt x="126" y="711"/>
                      <a:pt x="126" y="711"/>
                    </a:cubicBezTo>
                    <a:cubicBezTo>
                      <a:pt x="126" y="711"/>
                      <a:pt x="70" y="674"/>
                      <a:pt x="0" y="609"/>
                    </a:cubicBezTo>
                    <a:cubicBezTo>
                      <a:pt x="320" y="929"/>
                      <a:pt x="320" y="929"/>
                      <a:pt x="320" y="929"/>
                    </a:cubicBezTo>
                    <a:cubicBezTo>
                      <a:pt x="451" y="1060"/>
                      <a:pt x="451" y="1060"/>
                      <a:pt x="451" y="1060"/>
                    </a:cubicBezTo>
                    <a:cubicBezTo>
                      <a:pt x="604" y="996"/>
                      <a:pt x="733" y="887"/>
                      <a:pt x="823" y="750"/>
                    </a:cubicBezTo>
                    <a:cubicBezTo>
                      <a:pt x="876" y="670"/>
                      <a:pt x="915" y="579"/>
                      <a:pt x="938" y="482"/>
                    </a:cubicBezTo>
                    <a:lnTo>
                      <a:pt x="589" y="133"/>
                    </a:lnTo>
                    <a:close/>
                  </a:path>
                </a:pathLst>
              </a:custGeom>
              <a:solidFill>
                <a:srgbClr val="D89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91" name="组合 591"/>
            <p:cNvGrpSpPr/>
            <p:nvPr/>
          </p:nvGrpSpPr>
          <p:grpSpPr bwMode="auto">
            <a:xfrm>
              <a:off x="7232398" y="5501307"/>
              <a:ext cx="424756" cy="424756"/>
              <a:chOff x="-1578175" y="6427999"/>
              <a:chExt cx="424756" cy="424756"/>
            </a:xfrm>
          </p:grpSpPr>
          <p:sp>
            <p:nvSpPr>
              <p:cNvPr id="18540" name="Oval 385"/>
              <p:cNvSpPr>
                <a:spLocks noChangeArrowheads="1"/>
              </p:cNvSpPr>
              <p:nvPr/>
            </p:nvSpPr>
            <p:spPr bwMode="auto">
              <a:xfrm>
                <a:off x="-1578175" y="6427999"/>
                <a:ext cx="424756" cy="424756"/>
              </a:xfrm>
              <a:prstGeom prst="ellipse">
                <a:avLst/>
              </a:pr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41" name="Freeform 386"/>
              <p:cNvSpPr/>
              <p:nvPr/>
            </p:nvSpPr>
            <p:spPr bwMode="auto">
              <a:xfrm>
                <a:off x="-1468038" y="6730876"/>
                <a:ext cx="204482" cy="8098"/>
              </a:xfrm>
              <a:custGeom>
                <a:avLst/>
                <a:gdLst>
                  <a:gd name="T0" fmla="*/ 200392 w 800"/>
                  <a:gd name="T1" fmla="*/ 8098 h 32"/>
                  <a:gd name="T2" fmla="*/ 4090 w 800"/>
                  <a:gd name="T3" fmla="*/ 8098 h 32"/>
                  <a:gd name="T4" fmla="*/ 0 w 800"/>
                  <a:gd name="T5" fmla="*/ 4049 h 32"/>
                  <a:gd name="T6" fmla="*/ 4090 w 800"/>
                  <a:gd name="T7" fmla="*/ 0 h 32"/>
                  <a:gd name="T8" fmla="*/ 200392 w 800"/>
                  <a:gd name="T9" fmla="*/ 0 h 32"/>
                  <a:gd name="T10" fmla="*/ 204482 w 800"/>
                  <a:gd name="T11" fmla="*/ 4049 h 32"/>
                  <a:gd name="T12" fmla="*/ 200392 w 800"/>
                  <a:gd name="T13" fmla="*/ 8098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00" h="32">
                    <a:moveTo>
                      <a:pt x="784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784" y="0"/>
                      <a:pt x="784" y="0"/>
                      <a:pt x="784" y="0"/>
                    </a:cubicBezTo>
                    <a:cubicBezTo>
                      <a:pt x="793" y="0"/>
                      <a:pt x="800" y="7"/>
                      <a:pt x="800" y="16"/>
                    </a:cubicBezTo>
                    <a:cubicBezTo>
                      <a:pt x="800" y="25"/>
                      <a:pt x="793" y="32"/>
                      <a:pt x="784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42" name="Rectangle 387"/>
              <p:cNvSpPr>
                <a:spLocks noChangeArrowheads="1"/>
              </p:cNvSpPr>
              <p:nvPr/>
            </p:nvSpPr>
            <p:spPr bwMode="auto">
              <a:xfrm>
                <a:off x="-1370049" y="6702532"/>
                <a:ext cx="8098" cy="3239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43" name="Oval 388"/>
              <p:cNvSpPr>
                <a:spLocks noChangeArrowheads="1"/>
              </p:cNvSpPr>
              <p:nvPr/>
            </p:nvSpPr>
            <p:spPr bwMode="auto">
              <a:xfrm>
                <a:off x="-1382197" y="6718728"/>
                <a:ext cx="32798" cy="32798"/>
              </a:xfrm>
              <a:prstGeom prst="ellipse">
                <a:avLst/>
              </a:pr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44" name="Freeform 389"/>
              <p:cNvSpPr/>
              <p:nvPr/>
            </p:nvSpPr>
            <p:spPr bwMode="auto">
              <a:xfrm>
                <a:off x="-1496383" y="6533277"/>
                <a:ext cx="261170" cy="168850"/>
              </a:xfrm>
              <a:custGeom>
                <a:avLst/>
                <a:gdLst>
                  <a:gd name="T0" fmla="*/ 222658 w 1024"/>
                  <a:gd name="T1" fmla="*/ 72182 h 662"/>
                  <a:gd name="T2" fmla="*/ 223168 w 1024"/>
                  <a:gd name="T3" fmla="*/ 65295 h 662"/>
                  <a:gd name="T4" fmla="*/ 157875 w 1024"/>
                  <a:gd name="T5" fmla="*/ 0 h 662"/>
                  <a:gd name="T6" fmla="*/ 105590 w 1024"/>
                  <a:gd name="T7" fmla="*/ 26271 h 662"/>
                  <a:gd name="T8" fmla="*/ 85696 w 1024"/>
                  <a:gd name="T9" fmla="*/ 21935 h 662"/>
                  <a:gd name="T10" fmla="*/ 36727 w 1024"/>
                  <a:gd name="T11" fmla="*/ 70907 h 662"/>
                  <a:gd name="T12" fmla="*/ 36727 w 1024"/>
                  <a:gd name="T13" fmla="*/ 72437 h 662"/>
                  <a:gd name="T14" fmla="*/ 0 w 1024"/>
                  <a:gd name="T15" fmla="*/ 119878 h 662"/>
                  <a:gd name="T16" fmla="*/ 48969 w 1024"/>
                  <a:gd name="T17" fmla="*/ 168850 h 662"/>
                  <a:gd name="T18" fmla="*/ 211946 w 1024"/>
                  <a:gd name="T19" fmla="*/ 168850 h 662"/>
                  <a:gd name="T20" fmla="*/ 211946 w 1024"/>
                  <a:gd name="T21" fmla="*/ 168850 h 662"/>
                  <a:gd name="T22" fmla="*/ 212201 w 1024"/>
                  <a:gd name="T23" fmla="*/ 168850 h 662"/>
                  <a:gd name="T24" fmla="*/ 261170 w 1024"/>
                  <a:gd name="T25" fmla="*/ 119878 h 662"/>
                  <a:gd name="T26" fmla="*/ 222658 w 1024"/>
                  <a:gd name="T27" fmla="*/ 72182 h 66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24" h="662">
                    <a:moveTo>
                      <a:pt x="873" y="283"/>
                    </a:moveTo>
                    <a:cubicBezTo>
                      <a:pt x="874" y="274"/>
                      <a:pt x="875" y="265"/>
                      <a:pt x="875" y="256"/>
                    </a:cubicBezTo>
                    <a:cubicBezTo>
                      <a:pt x="875" y="115"/>
                      <a:pt x="760" y="0"/>
                      <a:pt x="619" y="0"/>
                    </a:cubicBezTo>
                    <a:cubicBezTo>
                      <a:pt x="535" y="0"/>
                      <a:pt x="460" y="40"/>
                      <a:pt x="414" y="103"/>
                    </a:cubicBezTo>
                    <a:cubicBezTo>
                      <a:pt x="390" y="92"/>
                      <a:pt x="364" y="86"/>
                      <a:pt x="336" y="86"/>
                    </a:cubicBezTo>
                    <a:cubicBezTo>
                      <a:pt x="230" y="86"/>
                      <a:pt x="144" y="172"/>
                      <a:pt x="144" y="278"/>
                    </a:cubicBezTo>
                    <a:cubicBezTo>
                      <a:pt x="144" y="280"/>
                      <a:pt x="144" y="282"/>
                      <a:pt x="144" y="284"/>
                    </a:cubicBezTo>
                    <a:cubicBezTo>
                      <a:pt x="61" y="305"/>
                      <a:pt x="0" y="381"/>
                      <a:pt x="0" y="470"/>
                    </a:cubicBezTo>
                    <a:cubicBezTo>
                      <a:pt x="0" y="576"/>
                      <a:pt x="86" y="662"/>
                      <a:pt x="192" y="662"/>
                    </a:cubicBezTo>
                    <a:cubicBezTo>
                      <a:pt x="831" y="662"/>
                      <a:pt x="831" y="662"/>
                      <a:pt x="831" y="662"/>
                    </a:cubicBezTo>
                    <a:cubicBezTo>
                      <a:pt x="831" y="662"/>
                      <a:pt x="831" y="662"/>
                      <a:pt x="831" y="662"/>
                    </a:cubicBezTo>
                    <a:cubicBezTo>
                      <a:pt x="831" y="662"/>
                      <a:pt x="832" y="662"/>
                      <a:pt x="832" y="662"/>
                    </a:cubicBezTo>
                    <a:cubicBezTo>
                      <a:pt x="938" y="662"/>
                      <a:pt x="1024" y="576"/>
                      <a:pt x="1024" y="470"/>
                    </a:cubicBezTo>
                    <a:cubicBezTo>
                      <a:pt x="1024" y="378"/>
                      <a:pt x="959" y="302"/>
                      <a:pt x="873" y="28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45" name="Freeform 390"/>
              <p:cNvSpPr/>
              <p:nvPr/>
            </p:nvSpPr>
            <p:spPr bwMode="auto">
              <a:xfrm>
                <a:off x="-1481806" y="6552308"/>
                <a:ext cx="323122" cy="300042"/>
              </a:xfrm>
              <a:custGeom>
                <a:avLst/>
                <a:gdLst>
                  <a:gd name="T0" fmla="*/ 208614 w 1267"/>
                  <a:gd name="T1" fmla="*/ 19135 h 1176"/>
                  <a:gd name="T2" fmla="*/ 189487 w 1267"/>
                  <a:gd name="T3" fmla="*/ 0 h 1176"/>
                  <a:gd name="T4" fmla="*/ 208614 w 1267"/>
                  <a:gd name="T5" fmla="*/ 46180 h 1176"/>
                  <a:gd name="T6" fmla="*/ 208104 w 1267"/>
                  <a:gd name="T7" fmla="*/ 53069 h 1176"/>
                  <a:gd name="T8" fmla="*/ 246613 w 1267"/>
                  <a:gd name="T9" fmla="*/ 100779 h 1176"/>
                  <a:gd name="T10" fmla="*/ 197393 w 1267"/>
                  <a:gd name="T11" fmla="*/ 149766 h 1176"/>
                  <a:gd name="T12" fmla="*/ 196883 w 1267"/>
                  <a:gd name="T13" fmla="*/ 149766 h 1176"/>
                  <a:gd name="T14" fmla="*/ 196883 w 1267"/>
                  <a:gd name="T15" fmla="*/ 150276 h 1176"/>
                  <a:gd name="T16" fmla="*/ 34429 w 1267"/>
                  <a:gd name="T17" fmla="*/ 150276 h 1176"/>
                  <a:gd name="T18" fmla="*/ 0 w 1267"/>
                  <a:gd name="T19" fmla="*/ 135733 h 1176"/>
                  <a:gd name="T20" fmla="*/ 14027 w 1267"/>
                  <a:gd name="T21" fmla="*/ 150021 h 1176"/>
                  <a:gd name="T22" fmla="*/ 43100 w 1267"/>
                  <a:gd name="T23" fmla="*/ 178852 h 1176"/>
                  <a:gd name="T24" fmla="*/ 100226 w 1267"/>
                  <a:gd name="T25" fmla="*/ 178852 h 1176"/>
                  <a:gd name="T26" fmla="*/ 112213 w 1267"/>
                  <a:gd name="T27" fmla="*/ 166860 h 1176"/>
                  <a:gd name="T28" fmla="*/ 112213 w 1267"/>
                  <a:gd name="T29" fmla="*/ 150276 h 1176"/>
                  <a:gd name="T30" fmla="*/ 120374 w 1267"/>
                  <a:gd name="T31" fmla="*/ 150276 h 1176"/>
                  <a:gd name="T32" fmla="*/ 120374 w 1267"/>
                  <a:gd name="T33" fmla="*/ 166860 h 1176"/>
                  <a:gd name="T34" fmla="*/ 131850 w 1267"/>
                  <a:gd name="T35" fmla="*/ 178852 h 1176"/>
                  <a:gd name="T36" fmla="*/ 213970 w 1267"/>
                  <a:gd name="T37" fmla="*/ 178852 h 1176"/>
                  <a:gd name="T38" fmla="*/ 218050 w 1267"/>
                  <a:gd name="T39" fmla="*/ 182934 h 1176"/>
                  <a:gd name="T40" fmla="*/ 213970 w 1267"/>
                  <a:gd name="T41" fmla="*/ 187016 h 1176"/>
                  <a:gd name="T42" fmla="*/ 131850 w 1267"/>
                  <a:gd name="T43" fmla="*/ 187016 h 1176"/>
                  <a:gd name="T44" fmla="*/ 116038 w 1267"/>
                  <a:gd name="T45" fmla="*/ 199263 h 1176"/>
                  <a:gd name="T46" fmla="*/ 100226 w 1267"/>
                  <a:gd name="T47" fmla="*/ 187016 h 1176"/>
                  <a:gd name="T48" fmla="*/ 51261 w 1267"/>
                  <a:gd name="T49" fmla="*/ 187016 h 1176"/>
                  <a:gd name="T50" fmla="*/ 18107 w 1267"/>
                  <a:gd name="T51" fmla="*/ 187016 h 1176"/>
                  <a:gd name="T52" fmla="*/ 15302 w 1267"/>
                  <a:gd name="T53" fmla="*/ 185740 h 1176"/>
                  <a:gd name="T54" fmla="*/ 129300 w 1267"/>
                  <a:gd name="T55" fmla="*/ 300042 h 1176"/>
                  <a:gd name="T56" fmla="*/ 159903 w 1267"/>
                  <a:gd name="T57" fmla="*/ 295705 h 1176"/>
                  <a:gd name="T58" fmla="*/ 323122 w 1267"/>
                  <a:gd name="T59" fmla="*/ 133947 h 1176"/>
                  <a:gd name="T60" fmla="*/ 208614 w 1267"/>
                  <a:gd name="T61" fmla="*/ 19135 h 117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267" h="1176">
                    <a:moveTo>
                      <a:pt x="818" y="75"/>
                    </a:moveTo>
                    <a:cubicBezTo>
                      <a:pt x="743" y="0"/>
                      <a:pt x="743" y="0"/>
                      <a:pt x="743" y="0"/>
                    </a:cubicBezTo>
                    <a:cubicBezTo>
                      <a:pt x="789" y="46"/>
                      <a:pt x="818" y="110"/>
                      <a:pt x="818" y="181"/>
                    </a:cubicBezTo>
                    <a:cubicBezTo>
                      <a:pt x="818" y="190"/>
                      <a:pt x="817" y="199"/>
                      <a:pt x="816" y="208"/>
                    </a:cubicBezTo>
                    <a:cubicBezTo>
                      <a:pt x="902" y="227"/>
                      <a:pt x="967" y="303"/>
                      <a:pt x="967" y="395"/>
                    </a:cubicBezTo>
                    <a:cubicBezTo>
                      <a:pt x="967" y="501"/>
                      <a:pt x="880" y="587"/>
                      <a:pt x="774" y="587"/>
                    </a:cubicBezTo>
                    <a:cubicBezTo>
                      <a:pt x="774" y="587"/>
                      <a:pt x="776" y="587"/>
                      <a:pt x="772" y="587"/>
                    </a:cubicBezTo>
                    <a:cubicBezTo>
                      <a:pt x="772" y="589"/>
                      <a:pt x="772" y="589"/>
                      <a:pt x="772" y="589"/>
                    </a:cubicBezTo>
                    <a:cubicBezTo>
                      <a:pt x="135" y="589"/>
                      <a:pt x="135" y="589"/>
                      <a:pt x="135" y="589"/>
                    </a:cubicBezTo>
                    <a:cubicBezTo>
                      <a:pt x="82" y="589"/>
                      <a:pt x="34" y="567"/>
                      <a:pt x="0" y="532"/>
                    </a:cubicBezTo>
                    <a:cubicBezTo>
                      <a:pt x="55" y="588"/>
                      <a:pt x="55" y="588"/>
                      <a:pt x="55" y="588"/>
                    </a:cubicBezTo>
                    <a:cubicBezTo>
                      <a:pt x="169" y="701"/>
                      <a:pt x="169" y="701"/>
                      <a:pt x="169" y="701"/>
                    </a:cubicBezTo>
                    <a:cubicBezTo>
                      <a:pt x="393" y="701"/>
                      <a:pt x="393" y="701"/>
                      <a:pt x="393" y="701"/>
                    </a:cubicBezTo>
                    <a:cubicBezTo>
                      <a:pt x="399" y="677"/>
                      <a:pt x="416" y="660"/>
                      <a:pt x="440" y="654"/>
                    </a:cubicBezTo>
                    <a:cubicBezTo>
                      <a:pt x="440" y="589"/>
                      <a:pt x="440" y="589"/>
                      <a:pt x="440" y="589"/>
                    </a:cubicBezTo>
                    <a:cubicBezTo>
                      <a:pt x="472" y="589"/>
                      <a:pt x="472" y="589"/>
                      <a:pt x="472" y="589"/>
                    </a:cubicBezTo>
                    <a:cubicBezTo>
                      <a:pt x="472" y="654"/>
                      <a:pt x="472" y="654"/>
                      <a:pt x="472" y="654"/>
                    </a:cubicBezTo>
                    <a:cubicBezTo>
                      <a:pt x="492" y="660"/>
                      <a:pt x="511" y="677"/>
                      <a:pt x="517" y="701"/>
                    </a:cubicBezTo>
                    <a:cubicBezTo>
                      <a:pt x="839" y="701"/>
                      <a:pt x="839" y="701"/>
                      <a:pt x="839" y="701"/>
                    </a:cubicBezTo>
                    <a:cubicBezTo>
                      <a:pt x="848" y="701"/>
                      <a:pt x="855" y="708"/>
                      <a:pt x="855" y="717"/>
                    </a:cubicBezTo>
                    <a:cubicBezTo>
                      <a:pt x="855" y="726"/>
                      <a:pt x="848" y="733"/>
                      <a:pt x="839" y="733"/>
                    </a:cubicBezTo>
                    <a:cubicBezTo>
                      <a:pt x="517" y="733"/>
                      <a:pt x="517" y="733"/>
                      <a:pt x="517" y="733"/>
                    </a:cubicBezTo>
                    <a:cubicBezTo>
                      <a:pt x="510" y="761"/>
                      <a:pt x="485" y="781"/>
                      <a:pt x="455" y="781"/>
                    </a:cubicBezTo>
                    <a:cubicBezTo>
                      <a:pt x="425" y="781"/>
                      <a:pt x="400" y="761"/>
                      <a:pt x="393" y="733"/>
                    </a:cubicBezTo>
                    <a:cubicBezTo>
                      <a:pt x="201" y="733"/>
                      <a:pt x="201" y="733"/>
                      <a:pt x="201" y="733"/>
                    </a:cubicBezTo>
                    <a:cubicBezTo>
                      <a:pt x="71" y="733"/>
                      <a:pt x="71" y="733"/>
                      <a:pt x="71" y="733"/>
                    </a:cubicBezTo>
                    <a:cubicBezTo>
                      <a:pt x="67" y="733"/>
                      <a:pt x="63" y="731"/>
                      <a:pt x="60" y="728"/>
                    </a:cubicBezTo>
                    <a:cubicBezTo>
                      <a:pt x="507" y="1176"/>
                      <a:pt x="507" y="1176"/>
                      <a:pt x="507" y="1176"/>
                    </a:cubicBezTo>
                    <a:cubicBezTo>
                      <a:pt x="548" y="1173"/>
                      <a:pt x="588" y="1167"/>
                      <a:pt x="627" y="1159"/>
                    </a:cubicBezTo>
                    <a:cubicBezTo>
                      <a:pt x="946" y="1092"/>
                      <a:pt x="1198" y="842"/>
                      <a:pt x="1267" y="525"/>
                    </a:cubicBezTo>
                    <a:lnTo>
                      <a:pt x="818" y="75"/>
                    </a:ln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92" name="组合 592"/>
            <p:cNvGrpSpPr/>
            <p:nvPr/>
          </p:nvGrpSpPr>
          <p:grpSpPr bwMode="auto">
            <a:xfrm>
              <a:off x="6775249" y="5501307"/>
              <a:ext cx="424756" cy="424756"/>
              <a:chOff x="-2035324" y="6427999"/>
              <a:chExt cx="424756" cy="424756"/>
            </a:xfrm>
          </p:grpSpPr>
          <p:sp>
            <p:nvSpPr>
              <p:cNvPr id="18534" name="Oval 379"/>
              <p:cNvSpPr>
                <a:spLocks noChangeArrowheads="1"/>
              </p:cNvSpPr>
              <p:nvPr/>
            </p:nvSpPr>
            <p:spPr bwMode="auto">
              <a:xfrm>
                <a:off x="-2035324" y="6427999"/>
                <a:ext cx="424756" cy="424756"/>
              </a:xfrm>
              <a:prstGeom prst="ellipse">
                <a:avLst/>
              </a:pr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35" name="Freeform 380"/>
              <p:cNvSpPr/>
              <p:nvPr/>
            </p:nvSpPr>
            <p:spPr bwMode="auto">
              <a:xfrm>
                <a:off x="-1904537" y="6542185"/>
                <a:ext cx="185046" cy="176138"/>
              </a:xfrm>
              <a:custGeom>
                <a:avLst/>
                <a:gdLst>
                  <a:gd name="T0" fmla="*/ 12489 w 726"/>
                  <a:gd name="T1" fmla="*/ 39567 h 690"/>
                  <a:gd name="T2" fmla="*/ 51996 w 726"/>
                  <a:gd name="T3" fmla="*/ 46460 h 690"/>
                  <a:gd name="T4" fmla="*/ 67289 w 726"/>
                  <a:gd name="T5" fmla="*/ 39057 h 690"/>
                  <a:gd name="T6" fmla="*/ 56075 w 726"/>
                  <a:gd name="T7" fmla="*/ 18635 h 690"/>
                  <a:gd name="T8" fmla="*/ 74936 w 726"/>
                  <a:gd name="T9" fmla="*/ 0 h 690"/>
                  <a:gd name="T10" fmla="*/ 93543 w 726"/>
                  <a:gd name="T11" fmla="*/ 18890 h 690"/>
                  <a:gd name="T12" fmla="*/ 82328 w 726"/>
                  <a:gd name="T13" fmla="*/ 38291 h 690"/>
                  <a:gd name="T14" fmla="*/ 102973 w 726"/>
                  <a:gd name="T15" fmla="*/ 46715 h 690"/>
                  <a:gd name="T16" fmla="*/ 139422 w 726"/>
                  <a:gd name="T17" fmla="*/ 39567 h 690"/>
                  <a:gd name="T18" fmla="*/ 139422 w 726"/>
                  <a:gd name="T19" fmla="*/ 95727 h 690"/>
                  <a:gd name="T20" fmla="*/ 163891 w 726"/>
                  <a:gd name="T21" fmla="*/ 83219 h 690"/>
                  <a:gd name="T22" fmla="*/ 160067 w 726"/>
                  <a:gd name="T23" fmla="*/ 121765 h 690"/>
                  <a:gd name="T24" fmla="*/ 139422 w 726"/>
                  <a:gd name="T25" fmla="*/ 109001 h 690"/>
                  <a:gd name="T26" fmla="*/ 139931 w 726"/>
                  <a:gd name="T27" fmla="*/ 167714 h 690"/>
                  <a:gd name="T28" fmla="*/ 113424 w 726"/>
                  <a:gd name="T29" fmla="*/ 174096 h 690"/>
                  <a:gd name="T30" fmla="*/ 85386 w 726"/>
                  <a:gd name="T31" fmla="*/ 161332 h 690"/>
                  <a:gd name="T32" fmla="*/ 75701 w 726"/>
                  <a:gd name="T33" fmla="*/ 128147 h 690"/>
                  <a:gd name="T34" fmla="*/ 55820 w 726"/>
                  <a:gd name="T35" fmla="*/ 144229 h 690"/>
                  <a:gd name="T36" fmla="*/ 65505 w 726"/>
                  <a:gd name="T37" fmla="*/ 165161 h 690"/>
                  <a:gd name="T38" fmla="*/ 48173 w 726"/>
                  <a:gd name="T39" fmla="*/ 174606 h 690"/>
                  <a:gd name="T40" fmla="*/ 12489 w 726"/>
                  <a:gd name="T41" fmla="*/ 167203 h 690"/>
                  <a:gd name="T42" fmla="*/ 4333 w 726"/>
                  <a:gd name="T43" fmla="*/ 124318 h 690"/>
                  <a:gd name="T44" fmla="*/ 20136 w 726"/>
                  <a:gd name="T45" fmla="*/ 105683 h 690"/>
                  <a:gd name="T46" fmla="*/ 37978 w 726"/>
                  <a:gd name="T47" fmla="*/ 117681 h 690"/>
                  <a:gd name="T48" fmla="*/ 48173 w 726"/>
                  <a:gd name="T49" fmla="*/ 101343 h 690"/>
                  <a:gd name="T50" fmla="*/ 32625 w 726"/>
                  <a:gd name="T51" fmla="*/ 83219 h 690"/>
                  <a:gd name="T52" fmla="*/ 13254 w 726"/>
                  <a:gd name="T53" fmla="*/ 93174 h 690"/>
                  <a:gd name="T54" fmla="*/ 12489 w 726"/>
                  <a:gd name="T55" fmla="*/ 39567 h 69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726" h="690">
                    <a:moveTo>
                      <a:pt x="49" y="155"/>
                    </a:moveTo>
                    <a:cubicBezTo>
                      <a:pt x="49" y="155"/>
                      <a:pt x="150" y="187"/>
                      <a:pt x="204" y="182"/>
                    </a:cubicBezTo>
                    <a:cubicBezTo>
                      <a:pt x="257" y="177"/>
                      <a:pt x="264" y="164"/>
                      <a:pt x="264" y="153"/>
                    </a:cubicBezTo>
                    <a:cubicBezTo>
                      <a:pt x="264" y="120"/>
                      <a:pt x="220" y="115"/>
                      <a:pt x="220" y="73"/>
                    </a:cubicBezTo>
                    <a:cubicBezTo>
                      <a:pt x="220" y="73"/>
                      <a:pt x="220" y="0"/>
                      <a:pt x="294" y="0"/>
                    </a:cubicBezTo>
                    <a:cubicBezTo>
                      <a:pt x="368" y="0"/>
                      <a:pt x="367" y="70"/>
                      <a:pt x="367" y="74"/>
                    </a:cubicBezTo>
                    <a:cubicBezTo>
                      <a:pt x="367" y="115"/>
                      <a:pt x="323" y="125"/>
                      <a:pt x="323" y="150"/>
                    </a:cubicBezTo>
                    <a:cubicBezTo>
                      <a:pt x="323" y="150"/>
                      <a:pt x="319" y="183"/>
                      <a:pt x="404" y="183"/>
                    </a:cubicBezTo>
                    <a:cubicBezTo>
                      <a:pt x="489" y="183"/>
                      <a:pt x="547" y="155"/>
                      <a:pt x="547" y="155"/>
                    </a:cubicBezTo>
                    <a:cubicBezTo>
                      <a:pt x="547" y="155"/>
                      <a:pt x="472" y="375"/>
                      <a:pt x="547" y="375"/>
                    </a:cubicBezTo>
                    <a:cubicBezTo>
                      <a:pt x="592" y="375"/>
                      <a:pt x="576" y="326"/>
                      <a:pt x="643" y="326"/>
                    </a:cubicBezTo>
                    <a:cubicBezTo>
                      <a:pt x="715" y="326"/>
                      <a:pt x="726" y="477"/>
                      <a:pt x="628" y="477"/>
                    </a:cubicBezTo>
                    <a:cubicBezTo>
                      <a:pt x="589" y="477"/>
                      <a:pt x="587" y="427"/>
                      <a:pt x="547" y="427"/>
                    </a:cubicBezTo>
                    <a:cubicBezTo>
                      <a:pt x="526" y="427"/>
                      <a:pt x="490" y="490"/>
                      <a:pt x="549" y="657"/>
                    </a:cubicBezTo>
                    <a:cubicBezTo>
                      <a:pt x="549" y="657"/>
                      <a:pt x="490" y="678"/>
                      <a:pt x="445" y="682"/>
                    </a:cubicBezTo>
                    <a:cubicBezTo>
                      <a:pt x="400" y="686"/>
                      <a:pt x="301" y="688"/>
                      <a:pt x="335" y="632"/>
                    </a:cubicBezTo>
                    <a:cubicBezTo>
                      <a:pt x="369" y="576"/>
                      <a:pt x="395" y="502"/>
                      <a:pt x="297" y="502"/>
                    </a:cubicBezTo>
                    <a:cubicBezTo>
                      <a:pt x="297" y="502"/>
                      <a:pt x="220" y="506"/>
                      <a:pt x="219" y="565"/>
                    </a:cubicBezTo>
                    <a:cubicBezTo>
                      <a:pt x="218" y="624"/>
                      <a:pt x="258" y="616"/>
                      <a:pt x="257" y="647"/>
                    </a:cubicBezTo>
                    <a:cubicBezTo>
                      <a:pt x="256" y="678"/>
                      <a:pt x="218" y="690"/>
                      <a:pt x="189" y="684"/>
                    </a:cubicBezTo>
                    <a:cubicBezTo>
                      <a:pt x="160" y="678"/>
                      <a:pt x="49" y="655"/>
                      <a:pt x="49" y="655"/>
                    </a:cubicBezTo>
                    <a:cubicBezTo>
                      <a:pt x="49" y="655"/>
                      <a:pt x="15" y="534"/>
                      <a:pt x="17" y="487"/>
                    </a:cubicBezTo>
                    <a:cubicBezTo>
                      <a:pt x="19" y="440"/>
                      <a:pt x="53" y="413"/>
                      <a:pt x="79" y="414"/>
                    </a:cubicBezTo>
                    <a:cubicBezTo>
                      <a:pt x="105" y="415"/>
                      <a:pt x="109" y="465"/>
                      <a:pt x="149" y="461"/>
                    </a:cubicBezTo>
                    <a:cubicBezTo>
                      <a:pt x="189" y="457"/>
                      <a:pt x="189" y="418"/>
                      <a:pt x="189" y="397"/>
                    </a:cubicBezTo>
                    <a:cubicBezTo>
                      <a:pt x="189" y="376"/>
                      <a:pt x="164" y="326"/>
                      <a:pt x="128" y="326"/>
                    </a:cubicBezTo>
                    <a:cubicBezTo>
                      <a:pt x="92" y="326"/>
                      <a:pt x="78" y="364"/>
                      <a:pt x="52" y="365"/>
                    </a:cubicBezTo>
                    <a:cubicBezTo>
                      <a:pt x="26" y="366"/>
                      <a:pt x="0" y="354"/>
                      <a:pt x="49" y="1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36" name="Freeform 381"/>
              <p:cNvSpPr/>
              <p:nvPr/>
            </p:nvSpPr>
            <p:spPr bwMode="auto">
              <a:xfrm>
                <a:off x="-1895629" y="6626003"/>
                <a:ext cx="39277" cy="34418"/>
              </a:xfrm>
              <a:custGeom>
                <a:avLst/>
                <a:gdLst>
                  <a:gd name="T0" fmla="*/ 11222 w 154"/>
                  <a:gd name="T1" fmla="*/ 22690 h 135"/>
                  <a:gd name="T2" fmla="*/ 24994 w 154"/>
                  <a:gd name="T3" fmla="*/ 34163 h 135"/>
                  <a:gd name="T4" fmla="*/ 29075 w 154"/>
                  <a:gd name="T5" fmla="*/ 34418 h 135"/>
                  <a:gd name="T6" fmla="*/ 39022 w 154"/>
                  <a:gd name="T7" fmla="*/ 22435 h 135"/>
                  <a:gd name="T8" fmla="*/ 39277 w 154"/>
                  <a:gd name="T9" fmla="*/ 18101 h 135"/>
                  <a:gd name="T10" fmla="*/ 35196 w 154"/>
                  <a:gd name="T11" fmla="*/ 7393 h 135"/>
                  <a:gd name="T12" fmla="*/ 23719 w 154"/>
                  <a:gd name="T13" fmla="*/ 0 h 135"/>
                  <a:gd name="T14" fmla="*/ 9947 w 154"/>
                  <a:gd name="T15" fmla="*/ 7393 h 135"/>
                  <a:gd name="T16" fmla="*/ 4336 w 154"/>
                  <a:gd name="T17" fmla="*/ 9688 h 135"/>
                  <a:gd name="T18" fmla="*/ 0 w 154"/>
                  <a:gd name="T19" fmla="*/ 9178 h 135"/>
                  <a:gd name="T20" fmla="*/ 13517 w 154"/>
                  <a:gd name="T21" fmla="*/ 22690 h 135"/>
                  <a:gd name="T22" fmla="*/ 11222 w 154"/>
                  <a:gd name="T23" fmla="*/ 22690 h 13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54" h="135">
                    <a:moveTo>
                      <a:pt x="44" y="89"/>
                    </a:moveTo>
                    <a:cubicBezTo>
                      <a:pt x="66" y="89"/>
                      <a:pt x="72" y="125"/>
                      <a:pt x="98" y="134"/>
                    </a:cubicBezTo>
                    <a:cubicBezTo>
                      <a:pt x="103" y="135"/>
                      <a:pt x="108" y="135"/>
                      <a:pt x="114" y="135"/>
                    </a:cubicBezTo>
                    <a:cubicBezTo>
                      <a:pt x="145" y="132"/>
                      <a:pt x="152" y="108"/>
                      <a:pt x="153" y="88"/>
                    </a:cubicBezTo>
                    <a:cubicBezTo>
                      <a:pt x="154" y="81"/>
                      <a:pt x="154" y="75"/>
                      <a:pt x="154" y="71"/>
                    </a:cubicBezTo>
                    <a:cubicBezTo>
                      <a:pt x="154" y="60"/>
                      <a:pt x="148" y="43"/>
                      <a:pt x="138" y="29"/>
                    </a:cubicBezTo>
                    <a:cubicBezTo>
                      <a:pt x="127" y="13"/>
                      <a:pt x="112" y="0"/>
                      <a:pt x="93" y="0"/>
                    </a:cubicBezTo>
                    <a:cubicBezTo>
                      <a:pt x="69" y="0"/>
                      <a:pt x="54" y="17"/>
                      <a:pt x="39" y="29"/>
                    </a:cubicBezTo>
                    <a:cubicBezTo>
                      <a:pt x="32" y="34"/>
                      <a:pt x="25" y="38"/>
                      <a:pt x="17" y="38"/>
                    </a:cubicBezTo>
                    <a:cubicBezTo>
                      <a:pt x="11" y="39"/>
                      <a:pt x="5" y="39"/>
                      <a:pt x="0" y="36"/>
                    </a:cubicBezTo>
                    <a:cubicBezTo>
                      <a:pt x="53" y="89"/>
                      <a:pt x="53" y="89"/>
                      <a:pt x="53" y="89"/>
                    </a:cubicBezTo>
                    <a:lnTo>
                      <a:pt x="44" y="89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37" name="Freeform 382"/>
              <p:cNvSpPr/>
              <p:nvPr/>
            </p:nvSpPr>
            <p:spPr bwMode="auto">
              <a:xfrm>
                <a:off x="-1817885" y="6546234"/>
                <a:ext cx="405" cy="0"/>
              </a:xfrm>
              <a:custGeom>
                <a:avLst/>
                <a:gdLst>
                  <a:gd name="T0" fmla="*/ 0 w 1"/>
                  <a:gd name="T1" fmla="*/ 0 w 1"/>
                  <a:gd name="T2" fmla="*/ 405 w 1"/>
                  <a:gd name="T3" fmla="*/ 0 w 1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38" name="Freeform 383"/>
              <p:cNvSpPr/>
              <p:nvPr/>
            </p:nvSpPr>
            <p:spPr bwMode="auto">
              <a:xfrm>
                <a:off x="-1822339" y="6548664"/>
                <a:ext cx="44541" cy="40491"/>
              </a:xfrm>
              <a:custGeom>
                <a:avLst/>
                <a:gdLst>
                  <a:gd name="T0" fmla="*/ 20616 w 175"/>
                  <a:gd name="T1" fmla="*/ 40491 h 159"/>
                  <a:gd name="T2" fmla="*/ 44541 w 175"/>
                  <a:gd name="T3" fmla="*/ 37690 h 159"/>
                  <a:gd name="T4" fmla="*/ 40469 w 175"/>
                  <a:gd name="T5" fmla="*/ 33361 h 159"/>
                  <a:gd name="T6" fmla="*/ 7127 w 175"/>
                  <a:gd name="T7" fmla="*/ 0 h 159"/>
                  <a:gd name="T8" fmla="*/ 11199 w 175"/>
                  <a:gd name="T9" fmla="*/ 12733 h 159"/>
                  <a:gd name="T10" fmla="*/ 0 w 175"/>
                  <a:gd name="T11" fmla="*/ 32087 h 159"/>
                  <a:gd name="T12" fmla="*/ 255 w 175"/>
                  <a:gd name="T13" fmla="*/ 33361 h 159"/>
                  <a:gd name="T14" fmla="*/ 20616 w 175"/>
                  <a:gd name="T15" fmla="*/ 40491 h 1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75" h="159">
                    <a:moveTo>
                      <a:pt x="81" y="159"/>
                    </a:moveTo>
                    <a:cubicBezTo>
                      <a:pt x="118" y="159"/>
                      <a:pt x="151" y="153"/>
                      <a:pt x="175" y="148"/>
                    </a:cubicBezTo>
                    <a:cubicBezTo>
                      <a:pt x="159" y="131"/>
                      <a:pt x="159" y="131"/>
                      <a:pt x="159" y="13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21"/>
                      <a:pt x="44" y="48"/>
                      <a:pt x="44" y="50"/>
                    </a:cubicBezTo>
                    <a:cubicBezTo>
                      <a:pt x="44" y="91"/>
                      <a:pt x="0" y="101"/>
                      <a:pt x="0" y="126"/>
                    </a:cubicBezTo>
                    <a:cubicBezTo>
                      <a:pt x="0" y="126"/>
                      <a:pt x="0" y="128"/>
                      <a:pt x="1" y="131"/>
                    </a:cubicBezTo>
                    <a:cubicBezTo>
                      <a:pt x="4" y="141"/>
                      <a:pt x="17" y="159"/>
                      <a:pt x="81" y="159"/>
                    </a:cubicBez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39" name="Freeform 384"/>
              <p:cNvSpPr/>
              <p:nvPr/>
            </p:nvSpPr>
            <p:spPr bwMode="auto">
              <a:xfrm>
                <a:off x="-1892389" y="6581867"/>
                <a:ext cx="266029" cy="260765"/>
              </a:xfrm>
              <a:custGeom>
                <a:avLst/>
                <a:gdLst>
                  <a:gd name="T0" fmla="*/ 255040 w 1041"/>
                  <a:gd name="T1" fmla="*/ 127576 h 1022"/>
                  <a:gd name="T2" fmla="*/ 193452 w 1041"/>
                  <a:gd name="T3" fmla="*/ 66084 h 1022"/>
                  <a:gd name="T4" fmla="*/ 178375 w 1041"/>
                  <a:gd name="T5" fmla="*/ 51285 h 1022"/>
                  <a:gd name="T6" fmla="*/ 127265 w 1041"/>
                  <a:gd name="T7" fmla="*/ 0 h 1022"/>
                  <a:gd name="T8" fmla="*/ 123431 w 1041"/>
                  <a:gd name="T9" fmla="*/ 13013 h 1022"/>
                  <a:gd name="T10" fmla="*/ 120109 w 1041"/>
                  <a:gd name="T11" fmla="*/ 51285 h 1022"/>
                  <a:gd name="T12" fmla="*/ 127265 w 1041"/>
                  <a:gd name="T13" fmla="*/ 56133 h 1022"/>
                  <a:gd name="T14" fmla="*/ 136464 w 1041"/>
                  <a:gd name="T15" fmla="*/ 51285 h 1022"/>
                  <a:gd name="T16" fmla="*/ 151798 w 1041"/>
                  <a:gd name="T17" fmla="*/ 43631 h 1022"/>
                  <a:gd name="T18" fmla="*/ 154609 w 1041"/>
                  <a:gd name="T19" fmla="*/ 44141 h 1022"/>
                  <a:gd name="T20" fmla="*/ 163297 w 1041"/>
                  <a:gd name="T21" fmla="*/ 51285 h 1022"/>
                  <a:gd name="T22" fmla="*/ 164575 w 1041"/>
                  <a:gd name="T23" fmla="*/ 54092 h 1022"/>
                  <a:gd name="T24" fmla="*/ 165853 w 1041"/>
                  <a:gd name="T25" fmla="*/ 66084 h 1022"/>
                  <a:gd name="T26" fmla="*/ 147964 w 1041"/>
                  <a:gd name="T27" fmla="*/ 82159 h 1022"/>
                  <a:gd name="T28" fmla="*/ 127265 w 1041"/>
                  <a:gd name="T29" fmla="*/ 69401 h 1022"/>
                  <a:gd name="T30" fmla="*/ 127520 w 1041"/>
                  <a:gd name="T31" fmla="*/ 127576 h 1022"/>
                  <a:gd name="T32" fmla="*/ 127776 w 1041"/>
                  <a:gd name="T33" fmla="*/ 128086 h 1022"/>
                  <a:gd name="T34" fmla="*/ 101198 w 1041"/>
                  <a:gd name="T35" fmla="*/ 134465 h 1022"/>
                  <a:gd name="T36" fmla="*/ 76921 w 1041"/>
                  <a:gd name="T37" fmla="*/ 133189 h 1022"/>
                  <a:gd name="T38" fmla="*/ 71299 w 1041"/>
                  <a:gd name="T39" fmla="*/ 127576 h 1022"/>
                  <a:gd name="T40" fmla="*/ 71299 w 1041"/>
                  <a:gd name="T41" fmla="*/ 127576 h 1022"/>
                  <a:gd name="T42" fmla="*/ 73088 w 1041"/>
                  <a:gd name="T43" fmla="*/ 121707 h 1022"/>
                  <a:gd name="T44" fmla="*/ 63377 w 1041"/>
                  <a:gd name="T45" fmla="*/ 88538 h 1022"/>
                  <a:gd name="T46" fmla="*/ 44210 w 1041"/>
                  <a:gd name="T47" fmla="*/ 100530 h 1022"/>
                  <a:gd name="T48" fmla="*/ 43444 w 1041"/>
                  <a:gd name="T49" fmla="*/ 104612 h 1022"/>
                  <a:gd name="T50" fmla="*/ 53155 w 1041"/>
                  <a:gd name="T51" fmla="*/ 125535 h 1022"/>
                  <a:gd name="T52" fmla="*/ 52899 w 1041"/>
                  <a:gd name="T53" fmla="*/ 127576 h 1022"/>
                  <a:gd name="T54" fmla="*/ 35777 w 1041"/>
                  <a:gd name="T55" fmla="*/ 134975 h 1022"/>
                  <a:gd name="T56" fmla="*/ 0 w 1041"/>
                  <a:gd name="T57" fmla="*/ 127576 h 1022"/>
                  <a:gd name="T58" fmla="*/ 133398 w 1041"/>
                  <a:gd name="T59" fmla="*/ 260765 h 1022"/>
                  <a:gd name="T60" fmla="*/ 182208 w 1041"/>
                  <a:gd name="T61" fmla="*/ 238312 h 1022"/>
                  <a:gd name="T62" fmla="*/ 260918 w 1041"/>
                  <a:gd name="T63" fmla="*/ 150284 h 1022"/>
                  <a:gd name="T64" fmla="*/ 266029 w 1041"/>
                  <a:gd name="T65" fmla="*/ 138803 h 1022"/>
                  <a:gd name="T66" fmla="*/ 255040 w 1041"/>
                  <a:gd name="T67" fmla="*/ 127576 h 102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041" h="1022">
                    <a:moveTo>
                      <a:pt x="998" y="500"/>
                    </a:moveTo>
                    <a:cubicBezTo>
                      <a:pt x="757" y="259"/>
                      <a:pt x="757" y="259"/>
                      <a:pt x="757" y="259"/>
                    </a:cubicBezTo>
                    <a:cubicBezTo>
                      <a:pt x="698" y="201"/>
                      <a:pt x="698" y="201"/>
                      <a:pt x="698" y="201"/>
                    </a:cubicBezTo>
                    <a:cubicBezTo>
                      <a:pt x="498" y="0"/>
                      <a:pt x="498" y="0"/>
                      <a:pt x="498" y="0"/>
                    </a:cubicBezTo>
                    <a:cubicBezTo>
                      <a:pt x="498" y="0"/>
                      <a:pt x="491" y="22"/>
                      <a:pt x="483" y="51"/>
                    </a:cubicBezTo>
                    <a:cubicBezTo>
                      <a:pt x="471" y="98"/>
                      <a:pt x="457" y="167"/>
                      <a:pt x="470" y="201"/>
                    </a:cubicBezTo>
                    <a:cubicBezTo>
                      <a:pt x="475" y="213"/>
                      <a:pt x="484" y="220"/>
                      <a:pt x="498" y="220"/>
                    </a:cubicBezTo>
                    <a:cubicBezTo>
                      <a:pt x="518" y="220"/>
                      <a:pt x="526" y="211"/>
                      <a:pt x="534" y="201"/>
                    </a:cubicBezTo>
                    <a:cubicBezTo>
                      <a:pt x="545" y="187"/>
                      <a:pt x="556" y="171"/>
                      <a:pt x="594" y="171"/>
                    </a:cubicBezTo>
                    <a:cubicBezTo>
                      <a:pt x="598" y="171"/>
                      <a:pt x="602" y="172"/>
                      <a:pt x="605" y="173"/>
                    </a:cubicBezTo>
                    <a:cubicBezTo>
                      <a:pt x="620" y="176"/>
                      <a:pt x="632" y="187"/>
                      <a:pt x="639" y="201"/>
                    </a:cubicBezTo>
                    <a:cubicBezTo>
                      <a:pt x="641" y="204"/>
                      <a:pt x="643" y="208"/>
                      <a:pt x="644" y="212"/>
                    </a:cubicBezTo>
                    <a:cubicBezTo>
                      <a:pt x="650" y="226"/>
                      <a:pt x="652" y="243"/>
                      <a:pt x="649" y="259"/>
                    </a:cubicBezTo>
                    <a:cubicBezTo>
                      <a:pt x="645" y="293"/>
                      <a:pt x="623" y="322"/>
                      <a:pt x="579" y="322"/>
                    </a:cubicBezTo>
                    <a:cubicBezTo>
                      <a:pt x="540" y="322"/>
                      <a:pt x="538" y="272"/>
                      <a:pt x="498" y="272"/>
                    </a:cubicBezTo>
                    <a:cubicBezTo>
                      <a:pt x="477" y="272"/>
                      <a:pt x="441" y="335"/>
                      <a:pt x="499" y="500"/>
                    </a:cubicBezTo>
                    <a:cubicBezTo>
                      <a:pt x="500" y="501"/>
                      <a:pt x="500" y="502"/>
                      <a:pt x="500" y="502"/>
                    </a:cubicBezTo>
                    <a:cubicBezTo>
                      <a:pt x="500" y="502"/>
                      <a:pt x="441" y="523"/>
                      <a:pt x="396" y="527"/>
                    </a:cubicBezTo>
                    <a:cubicBezTo>
                      <a:pt x="370" y="530"/>
                      <a:pt x="327" y="531"/>
                      <a:pt x="301" y="522"/>
                    </a:cubicBezTo>
                    <a:cubicBezTo>
                      <a:pt x="289" y="518"/>
                      <a:pt x="280" y="511"/>
                      <a:pt x="279" y="500"/>
                    </a:cubicBezTo>
                    <a:cubicBezTo>
                      <a:pt x="279" y="500"/>
                      <a:pt x="279" y="500"/>
                      <a:pt x="279" y="500"/>
                    </a:cubicBezTo>
                    <a:cubicBezTo>
                      <a:pt x="279" y="494"/>
                      <a:pt x="281" y="486"/>
                      <a:pt x="286" y="477"/>
                    </a:cubicBezTo>
                    <a:cubicBezTo>
                      <a:pt x="320" y="421"/>
                      <a:pt x="346" y="347"/>
                      <a:pt x="248" y="347"/>
                    </a:cubicBezTo>
                    <a:cubicBezTo>
                      <a:pt x="248" y="347"/>
                      <a:pt x="186" y="351"/>
                      <a:pt x="173" y="394"/>
                    </a:cubicBezTo>
                    <a:cubicBezTo>
                      <a:pt x="171" y="399"/>
                      <a:pt x="170" y="404"/>
                      <a:pt x="170" y="410"/>
                    </a:cubicBezTo>
                    <a:cubicBezTo>
                      <a:pt x="169" y="469"/>
                      <a:pt x="209" y="461"/>
                      <a:pt x="208" y="492"/>
                    </a:cubicBezTo>
                    <a:cubicBezTo>
                      <a:pt x="208" y="495"/>
                      <a:pt x="207" y="498"/>
                      <a:pt x="207" y="500"/>
                    </a:cubicBezTo>
                    <a:cubicBezTo>
                      <a:pt x="200" y="525"/>
                      <a:pt x="166" y="534"/>
                      <a:pt x="140" y="529"/>
                    </a:cubicBezTo>
                    <a:cubicBezTo>
                      <a:pt x="111" y="523"/>
                      <a:pt x="0" y="500"/>
                      <a:pt x="0" y="500"/>
                    </a:cubicBezTo>
                    <a:cubicBezTo>
                      <a:pt x="522" y="1022"/>
                      <a:pt x="522" y="1022"/>
                      <a:pt x="522" y="1022"/>
                    </a:cubicBezTo>
                    <a:cubicBezTo>
                      <a:pt x="590" y="1001"/>
                      <a:pt x="654" y="971"/>
                      <a:pt x="713" y="934"/>
                    </a:cubicBezTo>
                    <a:cubicBezTo>
                      <a:pt x="846" y="851"/>
                      <a:pt x="953" y="731"/>
                      <a:pt x="1021" y="589"/>
                    </a:cubicBezTo>
                    <a:cubicBezTo>
                      <a:pt x="1028" y="574"/>
                      <a:pt x="1035" y="559"/>
                      <a:pt x="1041" y="544"/>
                    </a:cubicBezTo>
                    <a:lnTo>
                      <a:pt x="998" y="500"/>
                    </a:lnTo>
                    <a:close/>
                  </a:path>
                </a:pathLst>
              </a:custGeom>
              <a:solidFill>
                <a:srgbClr val="5D9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93" name="Rectangle 391"/>
            <p:cNvSpPr>
              <a:spLocks noChangeArrowheads="1"/>
            </p:cNvSpPr>
            <p:nvPr/>
          </p:nvSpPr>
          <p:spPr bwMode="auto">
            <a:xfrm>
              <a:off x="7314190" y="5713483"/>
              <a:ext cx="405" cy="405"/>
            </a:xfrm>
            <a:prstGeom prst="rect">
              <a:avLst/>
            </a:prstGeom>
            <a:solidFill>
              <a:srgbClr val="CE6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18494" name="组合 594"/>
            <p:cNvGrpSpPr/>
            <p:nvPr/>
          </p:nvGrpSpPr>
          <p:grpSpPr bwMode="auto">
            <a:xfrm>
              <a:off x="7689951" y="5501307"/>
              <a:ext cx="424756" cy="424756"/>
              <a:chOff x="-1120622" y="6427999"/>
              <a:chExt cx="424756" cy="424756"/>
            </a:xfrm>
          </p:grpSpPr>
          <p:sp>
            <p:nvSpPr>
              <p:cNvPr id="18520" name="Oval 392"/>
              <p:cNvSpPr>
                <a:spLocks noChangeArrowheads="1"/>
              </p:cNvSpPr>
              <p:nvPr/>
            </p:nvSpPr>
            <p:spPr bwMode="auto">
              <a:xfrm>
                <a:off x="-1120622" y="6427999"/>
                <a:ext cx="424756" cy="424756"/>
              </a:xfrm>
              <a:prstGeom prst="ellipse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21" name="Rectangle 393"/>
              <p:cNvSpPr>
                <a:spLocks noChangeArrowheads="1"/>
              </p:cNvSpPr>
              <p:nvPr/>
            </p:nvSpPr>
            <p:spPr bwMode="auto">
              <a:xfrm>
                <a:off x="-1018583" y="6551498"/>
                <a:ext cx="221084" cy="2020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22" name="Rectangle 394"/>
              <p:cNvSpPr>
                <a:spLocks noChangeArrowheads="1"/>
              </p:cNvSpPr>
              <p:nvPr/>
            </p:nvSpPr>
            <p:spPr bwMode="auto">
              <a:xfrm>
                <a:off x="-1018583" y="6527203"/>
                <a:ext cx="221084" cy="24295"/>
              </a:xfrm>
              <a:prstGeom prst="rect">
                <a:avLst/>
              </a:prstGeom>
              <a:solidFill>
                <a:srgbClr val="BDC5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23" name="Oval 395"/>
              <p:cNvSpPr>
                <a:spLocks noChangeArrowheads="1"/>
              </p:cNvSpPr>
              <p:nvPr/>
            </p:nvSpPr>
            <p:spPr bwMode="auto">
              <a:xfrm>
                <a:off x="-825034" y="6530038"/>
                <a:ext cx="6074" cy="6074"/>
              </a:xfrm>
              <a:prstGeom prst="ellipse">
                <a:avLst/>
              </a:prstGeom>
              <a:solidFill>
                <a:srgbClr val="5973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24" name="Oval 396"/>
              <p:cNvSpPr>
                <a:spLocks noChangeArrowheads="1"/>
              </p:cNvSpPr>
              <p:nvPr/>
            </p:nvSpPr>
            <p:spPr bwMode="auto">
              <a:xfrm>
                <a:off x="-816126" y="6530038"/>
                <a:ext cx="6074" cy="6074"/>
              </a:xfrm>
              <a:prstGeom prst="ellipse">
                <a:avLst/>
              </a:prstGeom>
              <a:solidFill>
                <a:srgbClr val="5973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25" name="Oval 397"/>
              <p:cNvSpPr>
                <a:spLocks noChangeArrowheads="1"/>
              </p:cNvSpPr>
              <p:nvPr/>
            </p:nvSpPr>
            <p:spPr bwMode="auto">
              <a:xfrm>
                <a:off x="-806812" y="6530038"/>
                <a:ext cx="6074" cy="6074"/>
              </a:xfrm>
              <a:prstGeom prst="ellipse">
                <a:avLst/>
              </a:prstGeom>
              <a:solidFill>
                <a:srgbClr val="5973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26" name="Rectangle 398"/>
              <p:cNvSpPr>
                <a:spLocks noChangeArrowheads="1"/>
              </p:cNvSpPr>
              <p:nvPr/>
            </p:nvSpPr>
            <p:spPr bwMode="auto">
              <a:xfrm>
                <a:off x="-1015749" y="6539351"/>
                <a:ext cx="18626" cy="9313"/>
              </a:xfrm>
              <a:prstGeom prst="rect">
                <a:avLst/>
              </a:prstGeom>
              <a:solidFill>
                <a:srgbClr val="8B9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27" name="Rectangle 399"/>
              <p:cNvSpPr>
                <a:spLocks noChangeArrowheads="1"/>
              </p:cNvSpPr>
              <p:nvPr/>
            </p:nvSpPr>
            <p:spPr bwMode="auto">
              <a:xfrm>
                <a:off x="-994288" y="6539351"/>
                <a:ext cx="181402" cy="9313"/>
              </a:xfrm>
              <a:prstGeom prst="rect">
                <a:avLst/>
              </a:pr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28" name="Rectangle 400"/>
              <p:cNvSpPr>
                <a:spLocks noChangeArrowheads="1"/>
              </p:cNvSpPr>
              <p:nvPr/>
            </p:nvSpPr>
            <p:spPr bwMode="auto">
              <a:xfrm>
                <a:off x="-810052" y="6539351"/>
                <a:ext cx="9313" cy="9313"/>
              </a:xfrm>
              <a:prstGeom prst="rect">
                <a:avLst/>
              </a:prstGeom>
              <a:solidFill>
                <a:srgbClr val="8B9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29" name="Rectangle 401"/>
              <p:cNvSpPr>
                <a:spLocks noChangeArrowheads="1"/>
              </p:cNvSpPr>
              <p:nvPr/>
            </p:nvSpPr>
            <p:spPr bwMode="auto">
              <a:xfrm>
                <a:off x="-984570" y="6594419"/>
                <a:ext cx="153058" cy="67216"/>
              </a:xfrm>
              <a:prstGeom prst="rect">
                <a:avLst/>
              </a:prstGeom>
              <a:solidFill>
                <a:srgbClr val="DF5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30" name="Rectangle 402"/>
              <p:cNvSpPr>
                <a:spLocks noChangeArrowheads="1"/>
              </p:cNvSpPr>
              <p:nvPr/>
            </p:nvSpPr>
            <p:spPr bwMode="auto">
              <a:xfrm>
                <a:off x="-984570" y="6670138"/>
                <a:ext cx="55878" cy="59118"/>
              </a:xfrm>
              <a:prstGeom prst="rect">
                <a:avLst/>
              </a:prstGeom>
              <a:solidFill>
                <a:srgbClr val="C2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31" name="Rectangle 403"/>
              <p:cNvSpPr>
                <a:spLocks noChangeArrowheads="1"/>
              </p:cNvSpPr>
              <p:nvPr/>
            </p:nvSpPr>
            <p:spPr bwMode="auto">
              <a:xfrm>
                <a:off x="-920594" y="6670138"/>
                <a:ext cx="89081" cy="59118"/>
              </a:xfrm>
              <a:prstGeom prst="rect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32" name="Rectangle 404"/>
              <p:cNvSpPr>
                <a:spLocks noChangeArrowheads="1"/>
              </p:cNvSpPr>
              <p:nvPr/>
            </p:nvSpPr>
            <p:spPr bwMode="auto">
              <a:xfrm>
                <a:off x="-957036" y="6568910"/>
                <a:ext cx="97989" cy="8098"/>
              </a:xfrm>
              <a:prstGeom prst="rect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33" name="Freeform 405"/>
              <p:cNvSpPr/>
              <p:nvPr/>
            </p:nvSpPr>
            <p:spPr bwMode="auto">
              <a:xfrm>
                <a:off x="-1018583" y="6527203"/>
                <a:ext cx="322717" cy="325552"/>
              </a:xfrm>
              <a:custGeom>
                <a:avLst/>
                <a:gdLst>
                  <a:gd name="T0" fmla="*/ 220927 w 1265"/>
                  <a:gd name="T1" fmla="*/ 0 h 1276"/>
                  <a:gd name="T2" fmla="*/ 220927 w 1265"/>
                  <a:gd name="T3" fmla="*/ 24493 h 1276"/>
                  <a:gd name="T4" fmla="*/ 220927 w 1265"/>
                  <a:gd name="T5" fmla="*/ 226560 h 1276"/>
                  <a:gd name="T6" fmla="*/ 0 w 1265"/>
                  <a:gd name="T7" fmla="*/ 226560 h 1276"/>
                  <a:gd name="T8" fmla="*/ 98728 w 1265"/>
                  <a:gd name="T9" fmla="*/ 325297 h 1276"/>
                  <a:gd name="T10" fmla="*/ 110464 w 1265"/>
                  <a:gd name="T11" fmla="*/ 325552 h 1276"/>
                  <a:gd name="T12" fmla="*/ 322717 w 1265"/>
                  <a:gd name="T13" fmla="*/ 113280 h 1276"/>
                  <a:gd name="T14" fmla="*/ 322462 w 1265"/>
                  <a:gd name="T15" fmla="*/ 101544 h 1276"/>
                  <a:gd name="T16" fmla="*/ 220927 w 1265"/>
                  <a:gd name="T17" fmla="*/ 0 h 12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65" h="1276">
                    <a:moveTo>
                      <a:pt x="866" y="0"/>
                    </a:moveTo>
                    <a:cubicBezTo>
                      <a:pt x="866" y="96"/>
                      <a:pt x="866" y="96"/>
                      <a:pt x="866" y="96"/>
                    </a:cubicBezTo>
                    <a:cubicBezTo>
                      <a:pt x="866" y="888"/>
                      <a:pt x="866" y="888"/>
                      <a:pt x="866" y="888"/>
                    </a:cubicBezTo>
                    <a:cubicBezTo>
                      <a:pt x="0" y="888"/>
                      <a:pt x="0" y="888"/>
                      <a:pt x="0" y="888"/>
                    </a:cubicBezTo>
                    <a:cubicBezTo>
                      <a:pt x="387" y="1275"/>
                      <a:pt x="387" y="1275"/>
                      <a:pt x="387" y="1275"/>
                    </a:cubicBezTo>
                    <a:cubicBezTo>
                      <a:pt x="402" y="1276"/>
                      <a:pt x="418" y="1276"/>
                      <a:pt x="433" y="1276"/>
                    </a:cubicBezTo>
                    <a:cubicBezTo>
                      <a:pt x="893" y="1276"/>
                      <a:pt x="1265" y="903"/>
                      <a:pt x="1265" y="444"/>
                    </a:cubicBezTo>
                    <a:cubicBezTo>
                      <a:pt x="1265" y="429"/>
                      <a:pt x="1265" y="413"/>
                      <a:pt x="1264" y="398"/>
                    </a:cubicBezTo>
                    <a:lnTo>
                      <a:pt x="866" y="0"/>
                    </a:lnTo>
                    <a:close/>
                  </a:path>
                </a:pathLst>
              </a:custGeom>
              <a:solidFill>
                <a:srgbClr val="D89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95" name="组合 595"/>
            <p:cNvGrpSpPr/>
            <p:nvPr/>
          </p:nvGrpSpPr>
          <p:grpSpPr bwMode="auto">
            <a:xfrm>
              <a:off x="8147505" y="5501307"/>
              <a:ext cx="424756" cy="424756"/>
              <a:chOff x="-663068" y="6427999"/>
              <a:chExt cx="424756" cy="424756"/>
            </a:xfrm>
          </p:grpSpPr>
          <p:sp>
            <p:nvSpPr>
              <p:cNvPr id="18496" name="Oval 407"/>
              <p:cNvSpPr>
                <a:spLocks noChangeArrowheads="1"/>
              </p:cNvSpPr>
              <p:nvPr/>
            </p:nvSpPr>
            <p:spPr bwMode="auto">
              <a:xfrm>
                <a:off x="-663068" y="6427999"/>
                <a:ext cx="424756" cy="424756"/>
              </a:xfrm>
              <a:prstGeom prst="ellipse">
                <a:avLst/>
              </a:pr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497" name="Freeform 408"/>
              <p:cNvSpPr/>
              <p:nvPr/>
            </p:nvSpPr>
            <p:spPr bwMode="auto">
              <a:xfrm>
                <a:off x="-498672" y="6506148"/>
                <a:ext cx="9718" cy="31583"/>
              </a:xfrm>
              <a:custGeom>
                <a:avLst/>
                <a:gdLst>
                  <a:gd name="T0" fmla="*/ 3325 w 38"/>
                  <a:gd name="T1" fmla="*/ 0 h 123"/>
                  <a:gd name="T2" fmla="*/ 0 w 38"/>
                  <a:gd name="T3" fmla="*/ 3338 h 123"/>
                  <a:gd name="T4" fmla="*/ 0 w 38"/>
                  <a:gd name="T5" fmla="*/ 28245 h 123"/>
                  <a:gd name="T6" fmla="*/ 3325 w 38"/>
                  <a:gd name="T7" fmla="*/ 31583 h 123"/>
                  <a:gd name="T8" fmla="*/ 9718 w 38"/>
                  <a:gd name="T9" fmla="*/ 31583 h 123"/>
                  <a:gd name="T10" fmla="*/ 9718 w 38"/>
                  <a:gd name="T11" fmla="*/ 0 h 123"/>
                  <a:gd name="T12" fmla="*/ 3325 w 38"/>
                  <a:gd name="T13" fmla="*/ 0 h 1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" h="123">
                    <a:moveTo>
                      <a:pt x="13" y="0"/>
                    </a:moveTo>
                    <a:cubicBezTo>
                      <a:pt x="5" y="0"/>
                      <a:pt x="0" y="5"/>
                      <a:pt x="0" y="13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7"/>
                      <a:pt x="5" y="123"/>
                      <a:pt x="13" y="123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8" y="0"/>
                      <a:pt x="38" y="0"/>
                      <a:pt x="38" y="0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8" name="Freeform 409"/>
              <p:cNvSpPr/>
              <p:nvPr/>
            </p:nvSpPr>
            <p:spPr bwMode="auto">
              <a:xfrm>
                <a:off x="-488954" y="6506148"/>
                <a:ext cx="9718" cy="31583"/>
              </a:xfrm>
              <a:custGeom>
                <a:avLst/>
                <a:gdLst>
                  <a:gd name="T0" fmla="*/ 6479 w 39"/>
                  <a:gd name="T1" fmla="*/ 0 h 123"/>
                  <a:gd name="T2" fmla="*/ 0 w 39"/>
                  <a:gd name="T3" fmla="*/ 0 h 123"/>
                  <a:gd name="T4" fmla="*/ 0 w 39"/>
                  <a:gd name="T5" fmla="*/ 31583 h 123"/>
                  <a:gd name="T6" fmla="*/ 6479 w 39"/>
                  <a:gd name="T7" fmla="*/ 31583 h 123"/>
                  <a:gd name="T8" fmla="*/ 9718 w 39"/>
                  <a:gd name="T9" fmla="*/ 28245 h 123"/>
                  <a:gd name="T10" fmla="*/ 9718 w 39"/>
                  <a:gd name="T11" fmla="*/ 3338 h 123"/>
                  <a:gd name="T12" fmla="*/ 6479 w 39"/>
                  <a:gd name="T13" fmla="*/ 0 h 1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9" h="123">
                    <a:moveTo>
                      <a:pt x="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26" y="123"/>
                      <a:pt x="26" y="123"/>
                      <a:pt x="26" y="123"/>
                    </a:cubicBezTo>
                    <a:cubicBezTo>
                      <a:pt x="33" y="123"/>
                      <a:pt x="39" y="117"/>
                      <a:pt x="39" y="11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5"/>
                      <a:pt x="33" y="0"/>
                      <a:pt x="26" y="0"/>
                    </a:cubicBezTo>
                    <a:close/>
                  </a:path>
                </a:pathLst>
              </a:custGeom>
              <a:solidFill>
                <a:srgbClr val="F6F8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9" name="Freeform 410"/>
              <p:cNvSpPr/>
              <p:nvPr/>
            </p:nvSpPr>
            <p:spPr bwMode="auto">
              <a:xfrm>
                <a:off x="-488954" y="6596849"/>
                <a:ext cx="13362" cy="53449"/>
              </a:xfrm>
              <a:custGeom>
                <a:avLst/>
                <a:gdLst>
                  <a:gd name="T0" fmla="*/ 10022 w 52"/>
                  <a:gd name="T1" fmla="*/ 0 h 210"/>
                  <a:gd name="T2" fmla="*/ 0 w 52"/>
                  <a:gd name="T3" fmla="*/ 0 h 210"/>
                  <a:gd name="T4" fmla="*/ 0 w 52"/>
                  <a:gd name="T5" fmla="*/ 53449 h 210"/>
                  <a:gd name="T6" fmla="*/ 10022 w 52"/>
                  <a:gd name="T7" fmla="*/ 53449 h 210"/>
                  <a:gd name="T8" fmla="*/ 13362 w 52"/>
                  <a:gd name="T9" fmla="*/ 50140 h 210"/>
                  <a:gd name="T10" fmla="*/ 13362 w 52"/>
                  <a:gd name="T11" fmla="*/ 3309 h 210"/>
                  <a:gd name="T12" fmla="*/ 10022 w 52"/>
                  <a:gd name="T13" fmla="*/ 0 h 2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2" h="210">
                    <a:moveTo>
                      <a:pt x="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39" y="210"/>
                      <a:pt x="39" y="210"/>
                      <a:pt x="39" y="210"/>
                    </a:cubicBezTo>
                    <a:cubicBezTo>
                      <a:pt x="46" y="210"/>
                      <a:pt x="52" y="204"/>
                      <a:pt x="52" y="197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6"/>
                      <a:pt x="46" y="0"/>
                      <a:pt x="39" y="0"/>
                    </a:cubicBezTo>
                    <a:close/>
                  </a:path>
                </a:pathLst>
              </a:custGeom>
              <a:solidFill>
                <a:srgbClr val="F6F8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00" name="Freeform 411"/>
              <p:cNvSpPr/>
              <p:nvPr/>
            </p:nvSpPr>
            <p:spPr bwMode="auto">
              <a:xfrm>
                <a:off x="-501912" y="6596849"/>
                <a:ext cx="12957" cy="53449"/>
              </a:xfrm>
              <a:custGeom>
                <a:avLst/>
                <a:gdLst>
                  <a:gd name="T0" fmla="*/ 3303 w 51"/>
                  <a:gd name="T1" fmla="*/ 0 h 210"/>
                  <a:gd name="T2" fmla="*/ 0 w 51"/>
                  <a:gd name="T3" fmla="*/ 3309 h 210"/>
                  <a:gd name="T4" fmla="*/ 0 w 51"/>
                  <a:gd name="T5" fmla="*/ 50140 h 210"/>
                  <a:gd name="T6" fmla="*/ 3303 w 51"/>
                  <a:gd name="T7" fmla="*/ 53449 h 210"/>
                  <a:gd name="T8" fmla="*/ 12957 w 51"/>
                  <a:gd name="T9" fmla="*/ 53449 h 210"/>
                  <a:gd name="T10" fmla="*/ 12957 w 51"/>
                  <a:gd name="T11" fmla="*/ 0 h 210"/>
                  <a:gd name="T12" fmla="*/ 3303 w 51"/>
                  <a:gd name="T13" fmla="*/ 0 h 2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1" h="210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04"/>
                      <a:pt x="6" y="210"/>
                      <a:pt x="13" y="210"/>
                    </a:cubicBezTo>
                    <a:cubicBezTo>
                      <a:pt x="51" y="210"/>
                      <a:pt x="51" y="210"/>
                      <a:pt x="51" y="210"/>
                    </a:cubicBezTo>
                    <a:cubicBezTo>
                      <a:pt x="51" y="0"/>
                      <a:pt x="51" y="0"/>
                      <a:pt x="51" y="0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01" name="Rectangle 412"/>
              <p:cNvSpPr>
                <a:spLocks noChangeArrowheads="1"/>
              </p:cNvSpPr>
              <p:nvPr/>
            </p:nvSpPr>
            <p:spPr bwMode="auto">
              <a:xfrm>
                <a:off x="-462635" y="6677022"/>
                <a:ext cx="36037" cy="36037"/>
              </a:xfrm>
              <a:prstGeom prst="rect">
                <a:avLst/>
              </a:prstGeom>
              <a:solidFill>
                <a:srgbClr val="F6F8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02" name="Oval 413"/>
              <p:cNvSpPr>
                <a:spLocks noChangeArrowheads="1"/>
              </p:cNvSpPr>
              <p:nvPr/>
            </p:nvSpPr>
            <p:spPr bwMode="auto">
              <a:xfrm>
                <a:off x="-462635" y="6694838"/>
                <a:ext cx="36037" cy="36037"/>
              </a:xfrm>
              <a:prstGeom prst="ellipse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03" name="Freeform 414"/>
              <p:cNvSpPr/>
              <p:nvPr/>
            </p:nvSpPr>
            <p:spPr bwMode="auto">
              <a:xfrm>
                <a:off x="-533900" y="6713059"/>
                <a:ext cx="178567" cy="53044"/>
              </a:xfrm>
              <a:custGeom>
                <a:avLst/>
                <a:gdLst>
                  <a:gd name="T0" fmla="*/ 107140 w 700"/>
                  <a:gd name="T1" fmla="*/ 0 h 209"/>
                  <a:gd name="T2" fmla="*/ 142854 w 700"/>
                  <a:gd name="T3" fmla="*/ 26649 h 209"/>
                  <a:gd name="T4" fmla="*/ 142854 w 700"/>
                  <a:gd name="T5" fmla="*/ 26649 h 209"/>
                  <a:gd name="T6" fmla="*/ 178567 w 700"/>
                  <a:gd name="T7" fmla="*/ 53044 h 209"/>
                  <a:gd name="T8" fmla="*/ 0 w 700"/>
                  <a:gd name="T9" fmla="*/ 53044 h 209"/>
                  <a:gd name="T10" fmla="*/ 35713 w 700"/>
                  <a:gd name="T11" fmla="*/ 35278 h 209"/>
                  <a:gd name="T12" fmla="*/ 71427 w 700"/>
                  <a:gd name="T13" fmla="*/ 0 h 209"/>
                  <a:gd name="T14" fmla="*/ 107140 w 700"/>
                  <a:gd name="T15" fmla="*/ 0 h 20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00" h="209">
                    <a:moveTo>
                      <a:pt x="420" y="0"/>
                    </a:moveTo>
                    <a:cubicBezTo>
                      <a:pt x="420" y="58"/>
                      <a:pt x="483" y="105"/>
                      <a:pt x="560" y="105"/>
                    </a:cubicBezTo>
                    <a:cubicBezTo>
                      <a:pt x="560" y="105"/>
                      <a:pt x="560" y="105"/>
                      <a:pt x="560" y="105"/>
                    </a:cubicBezTo>
                    <a:cubicBezTo>
                      <a:pt x="637" y="105"/>
                      <a:pt x="700" y="151"/>
                      <a:pt x="700" y="209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171"/>
                      <a:pt x="39" y="139"/>
                      <a:pt x="140" y="139"/>
                    </a:cubicBezTo>
                    <a:cubicBezTo>
                      <a:pt x="295" y="139"/>
                      <a:pt x="280" y="105"/>
                      <a:pt x="280" y="0"/>
                    </a:cubicBezTo>
                    <a:lnTo>
                      <a:pt x="420" y="0"/>
                    </a:ln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04" name="Oval 415"/>
              <p:cNvSpPr>
                <a:spLocks noChangeArrowheads="1"/>
              </p:cNvSpPr>
              <p:nvPr/>
            </p:nvSpPr>
            <p:spPr bwMode="auto">
              <a:xfrm>
                <a:off x="-448868" y="6708200"/>
                <a:ext cx="8908" cy="8908"/>
              </a:xfrm>
              <a:prstGeom prst="ellipse">
                <a:avLst/>
              </a:pr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05" name="Freeform 416"/>
              <p:cNvSpPr/>
              <p:nvPr/>
            </p:nvSpPr>
            <p:spPr bwMode="auto">
              <a:xfrm>
                <a:off x="-444414" y="6551903"/>
                <a:ext cx="71265" cy="142935"/>
              </a:xfrm>
              <a:custGeom>
                <a:avLst/>
                <a:gdLst>
                  <a:gd name="T0" fmla="*/ 0 w 280"/>
                  <a:gd name="T1" fmla="*/ 0 h 560"/>
                  <a:gd name="T2" fmla="*/ 0 w 280"/>
                  <a:gd name="T3" fmla="*/ 17867 h 560"/>
                  <a:gd name="T4" fmla="*/ 37669 w 280"/>
                  <a:gd name="T5" fmla="*/ 33692 h 560"/>
                  <a:gd name="T6" fmla="*/ 53449 w 280"/>
                  <a:gd name="T7" fmla="*/ 71468 h 560"/>
                  <a:gd name="T8" fmla="*/ 37669 w 280"/>
                  <a:gd name="T9" fmla="*/ 109243 h 560"/>
                  <a:gd name="T10" fmla="*/ 0 w 280"/>
                  <a:gd name="T11" fmla="*/ 125068 h 560"/>
                  <a:gd name="T12" fmla="*/ 0 w 280"/>
                  <a:gd name="T13" fmla="*/ 142935 h 560"/>
                  <a:gd name="T14" fmla="*/ 71265 w 280"/>
                  <a:gd name="T15" fmla="*/ 71468 h 560"/>
                  <a:gd name="T16" fmla="*/ 0 w 280"/>
                  <a:gd name="T17" fmla="*/ 0 h 5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80" h="560">
                    <a:moveTo>
                      <a:pt x="0" y="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56" y="70"/>
                      <a:pt x="109" y="92"/>
                      <a:pt x="148" y="132"/>
                    </a:cubicBezTo>
                    <a:cubicBezTo>
                      <a:pt x="188" y="171"/>
                      <a:pt x="210" y="224"/>
                      <a:pt x="210" y="280"/>
                    </a:cubicBezTo>
                    <a:cubicBezTo>
                      <a:pt x="210" y="336"/>
                      <a:pt x="188" y="389"/>
                      <a:pt x="148" y="428"/>
                    </a:cubicBezTo>
                    <a:cubicBezTo>
                      <a:pt x="109" y="468"/>
                      <a:pt x="56" y="490"/>
                      <a:pt x="0" y="490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155" y="560"/>
                      <a:pt x="280" y="434"/>
                      <a:pt x="280" y="280"/>
                    </a:cubicBezTo>
                    <a:cubicBezTo>
                      <a:pt x="280" y="126"/>
                      <a:pt x="155" y="0"/>
                      <a:pt x="0" y="0"/>
                    </a:cubicBezTo>
                    <a:close/>
                  </a:path>
                </a:pathLst>
              </a:custGeom>
              <a:solidFill>
                <a:srgbClr val="F6F8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06" name="Freeform 417"/>
              <p:cNvSpPr/>
              <p:nvPr/>
            </p:nvSpPr>
            <p:spPr bwMode="auto">
              <a:xfrm>
                <a:off x="-516084" y="6569720"/>
                <a:ext cx="125119" cy="107302"/>
              </a:xfrm>
              <a:custGeom>
                <a:avLst/>
                <a:gdLst>
                  <a:gd name="T0" fmla="*/ 109288 w 490"/>
                  <a:gd name="T1" fmla="*/ 15840 h 420"/>
                  <a:gd name="T2" fmla="*/ 71497 w 490"/>
                  <a:gd name="T3" fmla="*/ 0 h 420"/>
                  <a:gd name="T4" fmla="*/ 71497 w 490"/>
                  <a:gd name="T5" fmla="*/ 8942 h 420"/>
                  <a:gd name="T6" fmla="*/ 103159 w 490"/>
                  <a:gd name="T7" fmla="*/ 21971 h 420"/>
                  <a:gd name="T8" fmla="*/ 116182 w 490"/>
                  <a:gd name="T9" fmla="*/ 53651 h 420"/>
                  <a:gd name="T10" fmla="*/ 103159 w 490"/>
                  <a:gd name="T11" fmla="*/ 85331 h 420"/>
                  <a:gd name="T12" fmla="*/ 71497 w 490"/>
                  <a:gd name="T13" fmla="*/ 98360 h 420"/>
                  <a:gd name="T14" fmla="*/ 0 w 490"/>
                  <a:gd name="T15" fmla="*/ 98360 h 420"/>
                  <a:gd name="T16" fmla="*/ 0 w 490"/>
                  <a:gd name="T17" fmla="*/ 107302 h 420"/>
                  <a:gd name="T18" fmla="*/ 71497 w 490"/>
                  <a:gd name="T19" fmla="*/ 107302 h 420"/>
                  <a:gd name="T20" fmla="*/ 109288 w 490"/>
                  <a:gd name="T21" fmla="*/ 91462 h 420"/>
                  <a:gd name="T22" fmla="*/ 125119 w 490"/>
                  <a:gd name="T23" fmla="*/ 53651 h 420"/>
                  <a:gd name="T24" fmla="*/ 109288 w 490"/>
                  <a:gd name="T25" fmla="*/ 15840 h 4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90" h="420">
                    <a:moveTo>
                      <a:pt x="428" y="62"/>
                    </a:moveTo>
                    <a:cubicBezTo>
                      <a:pt x="389" y="22"/>
                      <a:pt x="336" y="0"/>
                      <a:pt x="280" y="0"/>
                    </a:cubicBezTo>
                    <a:cubicBezTo>
                      <a:pt x="280" y="35"/>
                      <a:pt x="280" y="35"/>
                      <a:pt x="280" y="35"/>
                    </a:cubicBezTo>
                    <a:cubicBezTo>
                      <a:pt x="327" y="35"/>
                      <a:pt x="371" y="53"/>
                      <a:pt x="404" y="86"/>
                    </a:cubicBezTo>
                    <a:cubicBezTo>
                      <a:pt x="437" y="119"/>
                      <a:pt x="455" y="163"/>
                      <a:pt x="455" y="210"/>
                    </a:cubicBezTo>
                    <a:cubicBezTo>
                      <a:pt x="455" y="257"/>
                      <a:pt x="437" y="301"/>
                      <a:pt x="404" y="334"/>
                    </a:cubicBezTo>
                    <a:cubicBezTo>
                      <a:pt x="371" y="367"/>
                      <a:pt x="327" y="385"/>
                      <a:pt x="280" y="385"/>
                    </a:cubicBezTo>
                    <a:cubicBezTo>
                      <a:pt x="0" y="385"/>
                      <a:pt x="0" y="385"/>
                      <a:pt x="0" y="385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280" y="420"/>
                      <a:pt x="280" y="420"/>
                      <a:pt x="280" y="420"/>
                    </a:cubicBezTo>
                    <a:cubicBezTo>
                      <a:pt x="336" y="420"/>
                      <a:pt x="389" y="398"/>
                      <a:pt x="428" y="358"/>
                    </a:cubicBezTo>
                    <a:cubicBezTo>
                      <a:pt x="468" y="319"/>
                      <a:pt x="490" y="266"/>
                      <a:pt x="490" y="210"/>
                    </a:cubicBezTo>
                    <a:cubicBezTo>
                      <a:pt x="490" y="154"/>
                      <a:pt x="468" y="101"/>
                      <a:pt x="428" y="62"/>
                    </a:cubicBezTo>
                    <a:close/>
                  </a:path>
                </a:pathLst>
              </a:cu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07" name="Freeform 418"/>
              <p:cNvSpPr/>
              <p:nvPr/>
            </p:nvSpPr>
            <p:spPr bwMode="auto">
              <a:xfrm>
                <a:off x="-473163" y="6538946"/>
                <a:ext cx="35633" cy="48995"/>
              </a:xfrm>
              <a:custGeom>
                <a:avLst/>
                <a:gdLst>
                  <a:gd name="T0" fmla="*/ 35633 w 139"/>
                  <a:gd name="T1" fmla="*/ 45660 h 191"/>
                  <a:gd name="T2" fmla="*/ 32300 w 139"/>
                  <a:gd name="T3" fmla="*/ 48995 h 191"/>
                  <a:gd name="T4" fmla="*/ 3333 w 139"/>
                  <a:gd name="T5" fmla="*/ 48995 h 191"/>
                  <a:gd name="T6" fmla="*/ 0 w 139"/>
                  <a:gd name="T7" fmla="*/ 45660 h 191"/>
                  <a:gd name="T8" fmla="*/ 0 w 139"/>
                  <a:gd name="T9" fmla="*/ 3335 h 191"/>
                  <a:gd name="T10" fmla="*/ 3333 w 139"/>
                  <a:gd name="T11" fmla="*/ 0 h 191"/>
                  <a:gd name="T12" fmla="*/ 32300 w 139"/>
                  <a:gd name="T13" fmla="*/ 0 h 191"/>
                  <a:gd name="T14" fmla="*/ 35633 w 139"/>
                  <a:gd name="T15" fmla="*/ 3335 h 191"/>
                  <a:gd name="T16" fmla="*/ 35633 w 139"/>
                  <a:gd name="T17" fmla="*/ 45660 h 1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9" h="191">
                    <a:moveTo>
                      <a:pt x="139" y="178"/>
                    </a:moveTo>
                    <a:cubicBezTo>
                      <a:pt x="139" y="185"/>
                      <a:pt x="133" y="191"/>
                      <a:pt x="126" y="191"/>
                    </a:cubicBezTo>
                    <a:cubicBezTo>
                      <a:pt x="13" y="191"/>
                      <a:pt x="13" y="191"/>
                      <a:pt x="13" y="191"/>
                    </a:cubicBezTo>
                    <a:cubicBezTo>
                      <a:pt x="5" y="191"/>
                      <a:pt x="0" y="185"/>
                      <a:pt x="0" y="17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33" y="0"/>
                      <a:pt x="139" y="6"/>
                      <a:pt x="139" y="13"/>
                    </a:cubicBezTo>
                    <a:lnTo>
                      <a:pt x="139" y="178"/>
                    </a:lnTo>
                    <a:close/>
                  </a:path>
                </a:pathLst>
              </a:cu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08" name="Oval 419"/>
              <p:cNvSpPr>
                <a:spLocks noChangeArrowheads="1"/>
              </p:cNvSpPr>
              <p:nvPr/>
            </p:nvSpPr>
            <p:spPr bwMode="auto">
              <a:xfrm>
                <a:off x="-456966" y="6580247"/>
                <a:ext cx="15792" cy="15387"/>
              </a:xfrm>
              <a:prstGeom prst="ellipse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09" name="Freeform 420"/>
              <p:cNvSpPr/>
              <p:nvPr/>
            </p:nvSpPr>
            <p:spPr bwMode="auto">
              <a:xfrm>
                <a:off x="-505961" y="6516271"/>
                <a:ext cx="17006" cy="107302"/>
              </a:xfrm>
              <a:custGeom>
                <a:avLst/>
                <a:gdLst>
                  <a:gd name="T0" fmla="*/ 3300 w 67"/>
                  <a:gd name="T1" fmla="*/ 0 h 420"/>
                  <a:gd name="T2" fmla="*/ 0 w 67"/>
                  <a:gd name="T3" fmla="*/ 3577 h 420"/>
                  <a:gd name="T4" fmla="*/ 0 w 67"/>
                  <a:gd name="T5" fmla="*/ 103981 h 420"/>
                  <a:gd name="T6" fmla="*/ 3300 w 67"/>
                  <a:gd name="T7" fmla="*/ 107302 h 420"/>
                  <a:gd name="T8" fmla="*/ 17006 w 67"/>
                  <a:gd name="T9" fmla="*/ 107302 h 420"/>
                  <a:gd name="T10" fmla="*/ 17006 w 67"/>
                  <a:gd name="T11" fmla="*/ 0 h 420"/>
                  <a:gd name="T12" fmla="*/ 3300 w 67"/>
                  <a:gd name="T13" fmla="*/ 0 h 4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" h="420">
                    <a:moveTo>
                      <a:pt x="13" y="0"/>
                    </a:moveTo>
                    <a:cubicBezTo>
                      <a:pt x="6" y="0"/>
                      <a:pt x="0" y="6"/>
                      <a:pt x="0" y="14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14"/>
                      <a:pt x="6" y="420"/>
                      <a:pt x="13" y="420"/>
                    </a:cubicBezTo>
                    <a:cubicBezTo>
                      <a:pt x="67" y="420"/>
                      <a:pt x="67" y="420"/>
                      <a:pt x="67" y="42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10" name="Freeform 421"/>
              <p:cNvSpPr/>
              <p:nvPr/>
            </p:nvSpPr>
            <p:spPr bwMode="auto">
              <a:xfrm>
                <a:off x="-488954" y="6516271"/>
                <a:ext cx="18221" cy="107302"/>
              </a:xfrm>
              <a:custGeom>
                <a:avLst/>
                <a:gdLst>
                  <a:gd name="T0" fmla="*/ 14931 w 72"/>
                  <a:gd name="T1" fmla="*/ 0 h 420"/>
                  <a:gd name="T2" fmla="*/ 0 w 72"/>
                  <a:gd name="T3" fmla="*/ 0 h 420"/>
                  <a:gd name="T4" fmla="*/ 0 w 72"/>
                  <a:gd name="T5" fmla="*/ 107302 h 420"/>
                  <a:gd name="T6" fmla="*/ 14931 w 72"/>
                  <a:gd name="T7" fmla="*/ 107302 h 420"/>
                  <a:gd name="T8" fmla="*/ 18221 w 72"/>
                  <a:gd name="T9" fmla="*/ 103981 h 420"/>
                  <a:gd name="T10" fmla="*/ 18221 w 72"/>
                  <a:gd name="T11" fmla="*/ 3577 h 420"/>
                  <a:gd name="T12" fmla="*/ 14931 w 72"/>
                  <a:gd name="T13" fmla="*/ 0 h 4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2" h="420">
                    <a:moveTo>
                      <a:pt x="5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59" y="420"/>
                      <a:pt x="59" y="420"/>
                      <a:pt x="59" y="420"/>
                    </a:cubicBezTo>
                    <a:cubicBezTo>
                      <a:pt x="67" y="420"/>
                      <a:pt x="72" y="414"/>
                      <a:pt x="72" y="407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6"/>
                      <a:pt x="67" y="0"/>
                      <a:pt x="59" y="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11" name="Oval 422"/>
              <p:cNvSpPr>
                <a:spLocks noChangeArrowheads="1"/>
              </p:cNvSpPr>
              <p:nvPr/>
            </p:nvSpPr>
            <p:spPr bwMode="auto">
              <a:xfrm>
                <a:off x="-475592" y="6542995"/>
                <a:ext cx="26724" cy="26724"/>
              </a:xfrm>
              <a:prstGeom prst="ellipse">
                <a:avLst/>
              </a:prstGeom>
              <a:solidFill>
                <a:srgbClr val="2B3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12" name="Oval 423"/>
              <p:cNvSpPr>
                <a:spLocks noChangeArrowheads="1"/>
              </p:cNvSpPr>
              <p:nvPr/>
            </p:nvSpPr>
            <p:spPr bwMode="auto">
              <a:xfrm>
                <a:off x="-466684" y="6551903"/>
                <a:ext cx="8908" cy="8908"/>
              </a:xfrm>
              <a:prstGeom prst="ellipse">
                <a:avLst/>
              </a:pr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513" name="Freeform 424"/>
              <p:cNvSpPr/>
              <p:nvPr/>
            </p:nvSpPr>
            <p:spPr bwMode="auto">
              <a:xfrm>
                <a:off x="-440365" y="6537731"/>
                <a:ext cx="2025" cy="2429"/>
              </a:xfrm>
              <a:custGeom>
                <a:avLst/>
                <a:gdLst>
                  <a:gd name="T0" fmla="*/ 0 w 9"/>
                  <a:gd name="T1" fmla="*/ 0 h 9"/>
                  <a:gd name="T2" fmla="*/ 0 w 9"/>
                  <a:gd name="T3" fmla="*/ 1349 h 9"/>
                  <a:gd name="T4" fmla="*/ 2025 w 9"/>
                  <a:gd name="T5" fmla="*/ 2429 h 9"/>
                  <a:gd name="T6" fmla="*/ 0 w 9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7" y="6"/>
                      <a:pt x="9" y="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14" name="Freeform 425"/>
              <p:cNvSpPr/>
              <p:nvPr/>
            </p:nvSpPr>
            <p:spPr bwMode="auto">
              <a:xfrm>
                <a:off x="-438340" y="6540161"/>
                <a:ext cx="15387" cy="15387"/>
              </a:xfrm>
              <a:custGeom>
                <a:avLst/>
                <a:gdLst>
                  <a:gd name="T0" fmla="*/ 1026 w 60"/>
                  <a:gd name="T1" fmla="*/ 9745 h 60"/>
                  <a:gd name="T2" fmla="*/ 1026 w 60"/>
                  <a:gd name="T3" fmla="*/ 12566 h 60"/>
                  <a:gd name="T4" fmla="*/ 4103 w 60"/>
                  <a:gd name="T5" fmla="*/ 12823 h 60"/>
                  <a:gd name="T6" fmla="*/ 15387 w 60"/>
                  <a:gd name="T7" fmla="*/ 15387 h 60"/>
                  <a:gd name="T8" fmla="*/ 12310 w 60"/>
                  <a:gd name="T9" fmla="*/ 12566 h 60"/>
                  <a:gd name="T10" fmla="*/ 2308 w 60"/>
                  <a:gd name="T11" fmla="*/ 2308 h 60"/>
                  <a:gd name="T12" fmla="*/ 0 w 60"/>
                  <a:gd name="T13" fmla="*/ 0 h 60"/>
                  <a:gd name="T14" fmla="*/ 1026 w 60"/>
                  <a:gd name="T15" fmla="*/ 2308 h 60"/>
                  <a:gd name="T16" fmla="*/ 1026 w 60"/>
                  <a:gd name="T17" fmla="*/ 9745 h 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0" h="60">
                    <a:moveTo>
                      <a:pt x="4" y="38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8" y="49"/>
                      <a:pt x="12" y="50"/>
                      <a:pt x="16" y="50"/>
                    </a:cubicBezTo>
                    <a:cubicBezTo>
                      <a:pt x="31" y="52"/>
                      <a:pt x="46" y="56"/>
                      <a:pt x="60" y="60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4" y="5"/>
                      <a:pt x="4" y="9"/>
                    </a:cubicBezTo>
                    <a:lnTo>
                      <a:pt x="4" y="38"/>
                    </a:ln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15" name="Freeform 426"/>
              <p:cNvSpPr/>
              <p:nvPr/>
            </p:nvSpPr>
            <p:spPr bwMode="auto">
              <a:xfrm>
                <a:off x="-480046" y="6506958"/>
                <a:ext cx="31988" cy="32393"/>
              </a:xfrm>
              <a:custGeom>
                <a:avLst/>
                <a:gdLst>
                  <a:gd name="T0" fmla="*/ 768 w 125"/>
                  <a:gd name="T1" fmla="*/ 9769 h 126"/>
                  <a:gd name="T2" fmla="*/ 6142 w 125"/>
                  <a:gd name="T3" fmla="*/ 9769 h 126"/>
                  <a:gd name="T4" fmla="*/ 8701 w 125"/>
                  <a:gd name="T5" fmla="*/ 10541 h 126"/>
                  <a:gd name="T6" fmla="*/ 9980 w 125"/>
                  <a:gd name="T7" fmla="*/ 12854 h 126"/>
                  <a:gd name="T8" fmla="*/ 9980 w 125"/>
                  <a:gd name="T9" fmla="*/ 32136 h 126"/>
                  <a:gd name="T10" fmla="*/ 10236 w 125"/>
                  <a:gd name="T11" fmla="*/ 32393 h 126"/>
                  <a:gd name="T12" fmla="*/ 31988 w 125"/>
                  <a:gd name="T13" fmla="*/ 32393 h 126"/>
                  <a:gd name="T14" fmla="*/ 12539 w 125"/>
                  <a:gd name="T15" fmla="*/ 12854 h 126"/>
                  <a:gd name="T16" fmla="*/ 9468 w 125"/>
                  <a:gd name="T17" fmla="*/ 9512 h 126"/>
                  <a:gd name="T18" fmla="*/ 6142 w 125"/>
                  <a:gd name="T19" fmla="*/ 6427 h 126"/>
                  <a:gd name="T20" fmla="*/ 2303 w 125"/>
                  <a:gd name="T21" fmla="*/ 2571 h 126"/>
                  <a:gd name="T22" fmla="*/ 0 w 125"/>
                  <a:gd name="T23" fmla="*/ 0 h 126"/>
                  <a:gd name="T24" fmla="*/ 768 w 125"/>
                  <a:gd name="T25" fmla="*/ 2571 h 126"/>
                  <a:gd name="T26" fmla="*/ 768 w 125"/>
                  <a:gd name="T27" fmla="*/ 9769 h 12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5" h="126">
                    <a:moveTo>
                      <a:pt x="3" y="38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28" y="38"/>
                      <a:pt x="32" y="39"/>
                      <a:pt x="34" y="41"/>
                    </a:cubicBezTo>
                    <a:cubicBezTo>
                      <a:pt x="37" y="43"/>
                      <a:pt x="39" y="46"/>
                      <a:pt x="39" y="50"/>
                    </a:cubicBezTo>
                    <a:cubicBezTo>
                      <a:pt x="39" y="125"/>
                      <a:pt x="39" y="125"/>
                      <a:pt x="39" y="125"/>
                    </a:cubicBezTo>
                    <a:cubicBezTo>
                      <a:pt x="39" y="125"/>
                      <a:pt x="39" y="126"/>
                      <a:pt x="40" y="126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3" y="6"/>
                      <a:pt x="3" y="10"/>
                    </a:cubicBezTo>
                    <a:lnTo>
                      <a:pt x="3" y="38"/>
                    </a:ln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16" name="Freeform 427"/>
              <p:cNvSpPr/>
              <p:nvPr/>
            </p:nvSpPr>
            <p:spPr bwMode="auto">
              <a:xfrm>
                <a:off x="-504746" y="6623168"/>
                <a:ext cx="2834" cy="2429"/>
              </a:xfrm>
              <a:custGeom>
                <a:avLst/>
                <a:gdLst>
                  <a:gd name="T0" fmla="*/ 2834 w 12"/>
                  <a:gd name="T1" fmla="*/ 972 h 10"/>
                  <a:gd name="T2" fmla="*/ 1889 w 12"/>
                  <a:gd name="T3" fmla="*/ 972 h 10"/>
                  <a:gd name="T4" fmla="*/ 0 w 12"/>
                  <a:gd name="T5" fmla="*/ 243 h 10"/>
                  <a:gd name="T6" fmla="*/ 236 w 12"/>
                  <a:gd name="T7" fmla="*/ 0 h 10"/>
                  <a:gd name="T8" fmla="*/ 2834 w 12"/>
                  <a:gd name="T9" fmla="*/ 2429 h 10"/>
                  <a:gd name="T10" fmla="*/ 2834 w 12"/>
                  <a:gd name="T11" fmla="*/ 972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0">
                    <a:moveTo>
                      <a:pt x="12" y="4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5" y="4"/>
                      <a:pt x="2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2" y="10"/>
                      <a:pt x="12" y="10"/>
                      <a:pt x="12" y="10"/>
                    </a:cubicBez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17" name="Freeform 428"/>
              <p:cNvSpPr/>
              <p:nvPr/>
            </p:nvSpPr>
            <p:spPr bwMode="auto">
              <a:xfrm>
                <a:off x="-516084" y="6677022"/>
                <a:ext cx="54259" cy="53449"/>
              </a:xfrm>
              <a:custGeom>
                <a:avLst/>
                <a:gdLst>
                  <a:gd name="T0" fmla="*/ 33784 w 212"/>
                  <a:gd name="T1" fmla="*/ 33502 h 209"/>
                  <a:gd name="T2" fmla="*/ 42230 w 212"/>
                  <a:gd name="T3" fmla="*/ 42197 h 209"/>
                  <a:gd name="T4" fmla="*/ 54003 w 212"/>
                  <a:gd name="T5" fmla="*/ 53449 h 209"/>
                  <a:gd name="T6" fmla="*/ 54259 w 212"/>
                  <a:gd name="T7" fmla="*/ 35803 h 209"/>
                  <a:gd name="T8" fmla="*/ 54259 w 212"/>
                  <a:gd name="T9" fmla="*/ 10997 h 209"/>
                  <a:gd name="T10" fmla="*/ 54259 w 212"/>
                  <a:gd name="T11" fmla="*/ 0 h 209"/>
                  <a:gd name="T12" fmla="*/ 42742 w 212"/>
                  <a:gd name="T13" fmla="*/ 0 h 209"/>
                  <a:gd name="T14" fmla="*/ 42230 w 212"/>
                  <a:gd name="T15" fmla="*/ 0 h 209"/>
                  <a:gd name="T16" fmla="*/ 33784 w 212"/>
                  <a:gd name="T17" fmla="*/ 0 h 209"/>
                  <a:gd name="T18" fmla="*/ 18428 w 212"/>
                  <a:gd name="T19" fmla="*/ 0 h 209"/>
                  <a:gd name="T20" fmla="*/ 14077 w 212"/>
                  <a:gd name="T21" fmla="*/ 0 h 209"/>
                  <a:gd name="T22" fmla="*/ 0 w 212"/>
                  <a:gd name="T23" fmla="*/ 0 h 209"/>
                  <a:gd name="T24" fmla="*/ 9214 w 212"/>
                  <a:gd name="T25" fmla="*/ 9207 h 209"/>
                  <a:gd name="T26" fmla="*/ 33784 w 212"/>
                  <a:gd name="T27" fmla="*/ 33502 h 20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2" h="209">
                    <a:moveTo>
                      <a:pt x="132" y="131"/>
                    </a:moveTo>
                    <a:cubicBezTo>
                      <a:pt x="165" y="165"/>
                      <a:pt x="165" y="165"/>
                      <a:pt x="165" y="165"/>
                    </a:cubicBezTo>
                    <a:cubicBezTo>
                      <a:pt x="211" y="209"/>
                      <a:pt x="211" y="209"/>
                      <a:pt x="211" y="209"/>
                    </a:cubicBezTo>
                    <a:cubicBezTo>
                      <a:pt x="212" y="191"/>
                      <a:pt x="212" y="168"/>
                      <a:pt x="212" y="140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" y="36"/>
                      <a:pt x="36" y="36"/>
                      <a:pt x="36" y="36"/>
                    </a:cubicBezTo>
                    <a:lnTo>
                      <a:pt x="132" y="131"/>
                    </a:ln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18" name="Freeform 429"/>
              <p:cNvSpPr/>
              <p:nvPr/>
            </p:nvSpPr>
            <p:spPr bwMode="auto">
              <a:xfrm>
                <a:off x="-501102" y="6579437"/>
                <a:ext cx="101229" cy="88676"/>
              </a:xfrm>
              <a:custGeom>
                <a:avLst/>
                <a:gdLst>
                  <a:gd name="T0" fmla="*/ 15338 w 396"/>
                  <a:gd name="T1" fmla="*/ 85609 h 347"/>
                  <a:gd name="T2" fmla="*/ 18661 w 396"/>
                  <a:gd name="T3" fmla="*/ 88676 h 347"/>
                  <a:gd name="T4" fmla="*/ 18661 w 396"/>
                  <a:gd name="T5" fmla="*/ 88676 h 347"/>
                  <a:gd name="T6" fmla="*/ 18661 w 396"/>
                  <a:gd name="T7" fmla="*/ 88676 h 347"/>
                  <a:gd name="T8" fmla="*/ 27097 w 396"/>
                  <a:gd name="T9" fmla="*/ 88676 h 347"/>
                  <a:gd name="T10" fmla="*/ 41412 w 396"/>
                  <a:gd name="T11" fmla="*/ 88676 h 347"/>
                  <a:gd name="T12" fmla="*/ 56494 w 396"/>
                  <a:gd name="T13" fmla="*/ 88676 h 347"/>
                  <a:gd name="T14" fmla="*/ 60073 w 396"/>
                  <a:gd name="T15" fmla="*/ 88676 h 347"/>
                  <a:gd name="T16" fmla="*/ 88192 w 396"/>
                  <a:gd name="T17" fmla="*/ 75643 h 347"/>
                  <a:gd name="T18" fmla="*/ 101229 w 396"/>
                  <a:gd name="T19" fmla="*/ 44210 h 347"/>
                  <a:gd name="T20" fmla="*/ 100973 w 396"/>
                  <a:gd name="T21" fmla="*/ 40888 h 347"/>
                  <a:gd name="T22" fmla="*/ 88192 w 396"/>
                  <a:gd name="T23" fmla="*/ 12778 h 347"/>
                  <a:gd name="T24" fmla="*/ 88192 w 396"/>
                  <a:gd name="T25" fmla="*/ 12522 h 347"/>
                  <a:gd name="T26" fmla="*/ 63652 w 396"/>
                  <a:gd name="T27" fmla="*/ 0 h 347"/>
                  <a:gd name="T28" fmla="*/ 63652 w 396"/>
                  <a:gd name="T29" fmla="*/ 5111 h 347"/>
                  <a:gd name="T30" fmla="*/ 60073 w 396"/>
                  <a:gd name="T31" fmla="*/ 8944 h 347"/>
                  <a:gd name="T32" fmla="*/ 59817 w 396"/>
                  <a:gd name="T33" fmla="*/ 8944 h 347"/>
                  <a:gd name="T34" fmla="*/ 52148 w 396"/>
                  <a:gd name="T35" fmla="*/ 16866 h 347"/>
                  <a:gd name="T36" fmla="*/ 44224 w 396"/>
                  <a:gd name="T37" fmla="*/ 8944 h 347"/>
                  <a:gd name="T38" fmla="*/ 31187 w 396"/>
                  <a:gd name="T39" fmla="*/ 8944 h 347"/>
                  <a:gd name="T40" fmla="*/ 30931 w 396"/>
                  <a:gd name="T41" fmla="*/ 8433 h 347"/>
                  <a:gd name="T42" fmla="*/ 30931 w 396"/>
                  <a:gd name="T43" fmla="*/ 40888 h 347"/>
                  <a:gd name="T44" fmla="*/ 27097 w 396"/>
                  <a:gd name="T45" fmla="*/ 44721 h 347"/>
                  <a:gd name="T46" fmla="*/ 25819 w 396"/>
                  <a:gd name="T47" fmla="*/ 44721 h 347"/>
                  <a:gd name="T48" fmla="*/ 24796 w 396"/>
                  <a:gd name="T49" fmla="*/ 44721 h 347"/>
                  <a:gd name="T50" fmla="*/ 24796 w 396"/>
                  <a:gd name="T51" fmla="*/ 44721 h 347"/>
                  <a:gd name="T52" fmla="*/ 24796 w 396"/>
                  <a:gd name="T53" fmla="*/ 67721 h 347"/>
                  <a:gd name="T54" fmla="*/ 23007 w 396"/>
                  <a:gd name="T55" fmla="*/ 70787 h 347"/>
                  <a:gd name="T56" fmla="*/ 21984 w 396"/>
                  <a:gd name="T57" fmla="*/ 71299 h 347"/>
                  <a:gd name="T58" fmla="*/ 18661 w 396"/>
                  <a:gd name="T59" fmla="*/ 71299 h 347"/>
                  <a:gd name="T60" fmla="*/ 12015 w 396"/>
                  <a:gd name="T61" fmla="*/ 71299 h 347"/>
                  <a:gd name="T62" fmla="*/ 2301 w 396"/>
                  <a:gd name="T63" fmla="*/ 71299 h 347"/>
                  <a:gd name="T64" fmla="*/ 0 w 396"/>
                  <a:gd name="T65" fmla="*/ 70276 h 347"/>
                  <a:gd name="T66" fmla="*/ 767 w 396"/>
                  <a:gd name="T67" fmla="*/ 71043 h 347"/>
                  <a:gd name="T68" fmla="*/ 15338 w 396"/>
                  <a:gd name="T69" fmla="*/ 85609 h 34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396" h="347">
                    <a:moveTo>
                      <a:pt x="60" y="335"/>
                    </a:moveTo>
                    <a:cubicBezTo>
                      <a:pt x="73" y="347"/>
                      <a:pt x="73" y="347"/>
                      <a:pt x="73" y="347"/>
                    </a:cubicBezTo>
                    <a:cubicBezTo>
                      <a:pt x="73" y="347"/>
                      <a:pt x="73" y="347"/>
                      <a:pt x="73" y="347"/>
                    </a:cubicBezTo>
                    <a:cubicBezTo>
                      <a:pt x="73" y="347"/>
                      <a:pt x="73" y="347"/>
                      <a:pt x="73" y="347"/>
                    </a:cubicBezTo>
                    <a:cubicBezTo>
                      <a:pt x="106" y="347"/>
                      <a:pt x="106" y="347"/>
                      <a:pt x="106" y="347"/>
                    </a:cubicBezTo>
                    <a:cubicBezTo>
                      <a:pt x="162" y="347"/>
                      <a:pt x="162" y="347"/>
                      <a:pt x="162" y="347"/>
                    </a:cubicBezTo>
                    <a:cubicBezTo>
                      <a:pt x="221" y="347"/>
                      <a:pt x="221" y="347"/>
                      <a:pt x="221" y="347"/>
                    </a:cubicBezTo>
                    <a:cubicBezTo>
                      <a:pt x="226" y="347"/>
                      <a:pt x="231" y="347"/>
                      <a:pt x="235" y="347"/>
                    </a:cubicBezTo>
                    <a:cubicBezTo>
                      <a:pt x="277" y="343"/>
                      <a:pt x="315" y="326"/>
                      <a:pt x="345" y="296"/>
                    </a:cubicBezTo>
                    <a:cubicBezTo>
                      <a:pt x="378" y="263"/>
                      <a:pt x="396" y="220"/>
                      <a:pt x="396" y="173"/>
                    </a:cubicBezTo>
                    <a:cubicBezTo>
                      <a:pt x="396" y="169"/>
                      <a:pt x="396" y="164"/>
                      <a:pt x="395" y="160"/>
                    </a:cubicBezTo>
                    <a:cubicBezTo>
                      <a:pt x="392" y="118"/>
                      <a:pt x="375" y="80"/>
                      <a:pt x="345" y="50"/>
                    </a:cubicBezTo>
                    <a:cubicBezTo>
                      <a:pt x="345" y="49"/>
                      <a:pt x="345" y="49"/>
                      <a:pt x="345" y="49"/>
                    </a:cubicBezTo>
                    <a:cubicBezTo>
                      <a:pt x="319" y="23"/>
                      <a:pt x="285" y="6"/>
                      <a:pt x="249" y="0"/>
                    </a:cubicBezTo>
                    <a:cubicBezTo>
                      <a:pt x="249" y="20"/>
                      <a:pt x="249" y="20"/>
                      <a:pt x="249" y="20"/>
                    </a:cubicBezTo>
                    <a:cubicBezTo>
                      <a:pt x="249" y="27"/>
                      <a:pt x="242" y="35"/>
                      <a:pt x="235" y="35"/>
                    </a:cubicBezTo>
                    <a:cubicBezTo>
                      <a:pt x="234" y="35"/>
                      <a:pt x="234" y="35"/>
                      <a:pt x="234" y="35"/>
                    </a:cubicBezTo>
                    <a:cubicBezTo>
                      <a:pt x="234" y="51"/>
                      <a:pt x="220" y="66"/>
                      <a:pt x="204" y="66"/>
                    </a:cubicBezTo>
                    <a:cubicBezTo>
                      <a:pt x="187" y="66"/>
                      <a:pt x="173" y="51"/>
                      <a:pt x="173" y="35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21" y="35"/>
                      <a:pt x="121" y="33"/>
                      <a:pt x="121" y="33"/>
                    </a:cubicBezTo>
                    <a:cubicBezTo>
                      <a:pt x="121" y="160"/>
                      <a:pt x="121" y="160"/>
                      <a:pt x="121" y="160"/>
                    </a:cubicBezTo>
                    <a:cubicBezTo>
                      <a:pt x="121" y="167"/>
                      <a:pt x="114" y="175"/>
                      <a:pt x="106" y="175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97" y="265"/>
                      <a:pt x="97" y="265"/>
                      <a:pt x="97" y="265"/>
                    </a:cubicBezTo>
                    <a:cubicBezTo>
                      <a:pt x="97" y="270"/>
                      <a:pt x="95" y="275"/>
                      <a:pt x="90" y="277"/>
                    </a:cubicBezTo>
                    <a:cubicBezTo>
                      <a:pt x="89" y="278"/>
                      <a:pt x="88" y="279"/>
                      <a:pt x="86" y="279"/>
                    </a:cubicBezTo>
                    <a:cubicBezTo>
                      <a:pt x="73" y="279"/>
                      <a:pt x="73" y="279"/>
                      <a:pt x="73" y="279"/>
                    </a:cubicBezTo>
                    <a:cubicBezTo>
                      <a:pt x="47" y="279"/>
                      <a:pt x="47" y="279"/>
                      <a:pt x="47" y="279"/>
                    </a:cubicBezTo>
                    <a:cubicBezTo>
                      <a:pt x="9" y="279"/>
                      <a:pt x="9" y="279"/>
                      <a:pt x="9" y="279"/>
                    </a:cubicBezTo>
                    <a:cubicBezTo>
                      <a:pt x="5" y="279"/>
                      <a:pt x="2" y="277"/>
                      <a:pt x="0" y="275"/>
                    </a:cubicBezTo>
                    <a:cubicBezTo>
                      <a:pt x="3" y="278"/>
                      <a:pt x="3" y="278"/>
                      <a:pt x="3" y="278"/>
                    </a:cubicBezTo>
                    <a:lnTo>
                      <a:pt x="60" y="335"/>
                    </a:ln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19" name="Freeform 430"/>
              <p:cNvSpPr/>
              <p:nvPr/>
            </p:nvSpPr>
            <p:spPr bwMode="auto">
              <a:xfrm>
                <a:off x="-533900" y="6573364"/>
                <a:ext cx="282226" cy="279391"/>
              </a:xfrm>
              <a:custGeom>
                <a:avLst/>
                <a:gdLst>
                  <a:gd name="T0" fmla="*/ 187214 w 1105"/>
                  <a:gd name="T1" fmla="*/ 46948 h 1095"/>
                  <a:gd name="T2" fmla="*/ 160907 w 1105"/>
                  <a:gd name="T3" fmla="*/ 20667 h 1095"/>
                  <a:gd name="T4" fmla="*/ 140219 w 1105"/>
                  <a:gd name="T5" fmla="*/ 0 h 1095"/>
                  <a:gd name="T6" fmla="*/ 140219 w 1105"/>
                  <a:gd name="T7" fmla="*/ 0 h 1095"/>
                  <a:gd name="T8" fmla="*/ 160652 w 1105"/>
                  <a:gd name="T9" fmla="*/ 46948 h 1095"/>
                  <a:gd name="T10" fmla="*/ 160652 w 1105"/>
                  <a:gd name="T11" fmla="*/ 50265 h 1095"/>
                  <a:gd name="T12" fmla="*/ 106761 w 1105"/>
                  <a:gd name="T13" fmla="*/ 119411 h 1095"/>
                  <a:gd name="T14" fmla="*/ 106761 w 1105"/>
                  <a:gd name="T15" fmla="*/ 139568 h 1095"/>
                  <a:gd name="T16" fmla="*/ 142773 w 1105"/>
                  <a:gd name="T17" fmla="*/ 166104 h 1095"/>
                  <a:gd name="T18" fmla="*/ 142773 w 1105"/>
                  <a:gd name="T19" fmla="*/ 166104 h 1095"/>
                  <a:gd name="T20" fmla="*/ 160907 w 1105"/>
                  <a:gd name="T21" fmla="*/ 169676 h 1095"/>
                  <a:gd name="T22" fmla="*/ 178786 w 1105"/>
                  <a:gd name="T23" fmla="*/ 192639 h 1095"/>
                  <a:gd name="T24" fmla="*/ 160907 w 1105"/>
                  <a:gd name="T25" fmla="*/ 192639 h 1095"/>
                  <a:gd name="T26" fmla="*/ 107271 w 1105"/>
                  <a:gd name="T27" fmla="*/ 192639 h 1095"/>
                  <a:gd name="T28" fmla="*/ 92969 w 1105"/>
                  <a:gd name="T29" fmla="*/ 192639 h 1095"/>
                  <a:gd name="T30" fmla="*/ 60021 w 1105"/>
                  <a:gd name="T31" fmla="*/ 192639 h 1095"/>
                  <a:gd name="T32" fmla="*/ 51592 w 1105"/>
                  <a:gd name="T33" fmla="*/ 192639 h 1095"/>
                  <a:gd name="T34" fmla="*/ 17879 w 1105"/>
                  <a:gd name="T35" fmla="*/ 192639 h 1095"/>
                  <a:gd name="T36" fmla="*/ 0 w 1105"/>
                  <a:gd name="T37" fmla="*/ 192639 h 1095"/>
                  <a:gd name="T38" fmla="*/ 17879 w 1105"/>
                  <a:gd name="T39" fmla="*/ 210755 h 1095"/>
                  <a:gd name="T40" fmla="*/ 51592 w 1105"/>
                  <a:gd name="T41" fmla="*/ 244180 h 1095"/>
                  <a:gd name="T42" fmla="*/ 60021 w 1105"/>
                  <a:gd name="T43" fmla="*/ 252855 h 1095"/>
                  <a:gd name="T44" fmla="*/ 86583 w 1105"/>
                  <a:gd name="T45" fmla="*/ 279391 h 1095"/>
                  <a:gd name="T46" fmla="*/ 92969 w 1105"/>
                  <a:gd name="T47" fmla="*/ 279136 h 1095"/>
                  <a:gd name="T48" fmla="*/ 160907 w 1105"/>
                  <a:gd name="T49" fmla="*/ 264847 h 1095"/>
                  <a:gd name="T50" fmla="*/ 173678 w 1105"/>
                  <a:gd name="T51" fmla="*/ 259234 h 1095"/>
                  <a:gd name="T52" fmla="*/ 282226 w 1105"/>
                  <a:gd name="T53" fmla="*/ 141864 h 1095"/>
                  <a:gd name="T54" fmla="*/ 187214 w 1105"/>
                  <a:gd name="T55" fmla="*/ 46948 h 109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105" h="1095">
                    <a:moveTo>
                      <a:pt x="733" y="184"/>
                    </a:moveTo>
                    <a:cubicBezTo>
                      <a:pt x="630" y="81"/>
                      <a:pt x="630" y="81"/>
                      <a:pt x="630" y="81"/>
                    </a:cubicBezTo>
                    <a:cubicBezTo>
                      <a:pt x="549" y="0"/>
                      <a:pt x="549" y="0"/>
                      <a:pt x="549" y="0"/>
                    </a:cubicBezTo>
                    <a:cubicBezTo>
                      <a:pt x="549" y="0"/>
                      <a:pt x="549" y="0"/>
                      <a:pt x="549" y="0"/>
                    </a:cubicBezTo>
                    <a:cubicBezTo>
                      <a:pt x="596" y="48"/>
                      <a:pt x="626" y="112"/>
                      <a:pt x="629" y="184"/>
                    </a:cubicBezTo>
                    <a:cubicBezTo>
                      <a:pt x="630" y="188"/>
                      <a:pt x="629" y="193"/>
                      <a:pt x="629" y="197"/>
                    </a:cubicBezTo>
                    <a:cubicBezTo>
                      <a:pt x="629" y="327"/>
                      <a:pt x="542" y="437"/>
                      <a:pt x="418" y="468"/>
                    </a:cubicBezTo>
                    <a:cubicBezTo>
                      <a:pt x="418" y="547"/>
                      <a:pt x="418" y="547"/>
                      <a:pt x="418" y="547"/>
                    </a:cubicBezTo>
                    <a:cubicBezTo>
                      <a:pt x="418" y="605"/>
                      <a:pt x="482" y="651"/>
                      <a:pt x="559" y="651"/>
                    </a:cubicBezTo>
                    <a:cubicBezTo>
                      <a:pt x="559" y="651"/>
                      <a:pt x="559" y="651"/>
                      <a:pt x="559" y="651"/>
                    </a:cubicBezTo>
                    <a:cubicBezTo>
                      <a:pt x="585" y="651"/>
                      <a:pt x="609" y="656"/>
                      <a:pt x="630" y="665"/>
                    </a:cubicBezTo>
                    <a:cubicBezTo>
                      <a:pt x="671" y="683"/>
                      <a:pt x="700" y="719"/>
                      <a:pt x="700" y="755"/>
                    </a:cubicBezTo>
                    <a:cubicBezTo>
                      <a:pt x="630" y="755"/>
                      <a:pt x="630" y="755"/>
                      <a:pt x="630" y="755"/>
                    </a:cubicBezTo>
                    <a:cubicBezTo>
                      <a:pt x="420" y="755"/>
                      <a:pt x="420" y="755"/>
                      <a:pt x="420" y="755"/>
                    </a:cubicBezTo>
                    <a:cubicBezTo>
                      <a:pt x="364" y="755"/>
                      <a:pt x="364" y="755"/>
                      <a:pt x="364" y="755"/>
                    </a:cubicBezTo>
                    <a:cubicBezTo>
                      <a:pt x="235" y="755"/>
                      <a:pt x="235" y="755"/>
                      <a:pt x="235" y="755"/>
                    </a:cubicBezTo>
                    <a:cubicBezTo>
                      <a:pt x="202" y="755"/>
                      <a:pt x="202" y="755"/>
                      <a:pt x="202" y="755"/>
                    </a:cubicBezTo>
                    <a:cubicBezTo>
                      <a:pt x="70" y="755"/>
                      <a:pt x="70" y="755"/>
                      <a:pt x="70" y="755"/>
                    </a:cubicBezTo>
                    <a:cubicBezTo>
                      <a:pt x="0" y="755"/>
                      <a:pt x="0" y="755"/>
                      <a:pt x="0" y="755"/>
                    </a:cubicBezTo>
                    <a:cubicBezTo>
                      <a:pt x="70" y="826"/>
                      <a:pt x="70" y="826"/>
                      <a:pt x="70" y="826"/>
                    </a:cubicBezTo>
                    <a:cubicBezTo>
                      <a:pt x="202" y="957"/>
                      <a:pt x="202" y="957"/>
                      <a:pt x="202" y="957"/>
                    </a:cubicBezTo>
                    <a:cubicBezTo>
                      <a:pt x="235" y="991"/>
                      <a:pt x="235" y="991"/>
                      <a:pt x="235" y="991"/>
                    </a:cubicBezTo>
                    <a:cubicBezTo>
                      <a:pt x="339" y="1095"/>
                      <a:pt x="339" y="1095"/>
                      <a:pt x="339" y="1095"/>
                    </a:cubicBezTo>
                    <a:cubicBezTo>
                      <a:pt x="347" y="1095"/>
                      <a:pt x="356" y="1094"/>
                      <a:pt x="364" y="1094"/>
                    </a:cubicBezTo>
                    <a:cubicBezTo>
                      <a:pt x="458" y="1090"/>
                      <a:pt x="547" y="1070"/>
                      <a:pt x="630" y="1038"/>
                    </a:cubicBezTo>
                    <a:cubicBezTo>
                      <a:pt x="647" y="1031"/>
                      <a:pt x="663" y="1024"/>
                      <a:pt x="680" y="1016"/>
                    </a:cubicBezTo>
                    <a:cubicBezTo>
                      <a:pt x="875" y="924"/>
                      <a:pt x="1028" y="759"/>
                      <a:pt x="1105" y="556"/>
                    </a:cubicBezTo>
                    <a:lnTo>
                      <a:pt x="733" y="184"/>
                    </a:lnTo>
                    <a:close/>
                  </a:path>
                </a:pathLst>
              </a:custGeom>
              <a:solidFill>
                <a:srgbClr val="CE6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457200" y="-1828800"/>
            <a:ext cx="848519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9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32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1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1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32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1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1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32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1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32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1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1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32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1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1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32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1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1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32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1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1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32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1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1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32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2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2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1" presetID="32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2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7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2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3" presetID="32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2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9" presetID="32" presetClass="emph" presetSubtype="0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2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32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2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1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2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2" grpId="0" animBg="1"/>
      <p:bldP spid="573" grpId="0" animBg="1"/>
      <p:bldP spid="571" grpId="0" animBg="1"/>
      <p:bldP spid="570" grpId="0" animBg="1"/>
      <p:bldP spid="569" grpId="0" animBg="1"/>
      <p:bldP spid="580" grpId="0" animBg="1"/>
      <p:bldP spid="581" grpId="0" animBg="1"/>
      <p:bldP spid="579" grpId="0" animBg="1"/>
      <p:bldP spid="321" grpId="0" animBg="1"/>
      <p:bldP spid="321" grpId="1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55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9" name="任意多边形 1368"/>
          <p:cNvSpPr/>
          <p:nvPr/>
        </p:nvSpPr>
        <p:spPr bwMode="auto">
          <a:xfrm>
            <a:off x="66675" y="82550"/>
            <a:ext cx="2478088" cy="2466975"/>
          </a:xfrm>
          <a:custGeom>
            <a:avLst/>
            <a:gdLst>
              <a:gd name="T0" fmla="*/ 1815331 w 2477393"/>
              <a:gd name="T1" fmla="*/ 85427 h 2466968"/>
              <a:gd name="T2" fmla="*/ 2135684 w 2477393"/>
              <a:gd name="T3" fmla="*/ 85427 h 2466968"/>
              <a:gd name="T4" fmla="*/ 2306538 w 2477393"/>
              <a:gd name="T5" fmla="*/ 576634 h 2466968"/>
              <a:gd name="T6" fmla="*/ 1943472 w 2477393"/>
              <a:gd name="T7" fmla="*/ 576634 h 2466968"/>
              <a:gd name="T8" fmla="*/ 1815331 w 2477393"/>
              <a:gd name="T9" fmla="*/ 85427 h 2466968"/>
              <a:gd name="T10" fmla="*/ 1249375 w 2477393"/>
              <a:gd name="T11" fmla="*/ 0 h 2466968"/>
              <a:gd name="T12" fmla="*/ 1655155 w 2477393"/>
              <a:gd name="T13" fmla="*/ 0 h 2466968"/>
              <a:gd name="T14" fmla="*/ 1655155 w 2477393"/>
              <a:gd name="T15" fmla="*/ 683418 h 2466968"/>
              <a:gd name="T16" fmla="*/ 2477393 w 2477393"/>
              <a:gd name="T17" fmla="*/ 683418 h 2466968"/>
              <a:gd name="T18" fmla="*/ 2477393 w 2477393"/>
              <a:gd name="T19" fmla="*/ 961057 h 2466968"/>
              <a:gd name="T20" fmla="*/ 1655155 w 2477393"/>
              <a:gd name="T21" fmla="*/ 961057 h 2466968"/>
              <a:gd name="T22" fmla="*/ 1708547 w 2477393"/>
              <a:gd name="T23" fmla="*/ 1548370 h 2466968"/>
              <a:gd name="T24" fmla="*/ 2018221 w 2477393"/>
              <a:gd name="T25" fmla="*/ 1057163 h 2466968"/>
              <a:gd name="T26" fmla="*/ 2402644 w 2477393"/>
              <a:gd name="T27" fmla="*/ 1057163 h 2466968"/>
              <a:gd name="T28" fmla="*/ 1783296 w 2477393"/>
              <a:gd name="T29" fmla="*/ 1900758 h 2466968"/>
              <a:gd name="T30" fmla="*/ 2050256 w 2477393"/>
              <a:gd name="T31" fmla="*/ 2210432 h 2466968"/>
              <a:gd name="T32" fmla="*/ 2178397 w 2477393"/>
              <a:gd name="T33" fmla="*/ 2039577 h 2466968"/>
              <a:gd name="T34" fmla="*/ 2466715 w 2477393"/>
              <a:gd name="T35" fmla="*/ 2039577 h 2466968"/>
              <a:gd name="T36" fmla="*/ 2071613 w 2477393"/>
              <a:gd name="T37" fmla="*/ 2466714 h 2466968"/>
              <a:gd name="T38" fmla="*/ 1505657 w 2477393"/>
              <a:gd name="T39" fmla="*/ 2092970 h 2466968"/>
              <a:gd name="T40" fmla="*/ 961058 w 2477393"/>
              <a:gd name="T41" fmla="*/ 2317216 h 2466968"/>
              <a:gd name="T42" fmla="*/ 961058 w 2477393"/>
              <a:gd name="T43" fmla="*/ 2071613 h 2466968"/>
              <a:gd name="T44" fmla="*/ 1409551 w 2477393"/>
              <a:gd name="T45" fmla="*/ 1815331 h 2466968"/>
              <a:gd name="T46" fmla="*/ 1377516 w 2477393"/>
              <a:gd name="T47" fmla="*/ 1687190 h 2466968"/>
              <a:gd name="T48" fmla="*/ 1356159 w 2477393"/>
              <a:gd name="T49" fmla="*/ 1591084 h 2466968"/>
              <a:gd name="T50" fmla="*/ 1281410 w 2477393"/>
              <a:gd name="T51" fmla="*/ 961057 h 2466968"/>
              <a:gd name="T52" fmla="*/ 822238 w 2477393"/>
              <a:gd name="T53" fmla="*/ 961057 h 2466968"/>
              <a:gd name="T54" fmla="*/ 822238 w 2477393"/>
              <a:gd name="T55" fmla="*/ 1334802 h 2466968"/>
              <a:gd name="T56" fmla="*/ 1067842 w 2477393"/>
              <a:gd name="T57" fmla="*/ 1281410 h 2466968"/>
              <a:gd name="T58" fmla="*/ 1195983 w 2477393"/>
              <a:gd name="T59" fmla="*/ 1249374 h 2466968"/>
              <a:gd name="T60" fmla="*/ 1195983 w 2477393"/>
              <a:gd name="T61" fmla="*/ 1505657 h 2466968"/>
              <a:gd name="T62" fmla="*/ 822238 w 2477393"/>
              <a:gd name="T63" fmla="*/ 1612441 h 2466968"/>
              <a:gd name="T64" fmla="*/ 822238 w 2477393"/>
              <a:gd name="T65" fmla="*/ 2114326 h 2466968"/>
              <a:gd name="T66" fmla="*/ 480529 w 2477393"/>
              <a:gd name="T67" fmla="*/ 2445357 h 2466968"/>
              <a:gd name="T68" fmla="*/ 170855 w 2477393"/>
              <a:gd name="T69" fmla="*/ 2445357 h 2466968"/>
              <a:gd name="T70" fmla="*/ 170855 w 2477393"/>
              <a:gd name="T71" fmla="*/ 2199754 h 2466968"/>
              <a:gd name="T72" fmla="*/ 298996 w 2477393"/>
              <a:gd name="T73" fmla="*/ 2199754 h 2466968"/>
              <a:gd name="T74" fmla="*/ 427137 w 2477393"/>
              <a:gd name="T75" fmla="*/ 2071613 h 2466968"/>
              <a:gd name="T76" fmla="*/ 427137 w 2477393"/>
              <a:gd name="T77" fmla="*/ 1687190 h 2466968"/>
              <a:gd name="T78" fmla="*/ 10678 w 2477393"/>
              <a:gd name="T79" fmla="*/ 1729903 h 2466968"/>
              <a:gd name="T80" fmla="*/ 10678 w 2477393"/>
              <a:gd name="T81" fmla="*/ 1409551 h 2466968"/>
              <a:gd name="T82" fmla="*/ 427137 w 2477393"/>
              <a:gd name="T83" fmla="*/ 1388194 h 2466968"/>
              <a:gd name="T84" fmla="*/ 427137 w 2477393"/>
              <a:gd name="T85" fmla="*/ 961057 h 2466968"/>
              <a:gd name="T86" fmla="*/ 0 w 2477393"/>
              <a:gd name="T87" fmla="*/ 961057 h 2466968"/>
              <a:gd name="T88" fmla="*/ 0 w 2477393"/>
              <a:gd name="T89" fmla="*/ 683418 h 2466968"/>
              <a:gd name="T90" fmla="*/ 427137 w 2477393"/>
              <a:gd name="T91" fmla="*/ 683418 h 2466968"/>
              <a:gd name="T92" fmla="*/ 427137 w 2477393"/>
              <a:gd name="T93" fmla="*/ 395101 h 2466968"/>
              <a:gd name="T94" fmla="*/ 53392 w 2477393"/>
              <a:gd name="T95" fmla="*/ 395101 h 2466968"/>
              <a:gd name="T96" fmla="*/ 53392 w 2477393"/>
              <a:gd name="T97" fmla="*/ 138819 h 2466968"/>
              <a:gd name="T98" fmla="*/ 672741 w 2477393"/>
              <a:gd name="T99" fmla="*/ 138819 h 2466968"/>
              <a:gd name="T100" fmla="*/ 1153269 w 2477393"/>
              <a:gd name="T101" fmla="*/ 64070 h 2466968"/>
              <a:gd name="T102" fmla="*/ 1153269 w 2477393"/>
              <a:gd name="T103" fmla="*/ 341709 h 2466968"/>
              <a:gd name="T104" fmla="*/ 822238 w 2477393"/>
              <a:gd name="T105" fmla="*/ 395101 h 2466968"/>
              <a:gd name="T106" fmla="*/ 822238 w 2477393"/>
              <a:gd name="T107" fmla="*/ 683418 h 2466968"/>
              <a:gd name="T108" fmla="*/ 1270732 w 2477393"/>
              <a:gd name="T109" fmla="*/ 683418 h 2466968"/>
              <a:gd name="T110" fmla="*/ 1249375 w 2477393"/>
              <a:gd name="T111" fmla="*/ 0 h 2466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77393" h="2466968">
                <a:moveTo>
                  <a:pt x="1815331" y="85427"/>
                </a:moveTo>
                <a:lnTo>
                  <a:pt x="2135684" y="85427"/>
                </a:lnTo>
                <a:cubicBezTo>
                  <a:pt x="2221111" y="256282"/>
                  <a:pt x="2278063" y="420017"/>
                  <a:pt x="2306538" y="576634"/>
                </a:cubicBezTo>
                <a:lnTo>
                  <a:pt x="1943472" y="576634"/>
                </a:lnTo>
                <a:cubicBezTo>
                  <a:pt x="1936353" y="462731"/>
                  <a:pt x="1893640" y="298995"/>
                  <a:pt x="1815331" y="85427"/>
                </a:cubicBezTo>
                <a:close/>
                <a:moveTo>
                  <a:pt x="1249375" y="0"/>
                </a:moveTo>
                <a:lnTo>
                  <a:pt x="1655155" y="0"/>
                </a:lnTo>
                <a:cubicBezTo>
                  <a:pt x="1648036" y="263401"/>
                  <a:pt x="1648036" y="491207"/>
                  <a:pt x="1655155" y="683418"/>
                </a:cubicBezTo>
                <a:lnTo>
                  <a:pt x="2477393" y="683418"/>
                </a:lnTo>
                <a:lnTo>
                  <a:pt x="2477393" y="961057"/>
                </a:lnTo>
                <a:lnTo>
                  <a:pt x="1655155" y="961057"/>
                </a:lnTo>
                <a:cubicBezTo>
                  <a:pt x="1662274" y="1117674"/>
                  <a:pt x="1680071" y="1313445"/>
                  <a:pt x="1708547" y="1548370"/>
                </a:cubicBezTo>
                <a:cubicBezTo>
                  <a:pt x="1822450" y="1413110"/>
                  <a:pt x="1925675" y="1249374"/>
                  <a:pt x="2018221" y="1057163"/>
                </a:cubicBezTo>
                <a:lnTo>
                  <a:pt x="2402644" y="1057163"/>
                </a:lnTo>
                <a:cubicBezTo>
                  <a:pt x="2231790" y="1441586"/>
                  <a:pt x="2025340" y="1722784"/>
                  <a:pt x="1783296" y="1900758"/>
                </a:cubicBezTo>
                <a:cubicBezTo>
                  <a:pt x="1847366" y="2107207"/>
                  <a:pt x="1936353" y="2210432"/>
                  <a:pt x="2050256" y="2210432"/>
                </a:cubicBezTo>
                <a:cubicBezTo>
                  <a:pt x="2135684" y="2210432"/>
                  <a:pt x="2178397" y="2153481"/>
                  <a:pt x="2178397" y="2039577"/>
                </a:cubicBezTo>
                <a:lnTo>
                  <a:pt x="2466715" y="2039577"/>
                </a:lnTo>
                <a:cubicBezTo>
                  <a:pt x="2466715" y="2331454"/>
                  <a:pt x="2335014" y="2473833"/>
                  <a:pt x="2071613" y="2466714"/>
                </a:cubicBezTo>
                <a:cubicBezTo>
                  <a:pt x="1829569" y="2466714"/>
                  <a:pt x="1640917" y="2342133"/>
                  <a:pt x="1505657" y="2092970"/>
                </a:cubicBezTo>
                <a:cubicBezTo>
                  <a:pt x="1356159" y="2171278"/>
                  <a:pt x="1174626" y="2246027"/>
                  <a:pt x="961058" y="2317216"/>
                </a:cubicBezTo>
                <a:lnTo>
                  <a:pt x="961058" y="2071613"/>
                </a:lnTo>
                <a:cubicBezTo>
                  <a:pt x="1174626" y="1964829"/>
                  <a:pt x="1324124" y="1879401"/>
                  <a:pt x="1409551" y="1815331"/>
                </a:cubicBezTo>
                <a:cubicBezTo>
                  <a:pt x="1402432" y="1786855"/>
                  <a:pt x="1391754" y="1744141"/>
                  <a:pt x="1377516" y="1687190"/>
                </a:cubicBezTo>
                <a:cubicBezTo>
                  <a:pt x="1370397" y="1644476"/>
                  <a:pt x="1363278" y="1612441"/>
                  <a:pt x="1356159" y="1591084"/>
                </a:cubicBezTo>
                <a:cubicBezTo>
                  <a:pt x="1320565" y="1420229"/>
                  <a:pt x="1295648" y="1210220"/>
                  <a:pt x="1281410" y="961057"/>
                </a:cubicBezTo>
                <a:lnTo>
                  <a:pt x="822238" y="961057"/>
                </a:lnTo>
                <a:lnTo>
                  <a:pt x="822238" y="1334802"/>
                </a:lnTo>
                <a:cubicBezTo>
                  <a:pt x="872071" y="1327683"/>
                  <a:pt x="953939" y="1309885"/>
                  <a:pt x="1067842" y="1281410"/>
                </a:cubicBezTo>
                <a:cubicBezTo>
                  <a:pt x="1124794" y="1267172"/>
                  <a:pt x="1167507" y="1256493"/>
                  <a:pt x="1195983" y="1249374"/>
                </a:cubicBezTo>
                <a:lnTo>
                  <a:pt x="1195983" y="1505657"/>
                </a:lnTo>
                <a:cubicBezTo>
                  <a:pt x="1067842" y="1548370"/>
                  <a:pt x="943261" y="1583965"/>
                  <a:pt x="822238" y="1612441"/>
                </a:cubicBezTo>
                <a:lnTo>
                  <a:pt x="822238" y="2114326"/>
                </a:lnTo>
                <a:cubicBezTo>
                  <a:pt x="822238" y="2342133"/>
                  <a:pt x="708335" y="2452476"/>
                  <a:pt x="480529" y="2445357"/>
                </a:cubicBezTo>
                <a:lnTo>
                  <a:pt x="170855" y="2445357"/>
                </a:lnTo>
                <a:lnTo>
                  <a:pt x="170855" y="2199754"/>
                </a:lnTo>
                <a:lnTo>
                  <a:pt x="298996" y="2199754"/>
                </a:lnTo>
                <a:cubicBezTo>
                  <a:pt x="384423" y="2199754"/>
                  <a:pt x="427137" y="2157040"/>
                  <a:pt x="427137" y="2071613"/>
                </a:cubicBezTo>
                <a:lnTo>
                  <a:pt x="427137" y="1687190"/>
                </a:lnTo>
                <a:cubicBezTo>
                  <a:pt x="298996" y="1708547"/>
                  <a:pt x="160176" y="1722784"/>
                  <a:pt x="10678" y="1729903"/>
                </a:cubicBezTo>
                <a:lnTo>
                  <a:pt x="10678" y="1409551"/>
                </a:lnTo>
                <a:cubicBezTo>
                  <a:pt x="174414" y="1409551"/>
                  <a:pt x="313234" y="1402432"/>
                  <a:pt x="427137" y="1388194"/>
                </a:cubicBezTo>
                <a:lnTo>
                  <a:pt x="427137" y="961057"/>
                </a:lnTo>
                <a:lnTo>
                  <a:pt x="0" y="961057"/>
                </a:lnTo>
                <a:lnTo>
                  <a:pt x="0" y="683418"/>
                </a:lnTo>
                <a:lnTo>
                  <a:pt x="427137" y="683418"/>
                </a:lnTo>
                <a:lnTo>
                  <a:pt x="427137" y="395101"/>
                </a:lnTo>
                <a:lnTo>
                  <a:pt x="53392" y="395101"/>
                </a:lnTo>
                <a:lnTo>
                  <a:pt x="53392" y="138819"/>
                </a:lnTo>
                <a:lnTo>
                  <a:pt x="672741" y="138819"/>
                </a:lnTo>
                <a:cubicBezTo>
                  <a:pt x="815119" y="138819"/>
                  <a:pt x="975296" y="113903"/>
                  <a:pt x="1153269" y="64070"/>
                </a:cubicBezTo>
                <a:lnTo>
                  <a:pt x="1153269" y="341709"/>
                </a:lnTo>
                <a:cubicBezTo>
                  <a:pt x="1039366" y="370185"/>
                  <a:pt x="929022" y="387982"/>
                  <a:pt x="822238" y="395101"/>
                </a:cubicBezTo>
                <a:lnTo>
                  <a:pt x="822238" y="683418"/>
                </a:lnTo>
                <a:lnTo>
                  <a:pt x="1270732" y="683418"/>
                </a:lnTo>
                <a:cubicBezTo>
                  <a:pt x="1256494" y="484088"/>
                  <a:pt x="1249375" y="256282"/>
                  <a:pt x="12493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68" name="任意多边形 1367"/>
          <p:cNvSpPr/>
          <p:nvPr/>
        </p:nvSpPr>
        <p:spPr bwMode="auto">
          <a:xfrm>
            <a:off x="2465388" y="104775"/>
            <a:ext cx="2498725" cy="2444750"/>
          </a:xfrm>
          <a:custGeom>
            <a:avLst/>
            <a:gdLst>
              <a:gd name="T0" fmla="*/ 971736 w 2498750"/>
              <a:gd name="T1" fmla="*/ 1345481 h 2445358"/>
              <a:gd name="T2" fmla="*/ 971736 w 2498750"/>
              <a:gd name="T3" fmla="*/ 2060935 h 2445358"/>
              <a:gd name="T4" fmla="*/ 1057163 w 2498750"/>
              <a:gd name="T5" fmla="*/ 2060935 h 2445358"/>
              <a:gd name="T6" fmla="*/ 1174626 w 2498750"/>
              <a:gd name="T7" fmla="*/ 1943473 h 2445358"/>
              <a:gd name="T8" fmla="*/ 1174626 w 2498750"/>
              <a:gd name="T9" fmla="*/ 1345481 h 2445358"/>
              <a:gd name="T10" fmla="*/ 971736 w 2498750"/>
              <a:gd name="T11" fmla="*/ 1345481 h 2445358"/>
              <a:gd name="T12" fmla="*/ 1911437 w 2498750"/>
              <a:gd name="T13" fmla="*/ 501886 h 2445358"/>
              <a:gd name="T14" fmla="*/ 1697868 w 2498750"/>
              <a:gd name="T15" fmla="*/ 726133 h 2445358"/>
              <a:gd name="T16" fmla="*/ 1890080 w 2498750"/>
              <a:gd name="T17" fmla="*/ 726133 h 2445358"/>
              <a:gd name="T18" fmla="*/ 1996864 w 2498750"/>
              <a:gd name="T19" fmla="*/ 1462944 h 2445358"/>
              <a:gd name="T20" fmla="*/ 2103648 w 2498750"/>
              <a:gd name="T21" fmla="*/ 501886 h 2445358"/>
              <a:gd name="T22" fmla="*/ 1911437 w 2498750"/>
              <a:gd name="T23" fmla="*/ 501886 h 2445358"/>
              <a:gd name="T24" fmla="*/ 1729904 w 2498750"/>
              <a:gd name="T25" fmla="*/ 0 h 2445358"/>
              <a:gd name="T26" fmla="*/ 2060934 w 2498750"/>
              <a:gd name="T27" fmla="*/ 0 h 2445358"/>
              <a:gd name="T28" fmla="*/ 2018221 w 2498750"/>
              <a:gd name="T29" fmla="*/ 256282 h 2445358"/>
              <a:gd name="T30" fmla="*/ 2498750 w 2498750"/>
              <a:gd name="T31" fmla="*/ 256282 h 2445358"/>
              <a:gd name="T32" fmla="*/ 2498750 w 2498750"/>
              <a:gd name="T33" fmla="*/ 501886 h 2445358"/>
              <a:gd name="T34" fmla="*/ 2424001 w 2498750"/>
              <a:gd name="T35" fmla="*/ 501886 h 2445358"/>
              <a:gd name="T36" fmla="*/ 2167719 w 2498750"/>
              <a:gd name="T37" fmla="*/ 1826010 h 2445358"/>
              <a:gd name="T38" fmla="*/ 2477393 w 2498750"/>
              <a:gd name="T39" fmla="*/ 2189076 h 2445358"/>
              <a:gd name="T40" fmla="*/ 2477393 w 2498750"/>
              <a:gd name="T41" fmla="*/ 2434680 h 2445358"/>
              <a:gd name="T42" fmla="*/ 1996864 w 2498750"/>
              <a:gd name="T43" fmla="*/ 2060935 h 2445358"/>
              <a:gd name="T44" fmla="*/ 1505657 w 2498750"/>
              <a:gd name="T45" fmla="*/ 2445358 h 2445358"/>
              <a:gd name="T46" fmla="*/ 1505657 w 2498750"/>
              <a:gd name="T47" fmla="*/ 2178398 h 2445358"/>
              <a:gd name="T48" fmla="*/ 1826009 w 2498750"/>
              <a:gd name="T49" fmla="*/ 1826010 h 2445358"/>
              <a:gd name="T50" fmla="*/ 1580406 w 2498750"/>
              <a:gd name="T51" fmla="*/ 790203 h 2445358"/>
              <a:gd name="T52" fmla="*/ 1516335 w 2498750"/>
              <a:gd name="T53" fmla="*/ 811560 h 2445358"/>
              <a:gd name="T54" fmla="*/ 1516335 w 2498750"/>
              <a:gd name="T55" fmla="*/ 597992 h 2445358"/>
              <a:gd name="T56" fmla="*/ 1729904 w 2498750"/>
              <a:gd name="T57" fmla="*/ 0 h 2445358"/>
              <a:gd name="T58" fmla="*/ 896987 w 2498750"/>
              <a:gd name="T59" fmla="*/ 0 h 2445358"/>
              <a:gd name="T60" fmla="*/ 1260053 w 2498750"/>
              <a:gd name="T61" fmla="*/ 0 h 2445358"/>
              <a:gd name="T62" fmla="*/ 1260053 w 2498750"/>
              <a:gd name="T63" fmla="*/ 363067 h 2445358"/>
              <a:gd name="T64" fmla="*/ 1505657 w 2498750"/>
              <a:gd name="T65" fmla="*/ 363067 h 2445358"/>
              <a:gd name="T66" fmla="*/ 1505657 w 2498750"/>
              <a:gd name="T67" fmla="*/ 619349 h 2445358"/>
              <a:gd name="T68" fmla="*/ 1260053 w 2498750"/>
              <a:gd name="T69" fmla="*/ 619349 h 2445358"/>
              <a:gd name="T70" fmla="*/ 1260053 w 2498750"/>
              <a:gd name="T71" fmla="*/ 1110556 h 2445358"/>
              <a:gd name="T72" fmla="*/ 1473621 w 2498750"/>
              <a:gd name="T73" fmla="*/ 1110556 h 2445358"/>
              <a:gd name="T74" fmla="*/ 1473621 w 2498750"/>
              <a:gd name="T75" fmla="*/ 1964829 h 2445358"/>
              <a:gd name="T76" fmla="*/ 1174626 w 2498750"/>
              <a:gd name="T77" fmla="*/ 2285182 h 2445358"/>
              <a:gd name="T78" fmla="*/ 672740 w 2498750"/>
              <a:gd name="T79" fmla="*/ 2285182 h 2445358"/>
              <a:gd name="T80" fmla="*/ 672740 w 2498750"/>
              <a:gd name="T81" fmla="*/ 1110556 h 2445358"/>
              <a:gd name="T82" fmla="*/ 896987 w 2498750"/>
              <a:gd name="T83" fmla="*/ 1110556 h 2445358"/>
              <a:gd name="T84" fmla="*/ 896987 w 2498750"/>
              <a:gd name="T85" fmla="*/ 619349 h 2445358"/>
              <a:gd name="T86" fmla="*/ 630026 w 2498750"/>
              <a:gd name="T87" fmla="*/ 619349 h 2445358"/>
              <a:gd name="T88" fmla="*/ 630026 w 2498750"/>
              <a:gd name="T89" fmla="*/ 363067 h 2445358"/>
              <a:gd name="T90" fmla="*/ 896987 w 2498750"/>
              <a:gd name="T91" fmla="*/ 363067 h 2445358"/>
              <a:gd name="T92" fmla="*/ 896987 w 2498750"/>
              <a:gd name="T93" fmla="*/ 0 h 2445358"/>
              <a:gd name="T94" fmla="*/ 331031 w 2498750"/>
              <a:gd name="T95" fmla="*/ 0 h 2445358"/>
              <a:gd name="T96" fmla="*/ 683419 w 2498750"/>
              <a:gd name="T97" fmla="*/ 0 h 2445358"/>
              <a:gd name="T98" fmla="*/ 533921 w 2498750"/>
              <a:gd name="T99" fmla="*/ 523243 h 2445358"/>
              <a:gd name="T100" fmla="*/ 533921 w 2498750"/>
              <a:gd name="T101" fmla="*/ 2445358 h 2445358"/>
              <a:gd name="T102" fmla="*/ 181533 w 2498750"/>
              <a:gd name="T103" fmla="*/ 2445358 h 2445358"/>
              <a:gd name="T104" fmla="*/ 181533 w 2498750"/>
              <a:gd name="T105" fmla="*/ 875631 h 2445358"/>
              <a:gd name="T106" fmla="*/ 0 w 2498750"/>
              <a:gd name="T107" fmla="*/ 961058 h 2445358"/>
              <a:gd name="T108" fmla="*/ 0 w 2498750"/>
              <a:gd name="T109" fmla="*/ 726133 h 2445358"/>
              <a:gd name="T110" fmla="*/ 331031 w 2498750"/>
              <a:gd name="T111" fmla="*/ 0 h 2445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98750" h="2445358">
                <a:moveTo>
                  <a:pt x="971736" y="1345481"/>
                </a:moveTo>
                <a:lnTo>
                  <a:pt x="971736" y="2060935"/>
                </a:lnTo>
                <a:lnTo>
                  <a:pt x="1057163" y="2060935"/>
                </a:lnTo>
                <a:cubicBezTo>
                  <a:pt x="1142590" y="2068054"/>
                  <a:pt x="1181745" y="2028900"/>
                  <a:pt x="1174626" y="1943473"/>
                </a:cubicBezTo>
                <a:lnTo>
                  <a:pt x="1174626" y="1345481"/>
                </a:lnTo>
                <a:lnTo>
                  <a:pt x="971736" y="1345481"/>
                </a:lnTo>
                <a:close/>
                <a:moveTo>
                  <a:pt x="1911437" y="501886"/>
                </a:moveTo>
                <a:cubicBezTo>
                  <a:pt x="1854485" y="594432"/>
                  <a:pt x="1783296" y="669181"/>
                  <a:pt x="1697868" y="726133"/>
                </a:cubicBezTo>
                <a:lnTo>
                  <a:pt x="1890080" y="726133"/>
                </a:lnTo>
                <a:cubicBezTo>
                  <a:pt x="1897199" y="1025129"/>
                  <a:pt x="1932793" y="1270732"/>
                  <a:pt x="1996864" y="1462944"/>
                </a:cubicBezTo>
                <a:cubicBezTo>
                  <a:pt x="2068054" y="1235137"/>
                  <a:pt x="2103648" y="914785"/>
                  <a:pt x="2103648" y="501886"/>
                </a:cubicBezTo>
                <a:lnTo>
                  <a:pt x="1911437" y="501886"/>
                </a:lnTo>
                <a:close/>
                <a:moveTo>
                  <a:pt x="1729904" y="0"/>
                </a:moveTo>
                <a:lnTo>
                  <a:pt x="2060934" y="0"/>
                </a:lnTo>
                <a:cubicBezTo>
                  <a:pt x="2053815" y="92547"/>
                  <a:pt x="2039578" y="177974"/>
                  <a:pt x="2018221" y="256282"/>
                </a:cubicBezTo>
                <a:lnTo>
                  <a:pt x="2498750" y="256282"/>
                </a:lnTo>
                <a:lnTo>
                  <a:pt x="2498750" y="501886"/>
                </a:lnTo>
                <a:lnTo>
                  <a:pt x="2424001" y="501886"/>
                </a:lnTo>
                <a:cubicBezTo>
                  <a:pt x="2416882" y="1099877"/>
                  <a:pt x="2331454" y="1541252"/>
                  <a:pt x="2167719" y="1826010"/>
                </a:cubicBezTo>
                <a:cubicBezTo>
                  <a:pt x="2246027" y="1954151"/>
                  <a:pt x="2349252" y="2075173"/>
                  <a:pt x="2477393" y="2189076"/>
                </a:cubicBezTo>
                <a:lnTo>
                  <a:pt x="2477393" y="2434680"/>
                </a:lnTo>
                <a:cubicBezTo>
                  <a:pt x="2299419" y="2327895"/>
                  <a:pt x="2139243" y="2203314"/>
                  <a:pt x="1996864" y="2060935"/>
                </a:cubicBezTo>
                <a:cubicBezTo>
                  <a:pt x="1868723" y="2189076"/>
                  <a:pt x="1704987" y="2317217"/>
                  <a:pt x="1505657" y="2445358"/>
                </a:cubicBezTo>
                <a:lnTo>
                  <a:pt x="1505657" y="2178398"/>
                </a:lnTo>
                <a:cubicBezTo>
                  <a:pt x="1633798" y="2057376"/>
                  <a:pt x="1740582" y="1939913"/>
                  <a:pt x="1826009" y="1826010"/>
                </a:cubicBezTo>
                <a:cubicBezTo>
                  <a:pt x="1690749" y="1583966"/>
                  <a:pt x="1608882" y="1238697"/>
                  <a:pt x="1580406" y="790203"/>
                </a:cubicBezTo>
                <a:cubicBezTo>
                  <a:pt x="1559049" y="804441"/>
                  <a:pt x="1537692" y="811560"/>
                  <a:pt x="1516335" y="811560"/>
                </a:cubicBezTo>
                <a:lnTo>
                  <a:pt x="1516335" y="597992"/>
                </a:lnTo>
                <a:cubicBezTo>
                  <a:pt x="1637357" y="462732"/>
                  <a:pt x="1708547" y="263401"/>
                  <a:pt x="1729904" y="0"/>
                </a:cubicBezTo>
                <a:close/>
                <a:moveTo>
                  <a:pt x="896987" y="0"/>
                </a:moveTo>
                <a:lnTo>
                  <a:pt x="1260053" y="0"/>
                </a:lnTo>
                <a:lnTo>
                  <a:pt x="1260053" y="363067"/>
                </a:lnTo>
                <a:lnTo>
                  <a:pt x="1505657" y="363067"/>
                </a:lnTo>
                <a:lnTo>
                  <a:pt x="1505657" y="619349"/>
                </a:lnTo>
                <a:lnTo>
                  <a:pt x="1260053" y="619349"/>
                </a:lnTo>
                <a:lnTo>
                  <a:pt x="1260053" y="1110556"/>
                </a:lnTo>
                <a:lnTo>
                  <a:pt x="1473621" y="1110556"/>
                </a:lnTo>
                <a:lnTo>
                  <a:pt x="1473621" y="1964829"/>
                </a:lnTo>
                <a:cubicBezTo>
                  <a:pt x="1473621" y="2178398"/>
                  <a:pt x="1373956" y="2285182"/>
                  <a:pt x="1174626" y="2285182"/>
                </a:cubicBezTo>
                <a:lnTo>
                  <a:pt x="672740" y="2285182"/>
                </a:lnTo>
                <a:lnTo>
                  <a:pt x="672740" y="1110556"/>
                </a:lnTo>
                <a:lnTo>
                  <a:pt x="896987" y="1110556"/>
                </a:lnTo>
                <a:lnTo>
                  <a:pt x="896987" y="619349"/>
                </a:lnTo>
                <a:lnTo>
                  <a:pt x="630026" y="619349"/>
                </a:lnTo>
                <a:lnTo>
                  <a:pt x="630026" y="363067"/>
                </a:lnTo>
                <a:lnTo>
                  <a:pt x="896987" y="363067"/>
                </a:lnTo>
                <a:lnTo>
                  <a:pt x="896987" y="0"/>
                </a:lnTo>
                <a:close/>
                <a:moveTo>
                  <a:pt x="331031" y="0"/>
                </a:moveTo>
                <a:lnTo>
                  <a:pt x="683419" y="0"/>
                </a:lnTo>
                <a:cubicBezTo>
                  <a:pt x="654943" y="192212"/>
                  <a:pt x="605110" y="366626"/>
                  <a:pt x="533921" y="523243"/>
                </a:cubicBezTo>
                <a:lnTo>
                  <a:pt x="533921" y="2445358"/>
                </a:lnTo>
                <a:lnTo>
                  <a:pt x="181533" y="2445358"/>
                </a:lnTo>
                <a:lnTo>
                  <a:pt x="181533" y="875631"/>
                </a:lnTo>
                <a:cubicBezTo>
                  <a:pt x="124581" y="911226"/>
                  <a:pt x="64070" y="939701"/>
                  <a:pt x="0" y="961058"/>
                </a:cubicBezTo>
                <a:lnTo>
                  <a:pt x="0" y="726133"/>
                </a:lnTo>
                <a:cubicBezTo>
                  <a:pt x="185092" y="562397"/>
                  <a:pt x="295436" y="320353"/>
                  <a:pt x="3310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67" name="任意多边形 1366"/>
          <p:cNvSpPr/>
          <p:nvPr/>
        </p:nvSpPr>
        <p:spPr bwMode="auto">
          <a:xfrm>
            <a:off x="4970463" y="104775"/>
            <a:ext cx="2328862" cy="2403475"/>
          </a:xfrm>
          <a:custGeom>
            <a:avLst/>
            <a:gdLst>
              <a:gd name="T0" fmla="*/ 352387 w 2328191"/>
              <a:gd name="T1" fmla="*/ 1420230 h 2403768"/>
              <a:gd name="T2" fmla="*/ 352387 w 2328191"/>
              <a:gd name="T3" fmla="*/ 2103649 h 2403768"/>
              <a:gd name="T4" fmla="*/ 597991 w 2328191"/>
              <a:gd name="T5" fmla="*/ 2103649 h 2403768"/>
              <a:gd name="T6" fmla="*/ 715454 w 2328191"/>
              <a:gd name="T7" fmla="*/ 1964829 h 2403768"/>
              <a:gd name="T8" fmla="*/ 715454 w 2328191"/>
              <a:gd name="T9" fmla="*/ 1420230 h 2403768"/>
              <a:gd name="T10" fmla="*/ 352387 w 2328191"/>
              <a:gd name="T11" fmla="*/ 1420230 h 2403768"/>
              <a:gd name="T12" fmla="*/ 1228018 w 2328191"/>
              <a:gd name="T13" fmla="*/ 918344 h 2403768"/>
              <a:gd name="T14" fmla="*/ 1537692 w 2328191"/>
              <a:gd name="T15" fmla="*/ 918344 h 2403768"/>
              <a:gd name="T16" fmla="*/ 1751260 w 2328191"/>
              <a:gd name="T17" fmla="*/ 1655155 h 2403768"/>
              <a:gd name="T18" fmla="*/ 1398872 w 2328191"/>
              <a:gd name="T19" fmla="*/ 1655155 h 2403768"/>
              <a:gd name="T20" fmla="*/ 1228018 w 2328191"/>
              <a:gd name="T21" fmla="*/ 918344 h 2403768"/>
              <a:gd name="T22" fmla="*/ 352387 w 2328191"/>
              <a:gd name="T23" fmla="*/ 565957 h 2403768"/>
              <a:gd name="T24" fmla="*/ 352387 w 2328191"/>
              <a:gd name="T25" fmla="*/ 1163948 h 2403768"/>
              <a:gd name="T26" fmla="*/ 715454 w 2328191"/>
              <a:gd name="T27" fmla="*/ 1163948 h 2403768"/>
              <a:gd name="T28" fmla="*/ 715454 w 2328191"/>
              <a:gd name="T29" fmla="*/ 565957 h 2403768"/>
              <a:gd name="T30" fmla="*/ 352387 w 2328191"/>
              <a:gd name="T31" fmla="*/ 565957 h 2403768"/>
              <a:gd name="T32" fmla="*/ 373744 w 2328191"/>
              <a:gd name="T33" fmla="*/ 10679 h 2403768"/>
              <a:gd name="T34" fmla="*/ 747489 w 2328191"/>
              <a:gd name="T35" fmla="*/ 10679 h 2403768"/>
              <a:gd name="T36" fmla="*/ 672740 w 2328191"/>
              <a:gd name="T37" fmla="*/ 298996 h 2403768"/>
              <a:gd name="T38" fmla="*/ 1067841 w 2328191"/>
              <a:gd name="T39" fmla="*/ 298996 h 2403768"/>
              <a:gd name="T40" fmla="*/ 1067841 w 2328191"/>
              <a:gd name="T41" fmla="*/ 1996865 h 2403768"/>
              <a:gd name="T42" fmla="*/ 736811 w 2328191"/>
              <a:gd name="T43" fmla="*/ 2349252 h 2403768"/>
              <a:gd name="T44" fmla="*/ 0 w 2328191"/>
              <a:gd name="T45" fmla="*/ 2349252 h 2403768"/>
              <a:gd name="T46" fmla="*/ 0 w 2328191"/>
              <a:gd name="T47" fmla="*/ 298996 h 2403768"/>
              <a:gd name="T48" fmla="*/ 309674 w 2328191"/>
              <a:gd name="T49" fmla="*/ 298996 h 2403768"/>
              <a:gd name="T50" fmla="*/ 373744 w 2328191"/>
              <a:gd name="T51" fmla="*/ 10679 h 2403768"/>
              <a:gd name="T52" fmla="*/ 1377515 w 2328191"/>
              <a:gd name="T53" fmla="*/ 0 h 2403768"/>
              <a:gd name="T54" fmla="*/ 1751260 w 2328191"/>
              <a:gd name="T55" fmla="*/ 0 h 2403768"/>
              <a:gd name="T56" fmla="*/ 1697868 w 2328191"/>
              <a:gd name="T57" fmla="*/ 256282 h 2403768"/>
              <a:gd name="T58" fmla="*/ 2327895 w 2328191"/>
              <a:gd name="T59" fmla="*/ 256282 h 2403768"/>
              <a:gd name="T60" fmla="*/ 2327895 w 2328191"/>
              <a:gd name="T61" fmla="*/ 2039578 h 2403768"/>
              <a:gd name="T62" fmla="*/ 1964828 w 2328191"/>
              <a:gd name="T63" fmla="*/ 2402644 h 2403768"/>
              <a:gd name="T64" fmla="*/ 1580405 w 2328191"/>
              <a:gd name="T65" fmla="*/ 2402644 h 2403768"/>
              <a:gd name="T66" fmla="*/ 1580405 w 2328191"/>
              <a:gd name="T67" fmla="*/ 2157041 h 2403768"/>
              <a:gd name="T68" fmla="*/ 1793974 w 2328191"/>
              <a:gd name="T69" fmla="*/ 2157041 h 2403768"/>
              <a:gd name="T70" fmla="*/ 1943472 w 2328191"/>
              <a:gd name="T71" fmla="*/ 1996865 h 2403768"/>
              <a:gd name="T72" fmla="*/ 1943472 w 2328191"/>
              <a:gd name="T73" fmla="*/ 523243 h 2403768"/>
              <a:gd name="T74" fmla="*/ 1580405 w 2328191"/>
              <a:gd name="T75" fmla="*/ 523243 h 2403768"/>
              <a:gd name="T76" fmla="*/ 1121233 w 2328191"/>
              <a:gd name="T77" fmla="*/ 864952 h 2403768"/>
              <a:gd name="T78" fmla="*/ 1121233 w 2328191"/>
              <a:gd name="T79" fmla="*/ 640706 h 2403768"/>
              <a:gd name="T80" fmla="*/ 1377515 w 2328191"/>
              <a:gd name="T81" fmla="*/ 0 h 2403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8191" h="2403768">
                <a:moveTo>
                  <a:pt x="352387" y="1420230"/>
                </a:moveTo>
                <a:lnTo>
                  <a:pt x="352387" y="2103649"/>
                </a:lnTo>
                <a:lnTo>
                  <a:pt x="597991" y="2103649"/>
                </a:lnTo>
                <a:cubicBezTo>
                  <a:pt x="683418" y="2110768"/>
                  <a:pt x="722573" y="2064495"/>
                  <a:pt x="715454" y="1964829"/>
                </a:cubicBezTo>
                <a:lnTo>
                  <a:pt x="715454" y="1420230"/>
                </a:lnTo>
                <a:lnTo>
                  <a:pt x="352387" y="1420230"/>
                </a:lnTo>
                <a:close/>
                <a:moveTo>
                  <a:pt x="1228018" y="918344"/>
                </a:moveTo>
                <a:lnTo>
                  <a:pt x="1537692" y="918344"/>
                </a:lnTo>
                <a:cubicBezTo>
                  <a:pt x="1630238" y="1146151"/>
                  <a:pt x="1701427" y="1391754"/>
                  <a:pt x="1751260" y="1655155"/>
                </a:cubicBezTo>
                <a:lnTo>
                  <a:pt x="1398872" y="1655155"/>
                </a:lnTo>
                <a:cubicBezTo>
                  <a:pt x="1377515" y="1427349"/>
                  <a:pt x="1320564" y="1181745"/>
                  <a:pt x="1228018" y="918344"/>
                </a:cubicBezTo>
                <a:close/>
                <a:moveTo>
                  <a:pt x="352387" y="565957"/>
                </a:moveTo>
                <a:lnTo>
                  <a:pt x="352387" y="1163948"/>
                </a:lnTo>
                <a:lnTo>
                  <a:pt x="715454" y="1163948"/>
                </a:lnTo>
                <a:lnTo>
                  <a:pt x="715454" y="565957"/>
                </a:lnTo>
                <a:lnTo>
                  <a:pt x="352387" y="565957"/>
                </a:lnTo>
                <a:close/>
                <a:moveTo>
                  <a:pt x="373744" y="10679"/>
                </a:moveTo>
                <a:lnTo>
                  <a:pt x="747489" y="10679"/>
                </a:lnTo>
                <a:cubicBezTo>
                  <a:pt x="740370" y="96106"/>
                  <a:pt x="715454" y="192212"/>
                  <a:pt x="672740" y="298996"/>
                </a:cubicBezTo>
                <a:lnTo>
                  <a:pt x="1067841" y="298996"/>
                </a:lnTo>
                <a:lnTo>
                  <a:pt x="1067841" y="1996865"/>
                </a:lnTo>
                <a:cubicBezTo>
                  <a:pt x="1074960" y="2238909"/>
                  <a:pt x="964617" y="2356371"/>
                  <a:pt x="736811" y="2349252"/>
                </a:cubicBezTo>
                <a:lnTo>
                  <a:pt x="0" y="2349252"/>
                </a:lnTo>
                <a:lnTo>
                  <a:pt x="0" y="298996"/>
                </a:lnTo>
                <a:lnTo>
                  <a:pt x="309674" y="298996"/>
                </a:lnTo>
                <a:cubicBezTo>
                  <a:pt x="331031" y="213569"/>
                  <a:pt x="352387" y="117463"/>
                  <a:pt x="373744" y="10679"/>
                </a:cubicBezTo>
                <a:close/>
                <a:moveTo>
                  <a:pt x="1377515" y="0"/>
                </a:moveTo>
                <a:lnTo>
                  <a:pt x="1751260" y="0"/>
                </a:lnTo>
                <a:cubicBezTo>
                  <a:pt x="1737022" y="92547"/>
                  <a:pt x="1719225" y="177974"/>
                  <a:pt x="1697868" y="256282"/>
                </a:cubicBezTo>
                <a:lnTo>
                  <a:pt x="2327895" y="256282"/>
                </a:lnTo>
                <a:lnTo>
                  <a:pt x="2327895" y="2039578"/>
                </a:lnTo>
                <a:cubicBezTo>
                  <a:pt x="2335014" y="2295860"/>
                  <a:pt x="2213991" y="2416882"/>
                  <a:pt x="1964828" y="2402644"/>
                </a:cubicBezTo>
                <a:lnTo>
                  <a:pt x="1580405" y="2402644"/>
                </a:lnTo>
                <a:lnTo>
                  <a:pt x="1580405" y="2157041"/>
                </a:lnTo>
                <a:lnTo>
                  <a:pt x="1793974" y="2157041"/>
                </a:lnTo>
                <a:cubicBezTo>
                  <a:pt x="1900758" y="2164160"/>
                  <a:pt x="1950591" y="2110768"/>
                  <a:pt x="1943472" y="1996865"/>
                </a:cubicBezTo>
                <a:lnTo>
                  <a:pt x="1943472" y="523243"/>
                </a:lnTo>
                <a:lnTo>
                  <a:pt x="1580405" y="523243"/>
                </a:lnTo>
                <a:cubicBezTo>
                  <a:pt x="1480740" y="679860"/>
                  <a:pt x="1327683" y="793763"/>
                  <a:pt x="1121233" y="864952"/>
                </a:cubicBezTo>
                <a:lnTo>
                  <a:pt x="1121233" y="640706"/>
                </a:lnTo>
                <a:cubicBezTo>
                  <a:pt x="1270731" y="505445"/>
                  <a:pt x="1356159" y="291877"/>
                  <a:pt x="13775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66" name="任意多边形 1365"/>
          <p:cNvSpPr/>
          <p:nvPr/>
        </p:nvSpPr>
        <p:spPr bwMode="auto">
          <a:xfrm>
            <a:off x="7294563" y="104775"/>
            <a:ext cx="2498725" cy="2444750"/>
          </a:xfrm>
          <a:custGeom>
            <a:avLst/>
            <a:gdLst>
              <a:gd name="T0" fmla="*/ 1110556 w 2498750"/>
              <a:gd name="T1" fmla="*/ 0 h 2445358"/>
              <a:gd name="T2" fmla="*/ 1537692 w 2498750"/>
              <a:gd name="T3" fmla="*/ 0 h 2445358"/>
              <a:gd name="T4" fmla="*/ 1473622 w 2498750"/>
              <a:gd name="T5" fmla="*/ 224247 h 2445358"/>
              <a:gd name="T6" fmla="*/ 2498750 w 2498750"/>
              <a:gd name="T7" fmla="*/ 224247 h 2445358"/>
              <a:gd name="T8" fmla="*/ 2498750 w 2498750"/>
              <a:gd name="T9" fmla="*/ 491208 h 2445358"/>
              <a:gd name="T10" fmla="*/ 1708547 w 2498750"/>
              <a:gd name="T11" fmla="*/ 491208 h 2445358"/>
              <a:gd name="T12" fmla="*/ 1708547 w 2498750"/>
              <a:gd name="T13" fmla="*/ 939701 h 2445358"/>
              <a:gd name="T14" fmla="*/ 2338574 w 2498750"/>
              <a:gd name="T15" fmla="*/ 939701 h 2445358"/>
              <a:gd name="T16" fmla="*/ 2338574 w 2498750"/>
              <a:gd name="T17" fmla="*/ 1206662 h 2445358"/>
              <a:gd name="T18" fmla="*/ 1708547 w 2498750"/>
              <a:gd name="T19" fmla="*/ 1206662 h 2445358"/>
              <a:gd name="T20" fmla="*/ 1708547 w 2498750"/>
              <a:gd name="T21" fmla="*/ 1676512 h 2445358"/>
              <a:gd name="T22" fmla="*/ 2424001 w 2498750"/>
              <a:gd name="T23" fmla="*/ 1676512 h 2445358"/>
              <a:gd name="T24" fmla="*/ 2424001 w 2498750"/>
              <a:gd name="T25" fmla="*/ 1932794 h 2445358"/>
              <a:gd name="T26" fmla="*/ 1708547 w 2498750"/>
              <a:gd name="T27" fmla="*/ 1932794 h 2445358"/>
              <a:gd name="T28" fmla="*/ 1708547 w 2498750"/>
              <a:gd name="T29" fmla="*/ 2445358 h 2445358"/>
              <a:gd name="T30" fmla="*/ 1302767 w 2498750"/>
              <a:gd name="T31" fmla="*/ 2445358 h 2445358"/>
              <a:gd name="T32" fmla="*/ 1302767 w 2498750"/>
              <a:gd name="T33" fmla="*/ 544600 h 2445358"/>
              <a:gd name="T34" fmla="*/ 747490 w 2498750"/>
              <a:gd name="T35" fmla="*/ 886309 h 2445358"/>
              <a:gd name="T36" fmla="*/ 747490 w 2498750"/>
              <a:gd name="T37" fmla="*/ 672741 h 2445358"/>
              <a:gd name="T38" fmla="*/ 1110556 w 2498750"/>
              <a:gd name="T39" fmla="*/ 0 h 2445358"/>
              <a:gd name="T40" fmla="*/ 448494 w 2498750"/>
              <a:gd name="T41" fmla="*/ 0 h 2445358"/>
              <a:gd name="T42" fmla="*/ 843595 w 2498750"/>
              <a:gd name="T43" fmla="*/ 0 h 2445358"/>
              <a:gd name="T44" fmla="*/ 651384 w 2498750"/>
              <a:gd name="T45" fmla="*/ 555278 h 2445358"/>
              <a:gd name="T46" fmla="*/ 651384 w 2498750"/>
              <a:gd name="T47" fmla="*/ 2434680 h 2445358"/>
              <a:gd name="T48" fmla="*/ 277639 w 2498750"/>
              <a:gd name="T49" fmla="*/ 2434680 h 2445358"/>
              <a:gd name="T50" fmla="*/ 277639 w 2498750"/>
              <a:gd name="T51" fmla="*/ 950380 h 2445358"/>
              <a:gd name="T52" fmla="*/ 0 w 2498750"/>
              <a:gd name="T53" fmla="*/ 1046485 h 2445358"/>
              <a:gd name="T54" fmla="*/ 0 w 2498750"/>
              <a:gd name="T55" fmla="*/ 822239 h 2445358"/>
              <a:gd name="T56" fmla="*/ 448494 w 2498750"/>
              <a:gd name="T57" fmla="*/ 0 h 2445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498750" h="2445358">
                <a:moveTo>
                  <a:pt x="1110556" y="0"/>
                </a:moveTo>
                <a:lnTo>
                  <a:pt x="1537692" y="0"/>
                </a:lnTo>
                <a:cubicBezTo>
                  <a:pt x="1516335" y="85428"/>
                  <a:pt x="1494978" y="160177"/>
                  <a:pt x="1473622" y="224247"/>
                </a:cubicBezTo>
                <a:lnTo>
                  <a:pt x="2498750" y="224247"/>
                </a:lnTo>
                <a:lnTo>
                  <a:pt x="2498750" y="491208"/>
                </a:lnTo>
                <a:lnTo>
                  <a:pt x="1708547" y="491208"/>
                </a:lnTo>
                <a:lnTo>
                  <a:pt x="1708547" y="939701"/>
                </a:lnTo>
                <a:lnTo>
                  <a:pt x="2338574" y="939701"/>
                </a:lnTo>
                <a:lnTo>
                  <a:pt x="2338574" y="1206662"/>
                </a:lnTo>
                <a:lnTo>
                  <a:pt x="1708547" y="1206662"/>
                </a:lnTo>
                <a:lnTo>
                  <a:pt x="1708547" y="1676512"/>
                </a:lnTo>
                <a:lnTo>
                  <a:pt x="2424001" y="1676512"/>
                </a:lnTo>
                <a:lnTo>
                  <a:pt x="2424001" y="1932794"/>
                </a:lnTo>
                <a:lnTo>
                  <a:pt x="1708547" y="1932794"/>
                </a:lnTo>
                <a:lnTo>
                  <a:pt x="1708547" y="2445358"/>
                </a:lnTo>
                <a:lnTo>
                  <a:pt x="1302767" y="2445358"/>
                </a:lnTo>
                <a:lnTo>
                  <a:pt x="1302767" y="544600"/>
                </a:lnTo>
                <a:cubicBezTo>
                  <a:pt x="1174626" y="701217"/>
                  <a:pt x="989534" y="815120"/>
                  <a:pt x="747490" y="886309"/>
                </a:cubicBezTo>
                <a:lnTo>
                  <a:pt x="747490" y="672741"/>
                </a:lnTo>
                <a:cubicBezTo>
                  <a:pt x="968177" y="494767"/>
                  <a:pt x="1089199" y="270520"/>
                  <a:pt x="1110556" y="0"/>
                </a:cubicBezTo>
                <a:close/>
                <a:moveTo>
                  <a:pt x="448494" y="0"/>
                </a:moveTo>
                <a:lnTo>
                  <a:pt x="843595" y="0"/>
                </a:lnTo>
                <a:cubicBezTo>
                  <a:pt x="800882" y="234926"/>
                  <a:pt x="736811" y="420018"/>
                  <a:pt x="651384" y="555278"/>
                </a:cubicBezTo>
                <a:lnTo>
                  <a:pt x="651384" y="2434680"/>
                </a:lnTo>
                <a:lnTo>
                  <a:pt x="277639" y="2434680"/>
                </a:lnTo>
                <a:lnTo>
                  <a:pt x="277639" y="950380"/>
                </a:lnTo>
                <a:cubicBezTo>
                  <a:pt x="192212" y="993093"/>
                  <a:pt x="99666" y="1025129"/>
                  <a:pt x="0" y="1046485"/>
                </a:cubicBezTo>
                <a:lnTo>
                  <a:pt x="0" y="822239"/>
                </a:lnTo>
                <a:cubicBezTo>
                  <a:pt x="220688" y="686979"/>
                  <a:pt x="370185" y="412899"/>
                  <a:pt x="4484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65" name="任意多边形 1364"/>
          <p:cNvSpPr/>
          <p:nvPr/>
        </p:nvSpPr>
        <p:spPr bwMode="auto">
          <a:xfrm>
            <a:off x="9801225" y="200025"/>
            <a:ext cx="2295525" cy="2286000"/>
          </a:xfrm>
          <a:custGeom>
            <a:avLst/>
            <a:gdLst>
              <a:gd name="T0" fmla="*/ 1580406 w 2296165"/>
              <a:gd name="T1" fmla="*/ 1409551 h 2285496"/>
              <a:gd name="T2" fmla="*/ 1580406 w 2296165"/>
              <a:gd name="T3" fmla="*/ 2050256 h 2285496"/>
              <a:gd name="T4" fmla="*/ 1815331 w 2296165"/>
              <a:gd name="T5" fmla="*/ 2050256 h 2285496"/>
              <a:gd name="T6" fmla="*/ 1943472 w 2296165"/>
              <a:gd name="T7" fmla="*/ 1900759 h 2285496"/>
              <a:gd name="T8" fmla="*/ 1943472 w 2296165"/>
              <a:gd name="T9" fmla="*/ 1409551 h 2285496"/>
              <a:gd name="T10" fmla="*/ 1580406 w 2296165"/>
              <a:gd name="T11" fmla="*/ 1409551 h 2285496"/>
              <a:gd name="T12" fmla="*/ 341709 w 2296165"/>
              <a:gd name="T13" fmla="*/ 1409551 h 2285496"/>
              <a:gd name="T14" fmla="*/ 341709 w 2296165"/>
              <a:gd name="T15" fmla="*/ 2050256 h 2285496"/>
              <a:gd name="T16" fmla="*/ 555278 w 2296165"/>
              <a:gd name="T17" fmla="*/ 2050256 h 2285496"/>
              <a:gd name="T18" fmla="*/ 694097 w 2296165"/>
              <a:gd name="T19" fmla="*/ 1900759 h 2285496"/>
              <a:gd name="T20" fmla="*/ 694097 w 2296165"/>
              <a:gd name="T21" fmla="*/ 1409551 h 2285496"/>
              <a:gd name="T22" fmla="*/ 341709 w 2296165"/>
              <a:gd name="T23" fmla="*/ 1409551 h 2285496"/>
              <a:gd name="T24" fmla="*/ 1238696 w 2296165"/>
              <a:gd name="T25" fmla="*/ 1142591 h 2285496"/>
              <a:gd name="T26" fmla="*/ 2295860 w 2296165"/>
              <a:gd name="T27" fmla="*/ 1142591 h 2285496"/>
              <a:gd name="T28" fmla="*/ 2295860 w 2296165"/>
              <a:gd name="T29" fmla="*/ 1943472 h 2285496"/>
              <a:gd name="T30" fmla="*/ 1943472 w 2296165"/>
              <a:gd name="T31" fmla="*/ 2285182 h 2285496"/>
              <a:gd name="T32" fmla="*/ 1238696 w 2296165"/>
              <a:gd name="T33" fmla="*/ 2285182 h 2285496"/>
              <a:gd name="T34" fmla="*/ 1238696 w 2296165"/>
              <a:gd name="T35" fmla="*/ 1142591 h 2285496"/>
              <a:gd name="T36" fmla="*/ 0 w 2296165"/>
              <a:gd name="T37" fmla="*/ 1142591 h 2285496"/>
              <a:gd name="T38" fmla="*/ 1035806 w 2296165"/>
              <a:gd name="T39" fmla="*/ 1142591 h 2285496"/>
              <a:gd name="T40" fmla="*/ 1035806 w 2296165"/>
              <a:gd name="T41" fmla="*/ 1943472 h 2285496"/>
              <a:gd name="T42" fmla="*/ 672740 w 2296165"/>
              <a:gd name="T43" fmla="*/ 2285182 h 2285496"/>
              <a:gd name="T44" fmla="*/ 0 w 2296165"/>
              <a:gd name="T45" fmla="*/ 2285182 h 2285496"/>
              <a:gd name="T46" fmla="*/ 0 w 2296165"/>
              <a:gd name="T47" fmla="*/ 1142591 h 2285496"/>
              <a:gd name="T48" fmla="*/ 608670 w 2296165"/>
              <a:gd name="T49" fmla="*/ 277639 h 2285496"/>
              <a:gd name="T50" fmla="*/ 608670 w 2296165"/>
              <a:gd name="T51" fmla="*/ 672741 h 2285496"/>
              <a:gd name="T52" fmla="*/ 1537692 w 2296165"/>
              <a:gd name="T53" fmla="*/ 672741 h 2285496"/>
              <a:gd name="T54" fmla="*/ 1687190 w 2296165"/>
              <a:gd name="T55" fmla="*/ 512564 h 2285496"/>
              <a:gd name="T56" fmla="*/ 1687190 w 2296165"/>
              <a:gd name="T57" fmla="*/ 277639 h 2285496"/>
              <a:gd name="T58" fmla="*/ 608670 w 2296165"/>
              <a:gd name="T59" fmla="*/ 277639 h 2285496"/>
              <a:gd name="T60" fmla="*/ 224247 w 2296165"/>
              <a:gd name="T61" fmla="*/ 0 h 2285496"/>
              <a:gd name="T62" fmla="*/ 2071613 w 2296165"/>
              <a:gd name="T63" fmla="*/ 0 h 2285496"/>
              <a:gd name="T64" fmla="*/ 2071613 w 2296165"/>
              <a:gd name="T65" fmla="*/ 555278 h 2285496"/>
              <a:gd name="T66" fmla="*/ 1697868 w 2296165"/>
              <a:gd name="T67" fmla="*/ 939701 h 2285496"/>
              <a:gd name="T68" fmla="*/ 224247 w 2296165"/>
              <a:gd name="T69" fmla="*/ 939701 h 2285496"/>
              <a:gd name="T70" fmla="*/ 224247 w 2296165"/>
              <a:gd name="T71" fmla="*/ 0 h 2285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296165" h="2285496">
                <a:moveTo>
                  <a:pt x="1580406" y="1409551"/>
                </a:moveTo>
                <a:lnTo>
                  <a:pt x="1580406" y="2050256"/>
                </a:lnTo>
                <a:lnTo>
                  <a:pt x="1815331" y="2050256"/>
                </a:lnTo>
                <a:cubicBezTo>
                  <a:pt x="1907877" y="2057375"/>
                  <a:pt x="1950591" y="2007543"/>
                  <a:pt x="1943472" y="1900759"/>
                </a:cubicBezTo>
                <a:lnTo>
                  <a:pt x="1943472" y="1409551"/>
                </a:lnTo>
                <a:lnTo>
                  <a:pt x="1580406" y="1409551"/>
                </a:lnTo>
                <a:close/>
                <a:moveTo>
                  <a:pt x="341709" y="1409551"/>
                </a:moveTo>
                <a:lnTo>
                  <a:pt x="341709" y="2050256"/>
                </a:lnTo>
                <a:lnTo>
                  <a:pt x="555278" y="2050256"/>
                </a:lnTo>
                <a:cubicBezTo>
                  <a:pt x="647824" y="2050256"/>
                  <a:pt x="694097" y="2000424"/>
                  <a:pt x="694097" y="1900759"/>
                </a:cubicBezTo>
                <a:lnTo>
                  <a:pt x="694097" y="1409551"/>
                </a:lnTo>
                <a:lnTo>
                  <a:pt x="341709" y="1409551"/>
                </a:lnTo>
                <a:close/>
                <a:moveTo>
                  <a:pt x="1238696" y="1142591"/>
                </a:moveTo>
                <a:lnTo>
                  <a:pt x="2295860" y="1142591"/>
                </a:lnTo>
                <a:lnTo>
                  <a:pt x="2295860" y="1943472"/>
                </a:lnTo>
                <a:cubicBezTo>
                  <a:pt x="2302979" y="2178397"/>
                  <a:pt x="2185516" y="2292301"/>
                  <a:pt x="1943472" y="2285182"/>
                </a:cubicBezTo>
                <a:lnTo>
                  <a:pt x="1238696" y="2285182"/>
                </a:lnTo>
                <a:lnTo>
                  <a:pt x="1238696" y="1142591"/>
                </a:lnTo>
                <a:close/>
                <a:moveTo>
                  <a:pt x="0" y="1142591"/>
                </a:moveTo>
                <a:lnTo>
                  <a:pt x="1035806" y="1142591"/>
                </a:lnTo>
                <a:lnTo>
                  <a:pt x="1035806" y="1943472"/>
                </a:lnTo>
                <a:cubicBezTo>
                  <a:pt x="1042925" y="2178397"/>
                  <a:pt x="921903" y="2292301"/>
                  <a:pt x="672740" y="2285182"/>
                </a:cubicBezTo>
                <a:lnTo>
                  <a:pt x="0" y="2285182"/>
                </a:lnTo>
                <a:lnTo>
                  <a:pt x="0" y="1142591"/>
                </a:lnTo>
                <a:close/>
                <a:moveTo>
                  <a:pt x="608670" y="277639"/>
                </a:moveTo>
                <a:lnTo>
                  <a:pt x="608670" y="672741"/>
                </a:lnTo>
                <a:lnTo>
                  <a:pt x="1537692" y="672741"/>
                </a:lnTo>
                <a:cubicBezTo>
                  <a:pt x="1644476" y="679860"/>
                  <a:pt x="1694309" y="626467"/>
                  <a:pt x="1687190" y="512564"/>
                </a:cubicBezTo>
                <a:lnTo>
                  <a:pt x="1687190" y="277639"/>
                </a:lnTo>
                <a:lnTo>
                  <a:pt x="608670" y="277639"/>
                </a:lnTo>
                <a:close/>
                <a:moveTo>
                  <a:pt x="224247" y="0"/>
                </a:moveTo>
                <a:lnTo>
                  <a:pt x="2071613" y="0"/>
                </a:lnTo>
                <a:lnTo>
                  <a:pt x="2071613" y="555278"/>
                </a:lnTo>
                <a:cubicBezTo>
                  <a:pt x="2078732" y="818679"/>
                  <a:pt x="1954150" y="946820"/>
                  <a:pt x="1697868" y="939701"/>
                </a:cubicBezTo>
                <a:lnTo>
                  <a:pt x="224247" y="939701"/>
                </a:lnTo>
                <a:lnTo>
                  <a:pt x="22424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7" name="任意多边形 1376"/>
          <p:cNvSpPr/>
          <p:nvPr/>
        </p:nvSpPr>
        <p:spPr bwMode="auto">
          <a:xfrm>
            <a:off x="-92075" y="2673350"/>
            <a:ext cx="4151313" cy="4130675"/>
          </a:xfrm>
          <a:custGeom>
            <a:avLst/>
            <a:gdLst>
              <a:gd name="T0" fmla="*/ 3044131 w 4149972"/>
              <a:gd name="T1" fmla="*/ 634194 h 4131320"/>
              <a:gd name="T2" fmla="*/ 3044131 w 4149972"/>
              <a:gd name="T3" fmla="*/ 1993181 h 4131320"/>
              <a:gd name="T4" fmla="*/ 3189089 w 4149972"/>
              <a:gd name="T5" fmla="*/ 1993181 h 4131320"/>
              <a:gd name="T6" fmla="*/ 3424647 w 4149972"/>
              <a:gd name="T7" fmla="*/ 1739503 h 4131320"/>
              <a:gd name="T8" fmla="*/ 3424647 w 4149972"/>
              <a:gd name="T9" fmla="*/ 634194 h 4131320"/>
              <a:gd name="T10" fmla="*/ 3044131 w 4149972"/>
              <a:gd name="T11" fmla="*/ 634194 h 4131320"/>
              <a:gd name="T12" fmla="*/ 2101900 w 4149972"/>
              <a:gd name="T13" fmla="*/ 634194 h 4131320"/>
              <a:gd name="T14" fmla="*/ 2101900 w 4149972"/>
              <a:gd name="T15" fmla="*/ 1993181 h 4131320"/>
              <a:gd name="T16" fmla="*/ 2482416 w 4149972"/>
              <a:gd name="T17" fmla="*/ 1993181 h 4131320"/>
              <a:gd name="T18" fmla="*/ 2482416 w 4149972"/>
              <a:gd name="T19" fmla="*/ 634194 h 4131320"/>
              <a:gd name="T20" fmla="*/ 2101900 w 4149972"/>
              <a:gd name="T21" fmla="*/ 634194 h 4131320"/>
              <a:gd name="T22" fmla="*/ 1503946 w 4149972"/>
              <a:gd name="T23" fmla="*/ 181198 h 4131320"/>
              <a:gd name="T24" fmla="*/ 4004481 w 4149972"/>
              <a:gd name="T25" fmla="*/ 181198 h 4131320"/>
              <a:gd name="T26" fmla="*/ 4004481 w 4149972"/>
              <a:gd name="T27" fmla="*/ 1775743 h 4131320"/>
              <a:gd name="T28" fmla="*/ 3352168 w 4149972"/>
              <a:gd name="T29" fmla="*/ 2428056 h 4131320"/>
              <a:gd name="T30" fmla="*/ 2101900 w 4149972"/>
              <a:gd name="T31" fmla="*/ 2428056 h 4131320"/>
              <a:gd name="T32" fmla="*/ 2101900 w 4149972"/>
              <a:gd name="T33" fmla="*/ 3370288 h 4131320"/>
              <a:gd name="T34" fmla="*/ 2355577 w 4149972"/>
              <a:gd name="T35" fmla="*/ 3623965 h 4131320"/>
              <a:gd name="T36" fmla="*/ 3424647 w 4149972"/>
              <a:gd name="T37" fmla="*/ 3623965 h 4131320"/>
              <a:gd name="T38" fmla="*/ 3642085 w 4149972"/>
              <a:gd name="T39" fmla="*/ 3424647 h 4131320"/>
              <a:gd name="T40" fmla="*/ 3642085 w 4149972"/>
              <a:gd name="T41" fmla="*/ 3207209 h 4131320"/>
              <a:gd name="T42" fmla="*/ 4149440 w 4149972"/>
              <a:gd name="T43" fmla="*/ 3207209 h 4131320"/>
              <a:gd name="T44" fmla="*/ 4149440 w 4149972"/>
              <a:gd name="T45" fmla="*/ 3479006 h 4131320"/>
              <a:gd name="T46" fmla="*/ 3569605 w 4149972"/>
              <a:gd name="T47" fmla="*/ 4040721 h 4131320"/>
              <a:gd name="T48" fmla="*/ 2156259 w 4149972"/>
              <a:gd name="T49" fmla="*/ 4040721 h 4131320"/>
              <a:gd name="T50" fmla="*/ 1503946 w 4149972"/>
              <a:gd name="T51" fmla="*/ 3442767 h 4131320"/>
              <a:gd name="T52" fmla="*/ 1503946 w 4149972"/>
              <a:gd name="T53" fmla="*/ 181198 h 4131320"/>
              <a:gd name="T54" fmla="*/ 434876 w 4149972"/>
              <a:gd name="T55" fmla="*/ 0 h 4131320"/>
              <a:gd name="T56" fmla="*/ 1069070 w 4149972"/>
              <a:gd name="T57" fmla="*/ 0 h 4131320"/>
              <a:gd name="T58" fmla="*/ 1069070 w 4149972"/>
              <a:gd name="T59" fmla="*/ 561715 h 4131320"/>
              <a:gd name="T60" fmla="*/ 1377107 w 4149972"/>
              <a:gd name="T61" fmla="*/ 561715 h 4131320"/>
              <a:gd name="T62" fmla="*/ 1377107 w 4149972"/>
              <a:gd name="T63" fmla="*/ 1014710 h 4131320"/>
              <a:gd name="T64" fmla="*/ 1069070 w 4149972"/>
              <a:gd name="T65" fmla="*/ 1014710 h 4131320"/>
              <a:gd name="T66" fmla="*/ 1069070 w 4149972"/>
              <a:gd name="T67" fmla="*/ 1848222 h 4131320"/>
              <a:gd name="T68" fmla="*/ 1232148 w 4149972"/>
              <a:gd name="T69" fmla="*/ 1793863 h 4131320"/>
              <a:gd name="T70" fmla="*/ 1358987 w 4149972"/>
              <a:gd name="T71" fmla="*/ 1757623 h 4131320"/>
              <a:gd name="T72" fmla="*/ 1358987 w 4149972"/>
              <a:gd name="T73" fmla="*/ 2210619 h 4131320"/>
              <a:gd name="T74" fmla="*/ 1069070 w 4149972"/>
              <a:gd name="T75" fmla="*/ 2319338 h 4131320"/>
              <a:gd name="T76" fmla="*/ 1069070 w 4149972"/>
              <a:gd name="T77" fmla="*/ 3551486 h 4131320"/>
              <a:gd name="T78" fmla="*/ 489236 w 4149972"/>
              <a:gd name="T79" fmla="*/ 4131320 h 4131320"/>
              <a:gd name="T80" fmla="*/ 90599 w 4149972"/>
              <a:gd name="T81" fmla="*/ 4131320 h 4131320"/>
              <a:gd name="T82" fmla="*/ 90599 w 4149972"/>
              <a:gd name="T83" fmla="*/ 3714564 h 4131320"/>
              <a:gd name="T84" fmla="*/ 253678 w 4149972"/>
              <a:gd name="T85" fmla="*/ 3714564 h 4131320"/>
              <a:gd name="T86" fmla="*/ 434876 w 4149972"/>
              <a:gd name="T87" fmla="*/ 3515246 h 4131320"/>
              <a:gd name="T88" fmla="*/ 434876 w 4149972"/>
              <a:gd name="T89" fmla="*/ 2500536 h 4131320"/>
              <a:gd name="T90" fmla="*/ 181199 w 4149972"/>
              <a:gd name="T91" fmla="*/ 2554895 h 4131320"/>
              <a:gd name="T92" fmla="*/ 0 w 4149972"/>
              <a:gd name="T93" fmla="*/ 2591135 h 4131320"/>
              <a:gd name="T94" fmla="*/ 0 w 4149972"/>
              <a:gd name="T95" fmla="*/ 2029421 h 4131320"/>
              <a:gd name="T96" fmla="*/ 217438 w 4149972"/>
              <a:gd name="T97" fmla="*/ 2011301 h 4131320"/>
              <a:gd name="T98" fmla="*/ 434876 w 4149972"/>
              <a:gd name="T99" fmla="*/ 1993181 h 4131320"/>
              <a:gd name="T100" fmla="*/ 434876 w 4149972"/>
              <a:gd name="T101" fmla="*/ 1014710 h 4131320"/>
              <a:gd name="T102" fmla="*/ 54360 w 4149972"/>
              <a:gd name="T103" fmla="*/ 1014710 h 4131320"/>
              <a:gd name="T104" fmla="*/ 54360 w 4149972"/>
              <a:gd name="T105" fmla="*/ 561715 h 4131320"/>
              <a:gd name="T106" fmla="*/ 434876 w 4149972"/>
              <a:gd name="T107" fmla="*/ 561715 h 4131320"/>
              <a:gd name="T108" fmla="*/ 434876 w 4149972"/>
              <a:gd name="T109" fmla="*/ 0 h 413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49972" h="4131320">
                <a:moveTo>
                  <a:pt x="3044131" y="634194"/>
                </a:moveTo>
                <a:lnTo>
                  <a:pt x="3044131" y="1993181"/>
                </a:lnTo>
                <a:lnTo>
                  <a:pt x="3189089" y="1993181"/>
                </a:lnTo>
                <a:cubicBezTo>
                  <a:pt x="3346128" y="1993181"/>
                  <a:pt x="3424647" y="1908622"/>
                  <a:pt x="3424647" y="1739503"/>
                </a:cubicBezTo>
                <a:lnTo>
                  <a:pt x="3424647" y="634194"/>
                </a:lnTo>
                <a:lnTo>
                  <a:pt x="3044131" y="634194"/>
                </a:lnTo>
                <a:close/>
                <a:moveTo>
                  <a:pt x="2101900" y="634194"/>
                </a:moveTo>
                <a:lnTo>
                  <a:pt x="2101900" y="1993181"/>
                </a:lnTo>
                <a:lnTo>
                  <a:pt x="2482416" y="1993181"/>
                </a:lnTo>
                <a:lnTo>
                  <a:pt x="2482416" y="634194"/>
                </a:lnTo>
                <a:lnTo>
                  <a:pt x="2101900" y="634194"/>
                </a:lnTo>
                <a:close/>
                <a:moveTo>
                  <a:pt x="1503946" y="181198"/>
                </a:moveTo>
                <a:lnTo>
                  <a:pt x="4004481" y="181198"/>
                </a:lnTo>
                <a:lnTo>
                  <a:pt x="4004481" y="1775743"/>
                </a:lnTo>
                <a:cubicBezTo>
                  <a:pt x="4028641" y="2234778"/>
                  <a:pt x="3811203" y="2452216"/>
                  <a:pt x="3352168" y="2428056"/>
                </a:cubicBezTo>
                <a:lnTo>
                  <a:pt x="2101900" y="2428056"/>
                </a:lnTo>
                <a:lnTo>
                  <a:pt x="2101900" y="3370288"/>
                </a:lnTo>
                <a:cubicBezTo>
                  <a:pt x="2089820" y="3551486"/>
                  <a:pt x="2174379" y="3636045"/>
                  <a:pt x="2355577" y="3623965"/>
                </a:cubicBezTo>
                <a:lnTo>
                  <a:pt x="3424647" y="3623965"/>
                </a:lnTo>
                <a:cubicBezTo>
                  <a:pt x="3569605" y="3623965"/>
                  <a:pt x="3642085" y="3557526"/>
                  <a:pt x="3642085" y="3424647"/>
                </a:cubicBezTo>
                <a:lnTo>
                  <a:pt x="3642085" y="3207209"/>
                </a:lnTo>
                <a:lnTo>
                  <a:pt x="4149440" y="3207209"/>
                </a:lnTo>
                <a:lnTo>
                  <a:pt x="4149440" y="3479006"/>
                </a:lnTo>
                <a:cubicBezTo>
                  <a:pt x="4161520" y="3865563"/>
                  <a:pt x="3968242" y="4052801"/>
                  <a:pt x="3569605" y="4040721"/>
                </a:cubicBezTo>
                <a:lnTo>
                  <a:pt x="2156259" y="4040721"/>
                </a:lnTo>
                <a:cubicBezTo>
                  <a:pt x="1709304" y="4052801"/>
                  <a:pt x="1491866" y="3853483"/>
                  <a:pt x="1503946" y="3442767"/>
                </a:cubicBezTo>
                <a:lnTo>
                  <a:pt x="1503946" y="181198"/>
                </a:lnTo>
                <a:close/>
                <a:moveTo>
                  <a:pt x="434876" y="0"/>
                </a:moveTo>
                <a:lnTo>
                  <a:pt x="1069070" y="0"/>
                </a:lnTo>
                <a:lnTo>
                  <a:pt x="1069070" y="561715"/>
                </a:lnTo>
                <a:lnTo>
                  <a:pt x="1377107" y="561715"/>
                </a:lnTo>
                <a:lnTo>
                  <a:pt x="1377107" y="1014710"/>
                </a:lnTo>
                <a:lnTo>
                  <a:pt x="1069070" y="1014710"/>
                </a:lnTo>
                <a:lnTo>
                  <a:pt x="1069070" y="1848222"/>
                </a:lnTo>
                <a:cubicBezTo>
                  <a:pt x="1105310" y="1836142"/>
                  <a:pt x="1159669" y="1818023"/>
                  <a:pt x="1232148" y="1793863"/>
                </a:cubicBezTo>
                <a:cubicBezTo>
                  <a:pt x="1280468" y="1781783"/>
                  <a:pt x="1322748" y="1769703"/>
                  <a:pt x="1358987" y="1757623"/>
                </a:cubicBezTo>
                <a:lnTo>
                  <a:pt x="1358987" y="2210619"/>
                </a:lnTo>
                <a:cubicBezTo>
                  <a:pt x="1250268" y="2246858"/>
                  <a:pt x="1153629" y="2283098"/>
                  <a:pt x="1069070" y="2319338"/>
                </a:cubicBezTo>
                <a:lnTo>
                  <a:pt x="1069070" y="3551486"/>
                </a:lnTo>
                <a:cubicBezTo>
                  <a:pt x="1069070" y="3938042"/>
                  <a:pt x="875792" y="4131320"/>
                  <a:pt x="489236" y="4131320"/>
                </a:cubicBezTo>
                <a:lnTo>
                  <a:pt x="90599" y="4131320"/>
                </a:lnTo>
                <a:lnTo>
                  <a:pt x="90599" y="3714564"/>
                </a:lnTo>
                <a:lnTo>
                  <a:pt x="253678" y="3714564"/>
                </a:lnTo>
                <a:cubicBezTo>
                  <a:pt x="374477" y="3714564"/>
                  <a:pt x="434876" y="3648125"/>
                  <a:pt x="434876" y="3515246"/>
                </a:cubicBezTo>
                <a:lnTo>
                  <a:pt x="434876" y="2500536"/>
                </a:lnTo>
                <a:cubicBezTo>
                  <a:pt x="386557" y="2512616"/>
                  <a:pt x="301997" y="2530736"/>
                  <a:pt x="181199" y="2554895"/>
                </a:cubicBezTo>
                <a:cubicBezTo>
                  <a:pt x="108719" y="2566975"/>
                  <a:pt x="48320" y="2579055"/>
                  <a:pt x="0" y="2591135"/>
                </a:cubicBezTo>
                <a:lnTo>
                  <a:pt x="0" y="2029421"/>
                </a:lnTo>
                <a:cubicBezTo>
                  <a:pt x="48320" y="2029421"/>
                  <a:pt x="120799" y="2023381"/>
                  <a:pt x="217438" y="2011301"/>
                </a:cubicBezTo>
                <a:cubicBezTo>
                  <a:pt x="314077" y="2011301"/>
                  <a:pt x="386557" y="2005261"/>
                  <a:pt x="434876" y="1993181"/>
                </a:cubicBezTo>
                <a:lnTo>
                  <a:pt x="434876" y="1014710"/>
                </a:lnTo>
                <a:lnTo>
                  <a:pt x="54360" y="1014710"/>
                </a:lnTo>
                <a:lnTo>
                  <a:pt x="54360" y="561715"/>
                </a:lnTo>
                <a:lnTo>
                  <a:pt x="434876" y="561715"/>
                </a:lnTo>
                <a:lnTo>
                  <a:pt x="4348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6" name="任意多边形 1375"/>
          <p:cNvSpPr/>
          <p:nvPr/>
        </p:nvSpPr>
        <p:spPr bwMode="auto">
          <a:xfrm>
            <a:off x="3871913" y="2655888"/>
            <a:ext cx="4313237" cy="4167187"/>
          </a:xfrm>
          <a:custGeom>
            <a:avLst/>
            <a:gdLst>
              <a:gd name="T0" fmla="*/ 2844813 w 4312519"/>
              <a:gd name="T1" fmla="*/ 3406527 h 4167560"/>
              <a:gd name="T2" fmla="*/ 2428057 w 4312519"/>
              <a:gd name="T3" fmla="*/ 2790453 h 4167560"/>
              <a:gd name="T4" fmla="*/ 2391817 w 4312519"/>
              <a:gd name="T5" fmla="*/ 2083780 h 4167560"/>
              <a:gd name="T6" fmla="*/ 3315928 w 4312519"/>
              <a:gd name="T7" fmla="*/ 2355577 h 4167560"/>
              <a:gd name="T8" fmla="*/ 3913882 w 4312519"/>
              <a:gd name="T9" fmla="*/ 2083780 h 4167560"/>
              <a:gd name="T10" fmla="*/ 4240039 w 4312519"/>
              <a:gd name="T11" fmla="*/ 2355577 h 4167560"/>
              <a:gd name="T12" fmla="*/ 3895762 w 4312519"/>
              <a:gd name="T13" fmla="*/ 2790453 h 4167560"/>
              <a:gd name="T14" fmla="*/ 4149440 w 4312519"/>
              <a:gd name="T15" fmla="*/ 3750804 h 4167560"/>
              <a:gd name="T16" fmla="*/ 4312519 w 4312519"/>
              <a:gd name="T17" fmla="*/ 4167560 h 4167560"/>
              <a:gd name="T18" fmla="*/ 1395227 w 4312519"/>
              <a:gd name="T19" fmla="*/ 4167560 h 4167560"/>
              <a:gd name="T20" fmla="*/ 1540186 w 4312519"/>
              <a:gd name="T21" fmla="*/ 3750804 h 4167560"/>
              <a:gd name="T22" fmla="*/ 1811983 w 4312519"/>
              <a:gd name="T23" fmla="*/ 2790453 h 4167560"/>
              <a:gd name="T24" fmla="*/ 1485826 w 4312519"/>
              <a:gd name="T25" fmla="*/ 2355577 h 4167560"/>
              <a:gd name="T26" fmla="*/ 1793863 w 4312519"/>
              <a:gd name="T27" fmla="*/ 2083780 h 4167560"/>
              <a:gd name="T28" fmla="*/ 4076961 w 4312519"/>
              <a:gd name="T29" fmla="*/ 108719 h 4167560"/>
              <a:gd name="T30" fmla="*/ 3388407 w 4312519"/>
              <a:gd name="T31" fmla="*/ 742913 h 4167560"/>
              <a:gd name="T32" fmla="*/ 1630785 w 4312519"/>
              <a:gd name="T33" fmla="*/ 108719 h 4167560"/>
              <a:gd name="T34" fmla="*/ 2319338 w 4312519"/>
              <a:gd name="T35" fmla="*/ 742913 h 4167560"/>
              <a:gd name="T36" fmla="*/ 1630785 w 4312519"/>
              <a:gd name="T37" fmla="*/ 108719 h 4167560"/>
              <a:gd name="T38" fmla="*/ 3152850 w 4312519"/>
              <a:gd name="T39" fmla="*/ 0 h 4167560"/>
              <a:gd name="T40" fmla="*/ 4203799 w 4312519"/>
              <a:gd name="T41" fmla="*/ 869752 h 4167560"/>
              <a:gd name="T42" fmla="*/ 3732684 w 4312519"/>
              <a:gd name="T43" fmla="*/ 1304628 h 4167560"/>
              <a:gd name="T44" fmla="*/ 4221919 w 4312519"/>
              <a:gd name="T45" fmla="*/ 2156259 h 4167560"/>
              <a:gd name="T46" fmla="*/ 3152850 w 4312519"/>
              <a:gd name="T47" fmla="*/ 1304628 h 4167560"/>
              <a:gd name="T48" fmla="*/ 2554895 w 4312519"/>
              <a:gd name="T49" fmla="*/ 2029421 h 4167560"/>
              <a:gd name="T50" fmla="*/ 2536776 w 4312519"/>
              <a:gd name="T51" fmla="*/ 1304628 h 4167560"/>
              <a:gd name="T52" fmla="*/ 1485826 w 4312519"/>
              <a:gd name="T53" fmla="*/ 1811983 h 4167560"/>
              <a:gd name="T54" fmla="*/ 1540186 w 4312519"/>
              <a:gd name="T55" fmla="*/ 1304628 h 4167560"/>
              <a:gd name="T56" fmla="*/ 2554895 w 4312519"/>
              <a:gd name="T57" fmla="*/ 869752 h 4167560"/>
              <a:gd name="T58" fmla="*/ 489236 w 4312519"/>
              <a:gd name="T59" fmla="*/ 0 h 4167560"/>
              <a:gd name="T60" fmla="*/ 1069070 w 4312519"/>
              <a:gd name="T61" fmla="*/ 616074 h 4167560"/>
              <a:gd name="T62" fmla="*/ 1431467 w 4312519"/>
              <a:gd name="T63" fmla="*/ 1032830 h 4167560"/>
              <a:gd name="T64" fmla="*/ 1413347 w 4312519"/>
              <a:gd name="T65" fmla="*/ 2011301 h 4167560"/>
              <a:gd name="T66" fmla="*/ 1069070 w 4312519"/>
              <a:gd name="T67" fmla="*/ 2101900 h 4167560"/>
              <a:gd name="T68" fmla="*/ 489236 w 4312519"/>
              <a:gd name="T69" fmla="*/ 4167560 h 4167560"/>
              <a:gd name="T70" fmla="*/ 0 w 4312519"/>
              <a:gd name="T71" fmla="*/ 3297808 h 4167560"/>
              <a:gd name="T72" fmla="*/ 452996 w 4312519"/>
              <a:gd name="T73" fmla="*/ 1032830 h 4167560"/>
              <a:gd name="T74" fmla="*/ 90600 w 4312519"/>
              <a:gd name="T75" fmla="*/ 616074 h 4167560"/>
              <a:gd name="T76" fmla="*/ 489236 w 4312519"/>
              <a:gd name="T77" fmla="*/ 0 h 4167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12519" h="4167560">
                <a:moveTo>
                  <a:pt x="2428057" y="2790453"/>
                </a:moveTo>
                <a:cubicBezTo>
                  <a:pt x="2464297" y="3044131"/>
                  <a:pt x="2603215" y="3249489"/>
                  <a:pt x="2844813" y="3406527"/>
                </a:cubicBezTo>
                <a:cubicBezTo>
                  <a:pt x="3086410" y="3261569"/>
                  <a:pt x="3231369" y="3056211"/>
                  <a:pt x="3279688" y="2790453"/>
                </a:cubicBezTo>
                <a:lnTo>
                  <a:pt x="2428057" y="2790453"/>
                </a:lnTo>
                <a:close/>
                <a:moveTo>
                  <a:pt x="1793863" y="2083780"/>
                </a:moveTo>
                <a:lnTo>
                  <a:pt x="2391817" y="2083780"/>
                </a:lnTo>
                <a:lnTo>
                  <a:pt x="2391817" y="2355577"/>
                </a:lnTo>
                <a:lnTo>
                  <a:pt x="3315928" y="2355577"/>
                </a:lnTo>
                <a:lnTo>
                  <a:pt x="3315928" y="2083780"/>
                </a:lnTo>
                <a:lnTo>
                  <a:pt x="3913882" y="2083780"/>
                </a:lnTo>
                <a:lnTo>
                  <a:pt x="3913882" y="2355577"/>
                </a:lnTo>
                <a:lnTo>
                  <a:pt x="4240039" y="2355577"/>
                </a:lnTo>
                <a:lnTo>
                  <a:pt x="4240039" y="2790453"/>
                </a:lnTo>
                <a:lnTo>
                  <a:pt x="3895762" y="2790453"/>
                </a:lnTo>
                <a:cubicBezTo>
                  <a:pt x="3847443" y="3164930"/>
                  <a:pt x="3684364" y="3442767"/>
                  <a:pt x="3406527" y="3623965"/>
                </a:cubicBezTo>
                <a:cubicBezTo>
                  <a:pt x="3551486" y="3660205"/>
                  <a:pt x="3799124" y="3702484"/>
                  <a:pt x="4149440" y="3750804"/>
                </a:cubicBezTo>
                <a:cubicBezTo>
                  <a:pt x="4221919" y="3762884"/>
                  <a:pt x="4276279" y="3768924"/>
                  <a:pt x="4312519" y="3768924"/>
                </a:cubicBezTo>
                <a:lnTo>
                  <a:pt x="4312519" y="4167560"/>
                </a:lnTo>
                <a:cubicBezTo>
                  <a:pt x="3696444" y="4083001"/>
                  <a:pt x="3207209" y="3980322"/>
                  <a:pt x="2844813" y="3859523"/>
                </a:cubicBezTo>
                <a:cubicBezTo>
                  <a:pt x="2494496" y="3980322"/>
                  <a:pt x="2011301" y="4083001"/>
                  <a:pt x="1395227" y="4167560"/>
                </a:cubicBezTo>
                <a:lnTo>
                  <a:pt x="1395227" y="3768924"/>
                </a:lnTo>
                <a:cubicBezTo>
                  <a:pt x="1431467" y="3768924"/>
                  <a:pt x="1479786" y="3762884"/>
                  <a:pt x="1540186" y="3750804"/>
                </a:cubicBezTo>
                <a:cubicBezTo>
                  <a:pt x="1902582" y="3714564"/>
                  <a:pt x="2150220" y="3672285"/>
                  <a:pt x="2283098" y="3623965"/>
                </a:cubicBezTo>
                <a:cubicBezTo>
                  <a:pt x="2017341" y="3430687"/>
                  <a:pt x="1860302" y="3152850"/>
                  <a:pt x="1811983" y="2790453"/>
                </a:cubicBezTo>
                <a:lnTo>
                  <a:pt x="1485826" y="2790453"/>
                </a:lnTo>
                <a:lnTo>
                  <a:pt x="1485826" y="2355577"/>
                </a:lnTo>
                <a:lnTo>
                  <a:pt x="1793863" y="2355577"/>
                </a:lnTo>
                <a:lnTo>
                  <a:pt x="1793863" y="2083780"/>
                </a:lnTo>
                <a:close/>
                <a:moveTo>
                  <a:pt x="3551486" y="108719"/>
                </a:moveTo>
                <a:lnTo>
                  <a:pt x="4076961" y="108719"/>
                </a:lnTo>
                <a:cubicBezTo>
                  <a:pt x="4040721" y="374477"/>
                  <a:pt x="3980322" y="585875"/>
                  <a:pt x="3895762" y="742913"/>
                </a:cubicBezTo>
                <a:lnTo>
                  <a:pt x="3388407" y="742913"/>
                </a:lnTo>
                <a:cubicBezTo>
                  <a:pt x="3472967" y="561715"/>
                  <a:pt x="3527326" y="350317"/>
                  <a:pt x="3551486" y="108719"/>
                </a:cubicBezTo>
                <a:close/>
                <a:moveTo>
                  <a:pt x="1630785" y="108719"/>
                </a:moveTo>
                <a:lnTo>
                  <a:pt x="2174379" y="108719"/>
                </a:lnTo>
                <a:cubicBezTo>
                  <a:pt x="2186459" y="338237"/>
                  <a:pt x="2234779" y="549635"/>
                  <a:pt x="2319338" y="742913"/>
                </a:cubicBezTo>
                <a:lnTo>
                  <a:pt x="1830103" y="742913"/>
                </a:lnTo>
                <a:cubicBezTo>
                  <a:pt x="1721384" y="597955"/>
                  <a:pt x="1654945" y="386556"/>
                  <a:pt x="1630785" y="108719"/>
                </a:cubicBezTo>
                <a:close/>
                <a:moveTo>
                  <a:pt x="2554895" y="0"/>
                </a:moveTo>
                <a:lnTo>
                  <a:pt x="3152850" y="0"/>
                </a:lnTo>
                <a:lnTo>
                  <a:pt x="3152850" y="869752"/>
                </a:lnTo>
                <a:lnTo>
                  <a:pt x="4203799" y="869752"/>
                </a:lnTo>
                <a:lnTo>
                  <a:pt x="4203799" y="1304628"/>
                </a:lnTo>
                <a:lnTo>
                  <a:pt x="3732684" y="1304628"/>
                </a:lnTo>
                <a:cubicBezTo>
                  <a:pt x="3793083" y="1485826"/>
                  <a:pt x="3956162" y="1654945"/>
                  <a:pt x="4221919" y="1811983"/>
                </a:cubicBezTo>
                <a:lnTo>
                  <a:pt x="4221919" y="2156259"/>
                </a:lnTo>
                <a:cubicBezTo>
                  <a:pt x="3678325" y="2011301"/>
                  <a:pt x="3334048" y="1727424"/>
                  <a:pt x="3189089" y="1304628"/>
                </a:cubicBezTo>
                <a:lnTo>
                  <a:pt x="3152850" y="1304628"/>
                </a:lnTo>
                <a:lnTo>
                  <a:pt x="3152850" y="2029421"/>
                </a:lnTo>
                <a:lnTo>
                  <a:pt x="2554895" y="2029421"/>
                </a:lnTo>
                <a:lnTo>
                  <a:pt x="2554895" y="1304628"/>
                </a:lnTo>
                <a:lnTo>
                  <a:pt x="2536776" y="1304628"/>
                </a:lnTo>
                <a:cubicBezTo>
                  <a:pt x="2391817" y="1739504"/>
                  <a:pt x="2041501" y="2023381"/>
                  <a:pt x="1485826" y="2156259"/>
                </a:cubicBezTo>
                <a:lnTo>
                  <a:pt x="1485826" y="1811983"/>
                </a:lnTo>
                <a:cubicBezTo>
                  <a:pt x="1739504" y="1654945"/>
                  <a:pt x="1908622" y="1485826"/>
                  <a:pt x="1993181" y="1304628"/>
                </a:cubicBezTo>
                <a:lnTo>
                  <a:pt x="1540186" y="1304628"/>
                </a:lnTo>
                <a:lnTo>
                  <a:pt x="1540186" y="869752"/>
                </a:lnTo>
                <a:lnTo>
                  <a:pt x="2554895" y="869752"/>
                </a:lnTo>
                <a:lnTo>
                  <a:pt x="2554895" y="0"/>
                </a:lnTo>
                <a:close/>
                <a:moveTo>
                  <a:pt x="489236" y="0"/>
                </a:moveTo>
                <a:lnTo>
                  <a:pt x="1069070" y="0"/>
                </a:lnTo>
                <a:lnTo>
                  <a:pt x="1069070" y="616074"/>
                </a:lnTo>
                <a:lnTo>
                  <a:pt x="1431467" y="616074"/>
                </a:lnTo>
                <a:lnTo>
                  <a:pt x="1431467" y="1032830"/>
                </a:lnTo>
                <a:lnTo>
                  <a:pt x="1087190" y="1032830"/>
                </a:lnTo>
                <a:cubicBezTo>
                  <a:pt x="1147590" y="1383147"/>
                  <a:pt x="1256308" y="1709304"/>
                  <a:pt x="1413347" y="2011301"/>
                </a:cubicBezTo>
                <a:lnTo>
                  <a:pt x="1413347" y="2663614"/>
                </a:lnTo>
                <a:cubicBezTo>
                  <a:pt x="1268388" y="2470336"/>
                  <a:pt x="1153629" y="2283098"/>
                  <a:pt x="1069070" y="2101900"/>
                </a:cubicBezTo>
                <a:lnTo>
                  <a:pt x="1069070" y="4167560"/>
                </a:lnTo>
                <a:lnTo>
                  <a:pt x="489236" y="4167560"/>
                </a:lnTo>
                <a:lnTo>
                  <a:pt x="489236" y="2391817"/>
                </a:lnTo>
                <a:cubicBezTo>
                  <a:pt x="404677" y="2609255"/>
                  <a:pt x="241598" y="2911252"/>
                  <a:pt x="0" y="3297808"/>
                </a:cubicBezTo>
                <a:lnTo>
                  <a:pt x="0" y="2554895"/>
                </a:lnTo>
                <a:cubicBezTo>
                  <a:pt x="229518" y="2035461"/>
                  <a:pt x="380517" y="1528106"/>
                  <a:pt x="452996" y="1032830"/>
                </a:cubicBezTo>
                <a:lnTo>
                  <a:pt x="90600" y="1032830"/>
                </a:lnTo>
                <a:lnTo>
                  <a:pt x="90600" y="616074"/>
                </a:lnTo>
                <a:lnTo>
                  <a:pt x="489236" y="616074"/>
                </a:lnTo>
                <a:lnTo>
                  <a:pt x="4892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5" name="任意多边形 1374"/>
          <p:cNvSpPr/>
          <p:nvPr/>
        </p:nvSpPr>
        <p:spPr bwMode="auto">
          <a:xfrm>
            <a:off x="7975600" y="2655888"/>
            <a:ext cx="4222750" cy="4021137"/>
          </a:xfrm>
          <a:custGeom>
            <a:avLst/>
            <a:gdLst>
              <a:gd name="T0" fmla="*/ 2844812 w 4221919"/>
              <a:gd name="T1" fmla="*/ 2862932 h 4022601"/>
              <a:gd name="T2" fmla="*/ 2844812 w 4221919"/>
              <a:gd name="T3" fmla="*/ 3605845 h 4022601"/>
              <a:gd name="T4" fmla="*/ 3207209 w 4221919"/>
              <a:gd name="T5" fmla="*/ 3605845 h 4022601"/>
              <a:gd name="T6" fmla="*/ 3207209 w 4221919"/>
              <a:gd name="T7" fmla="*/ 2862932 h 4022601"/>
              <a:gd name="T8" fmla="*/ 2844812 w 4221919"/>
              <a:gd name="T9" fmla="*/ 2862932 h 4022601"/>
              <a:gd name="T10" fmla="*/ 1938821 w 4221919"/>
              <a:gd name="T11" fmla="*/ 2862932 h 4022601"/>
              <a:gd name="T12" fmla="*/ 1938821 w 4221919"/>
              <a:gd name="T13" fmla="*/ 3605845 h 4022601"/>
              <a:gd name="T14" fmla="*/ 2264978 w 4221919"/>
              <a:gd name="T15" fmla="*/ 3605845 h 4022601"/>
              <a:gd name="T16" fmla="*/ 2264978 w 4221919"/>
              <a:gd name="T17" fmla="*/ 2862932 h 4022601"/>
              <a:gd name="T18" fmla="*/ 1938821 w 4221919"/>
              <a:gd name="T19" fmla="*/ 2862932 h 4022601"/>
              <a:gd name="T20" fmla="*/ 1014710 w 4221919"/>
              <a:gd name="T21" fmla="*/ 2862932 h 4022601"/>
              <a:gd name="T22" fmla="*/ 1014710 w 4221919"/>
              <a:gd name="T23" fmla="*/ 3605845 h 4022601"/>
              <a:gd name="T24" fmla="*/ 1358987 w 4221919"/>
              <a:gd name="T25" fmla="*/ 3605845 h 4022601"/>
              <a:gd name="T26" fmla="*/ 1358987 w 4221919"/>
              <a:gd name="T27" fmla="*/ 2862932 h 4022601"/>
              <a:gd name="T28" fmla="*/ 1014710 w 4221919"/>
              <a:gd name="T29" fmla="*/ 2862932 h 4022601"/>
              <a:gd name="T30" fmla="*/ 380517 w 4221919"/>
              <a:gd name="T31" fmla="*/ 2428057 h 4022601"/>
              <a:gd name="T32" fmla="*/ 3841402 w 4221919"/>
              <a:gd name="T33" fmla="*/ 2428057 h 4022601"/>
              <a:gd name="T34" fmla="*/ 3841402 w 4221919"/>
              <a:gd name="T35" fmla="*/ 3605845 h 4022601"/>
              <a:gd name="T36" fmla="*/ 4221919 w 4221919"/>
              <a:gd name="T37" fmla="*/ 3605845 h 4022601"/>
              <a:gd name="T38" fmla="*/ 4221919 w 4221919"/>
              <a:gd name="T39" fmla="*/ 4022601 h 4022601"/>
              <a:gd name="T40" fmla="*/ 0 w 4221919"/>
              <a:gd name="T41" fmla="*/ 4022601 h 4022601"/>
              <a:gd name="T42" fmla="*/ 0 w 4221919"/>
              <a:gd name="T43" fmla="*/ 3605845 h 4022601"/>
              <a:gd name="T44" fmla="*/ 380517 w 4221919"/>
              <a:gd name="T45" fmla="*/ 3605845 h 4022601"/>
              <a:gd name="T46" fmla="*/ 380517 w 4221919"/>
              <a:gd name="T47" fmla="*/ 2428057 h 4022601"/>
              <a:gd name="T48" fmla="*/ 887871 w 4221919"/>
              <a:gd name="T49" fmla="*/ 0 h 4022601"/>
              <a:gd name="T50" fmla="*/ 1594545 w 4221919"/>
              <a:gd name="T51" fmla="*/ 0 h 4022601"/>
              <a:gd name="T52" fmla="*/ 1630784 w 4221919"/>
              <a:gd name="T53" fmla="*/ 217438 h 4022601"/>
              <a:gd name="T54" fmla="*/ 1648904 w 4221919"/>
              <a:gd name="T55" fmla="*/ 326157 h 4022601"/>
              <a:gd name="T56" fmla="*/ 2573015 w 4221919"/>
              <a:gd name="T57" fmla="*/ 326157 h 4022601"/>
              <a:gd name="T58" fmla="*/ 2645494 w 4221919"/>
              <a:gd name="T59" fmla="*/ 0 h 4022601"/>
              <a:gd name="T60" fmla="*/ 3352167 w 4221919"/>
              <a:gd name="T61" fmla="*/ 0 h 4022601"/>
              <a:gd name="T62" fmla="*/ 3279688 w 4221919"/>
              <a:gd name="T63" fmla="*/ 326157 h 4022601"/>
              <a:gd name="T64" fmla="*/ 4076960 w 4221919"/>
              <a:gd name="T65" fmla="*/ 326157 h 4022601"/>
              <a:gd name="T66" fmla="*/ 4076960 w 4221919"/>
              <a:gd name="T67" fmla="*/ 742913 h 4022601"/>
              <a:gd name="T68" fmla="*/ 2464296 w 4221919"/>
              <a:gd name="T69" fmla="*/ 742913 h 4022601"/>
              <a:gd name="T70" fmla="*/ 2464296 w 4221919"/>
              <a:gd name="T71" fmla="*/ 1032830 h 4022601"/>
              <a:gd name="T72" fmla="*/ 3859522 w 4221919"/>
              <a:gd name="T73" fmla="*/ 1032830 h 4022601"/>
              <a:gd name="T74" fmla="*/ 3859522 w 4221919"/>
              <a:gd name="T75" fmla="*/ 1467706 h 4022601"/>
              <a:gd name="T76" fmla="*/ 2464296 w 4221919"/>
              <a:gd name="T77" fmla="*/ 1467706 h 4022601"/>
              <a:gd name="T78" fmla="*/ 2464296 w 4221919"/>
              <a:gd name="T79" fmla="*/ 1757623 h 4022601"/>
              <a:gd name="T80" fmla="*/ 4149440 w 4221919"/>
              <a:gd name="T81" fmla="*/ 1757623 h 4022601"/>
              <a:gd name="T82" fmla="*/ 4149440 w 4221919"/>
              <a:gd name="T83" fmla="*/ 2174379 h 4022601"/>
              <a:gd name="T84" fmla="*/ 54360 w 4221919"/>
              <a:gd name="T85" fmla="*/ 2174379 h 4022601"/>
              <a:gd name="T86" fmla="*/ 54360 w 4221919"/>
              <a:gd name="T87" fmla="*/ 1757623 h 4022601"/>
              <a:gd name="T88" fmla="*/ 1739503 w 4221919"/>
              <a:gd name="T89" fmla="*/ 1757623 h 4022601"/>
              <a:gd name="T90" fmla="*/ 1739503 w 4221919"/>
              <a:gd name="T91" fmla="*/ 1467706 h 4022601"/>
              <a:gd name="T92" fmla="*/ 344277 w 4221919"/>
              <a:gd name="T93" fmla="*/ 1467706 h 4022601"/>
              <a:gd name="T94" fmla="*/ 344277 w 4221919"/>
              <a:gd name="T95" fmla="*/ 1032830 h 4022601"/>
              <a:gd name="T96" fmla="*/ 1739503 w 4221919"/>
              <a:gd name="T97" fmla="*/ 1032830 h 4022601"/>
              <a:gd name="T98" fmla="*/ 1739503 w 4221919"/>
              <a:gd name="T99" fmla="*/ 742913 h 4022601"/>
              <a:gd name="T100" fmla="*/ 144959 w 4221919"/>
              <a:gd name="T101" fmla="*/ 742913 h 4022601"/>
              <a:gd name="T102" fmla="*/ 144959 w 4221919"/>
              <a:gd name="T103" fmla="*/ 326157 h 4022601"/>
              <a:gd name="T104" fmla="*/ 960351 w 4221919"/>
              <a:gd name="T105" fmla="*/ 326157 h 4022601"/>
              <a:gd name="T106" fmla="*/ 887871 w 4221919"/>
              <a:gd name="T107" fmla="*/ 0 h 4022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221919" h="4022601">
                <a:moveTo>
                  <a:pt x="2844812" y="2862932"/>
                </a:moveTo>
                <a:lnTo>
                  <a:pt x="2844812" y="3605845"/>
                </a:lnTo>
                <a:lnTo>
                  <a:pt x="3207209" y="3605845"/>
                </a:lnTo>
                <a:lnTo>
                  <a:pt x="3207209" y="2862932"/>
                </a:lnTo>
                <a:lnTo>
                  <a:pt x="2844812" y="2862932"/>
                </a:lnTo>
                <a:close/>
                <a:moveTo>
                  <a:pt x="1938821" y="2862932"/>
                </a:moveTo>
                <a:lnTo>
                  <a:pt x="1938821" y="3605845"/>
                </a:lnTo>
                <a:lnTo>
                  <a:pt x="2264978" y="3605845"/>
                </a:lnTo>
                <a:lnTo>
                  <a:pt x="2264978" y="2862932"/>
                </a:lnTo>
                <a:lnTo>
                  <a:pt x="1938821" y="2862932"/>
                </a:lnTo>
                <a:close/>
                <a:moveTo>
                  <a:pt x="1014710" y="2862932"/>
                </a:moveTo>
                <a:lnTo>
                  <a:pt x="1014710" y="3605845"/>
                </a:lnTo>
                <a:lnTo>
                  <a:pt x="1358987" y="3605845"/>
                </a:lnTo>
                <a:lnTo>
                  <a:pt x="1358987" y="2862932"/>
                </a:lnTo>
                <a:lnTo>
                  <a:pt x="1014710" y="2862932"/>
                </a:lnTo>
                <a:close/>
                <a:moveTo>
                  <a:pt x="380517" y="2428057"/>
                </a:moveTo>
                <a:lnTo>
                  <a:pt x="3841402" y="2428057"/>
                </a:lnTo>
                <a:lnTo>
                  <a:pt x="3841402" y="3605845"/>
                </a:lnTo>
                <a:lnTo>
                  <a:pt x="4221919" y="3605845"/>
                </a:lnTo>
                <a:lnTo>
                  <a:pt x="4221919" y="4022601"/>
                </a:lnTo>
                <a:lnTo>
                  <a:pt x="0" y="4022601"/>
                </a:lnTo>
                <a:lnTo>
                  <a:pt x="0" y="3605845"/>
                </a:lnTo>
                <a:lnTo>
                  <a:pt x="380517" y="3605845"/>
                </a:lnTo>
                <a:lnTo>
                  <a:pt x="380517" y="2428057"/>
                </a:lnTo>
                <a:close/>
                <a:moveTo>
                  <a:pt x="887871" y="0"/>
                </a:moveTo>
                <a:lnTo>
                  <a:pt x="1594545" y="0"/>
                </a:lnTo>
                <a:cubicBezTo>
                  <a:pt x="1606624" y="60400"/>
                  <a:pt x="1618704" y="132879"/>
                  <a:pt x="1630784" y="217438"/>
                </a:cubicBezTo>
                <a:cubicBezTo>
                  <a:pt x="1642864" y="265758"/>
                  <a:pt x="1648904" y="301998"/>
                  <a:pt x="1648904" y="326157"/>
                </a:cubicBezTo>
                <a:lnTo>
                  <a:pt x="2573015" y="326157"/>
                </a:lnTo>
                <a:cubicBezTo>
                  <a:pt x="2609254" y="229518"/>
                  <a:pt x="2633414" y="120799"/>
                  <a:pt x="2645494" y="0"/>
                </a:cubicBezTo>
                <a:lnTo>
                  <a:pt x="3352167" y="0"/>
                </a:lnTo>
                <a:cubicBezTo>
                  <a:pt x="3340087" y="120799"/>
                  <a:pt x="3315928" y="229518"/>
                  <a:pt x="3279688" y="326157"/>
                </a:cubicBezTo>
                <a:lnTo>
                  <a:pt x="4076960" y="326157"/>
                </a:lnTo>
                <a:lnTo>
                  <a:pt x="4076960" y="742913"/>
                </a:lnTo>
                <a:lnTo>
                  <a:pt x="2464296" y="742913"/>
                </a:lnTo>
                <a:lnTo>
                  <a:pt x="2464296" y="1032830"/>
                </a:lnTo>
                <a:lnTo>
                  <a:pt x="3859522" y="1032830"/>
                </a:lnTo>
                <a:lnTo>
                  <a:pt x="3859522" y="1467706"/>
                </a:lnTo>
                <a:lnTo>
                  <a:pt x="2464296" y="1467706"/>
                </a:lnTo>
                <a:lnTo>
                  <a:pt x="2464296" y="1757623"/>
                </a:lnTo>
                <a:lnTo>
                  <a:pt x="4149440" y="1757623"/>
                </a:lnTo>
                <a:lnTo>
                  <a:pt x="4149440" y="2174379"/>
                </a:lnTo>
                <a:lnTo>
                  <a:pt x="54360" y="2174379"/>
                </a:lnTo>
                <a:lnTo>
                  <a:pt x="54360" y="1757623"/>
                </a:lnTo>
                <a:lnTo>
                  <a:pt x="1739503" y="1757623"/>
                </a:lnTo>
                <a:lnTo>
                  <a:pt x="1739503" y="1467706"/>
                </a:lnTo>
                <a:lnTo>
                  <a:pt x="344277" y="1467706"/>
                </a:lnTo>
                <a:lnTo>
                  <a:pt x="344277" y="1032830"/>
                </a:lnTo>
                <a:lnTo>
                  <a:pt x="1739503" y="1032830"/>
                </a:lnTo>
                <a:lnTo>
                  <a:pt x="1739503" y="742913"/>
                </a:lnTo>
                <a:lnTo>
                  <a:pt x="144959" y="742913"/>
                </a:lnTo>
                <a:lnTo>
                  <a:pt x="144959" y="326157"/>
                </a:lnTo>
                <a:lnTo>
                  <a:pt x="960351" y="326157"/>
                </a:lnTo>
                <a:cubicBezTo>
                  <a:pt x="924111" y="229518"/>
                  <a:pt x="899951" y="120799"/>
                  <a:pt x="8878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59" name="组合 1358"/>
          <p:cNvGrpSpPr/>
          <p:nvPr/>
        </p:nvGrpSpPr>
        <p:grpSpPr bwMode="auto">
          <a:xfrm>
            <a:off x="5043488" y="277813"/>
            <a:ext cx="2105025" cy="6608762"/>
            <a:chOff x="-2491402" y="-304800"/>
            <a:chExt cx="2106398" cy="6608748"/>
          </a:xfrm>
        </p:grpSpPr>
        <p:sp>
          <p:nvSpPr>
            <p:cNvPr id="20492" name="Freeform 5"/>
            <p:cNvSpPr/>
            <p:nvPr/>
          </p:nvSpPr>
          <p:spPr bwMode="auto">
            <a:xfrm>
              <a:off x="-2487827" y="-304800"/>
              <a:ext cx="2096568" cy="6608748"/>
            </a:xfrm>
            <a:custGeom>
              <a:avLst/>
              <a:gdLst>
                <a:gd name="T0" fmla="*/ 1882979 w 2346"/>
                <a:gd name="T1" fmla="*/ 1759652 h 7395"/>
                <a:gd name="T2" fmla="*/ 1711393 w 2346"/>
                <a:gd name="T3" fmla="*/ 1759652 h 7395"/>
                <a:gd name="T4" fmla="*/ 1711393 w 2346"/>
                <a:gd name="T5" fmla="*/ 1578235 h 7395"/>
                <a:gd name="T6" fmla="*/ 1239531 w 2346"/>
                <a:gd name="T7" fmla="*/ 1578235 h 7395"/>
                <a:gd name="T8" fmla="*/ 1239531 w 2346"/>
                <a:gd name="T9" fmla="*/ 1455801 h 7395"/>
                <a:gd name="T10" fmla="*/ 1108160 w 2346"/>
                <a:gd name="T11" fmla="*/ 1455801 h 7395"/>
                <a:gd name="T12" fmla="*/ 1044709 w 2346"/>
                <a:gd name="T13" fmla="*/ 0 h 7395"/>
                <a:gd name="T14" fmla="*/ 989301 w 2346"/>
                <a:gd name="T15" fmla="*/ 1455801 h 7395"/>
                <a:gd name="T16" fmla="*/ 857931 w 2346"/>
                <a:gd name="T17" fmla="*/ 1455801 h 7395"/>
                <a:gd name="T18" fmla="*/ 857931 w 2346"/>
                <a:gd name="T19" fmla="*/ 1578235 h 7395"/>
                <a:gd name="T20" fmla="*/ 387856 w 2346"/>
                <a:gd name="T21" fmla="*/ 1578235 h 7395"/>
                <a:gd name="T22" fmla="*/ 387856 w 2346"/>
                <a:gd name="T23" fmla="*/ 1759652 h 7395"/>
                <a:gd name="T24" fmla="*/ 216270 w 2346"/>
                <a:gd name="T25" fmla="*/ 1759652 h 7395"/>
                <a:gd name="T26" fmla="*/ 216270 w 2346"/>
                <a:gd name="T27" fmla="*/ 2196660 h 7395"/>
                <a:gd name="T28" fmla="*/ 0 w 2346"/>
                <a:gd name="T29" fmla="*/ 2196660 h 7395"/>
                <a:gd name="T30" fmla="*/ 0 w 2346"/>
                <a:gd name="T31" fmla="*/ 6608748 h 7395"/>
                <a:gd name="T32" fmla="*/ 2096568 w 2346"/>
                <a:gd name="T33" fmla="*/ 6608748 h 7395"/>
                <a:gd name="T34" fmla="*/ 2096568 w 2346"/>
                <a:gd name="T35" fmla="*/ 2196660 h 7395"/>
                <a:gd name="T36" fmla="*/ 1882979 w 2346"/>
                <a:gd name="T37" fmla="*/ 2196660 h 7395"/>
                <a:gd name="T38" fmla="*/ 1882979 w 2346"/>
                <a:gd name="T39" fmla="*/ 1759652 h 739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346" h="7395">
                  <a:moveTo>
                    <a:pt x="2107" y="1969"/>
                  </a:moveTo>
                  <a:lnTo>
                    <a:pt x="1915" y="1969"/>
                  </a:lnTo>
                  <a:lnTo>
                    <a:pt x="1915" y="1766"/>
                  </a:lnTo>
                  <a:lnTo>
                    <a:pt x="1387" y="1766"/>
                  </a:lnTo>
                  <a:lnTo>
                    <a:pt x="1387" y="1629"/>
                  </a:lnTo>
                  <a:lnTo>
                    <a:pt x="1240" y="1629"/>
                  </a:lnTo>
                  <a:lnTo>
                    <a:pt x="1169" y="0"/>
                  </a:lnTo>
                  <a:lnTo>
                    <a:pt x="1107" y="1629"/>
                  </a:lnTo>
                  <a:lnTo>
                    <a:pt x="960" y="1629"/>
                  </a:lnTo>
                  <a:lnTo>
                    <a:pt x="960" y="1766"/>
                  </a:lnTo>
                  <a:lnTo>
                    <a:pt x="434" y="1766"/>
                  </a:lnTo>
                  <a:lnTo>
                    <a:pt x="434" y="1969"/>
                  </a:lnTo>
                  <a:lnTo>
                    <a:pt x="242" y="1969"/>
                  </a:lnTo>
                  <a:lnTo>
                    <a:pt x="242" y="2458"/>
                  </a:lnTo>
                  <a:lnTo>
                    <a:pt x="0" y="2458"/>
                  </a:lnTo>
                  <a:lnTo>
                    <a:pt x="0" y="7395"/>
                  </a:lnTo>
                  <a:lnTo>
                    <a:pt x="2346" y="7395"/>
                  </a:lnTo>
                  <a:lnTo>
                    <a:pt x="2346" y="2458"/>
                  </a:lnTo>
                  <a:lnTo>
                    <a:pt x="2107" y="2458"/>
                  </a:lnTo>
                  <a:lnTo>
                    <a:pt x="2107" y="1969"/>
                  </a:lnTo>
                  <a:close/>
                </a:path>
              </a:pathLst>
            </a:custGeom>
            <a:solidFill>
              <a:srgbClr val="EAB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3" name="Rectangle 6"/>
            <p:cNvSpPr>
              <a:spLocks noChangeArrowheads="1"/>
            </p:cNvSpPr>
            <p:nvPr/>
          </p:nvSpPr>
          <p:spPr bwMode="auto">
            <a:xfrm>
              <a:off x="-570888" y="5772210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494" name="Rectangle 7"/>
            <p:cNvSpPr>
              <a:spLocks noChangeArrowheads="1"/>
            </p:cNvSpPr>
            <p:nvPr/>
          </p:nvSpPr>
          <p:spPr bwMode="auto">
            <a:xfrm>
              <a:off x="-566420" y="5778465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495" name="Rectangle 8"/>
            <p:cNvSpPr>
              <a:spLocks noChangeArrowheads="1"/>
            </p:cNvSpPr>
            <p:nvPr/>
          </p:nvSpPr>
          <p:spPr bwMode="auto">
            <a:xfrm>
              <a:off x="-570888" y="5866940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496" name="Rectangle 9"/>
            <p:cNvSpPr>
              <a:spLocks noChangeArrowheads="1"/>
            </p:cNvSpPr>
            <p:nvPr/>
          </p:nvSpPr>
          <p:spPr bwMode="auto">
            <a:xfrm>
              <a:off x="-685279" y="5772210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497" name="Rectangle 10"/>
            <p:cNvSpPr>
              <a:spLocks noChangeArrowheads="1"/>
            </p:cNvSpPr>
            <p:nvPr/>
          </p:nvSpPr>
          <p:spPr bwMode="auto">
            <a:xfrm>
              <a:off x="-680811" y="5778465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498" name="Rectangle 11"/>
            <p:cNvSpPr>
              <a:spLocks noChangeArrowheads="1"/>
            </p:cNvSpPr>
            <p:nvPr/>
          </p:nvSpPr>
          <p:spPr bwMode="auto">
            <a:xfrm>
              <a:off x="-685279" y="5866940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499" name="Rectangle 12"/>
            <p:cNvSpPr>
              <a:spLocks noChangeArrowheads="1"/>
            </p:cNvSpPr>
            <p:nvPr/>
          </p:nvSpPr>
          <p:spPr bwMode="auto">
            <a:xfrm>
              <a:off x="-799670" y="5772210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00" name="Rectangle 13"/>
            <p:cNvSpPr>
              <a:spLocks noChangeArrowheads="1"/>
            </p:cNvSpPr>
            <p:nvPr/>
          </p:nvSpPr>
          <p:spPr bwMode="auto">
            <a:xfrm>
              <a:off x="-795201" y="5778465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01" name="Rectangle 14"/>
            <p:cNvSpPr>
              <a:spLocks noChangeArrowheads="1"/>
            </p:cNvSpPr>
            <p:nvPr/>
          </p:nvSpPr>
          <p:spPr bwMode="auto">
            <a:xfrm>
              <a:off x="-799670" y="5866940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02" name="Rectangle 15"/>
            <p:cNvSpPr>
              <a:spLocks noChangeArrowheads="1"/>
            </p:cNvSpPr>
            <p:nvPr/>
          </p:nvSpPr>
          <p:spPr bwMode="auto">
            <a:xfrm>
              <a:off x="-914060" y="5772210"/>
              <a:ext cx="95624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03" name="Rectangle 16"/>
            <p:cNvSpPr>
              <a:spLocks noChangeArrowheads="1"/>
            </p:cNvSpPr>
            <p:nvPr/>
          </p:nvSpPr>
          <p:spPr bwMode="auto">
            <a:xfrm>
              <a:off x="-909592" y="5778465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04" name="Rectangle 17"/>
            <p:cNvSpPr>
              <a:spLocks noChangeArrowheads="1"/>
            </p:cNvSpPr>
            <p:nvPr/>
          </p:nvSpPr>
          <p:spPr bwMode="auto">
            <a:xfrm>
              <a:off x="-914060" y="5866940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05" name="Rectangle 18"/>
            <p:cNvSpPr>
              <a:spLocks noChangeArrowheads="1"/>
            </p:cNvSpPr>
            <p:nvPr/>
          </p:nvSpPr>
          <p:spPr bwMode="auto">
            <a:xfrm>
              <a:off x="-1028451" y="5772210"/>
              <a:ext cx="95624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06" name="Rectangle 19"/>
            <p:cNvSpPr>
              <a:spLocks noChangeArrowheads="1"/>
            </p:cNvSpPr>
            <p:nvPr/>
          </p:nvSpPr>
          <p:spPr bwMode="auto">
            <a:xfrm>
              <a:off x="-1023983" y="5778465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07" name="Rectangle 20"/>
            <p:cNvSpPr>
              <a:spLocks noChangeArrowheads="1"/>
            </p:cNvSpPr>
            <p:nvPr/>
          </p:nvSpPr>
          <p:spPr bwMode="auto">
            <a:xfrm>
              <a:off x="-1028451" y="5866940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08" name="Rectangle 21"/>
            <p:cNvSpPr>
              <a:spLocks noChangeArrowheads="1"/>
            </p:cNvSpPr>
            <p:nvPr/>
          </p:nvSpPr>
          <p:spPr bwMode="auto">
            <a:xfrm>
              <a:off x="-1142842" y="5772210"/>
              <a:ext cx="95624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09" name="Rectangle 22"/>
            <p:cNvSpPr>
              <a:spLocks noChangeArrowheads="1"/>
            </p:cNvSpPr>
            <p:nvPr/>
          </p:nvSpPr>
          <p:spPr bwMode="auto">
            <a:xfrm>
              <a:off x="-1138374" y="5778465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10" name="Rectangle 23"/>
            <p:cNvSpPr>
              <a:spLocks noChangeArrowheads="1"/>
            </p:cNvSpPr>
            <p:nvPr/>
          </p:nvSpPr>
          <p:spPr bwMode="auto">
            <a:xfrm>
              <a:off x="-1142842" y="5866940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11" name="Rectangle 24"/>
            <p:cNvSpPr>
              <a:spLocks noChangeArrowheads="1"/>
            </p:cNvSpPr>
            <p:nvPr/>
          </p:nvSpPr>
          <p:spPr bwMode="auto">
            <a:xfrm>
              <a:off x="-1257233" y="5772210"/>
              <a:ext cx="95624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12" name="Rectangle 25"/>
            <p:cNvSpPr>
              <a:spLocks noChangeArrowheads="1"/>
            </p:cNvSpPr>
            <p:nvPr/>
          </p:nvSpPr>
          <p:spPr bwMode="auto">
            <a:xfrm>
              <a:off x="-1252764" y="5778465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13" name="Rectangle 26"/>
            <p:cNvSpPr>
              <a:spLocks noChangeArrowheads="1"/>
            </p:cNvSpPr>
            <p:nvPr/>
          </p:nvSpPr>
          <p:spPr bwMode="auto">
            <a:xfrm>
              <a:off x="-1257233" y="5866940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14" name="Rectangle 27"/>
            <p:cNvSpPr>
              <a:spLocks noChangeArrowheads="1"/>
            </p:cNvSpPr>
            <p:nvPr/>
          </p:nvSpPr>
          <p:spPr bwMode="auto">
            <a:xfrm>
              <a:off x="-1371623" y="5772210"/>
              <a:ext cx="95624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15" name="Rectangle 28"/>
            <p:cNvSpPr>
              <a:spLocks noChangeArrowheads="1"/>
            </p:cNvSpPr>
            <p:nvPr/>
          </p:nvSpPr>
          <p:spPr bwMode="auto">
            <a:xfrm>
              <a:off x="-1367155" y="5778465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16" name="Rectangle 29"/>
            <p:cNvSpPr>
              <a:spLocks noChangeArrowheads="1"/>
            </p:cNvSpPr>
            <p:nvPr/>
          </p:nvSpPr>
          <p:spPr bwMode="auto">
            <a:xfrm>
              <a:off x="-1371623" y="5866940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17" name="Rectangle 30"/>
            <p:cNvSpPr>
              <a:spLocks noChangeArrowheads="1"/>
            </p:cNvSpPr>
            <p:nvPr/>
          </p:nvSpPr>
          <p:spPr bwMode="auto">
            <a:xfrm>
              <a:off x="-1486014" y="5772210"/>
              <a:ext cx="95624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18" name="Rectangle 31"/>
            <p:cNvSpPr>
              <a:spLocks noChangeArrowheads="1"/>
            </p:cNvSpPr>
            <p:nvPr/>
          </p:nvSpPr>
          <p:spPr bwMode="auto">
            <a:xfrm>
              <a:off x="-1481546" y="5778465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19" name="Rectangle 32"/>
            <p:cNvSpPr>
              <a:spLocks noChangeArrowheads="1"/>
            </p:cNvSpPr>
            <p:nvPr/>
          </p:nvSpPr>
          <p:spPr bwMode="auto">
            <a:xfrm>
              <a:off x="-1486014" y="5866940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20" name="Rectangle 33"/>
            <p:cNvSpPr>
              <a:spLocks noChangeArrowheads="1"/>
            </p:cNvSpPr>
            <p:nvPr/>
          </p:nvSpPr>
          <p:spPr bwMode="auto">
            <a:xfrm>
              <a:off x="-1600405" y="5772210"/>
              <a:ext cx="95624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21" name="Rectangle 34"/>
            <p:cNvSpPr>
              <a:spLocks noChangeArrowheads="1"/>
            </p:cNvSpPr>
            <p:nvPr/>
          </p:nvSpPr>
          <p:spPr bwMode="auto">
            <a:xfrm>
              <a:off x="-1595937" y="5778465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22" name="Rectangle 35"/>
            <p:cNvSpPr>
              <a:spLocks noChangeArrowheads="1"/>
            </p:cNvSpPr>
            <p:nvPr/>
          </p:nvSpPr>
          <p:spPr bwMode="auto">
            <a:xfrm>
              <a:off x="-1600405" y="5866940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23" name="Rectangle 36"/>
            <p:cNvSpPr>
              <a:spLocks noChangeArrowheads="1"/>
            </p:cNvSpPr>
            <p:nvPr/>
          </p:nvSpPr>
          <p:spPr bwMode="auto">
            <a:xfrm>
              <a:off x="-1714796" y="5772210"/>
              <a:ext cx="95624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24" name="Rectangle 37"/>
            <p:cNvSpPr>
              <a:spLocks noChangeArrowheads="1"/>
            </p:cNvSpPr>
            <p:nvPr/>
          </p:nvSpPr>
          <p:spPr bwMode="auto">
            <a:xfrm>
              <a:off x="-1710327" y="5778465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25" name="Rectangle 38"/>
            <p:cNvSpPr>
              <a:spLocks noChangeArrowheads="1"/>
            </p:cNvSpPr>
            <p:nvPr/>
          </p:nvSpPr>
          <p:spPr bwMode="auto">
            <a:xfrm>
              <a:off x="-1714796" y="5866940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26" name="Rectangle 39"/>
            <p:cNvSpPr>
              <a:spLocks noChangeArrowheads="1"/>
            </p:cNvSpPr>
            <p:nvPr/>
          </p:nvSpPr>
          <p:spPr bwMode="auto">
            <a:xfrm>
              <a:off x="-1829186" y="5772210"/>
              <a:ext cx="95624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27" name="Rectangle 40"/>
            <p:cNvSpPr>
              <a:spLocks noChangeArrowheads="1"/>
            </p:cNvSpPr>
            <p:nvPr/>
          </p:nvSpPr>
          <p:spPr bwMode="auto">
            <a:xfrm>
              <a:off x="-1824718" y="5778465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28" name="Rectangle 41"/>
            <p:cNvSpPr>
              <a:spLocks noChangeArrowheads="1"/>
            </p:cNvSpPr>
            <p:nvPr/>
          </p:nvSpPr>
          <p:spPr bwMode="auto">
            <a:xfrm>
              <a:off x="-1829186" y="5866940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29" name="Rectangle 42"/>
            <p:cNvSpPr>
              <a:spLocks noChangeArrowheads="1"/>
            </p:cNvSpPr>
            <p:nvPr/>
          </p:nvSpPr>
          <p:spPr bwMode="auto">
            <a:xfrm>
              <a:off x="-1943577" y="5772210"/>
              <a:ext cx="95624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30" name="Rectangle 43"/>
            <p:cNvSpPr>
              <a:spLocks noChangeArrowheads="1"/>
            </p:cNvSpPr>
            <p:nvPr/>
          </p:nvSpPr>
          <p:spPr bwMode="auto">
            <a:xfrm>
              <a:off x="-1939109" y="5778465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31" name="Rectangle 44"/>
            <p:cNvSpPr>
              <a:spLocks noChangeArrowheads="1"/>
            </p:cNvSpPr>
            <p:nvPr/>
          </p:nvSpPr>
          <p:spPr bwMode="auto">
            <a:xfrm>
              <a:off x="-1943577" y="5866940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32" name="Rectangle 45"/>
            <p:cNvSpPr>
              <a:spLocks noChangeArrowheads="1"/>
            </p:cNvSpPr>
            <p:nvPr/>
          </p:nvSpPr>
          <p:spPr bwMode="auto">
            <a:xfrm>
              <a:off x="-2057968" y="5772210"/>
              <a:ext cx="95624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33" name="Rectangle 46"/>
            <p:cNvSpPr>
              <a:spLocks noChangeArrowheads="1"/>
            </p:cNvSpPr>
            <p:nvPr/>
          </p:nvSpPr>
          <p:spPr bwMode="auto">
            <a:xfrm>
              <a:off x="-2053500" y="5778465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34" name="Rectangle 47"/>
            <p:cNvSpPr>
              <a:spLocks noChangeArrowheads="1"/>
            </p:cNvSpPr>
            <p:nvPr/>
          </p:nvSpPr>
          <p:spPr bwMode="auto">
            <a:xfrm>
              <a:off x="-2057968" y="5866940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35" name="Rectangle 48"/>
            <p:cNvSpPr>
              <a:spLocks noChangeArrowheads="1"/>
            </p:cNvSpPr>
            <p:nvPr/>
          </p:nvSpPr>
          <p:spPr bwMode="auto">
            <a:xfrm>
              <a:off x="-2172359" y="5772210"/>
              <a:ext cx="95624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36" name="Rectangle 49"/>
            <p:cNvSpPr>
              <a:spLocks noChangeArrowheads="1"/>
            </p:cNvSpPr>
            <p:nvPr/>
          </p:nvSpPr>
          <p:spPr bwMode="auto">
            <a:xfrm>
              <a:off x="-2167890" y="5778465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37" name="Rectangle 50"/>
            <p:cNvSpPr>
              <a:spLocks noChangeArrowheads="1"/>
            </p:cNvSpPr>
            <p:nvPr/>
          </p:nvSpPr>
          <p:spPr bwMode="auto">
            <a:xfrm>
              <a:off x="-2172359" y="5866940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38" name="Rectangle 51"/>
            <p:cNvSpPr>
              <a:spLocks noChangeArrowheads="1"/>
            </p:cNvSpPr>
            <p:nvPr/>
          </p:nvSpPr>
          <p:spPr bwMode="auto">
            <a:xfrm>
              <a:off x="-2286750" y="5772210"/>
              <a:ext cx="95624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39" name="Rectangle 52"/>
            <p:cNvSpPr>
              <a:spLocks noChangeArrowheads="1"/>
            </p:cNvSpPr>
            <p:nvPr/>
          </p:nvSpPr>
          <p:spPr bwMode="auto">
            <a:xfrm>
              <a:off x="-2282281" y="5778465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40" name="Rectangle 53"/>
            <p:cNvSpPr>
              <a:spLocks noChangeArrowheads="1"/>
            </p:cNvSpPr>
            <p:nvPr/>
          </p:nvSpPr>
          <p:spPr bwMode="auto">
            <a:xfrm>
              <a:off x="-2286750" y="5866940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41" name="Rectangle 54"/>
            <p:cNvSpPr>
              <a:spLocks noChangeArrowheads="1"/>
            </p:cNvSpPr>
            <p:nvPr/>
          </p:nvSpPr>
          <p:spPr bwMode="auto">
            <a:xfrm>
              <a:off x="-2401140" y="5772210"/>
              <a:ext cx="95624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42" name="Rectangle 55"/>
            <p:cNvSpPr>
              <a:spLocks noChangeArrowheads="1"/>
            </p:cNvSpPr>
            <p:nvPr/>
          </p:nvSpPr>
          <p:spPr bwMode="auto">
            <a:xfrm>
              <a:off x="-2396672" y="5778465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43" name="Rectangle 56"/>
            <p:cNvSpPr>
              <a:spLocks noChangeArrowheads="1"/>
            </p:cNvSpPr>
            <p:nvPr/>
          </p:nvSpPr>
          <p:spPr bwMode="auto">
            <a:xfrm>
              <a:off x="-2401140" y="5866940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44" name="Rectangle 57"/>
            <p:cNvSpPr>
              <a:spLocks noChangeArrowheads="1"/>
            </p:cNvSpPr>
            <p:nvPr/>
          </p:nvSpPr>
          <p:spPr bwMode="auto">
            <a:xfrm>
              <a:off x="-570888" y="5630115"/>
              <a:ext cx="94730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45" name="Rectangle 58"/>
            <p:cNvSpPr>
              <a:spLocks noChangeArrowheads="1"/>
            </p:cNvSpPr>
            <p:nvPr/>
          </p:nvSpPr>
          <p:spPr bwMode="auto">
            <a:xfrm>
              <a:off x="-566420" y="5634583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46" name="Rectangle 59"/>
            <p:cNvSpPr>
              <a:spLocks noChangeArrowheads="1"/>
            </p:cNvSpPr>
            <p:nvPr/>
          </p:nvSpPr>
          <p:spPr bwMode="auto">
            <a:xfrm>
              <a:off x="-570888" y="5723057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47" name="Rectangle 60"/>
            <p:cNvSpPr>
              <a:spLocks noChangeArrowheads="1"/>
            </p:cNvSpPr>
            <p:nvPr/>
          </p:nvSpPr>
          <p:spPr bwMode="auto">
            <a:xfrm>
              <a:off x="-685279" y="5630115"/>
              <a:ext cx="94730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48" name="Rectangle 61"/>
            <p:cNvSpPr>
              <a:spLocks noChangeArrowheads="1"/>
            </p:cNvSpPr>
            <p:nvPr/>
          </p:nvSpPr>
          <p:spPr bwMode="auto">
            <a:xfrm>
              <a:off x="-680811" y="5634583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49" name="Rectangle 62"/>
            <p:cNvSpPr>
              <a:spLocks noChangeArrowheads="1"/>
            </p:cNvSpPr>
            <p:nvPr/>
          </p:nvSpPr>
          <p:spPr bwMode="auto">
            <a:xfrm>
              <a:off x="-685279" y="5723057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50" name="Rectangle 63"/>
            <p:cNvSpPr>
              <a:spLocks noChangeArrowheads="1"/>
            </p:cNvSpPr>
            <p:nvPr/>
          </p:nvSpPr>
          <p:spPr bwMode="auto">
            <a:xfrm>
              <a:off x="-799670" y="5630115"/>
              <a:ext cx="94730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51" name="Rectangle 64"/>
            <p:cNvSpPr>
              <a:spLocks noChangeArrowheads="1"/>
            </p:cNvSpPr>
            <p:nvPr/>
          </p:nvSpPr>
          <p:spPr bwMode="auto">
            <a:xfrm>
              <a:off x="-795201" y="5634583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52" name="Rectangle 65"/>
            <p:cNvSpPr>
              <a:spLocks noChangeArrowheads="1"/>
            </p:cNvSpPr>
            <p:nvPr/>
          </p:nvSpPr>
          <p:spPr bwMode="auto">
            <a:xfrm>
              <a:off x="-799670" y="5723057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53" name="Rectangle 66"/>
            <p:cNvSpPr>
              <a:spLocks noChangeArrowheads="1"/>
            </p:cNvSpPr>
            <p:nvPr/>
          </p:nvSpPr>
          <p:spPr bwMode="auto">
            <a:xfrm>
              <a:off x="-914060" y="5630115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54" name="Rectangle 67"/>
            <p:cNvSpPr>
              <a:spLocks noChangeArrowheads="1"/>
            </p:cNvSpPr>
            <p:nvPr/>
          </p:nvSpPr>
          <p:spPr bwMode="auto">
            <a:xfrm>
              <a:off x="-909592" y="5634583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55" name="Rectangle 68"/>
            <p:cNvSpPr>
              <a:spLocks noChangeArrowheads="1"/>
            </p:cNvSpPr>
            <p:nvPr/>
          </p:nvSpPr>
          <p:spPr bwMode="auto">
            <a:xfrm>
              <a:off x="-914060" y="5723057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56" name="Rectangle 69"/>
            <p:cNvSpPr>
              <a:spLocks noChangeArrowheads="1"/>
            </p:cNvSpPr>
            <p:nvPr/>
          </p:nvSpPr>
          <p:spPr bwMode="auto">
            <a:xfrm>
              <a:off x="-1028451" y="5630115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57" name="Rectangle 70"/>
            <p:cNvSpPr>
              <a:spLocks noChangeArrowheads="1"/>
            </p:cNvSpPr>
            <p:nvPr/>
          </p:nvSpPr>
          <p:spPr bwMode="auto">
            <a:xfrm>
              <a:off x="-1023983" y="5634583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58" name="Rectangle 71"/>
            <p:cNvSpPr>
              <a:spLocks noChangeArrowheads="1"/>
            </p:cNvSpPr>
            <p:nvPr/>
          </p:nvSpPr>
          <p:spPr bwMode="auto">
            <a:xfrm>
              <a:off x="-1028451" y="5723057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59" name="Rectangle 72"/>
            <p:cNvSpPr>
              <a:spLocks noChangeArrowheads="1"/>
            </p:cNvSpPr>
            <p:nvPr/>
          </p:nvSpPr>
          <p:spPr bwMode="auto">
            <a:xfrm>
              <a:off x="-1142842" y="5630115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60" name="Rectangle 73"/>
            <p:cNvSpPr>
              <a:spLocks noChangeArrowheads="1"/>
            </p:cNvSpPr>
            <p:nvPr/>
          </p:nvSpPr>
          <p:spPr bwMode="auto">
            <a:xfrm>
              <a:off x="-1138374" y="563458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61" name="Rectangle 74"/>
            <p:cNvSpPr>
              <a:spLocks noChangeArrowheads="1"/>
            </p:cNvSpPr>
            <p:nvPr/>
          </p:nvSpPr>
          <p:spPr bwMode="auto">
            <a:xfrm>
              <a:off x="-1142842" y="5723057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62" name="Rectangle 75"/>
            <p:cNvSpPr>
              <a:spLocks noChangeArrowheads="1"/>
            </p:cNvSpPr>
            <p:nvPr/>
          </p:nvSpPr>
          <p:spPr bwMode="auto">
            <a:xfrm>
              <a:off x="-1257233" y="5630115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63" name="Rectangle 76"/>
            <p:cNvSpPr>
              <a:spLocks noChangeArrowheads="1"/>
            </p:cNvSpPr>
            <p:nvPr/>
          </p:nvSpPr>
          <p:spPr bwMode="auto">
            <a:xfrm>
              <a:off x="-1252764" y="563458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64" name="Rectangle 77"/>
            <p:cNvSpPr>
              <a:spLocks noChangeArrowheads="1"/>
            </p:cNvSpPr>
            <p:nvPr/>
          </p:nvSpPr>
          <p:spPr bwMode="auto">
            <a:xfrm>
              <a:off x="-1257233" y="5723057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65" name="Rectangle 78"/>
            <p:cNvSpPr>
              <a:spLocks noChangeArrowheads="1"/>
            </p:cNvSpPr>
            <p:nvPr/>
          </p:nvSpPr>
          <p:spPr bwMode="auto">
            <a:xfrm>
              <a:off x="-1371623" y="5630115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66" name="Rectangle 79"/>
            <p:cNvSpPr>
              <a:spLocks noChangeArrowheads="1"/>
            </p:cNvSpPr>
            <p:nvPr/>
          </p:nvSpPr>
          <p:spPr bwMode="auto">
            <a:xfrm>
              <a:off x="-1367155" y="563458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67" name="Rectangle 80"/>
            <p:cNvSpPr>
              <a:spLocks noChangeArrowheads="1"/>
            </p:cNvSpPr>
            <p:nvPr/>
          </p:nvSpPr>
          <p:spPr bwMode="auto">
            <a:xfrm>
              <a:off x="-1371623" y="5723057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68" name="Rectangle 81"/>
            <p:cNvSpPr>
              <a:spLocks noChangeArrowheads="1"/>
            </p:cNvSpPr>
            <p:nvPr/>
          </p:nvSpPr>
          <p:spPr bwMode="auto">
            <a:xfrm>
              <a:off x="-1486014" y="5630115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69" name="Rectangle 82"/>
            <p:cNvSpPr>
              <a:spLocks noChangeArrowheads="1"/>
            </p:cNvSpPr>
            <p:nvPr/>
          </p:nvSpPr>
          <p:spPr bwMode="auto">
            <a:xfrm>
              <a:off x="-1481546" y="563458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70" name="Rectangle 83"/>
            <p:cNvSpPr>
              <a:spLocks noChangeArrowheads="1"/>
            </p:cNvSpPr>
            <p:nvPr/>
          </p:nvSpPr>
          <p:spPr bwMode="auto">
            <a:xfrm>
              <a:off x="-1486014" y="5723057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71" name="Rectangle 84"/>
            <p:cNvSpPr>
              <a:spLocks noChangeArrowheads="1"/>
            </p:cNvSpPr>
            <p:nvPr/>
          </p:nvSpPr>
          <p:spPr bwMode="auto">
            <a:xfrm>
              <a:off x="-1600405" y="5630115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72" name="Rectangle 85"/>
            <p:cNvSpPr>
              <a:spLocks noChangeArrowheads="1"/>
            </p:cNvSpPr>
            <p:nvPr/>
          </p:nvSpPr>
          <p:spPr bwMode="auto">
            <a:xfrm>
              <a:off x="-1595937" y="563458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73" name="Rectangle 86"/>
            <p:cNvSpPr>
              <a:spLocks noChangeArrowheads="1"/>
            </p:cNvSpPr>
            <p:nvPr/>
          </p:nvSpPr>
          <p:spPr bwMode="auto">
            <a:xfrm>
              <a:off x="-1600405" y="5723057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74" name="Rectangle 87"/>
            <p:cNvSpPr>
              <a:spLocks noChangeArrowheads="1"/>
            </p:cNvSpPr>
            <p:nvPr/>
          </p:nvSpPr>
          <p:spPr bwMode="auto">
            <a:xfrm>
              <a:off x="-1714796" y="5630115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75" name="Rectangle 88"/>
            <p:cNvSpPr>
              <a:spLocks noChangeArrowheads="1"/>
            </p:cNvSpPr>
            <p:nvPr/>
          </p:nvSpPr>
          <p:spPr bwMode="auto">
            <a:xfrm>
              <a:off x="-1710327" y="563458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76" name="Rectangle 89"/>
            <p:cNvSpPr>
              <a:spLocks noChangeArrowheads="1"/>
            </p:cNvSpPr>
            <p:nvPr/>
          </p:nvSpPr>
          <p:spPr bwMode="auto">
            <a:xfrm>
              <a:off x="-1714796" y="5723057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77" name="Rectangle 90"/>
            <p:cNvSpPr>
              <a:spLocks noChangeArrowheads="1"/>
            </p:cNvSpPr>
            <p:nvPr/>
          </p:nvSpPr>
          <p:spPr bwMode="auto">
            <a:xfrm>
              <a:off x="-1829186" y="5630115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78" name="Rectangle 91"/>
            <p:cNvSpPr>
              <a:spLocks noChangeArrowheads="1"/>
            </p:cNvSpPr>
            <p:nvPr/>
          </p:nvSpPr>
          <p:spPr bwMode="auto">
            <a:xfrm>
              <a:off x="-1824718" y="563458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79" name="Rectangle 92"/>
            <p:cNvSpPr>
              <a:spLocks noChangeArrowheads="1"/>
            </p:cNvSpPr>
            <p:nvPr/>
          </p:nvSpPr>
          <p:spPr bwMode="auto">
            <a:xfrm>
              <a:off x="-1829186" y="5723057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80" name="Rectangle 93"/>
            <p:cNvSpPr>
              <a:spLocks noChangeArrowheads="1"/>
            </p:cNvSpPr>
            <p:nvPr/>
          </p:nvSpPr>
          <p:spPr bwMode="auto">
            <a:xfrm>
              <a:off x="-1943577" y="5630115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81" name="Rectangle 94"/>
            <p:cNvSpPr>
              <a:spLocks noChangeArrowheads="1"/>
            </p:cNvSpPr>
            <p:nvPr/>
          </p:nvSpPr>
          <p:spPr bwMode="auto">
            <a:xfrm>
              <a:off x="-1939109" y="563458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82" name="Rectangle 95"/>
            <p:cNvSpPr>
              <a:spLocks noChangeArrowheads="1"/>
            </p:cNvSpPr>
            <p:nvPr/>
          </p:nvSpPr>
          <p:spPr bwMode="auto">
            <a:xfrm>
              <a:off x="-1943577" y="5723057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83" name="Rectangle 96"/>
            <p:cNvSpPr>
              <a:spLocks noChangeArrowheads="1"/>
            </p:cNvSpPr>
            <p:nvPr/>
          </p:nvSpPr>
          <p:spPr bwMode="auto">
            <a:xfrm>
              <a:off x="-2057968" y="5630115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84" name="Rectangle 97"/>
            <p:cNvSpPr>
              <a:spLocks noChangeArrowheads="1"/>
            </p:cNvSpPr>
            <p:nvPr/>
          </p:nvSpPr>
          <p:spPr bwMode="auto">
            <a:xfrm>
              <a:off x="-2053500" y="563458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85" name="Rectangle 98"/>
            <p:cNvSpPr>
              <a:spLocks noChangeArrowheads="1"/>
            </p:cNvSpPr>
            <p:nvPr/>
          </p:nvSpPr>
          <p:spPr bwMode="auto">
            <a:xfrm>
              <a:off x="-2057968" y="5723057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86" name="Rectangle 99"/>
            <p:cNvSpPr>
              <a:spLocks noChangeArrowheads="1"/>
            </p:cNvSpPr>
            <p:nvPr/>
          </p:nvSpPr>
          <p:spPr bwMode="auto">
            <a:xfrm>
              <a:off x="-2172359" y="5630115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87" name="Rectangle 100"/>
            <p:cNvSpPr>
              <a:spLocks noChangeArrowheads="1"/>
            </p:cNvSpPr>
            <p:nvPr/>
          </p:nvSpPr>
          <p:spPr bwMode="auto">
            <a:xfrm>
              <a:off x="-2167890" y="563458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88" name="Rectangle 101"/>
            <p:cNvSpPr>
              <a:spLocks noChangeArrowheads="1"/>
            </p:cNvSpPr>
            <p:nvPr/>
          </p:nvSpPr>
          <p:spPr bwMode="auto">
            <a:xfrm>
              <a:off x="-2172359" y="5723057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89" name="Rectangle 102"/>
            <p:cNvSpPr>
              <a:spLocks noChangeArrowheads="1"/>
            </p:cNvSpPr>
            <p:nvPr/>
          </p:nvSpPr>
          <p:spPr bwMode="auto">
            <a:xfrm>
              <a:off x="-2286750" y="5630115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90" name="Rectangle 103"/>
            <p:cNvSpPr>
              <a:spLocks noChangeArrowheads="1"/>
            </p:cNvSpPr>
            <p:nvPr/>
          </p:nvSpPr>
          <p:spPr bwMode="auto">
            <a:xfrm>
              <a:off x="-2282281" y="563458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91" name="Rectangle 104"/>
            <p:cNvSpPr>
              <a:spLocks noChangeArrowheads="1"/>
            </p:cNvSpPr>
            <p:nvPr/>
          </p:nvSpPr>
          <p:spPr bwMode="auto">
            <a:xfrm>
              <a:off x="-2286750" y="5723057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92" name="Rectangle 105"/>
            <p:cNvSpPr>
              <a:spLocks noChangeArrowheads="1"/>
            </p:cNvSpPr>
            <p:nvPr/>
          </p:nvSpPr>
          <p:spPr bwMode="auto">
            <a:xfrm>
              <a:off x="-2401140" y="5630115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93" name="Rectangle 106"/>
            <p:cNvSpPr>
              <a:spLocks noChangeArrowheads="1"/>
            </p:cNvSpPr>
            <p:nvPr/>
          </p:nvSpPr>
          <p:spPr bwMode="auto">
            <a:xfrm>
              <a:off x="-2396672" y="563458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94" name="Rectangle 107"/>
            <p:cNvSpPr>
              <a:spLocks noChangeArrowheads="1"/>
            </p:cNvSpPr>
            <p:nvPr/>
          </p:nvSpPr>
          <p:spPr bwMode="auto">
            <a:xfrm>
              <a:off x="-2401140" y="5723057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95" name="Rectangle 108"/>
            <p:cNvSpPr>
              <a:spLocks noChangeArrowheads="1"/>
            </p:cNvSpPr>
            <p:nvPr/>
          </p:nvSpPr>
          <p:spPr bwMode="auto">
            <a:xfrm>
              <a:off x="-570888" y="5486233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96" name="Rectangle 109"/>
            <p:cNvSpPr>
              <a:spLocks noChangeArrowheads="1"/>
            </p:cNvSpPr>
            <p:nvPr/>
          </p:nvSpPr>
          <p:spPr bwMode="auto">
            <a:xfrm>
              <a:off x="-566420" y="5492488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97" name="Rectangle 110"/>
            <p:cNvSpPr>
              <a:spLocks noChangeArrowheads="1"/>
            </p:cNvSpPr>
            <p:nvPr/>
          </p:nvSpPr>
          <p:spPr bwMode="auto">
            <a:xfrm>
              <a:off x="-570888" y="5581856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98" name="Rectangle 111"/>
            <p:cNvSpPr>
              <a:spLocks noChangeArrowheads="1"/>
            </p:cNvSpPr>
            <p:nvPr/>
          </p:nvSpPr>
          <p:spPr bwMode="auto">
            <a:xfrm>
              <a:off x="-685279" y="5486233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99" name="Rectangle 112"/>
            <p:cNvSpPr>
              <a:spLocks noChangeArrowheads="1"/>
            </p:cNvSpPr>
            <p:nvPr/>
          </p:nvSpPr>
          <p:spPr bwMode="auto">
            <a:xfrm>
              <a:off x="-680811" y="5492488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00" name="Rectangle 113"/>
            <p:cNvSpPr>
              <a:spLocks noChangeArrowheads="1"/>
            </p:cNvSpPr>
            <p:nvPr/>
          </p:nvSpPr>
          <p:spPr bwMode="auto">
            <a:xfrm>
              <a:off x="-685279" y="5581856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01" name="Rectangle 114"/>
            <p:cNvSpPr>
              <a:spLocks noChangeArrowheads="1"/>
            </p:cNvSpPr>
            <p:nvPr/>
          </p:nvSpPr>
          <p:spPr bwMode="auto">
            <a:xfrm>
              <a:off x="-799670" y="5486233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02" name="Rectangle 115"/>
            <p:cNvSpPr>
              <a:spLocks noChangeArrowheads="1"/>
            </p:cNvSpPr>
            <p:nvPr/>
          </p:nvSpPr>
          <p:spPr bwMode="auto">
            <a:xfrm>
              <a:off x="-795201" y="5492488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03" name="Rectangle 116"/>
            <p:cNvSpPr>
              <a:spLocks noChangeArrowheads="1"/>
            </p:cNvSpPr>
            <p:nvPr/>
          </p:nvSpPr>
          <p:spPr bwMode="auto">
            <a:xfrm>
              <a:off x="-799670" y="5581856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04" name="Rectangle 117"/>
            <p:cNvSpPr>
              <a:spLocks noChangeArrowheads="1"/>
            </p:cNvSpPr>
            <p:nvPr/>
          </p:nvSpPr>
          <p:spPr bwMode="auto">
            <a:xfrm>
              <a:off x="-914060" y="5486233"/>
              <a:ext cx="95624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05" name="Rectangle 118"/>
            <p:cNvSpPr>
              <a:spLocks noChangeArrowheads="1"/>
            </p:cNvSpPr>
            <p:nvPr/>
          </p:nvSpPr>
          <p:spPr bwMode="auto">
            <a:xfrm>
              <a:off x="-909592" y="5492488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06" name="Rectangle 119"/>
            <p:cNvSpPr>
              <a:spLocks noChangeArrowheads="1"/>
            </p:cNvSpPr>
            <p:nvPr/>
          </p:nvSpPr>
          <p:spPr bwMode="auto">
            <a:xfrm>
              <a:off x="-914060" y="5581856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07" name="Rectangle 120"/>
            <p:cNvSpPr>
              <a:spLocks noChangeArrowheads="1"/>
            </p:cNvSpPr>
            <p:nvPr/>
          </p:nvSpPr>
          <p:spPr bwMode="auto">
            <a:xfrm>
              <a:off x="-1028451" y="5486233"/>
              <a:ext cx="95624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08" name="Rectangle 121"/>
            <p:cNvSpPr>
              <a:spLocks noChangeArrowheads="1"/>
            </p:cNvSpPr>
            <p:nvPr/>
          </p:nvSpPr>
          <p:spPr bwMode="auto">
            <a:xfrm>
              <a:off x="-1023983" y="5492488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09" name="Rectangle 122"/>
            <p:cNvSpPr>
              <a:spLocks noChangeArrowheads="1"/>
            </p:cNvSpPr>
            <p:nvPr/>
          </p:nvSpPr>
          <p:spPr bwMode="auto">
            <a:xfrm>
              <a:off x="-1028451" y="5581856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10" name="Rectangle 123"/>
            <p:cNvSpPr>
              <a:spLocks noChangeArrowheads="1"/>
            </p:cNvSpPr>
            <p:nvPr/>
          </p:nvSpPr>
          <p:spPr bwMode="auto">
            <a:xfrm>
              <a:off x="-1142842" y="5486233"/>
              <a:ext cx="95624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11" name="Rectangle 124"/>
            <p:cNvSpPr>
              <a:spLocks noChangeArrowheads="1"/>
            </p:cNvSpPr>
            <p:nvPr/>
          </p:nvSpPr>
          <p:spPr bwMode="auto">
            <a:xfrm>
              <a:off x="-1138374" y="549248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12" name="Rectangle 125"/>
            <p:cNvSpPr>
              <a:spLocks noChangeArrowheads="1"/>
            </p:cNvSpPr>
            <p:nvPr/>
          </p:nvSpPr>
          <p:spPr bwMode="auto">
            <a:xfrm>
              <a:off x="-1142842" y="5581856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13" name="Rectangle 126"/>
            <p:cNvSpPr>
              <a:spLocks noChangeArrowheads="1"/>
            </p:cNvSpPr>
            <p:nvPr/>
          </p:nvSpPr>
          <p:spPr bwMode="auto">
            <a:xfrm>
              <a:off x="-1257233" y="5486233"/>
              <a:ext cx="95624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14" name="Rectangle 127"/>
            <p:cNvSpPr>
              <a:spLocks noChangeArrowheads="1"/>
            </p:cNvSpPr>
            <p:nvPr/>
          </p:nvSpPr>
          <p:spPr bwMode="auto">
            <a:xfrm>
              <a:off x="-1252764" y="549248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15" name="Rectangle 128"/>
            <p:cNvSpPr>
              <a:spLocks noChangeArrowheads="1"/>
            </p:cNvSpPr>
            <p:nvPr/>
          </p:nvSpPr>
          <p:spPr bwMode="auto">
            <a:xfrm>
              <a:off x="-1257233" y="5581856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16" name="Rectangle 129"/>
            <p:cNvSpPr>
              <a:spLocks noChangeArrowheads="1"/>
            </p:cNvSpPr>
            <p:nvPr/>
          </p:nvSpPr>
          <p:spPr bwMode="auto">
            <a:xfrm>
              <a:off x="-1371623" y="5486233"/>
              <a:ext cx="95624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17" name="Rectangle 130"/>
            <p:cNvSpPr>
              <a:spLocks noChangeArrowheads="1"/>
            </p:cNvSpPr>
            <p:nvPr/>
          </p:nvSpPr>
          <p:spPr bwMode="auto">
            <a:xfrm>
              <a:off x="-1367155" y="549248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18" name="Rectangle 131"/>
            <p:cNvSpPr>
              <a:spLocks noChangeArrowheads="1"/>
            </p:cNvSpPr>
            <p:nvPr/>
          </p:nvSpPr>
          <p:spPr bwMode="auto">
            <a:xfrm>
              <a:off x="-1371623" y="5581856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19" name="Rectangle 132"/>
            <p:cNvSpPr>
              <a:spLocks noChangeArrowheads="1"/>
            </p:cNvSpPr>
            <p:nvPr/>
          </p:nvSpPr>
          <p:spPr bwMode="auto">
            <a:xfrm>
              <a:off x="-1486014" y="5486233"/>
              <a:ext cx="95624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20" name="Rectangle 133"/>
            <p:cNvSpPr>
              <a:spLocks noChangeArrowheads="1"/>
            </p:cNvSpPr>
            <p:nvPr/>
          </p:nvSpPr>
          <p:spPr bwMode="auto">
            <a:xfrm>
              <a:off x="-1481546" y="549248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21" name="Rectangle 134"/>
            <p:cNvSpPr>
              <a:spLocks noChangeArrowheads="1"/>
            </p:cNvSpPr>
            <p:nvPr/>
          </p:nvSpPr>
          <p:spPr bwMode="auto">
            <a:xfrm>
              <a:off x="-1486014" y="5581856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22" name="Rectangle 135"/>
            <p:cNvSpPr>
              <a:spLocks noChangeArrowheads="1"/>
            </p:cNvSpPr>
            <p:nvPr/>
          </p:nvSpPr>
          <p:spPr bwMode="auto">
            <a:xfrm>
              <a:off x="-1600405" y="5486233"/>
              <a:ext cx="95624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23" name="Rectangle 136"/>
            <p:cNvSpPr>
              <a:spLocks noChangeArrowheads="1"/>
            </p:cNvSpPr>
            <p:nvPr/>
          </p:nvSpPr>
          <p:spPr bwMode="auto">
            <a:xfrm>
              <a:off x="-1595937" y="549248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24" name="Rectangle 137"/>
            <p:cNvSpPr>
              <a:spLocks noChangeArrowheads="1"/>
            </p:cNvSpPr>
            <p:nvPr/>
          </p:nvSpPr>
          <p:spPr bwMode="auto">
            <a:xfrm>
              <a:off x="-1600405" y="5581856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25" name="Rectangle 138"/>
            <p:cNvSpPr>
              <a:spLocks noChangeArrowheads="1"/>
            </p:cNvSpPr>
            <p:nvPr/>
          </p:nvSpPr>
          <p:spPr bwMode="auto">
            <a:xfrm>
              <a:off x="-1714796" y="5486233"/>
              <a:ext cx="95624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26" name="Rectangle 139"/>
            <p:cNvSpPr>
              <a:spLocks noChangeArrowheads="1"/>
            </p:cNvSpPr>
            <p:nvPr/>
          </p:nvSpPr>
          <p:spPr bwMode="auto">
            <a:xfrm>
              <a:off x="-1710327" y="549248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27" name="Rectangle 140"/>
            <p:cNvSpPr>
              <a:spLocks noChangeArrowheads="1"/>
            </p:cNvSpPr>
            <p:nvPr/>
          </p:nvSpPr>
          <p:spPr bwMode="auto">
            <a:xfrm>
              <a:off x="-1714796" y="5581856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28" name="Rectangle 141"/>
            <p:cNvSpPr>
              <a:spLocks noChangeArrowheads="1"/>
            </p:cNvSpPr>
            <p:nvPr/>
          </p:nvSpPr>
          <p:spPr bwMode="auto">
            <a:xfrm>
              <a:off x="-1829186" y="5486233"/>
              <a:ext cx="95624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29" name="Rectangle 142"/>
            <p:cNvSpPr>
              <a:spLocks noChangeArrowheads="1"/>
            </p:cNvSpPr>
            <p:nvPr/>
          </p:nvSpPr>
          <p:spPr bwMode="auto">
            <a:xfrm>
              <a:off x="-1824718" y="549248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30" name="Rectangle 143"/>
            <p:cNvSpPr>
              <a:spLocks noChangeArrowheads="1"/>
            </p:cNvSpPr>
            <p:nvPr/>
          </p:nvSpPr>
          <p:spPr bwMode="auto">
            <a:xfrm>
              <a:off x="-1829186" y="5581856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31" name="Rectangle 144"/>
            <p:cNvSpPr>
              <a:spLocks noChangeArrowheads="1"/>
            </p:cNvSpPr>
            <p:nvPr/>
          </p:nvSpPr>
          <p:spPr bwMode="auto">
            <a:xfrm>
              <a:off x="-1943577" y="5486233"/>
              <a:ext cx="95624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32" name="Rectangle 145"/>
            <p:cNvSpPr>
              <a:spLocks noChangeArrowheads="1"/>
            </p:cNvSpPr>
            <p:nvPr/>
          </p:nvSpPr>
          <p:spPr bwMode="auto">
            <a:xfrm>
              <a:off x="-1939109" y="549248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33" name="Rectangle 146"/>
            <p:cNvSpPr>
              <a:spLocks noChangeArrowheads="1"/>
            </p:cNvSpPr>
            <p:nvPr/>
          </p:nvSpPr>
          <p:spPr bwMode="auto">
            <a:xfrm>
              <a:off x="-1943577" y="5581856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34" name="Rectangle 147"/>
            <p:cNvSpPr>
              <a:spLocks noChangeArrowheads="1"/>
            </p:cNvSpPr>
            <p:nvPr/>
          </p:nvSpPr>
          <p:spPr bwMode="auto">
            <a:xfrm>
              <a:off x="-2057968" y="5486233"/>
              <a:ext cx="95624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35" name="Rectangle 148"/>
            <p:cNvSpPr>
              <a:spLocks noChangeArrowheads="1"/>
            </p:cNvSpPr>
            <p:nvPr/>
          </p:nvSpPr>
          <p:spPr bwMode="auto">
            <a:xfrm>
              <a:off x="-2053500" y="549248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36" name="Rectangle 149"/>
            <p:cNvSpPr>
              <a:spLocks noChangeArrowheads="1"/>
            </p:cNvSpPr>
            <p:nvPr/>
          </p:nvSpPr>
          <p:spPr bwMode="auto">
            <a:xfrm>
              <a:off x="-2057968" y="5581856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37" name="Rectangle 150"/>
            <p:cNvSpPr>
              <a:spLocks noChangeArrowheads="1"/>
            </p:cNvSpPr>
            <p:nvPr/>
          </p:nvSpPr>
          <p:spPr bwMode="auto">
            <a:xfrm>
              <a:off x="-2172359" y="5486233"/>
              <a:ext cx="95624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38" name="Rectangle 151"/>
            <p:cNvSpPr>
              <a:spLocks noChangeArrowheads="1"/>
            </p:cNvSpPr>
            <p:nvPr/>
          </p:nvSpPr>
          <p:spPr bwMode="auto">
            <a:xfrm>
              <a:off x="-2167890" y="549248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39" name="Rectangle 152"/>
            <p:cNvSpPr>
              <a:spLocks noChangeArrowheads="1"/>
            </p:cNvSpPr>
            <p:nvPr/>
          </p:nvSpPr>
          <p:spPr bwMode="auto">
            <a:xfrm>
              <a:off x="-2172359" y="5581856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40" name="Rectangle 153"/>
            <p:cNvSpPr>
              <a:spLocks noChangeArrowheads="1"/>
            </p:cNvSpPr>
            <p:nvPr/>
          </p:nvSpPr>
          <p:spPr bwMode="auto">
            <a:xfrm>
              <a:off x="-2286750" y="5486233"/>
              <a:ext cx="95624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41" name="Rectangle 154"/>
            <p:cNvSpPr>
              <a:spLocks noChangeArrowheads="1"/>
            </p:cNvSpPr>
            <p:nvPr/>
          </p:nvSpPr>
          <p:spPr bwMode="auto">
            <a:xfrm>
              <a:off x="-2282281" y="549248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42" name="Rectangle 155"/>
            <p:cNvSpPr>
              <a:spLocks noChangeArrowheads="1"/>
            </p:cNvSpPr>
            <p:nvPr/>
          </p:nvSpPr>
          <p:spPr bwMode="auto">
            <a:xfrm>
              <a:off x="-2286750" y="5581856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43" name="Rectangle 156"/>
            <p:cNvSpPr>
              <a:spLocks noChangeArrowheads="1"/>
            </p:cNvSpPr>
            <p:nvPr/>
          </p:nvSpPr>
          <p:spPr bwMode="auto">
            <a:xfrm>
              <a:off x="-2401140" y="5486233"/>
              <a:ext cx="95624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44" name="Rectangle 157"/>
            <p:cNvSpPr>
              <a:spLocks noChangeArrowheads="1"/>
            </p:cNvSpPr>
            <p:nvPr/>
          </p:nvSpPr>
          <p:spPr bwMode="auto">
            <a:xfrm>
              <a:off x="-2396672" y="549248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45" name="Rectangle 158"/>
            <p:cNvSpPr>
              <a:spLocks noChangeArrowheads="1"/>
            </p:cNvSpPr>
            <p:nvPr/>
          </p:nvSpPr>
          <p:spPr bwMode="auto">
            <a:xfrm>
              <a:off x="-2401140" y="5581856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46" name="Rectangle 159"/>
            <p:cNvSpPr>
              <a:spLocks noChangeArrowheads="1"/>
            </p:cNvSpPr>
            <p:nvPr/>
          </p:nvSpPr>
          <p:spPr bwMode="auto">
            <a:xfrm>
              <a:off x="-570888" y="5345032"/>
              <a:ext cx="94730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47" name="Rectangle 160"/>
            <p:cNvSpPr>
              <a:spLocks noChangeArrowheads="1"/>
            </p:cNvSpPr>
            <p:nvPr/>
          </p:nvSpPr>
          <p:spPr bwMode="auto">
            <a:xfrm>
              <a:off x="-566420" y="5349500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48" name="Rectangle 161"/>
            <p:cNvSpPr>
              <a:spLocks noChangeArrowheads="1"/>
            </p:cNvSpPr>
            <p:nvPr/>
          </p:nvSpPr>
          <p:spPr bwMode="auto">
            <a:xfrm>
              <a:off x="-570888" y="5437974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49" name="Rectangle 162"/>
            <p:cNvSpPr>
              <a:spLocks noChangeArrowheads="1"/>
            </p:cNvSpPr>
            <p:nvPr/>
          </p:nvSpPr>
          <p:spPr bwMode="auto">
            <a:xfrm>
              <a:off x="-685279" y="5345032"/>
              <a:ext cx="94730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50" name="Rectangle 163"/>
            <p:cNvSpPr>
              <a:spLocks noChangeArrowheads="1"/>
            </p:cNvSpPr>
            <p:nvPr/>
          </p:nvSpPr>
          <p:spPr bwMode="auto">
            <a:xfrm>
              <a:off x="-680811" y="5349500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51" name="Rectangle 164"/>
            <p:cNvSpPr>
              <a:spLocks noChangeArrowheads="1"/>
            </p:cNvSpPr>
            <p:nvPr/>
          </p:nvSpPr>
          <p:spPr bwMode="auto">
            <a:xfrm>
              <a:off x="-685279" y="5437974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52" name="Rectangle 165"/>
            <p:cNvSpPr>
              <a:spLocks noChangeArrowheads="1"/>
            </p:cNvSpPr>
            <p:nvPr/>
          </p:nvSpPr>
          <p:spPr bwMode="auto">
            <a:xfrm>
              <a:off x="-799670" y="5345032"/>
              <a:ext cx="94730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53" name="Rectangle 166"/>
            <p:cNvSpPr>
              <a:spLocks noChangeArrowheads="1"/>
            </p:cNvSpPr>
            <p:nvPr/>
          </p:nvSpPr>
          <p:spPr bwMode="auto">
            <a:xfrm>
              <a:off x="-795201" y="5349500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54" name="Rectangle 167"/>
            <p:cNvSpPr>
              <a:spLocks noChangeArrowheads="1"/>
            </p:cNvSpPr>
            <p:nvPr/>
          </p:nvSpPr>
          <p:spPr bwMode="auto">
            <a:xfrm>
              <a:off x="-799670" y="5437974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55" name="Rectangle 168"/>
            <p:cNvSpPr>
              <a:spLocks noChangeArrowheads="1"/>
            </p:cNvSpPr>
            <p:nvPr/>
          </p:nvSpPr>
          <p:spPr bwMode="auto">
            <a:xfrm>
              <a:off x="-914060" y="5345032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56" name="Rectangle 169"/>
            <p:cNvSpPr>
              <a:spLocks noChangeArrowheads="1"/>
            </p:cNvSpPr>
            <p:nvPr/>
          </p:nvSpPr>
          <p:spPr bwMode="auto">
            <a:xfrm>
              <a:off x="-909592" y="5349500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57" name="Rectangle 170"/>
            <p:cNvSpPr>
              <a:spLocks noChangeArrowheads="1"/>
            </p:cNvSpPr>
            <p:nvPr/>
          </p:nvSpPr>
          <p:spPr bwMode="auto">
            <a:xfrm>
              <a:off x="-914060" y="5437974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58" name="Rectangle 171"/>
            <p:cNvSpPr>
              <a:spLocks noChangeArrowheads="1"/>
            </p:cNvSpPr>
            <p:nvPr/>
          </p:nvSpPr>
          <p:spPr bwMode="auto">
            <a:xfrm>
              <a:off x="-1028451" y="5345032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59" name="Rectangle 172"/>
            <p:cNvSpPr>
              <a:spLocks noChangeArrowheads="1"/>
            </p:cNvSpPr>
            <p:nvPr/>
          </p:nvSpPr>
          <p:spPr bwMode="auto">
            <a:xfrm>
              <a:off x="-1023983" y="5349500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60" name="Rectangle 173"/>
            <p:cNvSpPr>
              <a:spLocks noChangeArrowheads="1"/>
            </p:cNvSpPr>
            <p:nvPr/>
          </p:nvSpPr>
          <p:spPr bwMode="auto">
            <a:xfrm>
              <a:off x="-1028451" y="5437974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61" name="Rectangle 174"/>
            <p:cNvSpPr>
              <a:spLocks noChangeArrowheads="1"/>
            </p:cNvSpPr>
            <p:nvPr/>
          </p:nvSpPr>
          <p:spPr bwMode="auto">
            <a:xfrm>
              <a:off x="-1142842" y="5345032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62" name="Rectangle 175"/>
            <p:cNvSpPr>
              <a:spLocks noChangeArrowheads="1"/>
            </p:cNvSpPr>
            <p:nvPr/>
          </p:nvSpPr>
          <p:spPr bwMode="auto">
            <a:xfrm>
              <a:off x="-1138374" y="534950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63" name="Rectangle 176"/>
            <p:cNvSpPr>
              <a:spLocks noChangeArrowheads="1"/>
            </p:cNvSpPr>
            <p:nvPr/>
          </p:nvSpPr>
          <p:spPr bwMode="auto">
            <a:xfrm>
              <a:off x="-1142842" y="5437974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64" name="Rectangle 177"/>
            <p:cNvSpPr>
              <a:spLocks noChangeArrowheads="1"/>
            </p:cNvSpPr>
            <p:nvPr/>
          </p:nvSpPr>
          <p:spPr bwMode="auto">
            <a:xfrm>
              <a:off x="-1257233" y="5345032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65" name="Rectangle 178"/>
            <p:cNvSpPr>
              <a:spLocks noChangeArrowheads="1"/>
            </p:cNvSpPr>
            <p:nvPr/>
          </p:nvSpPr>
          <p:spPr bwMode="auto">
            <a:xfrm>
              <a:off x="-1252764" y="534950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66" name="Rectangle 179"/>
            <p:cNvSpPr>
              <a:spLocks noChangeArrowheads="1"/>
            </p:cNvSpPr>
            <p:nvPr/>
          </p:nvSpPr>
          <p:spPr bwMode="auto">
            <a:xfrm>
              <a:off x="-1257233" y="5437974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67" name="Rectangle 180"/>
            <p:cNvSpPr>
              <a:spLocks noChangeArrowheads="1"/>
            </p:cNvSpPr>
            <p:nvPr/>
          </p:nvSpPr>
          <p:spPr bwMode="auto">
            <a:xfrm>
              <a:off x="-1371623" y="5345032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68" name="Rectangle 181"/>
            <p:cNvSpPr>
              <a:spLocks noChangeArrowheads="1"/>
            </p:cNvSpPr>
            <p:nvPr/>
          </p:nvSpPr>
          <p:spPr bwMode="auto">
            <a:xfrm>
              <a:off x="-1367155" y="534950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69" name="Rectangle 182"/>
            <p:cNvSpPr>
              <a:spLocks noChangeArrowheads="1"/>
            </p:cNvSpPr>
            <p:nvPr/>
          </p:nvSpPr>
          <p:spPr bwMode="auto">
            <a:xfrm>
              <a:off x="-1371623" y="5437974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70" name="Rectangle 183"/>
            <p:cNvSpPr>
              <a:spLocks noChangeArrowheads="1"/>
            </p:cNvSpPr>
            <p:nvPr/>
          </p:nvSpPr>
          <p:spPr bwMode="auto">
            <a:xfrm>
              <a:off x="-1486014" y="5345032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71" name="Rectangle 184"/>
            <p:cNvSpPr>
              <a:spLocks noChangeArrowheads="1"/>
            </p:cNvSpPr>
            <p:nvPr/>
          </p:nvSpPr>
          <p:spPr bwMode="auto">
            <a:xfrm>
              <a:off x="-1481546" y="534950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72" name="Rectangle 185"/>
            <p:cNvSpPr>
              <a:spLocks noChangeArrowheads="1"/>
            </p:cNvSpPr>
            <p:nvPr/>
          </p:nvSpPr>
          <p:spPr bwMode="auto">
            <a:xfrm>
              <a:off x="-1486014" y="5437974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73" name="Rectangle 186"/>
            <p:cNvSpPr>
              <a:spLocks noChangeArrowheads="1"/>
            </p:cNvSpPr>
            <p:nvPr/>
          </p:nvSpPr>
          <p:spPr bwMode="auto">
            <a:xfrm>
              <a:off x="-1600405" y="5345032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74" name="Rectangle 187"/>
            <p:cNvSpPr>
              <a:spLocks noChangeArrowheads="1"/>
            </p:cNvSpPr>
            <p:nvPr/>
          </p:nvSpPr>
          <p:spPr bwMode="auto">
            <a:xfrm>
              <a:off x="-1595937" y="534950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75" name="Rectangle 188"/>
            <p:cNvSpPr>
              <a:spLocks noChangeArrowheads="1"/>
            </p:cNvSpPr>
            <p:nvPr/>
          </p:nvSpPr>
          <p:spPr bwMode="auto">
            <a:xfrm>
              <a:off x="-1600405" y="5437974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76" name="Rectangle 189"/>
            <p:cNvSpPr>
              <a:spLocks noChangeArrowheads="1"/>
            </p:cNvSpPr>
            <p:nvPr/>
          </p:nvSpPr>
          <p:spPr bwMode="auto">
            <a:xfrm>
              <a:off x="-1714796" y="5345032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77" name="Rectangle 190"/>
            <p:cNvSpPr>
              <a:spLocks noChangeArrowheads="1"/>
            </p:cNvSpPr>
            <p:nvPr/>
          </p:nvSpPr>
          <p:spPr bwMode="auto">
            <a:xfrm>
              <a:off x="-1710327" y="534950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78" name="Rectangle 191"/>
            <p:cNvSpPr>
              <a:spLocks noChangeArrowheads="1"/>
            </p:cNvSpPr>
            <p:nvPr/>
          </p:nvSpPr>
          <p:spPr bwMode="auto">
            <a:xfrm>
              <a:off x="-1714796" y="5437974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79" name="Rectangle 192"/>
            <p:cNvSpPr>
              <a:spLocks noChangeArrowheads="1"/>
            </p:cNvSpPr>
            <p:nvPr/>
          </p:nvSpPr>
          <p:spPr bwMode="auto">
            <a:xfrm>
              <a:off x="-1829186" y="5345032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80" name="Rectangle 193"/>
            <p:cNvSpPr>
              <a:spLocks noChangeArrowheads="1"/>
            </p:cNvSpPr>
            <p:nvPr/>
          </p:nvSpPr>
          <p:spPr bwMode="auto">
            <a:xfrm>
              <a:off x="-1824718" y="534950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81" name="Rectangle 194"/>
            <p:cNvSpPr>
              <a:spLocks noChangeArrowheads="1"/>
            </p:cNvSpPr>
            <p:nvPr/>
          </p:nvSpPr>
          <p:spPr bwMode="auto">
            <a:xfrm>
              <a:off x="-1829186" y="5437974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82" name="Rectangle 195"/>
            <p:cNvSpPr>
              <a:spLocks noChangeArrowheads="1"/>
            </p:cNvSpPr>
            <p:nvPr/>
          </p:nvSpPr>
          <p:spPr bwMode="auto">
            <a:xfrm>
              <a:off x="-1943577" y="5345032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83" name="Rectangle 196"/>
            <p:cNvSpPr>
              <a:spLocks noChangeArrowheads="1"/>
            </p:cNvSpPr>
            <p:nvPr/>
          </p:nvSpPr>
          <p:spPr bwMode="auto">
            <a:xfrm>
              <a:off x="-1939109" y="534950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84" name="Rectangle 197"/>
            <p:cNvSpPr>
              <a:spLocks noChangeArrowheads="1"/>
            </p:cNvSpPr>
            <p:nvPr/>
          </p:nvSpPr>
          <p:spPr bwMode="auto">
            <a:xfrm>
              <a:off x="-1943577" y="5437974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85" name="Rectangle 198"/>
            <p:cNvSpPr>
              <a:spLocks noChangeArrowheads="1"/>
            </p:cNvSpPr>
            <p:nvPr/>
          </p:nvSpPr>
          <p:spPr bwMode="auto">
            <a:xfrm>
              <a:off x="-2057968" y="5345032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86" name="Rectangle 199"/>
            <p:cNvSpPr>
              <a:spLocks noChangeArrowheads="1"/>
            </p:cNvSpPr>
            <p:nvPr/>
          </p:nvSpPr>
          <p:spPr bwMode="auto">
            <a:xfrm>
              <a:off x="-2053500" y="534950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87" name="Rectangle 200"/>
            <p:cNvSpPr>
              <a:spLocks noChangeArrowheads="1"/>
            </p:cNvSpPr>
            <p:nvPr/>
          </p:nvSpPr>
          <p:spPr bwMode="auto">
            <a:xfrm>
              <a:off x="-2057968" y="5437974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88" name="Rectangle 201"/>
            <p:cNvSpPr>
              <a:spLocks noChangeArrowheads="1"/>
            </p:cNvSpPr>
            <p:nvPr/>
          </p:nvSpPr>
          <p:spPr bwMode="auto">
            <a:xfrm>
              <a:off x="-2172359" y="5345032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89" name="Rectangle 202"/>
            <p:cNvSpPr>
              <a:spLocks noChangeArrowheads="1"/>
            </p:cNvSpPr>
            <p:nvPr/>
          </p:nvSpPr>
          <p:spPr bwMode="auto">
            <a:xfrm>
              <a:off x="-2167890" y="534950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90" name="Rectangle 203"/>
            <p:cNvSpPr>
              <a:spLocks noChangeArrowheads="1"/>
            </p:cNvSpPr>
            <p:nvPr/>
          </p:nvSpPr>
          <p:spPr bwMode="auto">
            <a:xfrm>
              <a:off x="-2172359" y="5437974"/>
              <a:ext cx="95624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91" name="Rectangle 204"/>
            <p:cNvSpPr>
              <a:spLocks noChangeArrowheads="1"/>
            </p:cNvSpPr>
            <p:nvPr/>
          </p:nvSpPr>
          <p:spPr bwMode="auto">
            <a:xfrm>
              <a:off x="-2286750" y="5345032"/>
              <a:ext cx="95624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92" name="Rectangle 206"/>
            <p:cNvSpPr>
              <a:spLocks noChangeArrowheads="1"/>
            </p:cNvSpPr>
            <p:nvPr/>
          </p:nvSpPr>
          <p:spPr bwMode="auto">
            <a:xfrm>
              <a:off x="-2282282" y="534950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93" name="Rectangle 207"/>
            <p:cNvSpPr>
              <a:spLocks noChangeArrowheads="1"/>
            </p:cNvSpPr>
            <p:nvPr/>
          </p:nvSpPr>
          <p:spPr bwMode="auto">
            <a:xfrm>
              <a:off x="-2286750" y="543797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94" name="Rectangle 208"/>
            <p:cNvSpPr>
              <a:spLocks noChangeArrowheads="1"/>
            </p:cNvSpPr>
            <p:nvPr/>
          </p:nvSpPr>
          <p:spPr bwMode="auto">
            <a:xfrm>
              <a:off x="-2401141" y="5345031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95" name="Rectangle 209"/>
            <p:cNvSpPr>
              <a:spLocks noChangeArrowheads="1"/>
            </p:cNvSpPr>
            <p:nvPr/>
          </p:nvSpPr>
          <p:spPr bwMode="auto">
            <a:xfrm>
              <a:off x="-2396673" y="534950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96" name="Rectangle 210"/>
            <p:cNvSpPr>
              <a:spLocks noChangeArrowheads="1"/>
            </p:cNvSpPr>
            <p:nvPr/>
          </p:nvSpPr>
          <p:spPr bwMode="auto">
            <a:xfrm>
              <a:off x="-2401141" y="543797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97" name="Rectangle 211"/>
            <p:cNvSpPr>
              <a:spLocks noChangeArrowheads="1"/>
            </p:cNvSpPr>
            <p:nvPr/>
          </p:nvSpPr>
          <p:spPr bwMode="auto">
            <a:xfrm>
              <a:off x="-570890" y="5201149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98" name="Rectangle 212"/>
            <p:cNvSpPr>
              <a:spLocks noChangeArrowheads="1"/>
            </p:cNvSpPr>
            <p:nvPr/>
          </p:nvSpPr>
          <p:spPr bwMode="auto">
            <a:xfrm>
              <a:off x="-566421" y="5205618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99" name="Rectangle 213"/>
            <p:cNvSpPr>
              <a:spLocks noChangeArrowheads="1"/>
            </p:cNvSpPr>
            <p:nvPr/>
          </p:nvSpPr>
          <p:spPr bwMode="auto">
            <a:xfrm>
              <a:off x="-570890" y="5296773"/>
              <a:ext cx="94730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00" name="Rectangle 214"/>
            <p:cNvSpPr>
              <a:spLocks noChangeArrowheads="1"/>
            </p:cNvSpPr>
            <p:nvPr/>
          </p:nvSpPr>
          <p:spPr bwMode="auto">
            <a:xfrm>
              <a:off x="-685280" y="5201149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01" name="Rectangle 215"/>
            <p:cNvSpPr>
              <a:spLocks noChangeArrowheads="1"/>
            </p:cNvSpPr>
            <p:nvPr/>
          </p:nvSpPr>
          <p:spPr bwMode="auto">
            <a:xfrm>
              <a:off x="-680812" y="5205618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02" name="Rectangle 216"/>
            <p:cNvSpPr>
              <a:spLocks noChangeArrowheads="1"/>
            </p:cNvSpPr>
            <p:nvPr/>
          </p:nvSpPr>
          <p:spPr bwMode="auto">
            <a:xfrm>
              <a:off x="-685280" y="5296773"/>
              <a:ext cx="94730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03" name="Rectangle 217"/>
            <p:cNvSpPr>
              <a:spLocks noChangeArrowheads="1"/>
            </p:cNvSpPr>
            <p:nvPr/>
          </p:nvSpPr>
          <p:spPr bwMode="auto">
            <a:xfrm>
              <a:off x="-799671" y="5201149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04" name="Rectangle 218"/>
            <p:cNvSpPr>
              <a:spLocks noChangeArrowheads="1"/>
            </p:cNvSpPr>
            <p:nvPr/>
          </p:nvSpPr>
          <p:spPr bwMode="auto">
            <a:xfrm>
              <a:off x="-795203" y="5205618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05" name="Rectangle 219"/>
            <p:cNvSpPr>
              <a:spLocks noChangeArrowheads="1"/>
            </p:cNvSpPr>
            <p:nvPr/>
          </p:nvSpPr>
          <p:spPr bwMode="auto">
            <a:xfrm>
              <a:off x="-799671" y="5296773"/>
              <a:ext cx="94730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06" name="Rectangle 220"/>
            <p:cNvSpPr>
              <a:spLocks noChangeArrowheads="1"/>
            </p:cNvSpPr>
            <p:nvPr/>
          </p:nvSpPr>
          <p:spPr bwMode="auto">
            <a:xfrm>
              <a:off x="-914062" y="520114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07" name="Rectangle 221"/>
            <p:cNvSpPr>
              <a:spLocks noChangeArrowheads="1"/>
            </p:cNvSpPr>
            <p:nvPr/>
          </p:nvSpPr>
          <p:spPr bwMode="auto">
            <a:xfrm>
              <a:off x="-909594" y="5205618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08" name="Rectangle 222"/>
            <p:cNvSpPr>
              <a:spLocks noChangeArrowheads="1"/>
            </p:cNvSpPr>
            <p:nvPr/>
          </p:nvSpPr>
          <p:spPr bwMode="auto">
            <a:xfrm>
              <a:off x="-914062" y="529677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09" name="Rectangle 223"/>
            <p:cNvSpPr>
              <a:spLocks noChangeArrowheads="1"/>
            </p:cNvSpPr>
            <p:nvPr/>
          </p:nvSpPr>
          <p:spPr bwMode="auto">
            <a:xfrm>
              <a:off x="-1028453" y="520114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10" name="Rectangle 224"/>
            <p:cNvSpPr>
              <a:spLocks noChangeArrowheads="1"/>
            </p:cNvSpPr>
            <p:nvPr/>
          </p:nvSpPr>
          <p:spPr bwMode="auto">
            <a:xfrm>
              <a:off x="-1023984" y="5205618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11" name="Rectangle 225"/>
            <p:cNvSpPr>
              <a:spLocks noChangeArrowheads="1"/>
            </p:cNvSpPr>
            <p:nvPr/>
          </p:nvSpPr>
          <p:spPr bwMode="auto">
            <a:xfrm>
              <a:off x="-1028453" y="529677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12" name="Rectangle 226"/>
            <p:cNvSpPr>
              <a:spLocks noChangeArrowheads="1"/>
            </p:cNvSpPr>
            <p:nvPr/>
          </p:nvSpPr>
          <p:spPr bwMode="auto">
            <a:xfrm>
              <a:off x="-1142843" y="520114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13" name="Rectangle 227"/>
            <p:cNvSpPr>
              <a:spLocks noChangeArrowheads="1"/>
            </p:cNvSpPr>
            <p:nvPr/>
          </p:nvSpPr>
          <p:spPr bwMode="auto">
            <a:xfrm>
              <a:off x="-1138375" y="520561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14" name="Rectangle 228"/>
            <p:cNvSpPr>
              <a:spLocks noChangeArrowheads="1"/>
            </p:cNvSpPr>
            <p:nvPr/>
          </p:nvSpPr>
          <p:spPr bwMode="auto">
            <a:xfrm>
              <a:off x="-1142843" y="529677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15" name="Rectangle 229"/>
            <p:cNvSpPr>
              <a:spLocks noChangeArrowheads="1"/>
            </p:cNvSpPr>
            <p:nvPr/>
          </p:nvSpPr>
          <p:spPr bwMode="auto">
            <a:xfrm>
              <a:off x="-1257234" y="520114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16" name="Rectangle 230"/>
            <p:cNvSpPr>
              <a:spLocks noChangeArrowheads="1"/>
            </p:cNvSpPr>
            <p:nvPr/>
          </p:nvSpPr>
          <p:spPr bwMode="auto">
            <a:xfrm>
              <a:off x="-1252766" y="520561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17" name="Rectangle 231"/>
            <p:cNvSpPr>
              <a:spLocks noChangeArrowheads="1"/>
            </p:cNvSpPr>
            <p:nvPr/>
          </p:nvSpPr>
          <p:spPr bwMode="auto">
            <a:xfrm>
              <a:off x="-1257234" y="529677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18" name="Rectangle 232"/>
            <p:cNvSpPr>
              <a:spLocks noChangeArrowheads="1"/>
            </p:cNvSpPr>
            <p:nvPr/>
          </p:nvSpPr>
          <p:spPr bwMode="auto">
            <a:xfrm>
              <a:off x="-1371625" y="520114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19" name="Rectangle 233"/>
            <p:cNvSpPr>
              <a:spLocks noChangeArrowheads="1"/>
            </p:cNvSpPr>
            <p:nvPr/>
          </p:nvSpPr>
          <p:spPr bwMode="auto">
            <a:xfrm>
              <a:off x="-1367156" y="520561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20" name="Rectangle 234"/>
            <p:cNvSpPr>
              <a:spLocks noChangeArrowheads="1"/>
            </p:cNvSpPr>
            <p:nvPr/>
          </p:nvSpPr>
          <p:spPr bwMode="auto">
            <a:xfrm>
              <a:off x="-1371625" y="529677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21" name="Rectangle 235"/>
            <p:cNvSpPr>
              <a:spLocks noChangeArrowheads="1"/>
            </p:cNvSpPr>
            <p:nvPr/>
          </p:nvSpPr>
          <p:spPr bwMode="auto">
            <a:xfrm>
              <a:off x="-1486015" y="520114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22" name="Rectangle 236"/>
            <p:cNvSpPr>
              <a:spLocks noChangeArrowheads="1"/>
            </p:cNvSpPr>
            <p:nvPr/>
          </p:nvSpPr>
          <p:spPr bwMode="auto">
            <a:xfrm>
              <a:off x="-1481547" y="520561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23" name="Rectangle 237"/>
            <p:cNvSpPr>
              <a:spLocks noChangeArrowheads="1"/>
            </p:cNvSpPr>
            <p:nvPr/>
          </p:nvSpPr>
          <p:spPr bwMode="auto">
            <a:xfrm>
              <a:off x="-1486015" y="529677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24" name="Rectangle 238"/>
            <p:cNvSpPr>
              <a:spLocks noChangeArrowheads="1"/>
            </p:cNvSpPr>
            <p:nvPr/>
          </p:nvSpPr>
          <p:spPr bwMode="auto">
            <a:xfrm>
              <a:off x="-1600406" y="520114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25" name="Rectangle 239"/>
            <p:cNvSpPr>
              <a:spLocks noChangeArrowheads="1"/>
            </p:cNvSpPr>
            <p:nvPr/>
          </p:nvSpPr>
          <p:spPr bwMode="auto">
            <a:xfrm>
              <a:off x="-1595938" y="520561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26" name="Rectangle 240"/>
            <p:cNvSpPr>
              <a:spLocks noChangeArrowheads="1"/>
            </p:cNvSpPr>
            <p:nvPr/>
          </p:nvSpPr>
          <p:spPr bwMode="auto">
            <a:xfrm>
              <a:off x="-1600406" y="529677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27" name="Rectangle 241"/>
            <p:cNvSpPr>
              <a:spLocks noChangeArrowheads="1"/>
            </p:cNvSpPr>
            <p:nvPr/>
          </p:nvSpPr>
          <p:spPr bwMode="auto">
            <a:xfrm>
              <a:off x="-1714797" y="520114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28" name="Rectangle 242"/>
            <p:cNvSpPr>
              <a:spLocks noChangeArrowheads="1"/>
            </p:cNvSpPr>
            <p:nvPr/>
          </p:nvSpPr>
          <p:spPr bwMode="auto">
            <a:xfrm>
              <a:off x="-1710328" y="520561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29" name="Rectangle 243"/>
            <p:cNvSpPr>
              <a:spLocks noChangeArrowheads="1"/>
            </p:cNvSpPr>
            <p:nvPr/>
          </p:nvSpPr>
          <p:spPr bwMode="auto">
            <a:xfrm>
              <a:off x="-1714797" y="529677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30" name="Rectangle 244"/>
            <p:cNvSpPr>
              <a:spLocks noChangeArrowheads="1"/>
            </p:cNvSpPr>
            <p:nvPr/>
          </p:nvSpPr>
          <p:spPr bwMode="auto">
            <a:xfrm>
              <a:off x="-1829187" y="520114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31" name="Rectangle 245"/>
            <p:cNvSpPr>
              <a:spLocks noChangeArrowheads="1"/>
            </p:cNvSpPr>
            <p:nvPr/>
          </p:nvSpPr>
          <p:spPr bwMode="auto">
            <a:xfrm>
              <a:off x="-1824719" y="520561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32" name="Rectangle 246"/>
            <p:cNvSpPr>
              <a:spLocks noChangeArrowheads="1"/>
            </p:cNvSpPr>
            <p:nvPr/>
          </p:nvSpPr>
          <p:spPr bwMode="auto">
            <a:xfrm>
              <a:off x="-1829187" y="529677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33" name="Rectangle 247"/>
            <p:cNvSpPr>
              <a:spLocks noChangeArrowheads="1"/>
            </p:cNvSpPr>
            <p:nvPr/>
          </p:nvSpPr>
          <p:spPr bwMode="auto">
            <a:xfrm>
              <a:off x="-1943578" y="520114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34" name="Rectangle 248"/>
            <p:cNvSpPr>
              <a:spLocks noChangeArrowheads="1"/>
            </p:cNvSpPr>
            <p:nvPr/>
          </p:nvSpPr>
          <p:spPr bwMode="auto">
            <a:xfrm>
              <a:off x="-1939110" y="520561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35" name="Rectangle 249"/>
            <p:cNvSpPr>
              <a:spLocks noChangeArrowheads="1"/>
            </p:cNvSpPr>
            <p:nvPr/>
          </p:nvSpPr>
          <p:spPr bwMode="auto">
            <a:xfrm>
              <a:off x="-1943578" y="529677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36" name="Rectangle 250"/>
            <p:cNvSpPr>
              <a:spLocks noChangeArrowheads="1"/>
            </p:cNvSpPr>
            <p:nvPr/>
          </p:nvSpPr>
          <p:spPr bwMode="auto">
            <a:xfrm>
              <a:off x="-2057969" y="520114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37" name="Rectangle 251"/>
            <p:cNvSpPr>
              <a:spLocks noChangeArrowheads="1"/>
            </p:cNvSpPr>
            <p:nvPr/>
          </p:nvSpPr>
          <p:spPr bwMode="auto">
            <a:xfrm>
              <a:off x="-2053501" y="520561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38" name="Rectangle 252"/>
            <p:cNvSpPr>
              <a:spLocks noChangeArrowheads="1"/>
            </p:cNvSpPr>
            <p:nvPr/>
          </p:nvSpPr>
          <p:spPr bwMode="auto">
            <a:xfrm>
              <a:off x="-2057969" y="529677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39" name="Rectangle 253"/>
            <p:cNvSpPr>
              <a:spLocks noChangeArrowheads="1"/>
            </p:cNvSpPr>
            <p:nvPr/>
          </p:nvSpPr>
          <p:spPr bwMode="auto">
            <a:xfrm>
              <a:off x="-2172360" y="520114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40" name="Rectangle 254"/>
            <p:cNvSpPr>
              <a:spLocks noChangeArrowheads="1"/>
            </p:cNvSpPr>
            <p:nvPr/>
          </p:nvSpPr>
          <p:spPr bwMode="auto">
            <a:xfrm>
              <a:off x="-2167891" y="520561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41" name="Rectangle 255"/>
            <p:cNvSpPr>
              <a:spLocks noChangeArrowheads="1"/>
            </p:cNvSpPr>
            <p:nvPr/>
          </p:nvSpPr>
          <p:spPr bwMode="auto">
            <a:xfrm>
              <a:off x="-2172360" y="529677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42" name="Rectangle 256"/>
            <p:cNvSpPr>
              <a:spLocks noChangeArrowheads="1"/>
            </p:cNvSpPr>
            <p:nvPr/>
          </p:nvSpPr>
          <p:spPr bwMode="auto">
            <a:xfrm>
              <a:off x="-2286750" y="520114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43" name="Rectangle 257"/>
            <p:cNvSpPr>
              <a:spLocks noChangeArrowheads="1"/>
            </p:cNvSpPr>
            <p:nvPr/>
          </p:nvSpPr>
          <p:spPr bwMode="auto">
            <a:xfrm>
              <a:off x="-2282282" y="520561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44" name="Rectangle 258"/>
            <p:cNvSpPr>
              <a:spLocks noChangeArrowheads="1"/>
            </p:cNvSpPr>
            <p:nvPr/>
          </p:nvSpPr>
          <p:spPr bwMode="auto">
            <a:xfrm>
              <a:off x="-2286750" y="529677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45" name="Rectangle 259"/>
            <p:cNvSpPr>
              <a:spLocks noChangeArrowheads="1"/>
            </p:cNvSpPr>
            <p:nvPr/>
          </p:nvSpPr>
          <p:spPr bwMode="auto">
            <a:xfrm>
              <a:off x="-2401141" y="520114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46" name="Rectangle 260"/>
            <p:cNvSpPr>
              <a:spLocks noChangeArrowheads="1"/>
            </p:cNvSpPr>
            <p:nvPr/>
          </p:nvSpPr>
          <p:spPr bwMode="auto">
            <a:xfrm>
              <a:off x="-2396673" y="520561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47" name="Rectangle 261"/>
            <p:cNvSpPr>
              <a:spLocks noChangeArrowheads="1"/>
            </p:cNvSpPr>
            <p:nvPr/>
          </p:nvSpPr>
          <p:spPr bwMode="auto">
            <a:xfrm>
              <a:off x="-2401141" y="529677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48" name="Rectangle 262"/>
            <p:cNvSpPr>
              <a:spLocks noChangeArrowheads="1"/>
            </p:cNvSpPr>
            <p:nvPr/>
          </p:nvSpPr>
          <p:spPr bwMode="auto">
            <a:xfrm>
              <a:off x="-570890" y="5059948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49" name="Rectangle 263"/>
            <p:cNvSpPr>
              <a:spLocks noChangeArrowheads="1"/>
            </p:cNvSpPr>
            <p:nvPr/>
          </p:nvSpPr>
          <p:spPr bwMode="auto">
            <a:xfrm>
              <a:off x="-566421" y="5063523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50" name="Rectangle 264"/>
            <p:cNvSpPr>
              <a:spLocks noChangeArrowheads="1"/>
            </p:cNvSpPr>
            <p:nvPr/>
          </p:nvSpPr>
          <p:spPr bwMode="auto">
            <a:xfrm>
              <a:off x="-570890" y="5152891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51" name="Rectangle 265"/>
            <p:cNvSpPr>
              <a:spLocks noChangeArrowheads="1"/>
            </p:cNvSpPr>
            <p:nvPr/>
          </p:nvSpPr>
          <p:spPr bwMode="auto">
            <a:xfrm>
              <a:off x="-685280" y="5059948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52" name="Rectangle 266"/>
            <p:cNvSpPr>
              <a:spLocks noChangeArrowheads="1"/>
            </p:cNvSpPr>
            <p:nvPr/>
          </p:nvSpPr>
          <p:spPr bwMode="auto">
            <a:xfrm>
              <a:off x="-680812" y="5063523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53" name="Rectangle 267"/>
            <p:cNvSpPr>
              <a:spLocks noChangeArrowheads="1"/>
            </p:cNvSpPr>
            <p:nvPr/>
          </p:nvSpPr>
          <p:spPr bwMode="auto">
            <a:xfrm>
              <a:off x="-685280" y="5152891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54" name="Rectangle 268"/>
            <p:cNvSpPr>
              <a:spLocks noChangeArrowheads="1"/>
            </p:cNvSpPr>
            <p:nvPr/>
          </p:nvSpPr>
          <p:spPr bwMode="auto">
            <a:xfrm>
              <a:off x="-799671" y="5059948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55" name="Rectangle 269"/>
            <p:cNvSpPr>
              <a:spLocks noChangeArrowheads="1"/>
            </p:cNvSpPr>
            <p:nvPr/>
          </p:nvSpPr>
          <p:spPr bwMode="auto">
            <a:xfrm>
              <a:off x="-795203" y="5063523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56" name="Rectangle 270"/>
            <p:cNvSpPr>
              <a:spLocks noChangeArrowheads="1"/>
            </p:cNvSpPr>
            <p:nvPr/>
          </p:nvSpPr>
          <p:spPr bwMode="auto">
            <a:xfrm>
              <a:off x="-799671" y="5152891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57" name="Rectangle 271"/>
            <p:cNvSpPr>
              <a:spLocks noChangeArrowheads="1"/>
            </p:cNvSpPr>
            <p:nvPr/>
          </p:nvSpPr>
          <p:spPr bwMode="auto">
            <a:xfrm>
              <a:off x="-914062" y="505994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58" name="Rectangle 272"/>
            <p:cNvSpPr>
              <a:spLocks noChangeArrowheads="1"/>
            </p:cNvSpPr>
            <p:nvPr/>
          </p:nvSpPr>
          <p:spPr bwMode="auto">
            <a:xfrm>
              <a:off x="-909594" y="5063523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59" name="Rectangle 273"/>
            <p:cNvSpPr>
              <a:spLocks noChangeArrowheads="1"/>
            </p:cNvSpPr>
            <p:nvPr/>
          </p:nvSpPr>
          <p:spPr bwMode="auto">
            <a:xfrm>
              <a:off x="-914062" y="515289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60" name="Rectangle 274"/>
            <p:cNvSpPr>
              <a:spLocks noChangeArrowheads="1"/>
            </p:cNvSpPr>
            <p:nvPr/>
          </p:nvSpPr>
          <p:spPr bwMode="auto">
            <a:xfrm>
              <a:off x="-1028453" y="505994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61" name="Rectangle 275"/>
            <p:cNvSpPr>
              <a:spLocks noChangeArrowheads="1"/>
            </p:cNvSpPr>
            <p:nvPr/>
          </p:nvSpPr>
          <p:spPr bwMode="auto">
            <a:xfrm>
              <a:off x="-1023984" y="5063523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62" name="Rectangle 276"/>
            <p:cNvSpPr>
              <a:spLocks noChangeArrowheads="1"/>
            </p:cNvSpPr>
            <p:nvPr/>
          </p:nvSpPr>
          <p:spPr bwMode="auto">
            <a:xfrm>
              <a:off x="-1028453" y="515289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63" name="Rectangle 277"/>
            <p:cNvSpPr>
              <a:spLocks noChangeArrowheads="1"/>
            </p:cNvSpPr>
            <p:nvPr/>
          </p:nvSpPr>
          <p:spPr bwMode="auto">
            <a:xfrm>
              <a:off x="-1142843" y="505994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64" name="Rectangle 278"/>
            <p:cNvSpPr>
              <a:spLocks noChangeArrowheads="1"/>
            </p:cNvSpPr>
            <p:nvPr/>
          </p:nvSpPr>
          <p:spPr bwMode="auto">
            <a:xfrm>
              <a:off x="-1138375" y="506352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65" name="Rectangle 279"/>
            <p:cNvSpPr>
              <a:spLocks noChangeArrowheads="1"/>
            </p:cNvSpPr>
            <p:nvPr/>
          </p:nvSpPr>
          <p:spPr bwMode="auto">
            <a:xfrm>
              <a:off x="-1142843" y="515289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66" name="Rectangle 280"/>
            <p:cNvSpPr>
              <a:spLocks noChangeArrowheads="1"/>
            </p:cNvSpPr>
            <p:nvPr/>
          </p:nvSpPr>
          <p:spPr bwMode="auto">
            <a:xfrm>
              <a:off x="-1257234" y="505994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67" name="Rectangle 281"/>
            <p:cNvSpPr>
              <a:spLocks noChangeArrowheads="1"/>
            </p:cNvSpPr>
            <p:nvPr/>
          </p:nvSpPr>
          <p:spPr bwMode="auto">
            <a:xfrm>
              <a:off x="-1252766" y="506352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68" name="Rectangle 282"/>
            <p:cNvSpPr>
              <a:spLocks noChangeArrowheads="1"/>
            </p:cNvSpPr>
            <p:nvPr/>
          </p:nvSpPr>
          <p:spPr bwMode="auto">
            <a:xfrm>
              <a:off x="-1257234" y="515289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69" name="Rectangle 283"/>
            <p:cNvSpPr>
              <a:spLocks noChangeArrowheads="1"/>
            </p:cNvSpPr>
            <p:nvPr/>
          </p:nvSpPr>
          <p:spPr bwMode="auto">
            <a:xfrm>
              <a:off x="-1371625" y="505994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70" name="Rectangle 284"/>
            <p:cNvSpPr>
              <a:spLocks noChangeArrowheads="1"/>
            </p:cNvSpPr>
            <p:nvPr/>
          </p:nvSpPr>
          <p:spPr bwMode="auto">
            <a:xfrm>
              <a:off x="-1367156" y="506352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71" name="Rectangle 285"/>
            <p:cNvSpPr>
              <a:spLocks noChangeArrowheads="1"/>
            </p:cNvSpPr>
            <p:nvPr/>
          </p:nvSpPr>
          <p:spPr bwMode="auto">
            <a:xfrm>
              <a:off x="-1371625" y="515289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72" name="Rectangle 286"/>
            <p:cNvSpPr>
              <a:spLocks noChangeArrowheads="1"/>
            </p:cNvSpPr>
            <p:nvPr/>
          </p:nvSpPr>
          <p:spPr bwMode="auto">
            <a:xfrm>
              <a:off x="-1486015" y="505994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73" name="Rectangle 287"/>
            <p:cNvSpPr>
              <a:spLocks noChangeArrowheads="1"/>
            </p:cNvSpPr>
            <p:nvPr/>
          </p:nvSpPr>
          <p:spPr bwMode="auto">
            <a:xfrm>
              <a:off x="-1481547" y="506352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74" name="Rectangle 288"/>
            <p:cNvSpPr>
              <a:spLocks noChangeArrowheads="1"/>
            </p:cNvSpPr>
            <p:nvPr/>
          </p:nvSpPr>
          <p:spPr bwMode="auto">
            <a:xfrm>
              <a:off x="-1486015" y="515289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75" name="Rectangle 289"/>
            <p:cNvSpPr>
              <a:spLocks noChangeArrowheads="1"/>
            </p:cNvSpPr>
            <p:nvPr/>
          </p:nvSpPr>
          <p:spPr bwMode="auto">
            <a:xfrm>
              <a:off x="-1600406" y="505994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76" name="Rectangle 290"/>
            <p:cNvSpPr>
              <a:spLocks noChangeArrowheads="1"/>
            </p:cNvSpPr>
            <p:nvPr/>
          </p:nvSpPr>
          <p:spPr bwMode="auto">
            <a:xfrm>
              <a:off x="-1595938" y="506352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77" name="Rectangle 291"/>
            <p:cNvSpPr>
              <a:spLocks noChangeArrowheads="1"/>
            </p:cNvSpPr>
            <p:nvPr/>
          </p:nvSpPr>
          <p:spPr bwMode="auto">
            <a:xfrm>
              <a:off x="-1600406" y="515289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78" name="Rectangle 292"/>
            <p:cNvSpPr>
              <a:spLocks noChangeArrowheads="1"/>
            </p:cNvSpPr>
            <p:nvPr/>
          </p:nvSpPr>
          <p:spPr bwMode="auto">
            <a:xfrm>
              <a:off x="-1714797" y="505994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79" name="Rectangle 293"/>
            <p:cNvSpPr>
              <a:spLocks noChangeArrowheads="1"/>
            </p:cNvSpPr>
            <p:nvPr/>
          </p:nvSpPr>
          <p:spPr bwMode="auto">
            <a:xfrm>
              <a:off x="-1710328" y="506352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80" name="Rectangle 294"/>
            <p:cNvSpPr>
              <a:spLocks noChangeArrowheads="1"/>
            </p:cNvSpPr>
            <p:nvPr/>
          </p:nvSpPr>
          <p:spPr bwMode="auto">
            <a:xfrm>
              <a:off x="-1714797" y="515289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81" name="Rectangle 295"/>
            <p:cNvSpPr>
              <a:spLocks noChangeArrowheads="1"/>
            </p:cNvSpPr>
            <p:nvPr/>
          </p:nvSpPr>
          <p:spPr bwMode="auto">
            <a:xfrm>
              <a:off x="-1829187" y="505994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82" name="Rectangle 296"/>
            <p:cNvSpPr>
              <a:spLocks noChangeArrowheads="1"/>
            </p:cNvSpPr>
            <p:nvPr/>
          </p:nvSpPr>
          <p:spPr bwMode="auto">
            <a:xfrm>
              <a:off x="-1824719" y="506352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83" name="Rectangle 297"/>
            <p:cNvSpPr>
              <a:spLocks noChangeArrowheads="1"/>
            </p:cNvSpPr>
            <p:nvPr/>
          </p:nvSpPr>
          <p:spPr bwMode="auto">
            <a:xfrm>
              <a:off x="-1829187" y="515289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84" name="Rectangle 298"/>
            <p:cNvSpPr>
              <a:spLocks noChangeArrowheads="1"/>
            </p:cNvSpPr>
            <p:nvPr/>
          </p:nvSpPr>
          <p:spPr bwMode="auto">
            <a:xfrm>
              <a:off x="-1943578" y="505994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85" name="Rectangle 299"/>
            <p:cNvSpPr>
              <a:spLocks noChangeArrowheads="1"/>
            </p:cNvSpPr>
            <p:nvPr/>
          </p:nvSpPr>
          <p:spPr bwMode="auto">
            <a:xfrm>
              <a:off x="-1939110" y="506352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86" name="Rectangle 300"/>
            <p:cNvSpPr>
              <a:spLocks noChangeArrowheads="1"/>
            </p:cNvSpPr>
            <p:nvPr/>
          </p:nvSpPr>
          <p:spPr bwMode="auto">
            <a:xfrm>
              <a:off x="-1943578" y="515289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87" name="Rectangle 301"/>
            <p:cNvSpPr>
              <a:spLocks noChangeArrowheads="1"/>
            </p:cNvSpPr>
            <p:nvPr/>
          </p:nvSpPr>
          <p:spPr bwMode="auto">
            <a:xfrm>
              <a:off x="-2057969" y="505994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88" name="Rectangle 302"/>
            <p:cNvSpPr>
              <a:spLocks noChangeArrowheads="1"/>
            </p:cNvSpPr>
            <p:nvPr/>
          </p:nvSpPr>
          <p:spPr bwMode="auto">
            <a:xfrm>
              <a:off x="-2053501" y="506352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89" name="Rectangle 303"/>
            <p:cNvSpPr>
              <a:spLocks noChangeArrowheads="1"/>
            </p:cNvSpPr>
            <p:nvPr/>
          </p:nvSpPr>
          <p:spPr bwMode="auto">
            <a:xfrm>
              <a:off x="-2057969" y="515289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90" name="Rectangle 304"/>
            <p:cNvSpPr>
              <a:spLocks noChangeArrowheads="1"/>
            </p:cNvSpPr>
            <p:nvPr/>
          </p:nvSpPr>
          <p:spPr bwMode="auto">
            <a:xfrm>
              <a:off x="-2172360" y="505994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91" name="Rectangle 305"/>
            <p:cNvSpPr>
              <a:spLocks noChangeArrowheads="1"/>
            </p:cNvSpPr>
            <p:nvPr/>
          </p:nvSpPr>
          <p:spPr bwMode="auto">
            <a:xfrm>
              <a:off x="-2167891" y="506352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92" name="Rectangle 306"/>
            <p:cNvSpPr>
              <a:spLocks noChangeArrowheads="1"/>
            </p:cNvSpPr>
            <p:nvPr/>
          </p:nvSpPr>
          <p:spPr bwMode="auto">
            <a:xfrm>
              <a:off x="-2172360" y="515289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93" name="Rectangle 307"/>
            <p:cNvSpPr>
              <a:spLocks noChangeArrowheads="1"/>
            </p:cNvSpPr>
            <p:nvPr/>
          </p:nvSpPr>
          <p:spPr bwMode="auto">
            <a:xfrm>
              <a:off x="-2286750" y="505994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94" name="Rectangle 308"/>
            <p:cNvSpPr>
              <a:spLocks noChangeArrowheads="1"/>
            </p:cNvSpPr>
            <p:nvPr/>
          </p:nvSpPr>
          <p:spPr bwMode="auto">
            <a:xfrm>
              <a:off x="-2282282" y="506352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95" name="Rectangle 309"/>
            <p:cNvSpPr>
              <a:spLocks noChangeArrowheads="1"/>
            </p:cNvSpPr>
            <p:nvPr/>
          </p:nvSpPr>
          <p:spPr bwMode="auto">
            <a:xfrm>
              <a:off x="-2286750" y="515289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96" name="Rectangle 310"/>
            <p:cNvSpPr>
              <a:spLocks noChangeArrowheads="1"/>
            </p:cNvSpPr>
            <p:nvPr/>
          </p:nvSpPr>
          <p:spPr bwMode="auto">
            <a:xfrm>
              <a:off x="-2401141" y="505994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97" name="Rectangle 311"/>
            <p:cNvSpPr>
              <a:spLocks noChangeArrowheads="1"/>
            </p:cNvSpPr>
            <p:nvPr/>
          </p:nvSpPr>
          <p:spPr bwMode="auto">
            <a:xfrm>
              <a:off x="-2396673" y="506352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98" name="Rectangle 312"/>
            <p:cNvSpPr>
              <a:spLocks noChangeArrowheads="1"/>
            </p:cNvSpPr>
            <p:nvPr/>
          </p:nvSpPr>
          <p:spPr bwMode="auto">
            <a:xfrm>
              <a:off x="-2401141" y="515289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99" name="Rectangle 313"/>
            <p:cNvSpPr>
              <a:spLocks noChangeArrowheads="1"/>
            </p:cNvSpPr>
            <p:nvPr/>
          </p:nvSpPr>
          <p:spPr bwMode="auto">
            <a:xfrm>
              <a:off x="-570890" y="4916066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00" name="Rectangle 314"/>
            <p:cNvSpPr>
              <a:spLocks noChangeArrowheads="1"/>
            </p:cNvSpPr>
            <p:nvPr/>
          </p:nvSpPr>
          <p:spPr bwMode="auto">
            <a:xfrm>
              <a:off x="-566421" y="4920534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01" name="Rectangle 315"/>
            <p:cNvSpPr>
              <a:spLocks noChangeArrowheads="1"/>
            </p:cNvSpPr>
            <p:nvPr/>
          </p:nvSpPr>
          <p:spPr bwMode="auto">
            <a:xfrm>
              <a:off x="-570890" y="5010796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02" name="Rectangle 316"/>
            <p:cNvSpPr>
              <a:spLocks noChangeArrowheads="1"/>
            </p:cNvSpPr>
            <p:nvPr/>
          </p:nvSpPr>
          <p:spPr bwMode="auto">
            <a:xfrm>
              <a:off x="-685280" y="4916066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03" name="Rectangle 317"/>
            <p:cNvSpPr>
              <a:spLocks noChangeArrowheads="1"/>
            </p:cNvSpPr>
            <p:nvPr/>
          </p:nvSpPr>
          <p:spPr bwMode="auto">
            <a:xfrm>
              <a:off x="-680812" y="4920534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04" name="Rectangle 318"/>
            <p:cNvSpPr>
              <a:spLocks noChangeArrowheads="1"/>
            </p:cNvSpPr>
            <p:nvPr/>
          </p:nvSpPr>
          <p:spPr bwMode="auto">
            <a:xfrm>
              <a:off x="-685280" y="5010796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05" name="Rectangle 319"/>
            <p:cNvSpPr>
              <a:spLocks noChangeArrowheads="1"/>
            </p:cNvSpPr>
            <p:nvPr/>
          </p:nvSpPr>
          <p:spPr bwMode="auto">
            <a:xfrm>
              <a:off x="-799671" y="4916066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06" name="Rectangle 320"/>
            <p:cNvSpPr>
              <a:spLocks noChangeArrowheads="1"/>
            </p:cNvSpPr>
            <p:nvPr/>
          </p:nvSpPr>
          <p:spPr bwMode="auto">
            <a:xfrm>
              <a:off x="-795203" y="4920534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07" name="Rectangle 321"/>
            <p:cNvSpPr>
              <a:spLocks noChangeArrowheads="1"/>
            </p:cNvSpPr>
            <p:nvPr/>
          </p:nvSpPr>
          <p:spPr bwMode="auto">
            <a:xfrm>
              <a:off x="-799671" y="5010796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08" name="Rectangle 322"/>
            <p:cNvSpPr>
              <a:spLocks noChangeArrowheads="1"/>
            </p:cNvSpPr>
            <p:nvPr/>
          </p:nvSpPr>
          <p:spPr bwMode="auto">
            <a:xfrm>
              <a:off x="-914062" y="491606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09" name="Rectangle 323"/>
            <p:cNvSpPr>
              <a:spLocks noChangeArrowheads="1"/>
            </p:cNvSpPr>
            <p:nvPr/>
          </p:nvSpPr>
          <p:spPr bwMode="auto">
            <a:xfrm>
              <a:off x="-909594" y="4920534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10" name="Rectangle 324"/>
            <p:cNvSpPr>
              <a:spLocks noChangeArrowheads="1"/>
            </p:cNvSpPr>
            <p:nvPr/>
          </p:nvSpPr>
          <p:spPr bwMode="auto">
            <a:xfrm>
              <a:off x="-914062" y="501079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11" name="Rectangle 325"/>
            <p:cNvSpPr>
              <a:spLocks noChangeArrowheads="1"/>
            </p:cNvSpPr>
            <p:nvPr/>
          </p:nvSpPr>
          <p:spPr bwMode="auto">
            <a:xfrm>
              <a:off x="-1028453" y="491606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12" name="Rectangle 326"/>
            <p:cNvSpPr>
              <a:spLocks noChangeArrowheads="1"/>
            </p:cNvSpPr>
            <p:nvPr/>
          </p:nvSpPr>
          <p:spPr bwMode="auto">
            <a:xfrm>
              <a:off x="-1023984" y="4920534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13" name="Rectangle 327"/>
            <p:cNvSpPr>
              <a:spLocks noChangeArrowheads="1"/>
            </p:cNvSpPr>
            <p:nvPr/>
          </p:nvSpPr>
          <p:spPr bwMode="auto">
            <a:xfrm>
              <a:off x="-1028453" y="501079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14" name="Rectangle 328"/>
            <p:cNvSpPr>
              <a:spLocks noChangeArrowheads="1"/>
            </p:cNvSpPr>
            <p:nvPr/>
          </p:nvSpPr>
          <p:spPr bwMode="auto">
            <a:xfrm>
              <a:off x="-1142843" y="491606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15" name="Rectangle 329"/>
            <p:cNvSpPr>
              <a:spLocks noChangeArrowheads="1"/>
            </p:cNvSpPr>
            <p:nvPr/>
          </p:nvSpPr>
          <p:spPr bwMode="auto">
            <a:xfrm>
              <a:off x="-1138375" y="492053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16" name="Rectangle 330"/>
            <p:cNvSpPr>
              <a:spLocks noChangeArrowheads="1"/>
            </p:cNvSpPr>
            <p:nvPr/>
          </p:nvSpPr>
          <p:spPr bwMode="auto">
            <a:xfrm>
              <a:off x="-1142843" y="501079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17" name="Rectangle 331"/>
            <p:cNvSpPr>
              <a:spLocks noChangeArrowheads="1"/>
            </p:cNvSpPr>
            <p:nvPr/>
          </p:nvSpPr>
          <p:spPr bwMode="auto">
            <a:xfrm>
              <a:off x="-1257234" y="491606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18" name="Rectangle 332"/>
            <p:cNvSpPr>
              <a:spLocks noChangeArrowheads="1"/>
            </p:cNvSpPr>
            <p:nvPr/>
          </p:nvSpPr>
          <p:spPr bwMode="auto">
            <a:xfrm>
              <a:off x="-1252766" y="492053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19" name="Rectangle 333"/>
            <p:cNvSpPr>
              <a:spLocks noChangeArrowheads="1"/>
            </p:cNvSpPr>
            <p:nvPr/>
          </p:nvSpPr>
          <p:spPr bwMode="auto">
            <a:xfrm>
              <a:off x="-1257234" y="501079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20" name="Rectangle 334"/>
            <p:cNvSpPr>
              <a:spLocks noChangeArrowheads="1"/>
            </p:cNvSpPr>
            <p:nvPr/>
          </p:nvSpPr>
          <p:spPr bwMode="auto">
            <a:xfrm>
              <a:off x="-1371625" y="491606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21" name="Rectangle 335"/>
            <p:cNvSpPr>
              <a:spLocks noChangeArrowheads="1"/>
            </p:cNvSpPr>
            <p:nvPr/>
          </p:nvSpPr>
          <p:spPr bwMode="auto">
            <a:xfrm>
              <a:off x="-1367156" y="492053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22" name="Rectangle 336"/>
            <p:cNvSpPr>
              <a:spLocks noChangeArrowheads="1"/>
            </p:cNvSpPr>
            <p:nvPr/>
          </p:nvSpPr>
          <p:spPr bwMode="auto">
            <a:xfrm>
              <a:off x="-1371625" y="501079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23" name="Rectangle 337"/>
            <p:cNvSpPr>
              <a:spLocks noChangeArrowheads="1"/>
            </p:cNvSpPr>
            <p:nvPr/>
          </p:nvSpPr>
          <p:spPr bwMode="auto">
            <a:xfrm>
              <a:off x="-1486015" y="491606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24" name="Rectangle 338"/>
            <p:cNvSpPr>
              <a:spLocks noChangeArrowheads="1"/>
            </p:cNvSpPr>
            <p:nvPr/>
          </p:nvSpPr>
          <p:spPr bwMode="auto">
            <a:xfrm>
              <a:off x="-1481547" y="492053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25" name="Rectangle 339"/>
            <p:cNvSpPr>
              <a:spLocks noChangeArrowheads="1"/>
            </p:cNvSpPr>
            <p:nvPr/>
          </p:nvSpPr>
          <p:spPr bwMode="auto">
            <a:xfrm>
              <a:off x="-1486015" y="501079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26" name="Rectangle 340"/>
            <p:cNvSpPr>
              <a:spLocks noChangeArrowheads="1"/>
            </p:cNvSpPr>
            <p:nvPr/>
          </p:nvSpPr>
          <p:spPr bwMode="auto">
            <a:xfrm>
              <a:off x="-1600406" y="491606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27" name="Rectangle 341"/>
            <p:cNvSpPr>
              <a:spLocks noChangeArrowheads="1"/>
            </p:cNvSpPr>
            <p:nvPr/>
          </p:nvSpPr>
          <p:spPr bwMode="auto">
            <a:xfrm>
              <a:off x="-1595938" y="492053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28" name="Rectangle 342"/>
            <p:cNvSpPr>
              <a:spLocks noChangeArrowheads="1"/>
            </p:cNvSpPr>
            <p:nvPr/>
          </p:nvSpPr>
          <p:spPr bwMode="auto">
            <a:xfrm>
              <a:off x="-1600406" y="501079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29" name="Rectangle 343"/>
            <p:cNvSpPr>
              <a:spLocks noChangeArrowheads="1"/>
            </p:cNvSpPr>
            <p:nvPr/>
          </p:nvSpPr>
          <p:spPr bwMode="auto">
            <a:xfrm>
              <a:off x="-1714797" y="491606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30" name="Rectangle 344"/>
            <p:cNvSpPr>
              <a:spLocks noChangeArrowheads="1"/>
            </p:cNvSpPr>
            <p:nvPr/>
          </p:nvSpPr>
          <p:spPr bwMode="auto">
            <a:xfrm>
              <a:off x="-1710328" y="492053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31" name="Rectangle 345"/>
            <p:cNvSpPr>
              <a:spLocks noChangeArrowheads="1"/>
            </p:cNvSpPr>
            <p:nvPr/>
          </p:nvSpPr>
          <p:spPr bwMode="auto">
            <a:xfrm>
              <a:off x="-1714797" y="501079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32" name="Rectangle 346"/>
            <p:cNvSpPr>
              <a:spLocks noChangeArrowheads="1"/>
            </p:cNvSpPr>
            <p:nvPr/>
          </p:nvSpPr>
          <p:spPr bwMode="auto">
            <a:xfrm>
              <a:off x="-1829187" y="491606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33" name="Rectangle 347"/>
            <p:cNvSpPr>
              <a:spLocks noChangeArrowheads="1"/>
            </p:cNvSpPr>
            <p:nvPr/>
          </p:nvSpPr>
          <p:spPr bwMode="auto">
            <a:xfrm>
              <a:off x="-1824719" y="492053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34" name="Rectangle 348"/>
            <p:cNvSpPr>
              <a:spLocks noChangeArrowheads="1"/>
            </p:cNvSpPr>
            <p:nvPr/>
          </p:nvSpPr>
          <p:spPr bwMode="auto">
            <a:xfrm>
              <a:off x="-1829187" y="501079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35" name="Rectangle 349"/>
            <p:cNvSpPr>
              <a:spLocks noChangeArrowheads="1"/>
            </p:cNvSpPr>
            <p:nvPr/>
          </p:nvSpPr>
          <p:spPr bwMode="auto">
            <a:xfrm>
              <a:off x="-1943578" y="491606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36" name="Rectangle 350"/>
            <p:cNvSpPr>
              <a:spLocks noChangeArrowheads="1"/>
            </p:cNvSpPr>
            <p:nvPr/>
          </p:nvSpPr>
          <p:spPr bwMode="auto">
            <a:xfrm>
              <a:off x="-1939110" y="492053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37" name="Rectangle 351"/>
            <p:cNvSpPr>
              <a:spLocks noChangeArrowheads="1"/>
            </p:cNvSpPr>
            <p:nvPr/>
          </p:nvSpPr>
          <p:spPr bwMode="auto">
            <a:xfrm>
              <a:off x="-1943578" y="501079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38" name="Rectangle 352"/>
            <p:cNvSpPr>
              <a:spLocks noChangeArrowheads="1"/>
            </p:cNvSpPr>
            <p:nvPr/>
          </p:nvSpPr>
          <p:spPr bwMode="auto">
            <a:xfrm>
              <a:off x="-2057969" y="491606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39" name="Rectangle 353"/>
            <p:cNvSpPr>
              <a:spLocks noChangeArrowheads="1"/>
            </p:cNvSpPr>
            <p:nvPr/>
          </p:nvSpPr>
          <p:spPr bwMode="auto">
            <a:xfrm>
              <a:off x="-2053501" y="492053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40" name="Rectangle 354"/>
            <p:cNvSpPr>
              <a:spLocks noChangeArrowheads="1"/>
            </p:cNvSpPr>
            <p:nvPr/>
          </p:nvSpPr>
          <p:spPr bwMode="auto">
            <a:xfrm>
              <a:off x="-2057969" y="501079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41" name="Rectangle 355"/>
            <p:cNvSpPr>
              <a:spLocks noChangeArrowheads="1"/>
            </p:cNvSpPr>
            <p:nvPr/>
          </p:nvSpPr>
          <p:spPr bwMode="auto">
            <a:xfrm>
              <a:off x="-2172360" y="491606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42" name="Rectangle 356"/>
            <p:cNvSpPr>
              <a:spLocks noChangeArrowheads="1"/>
            </p:cNvSpPr>
            <p:nvPr/>
          </p:nvSpPr>
          <p:spPr bwMode="auto">
            <a:xfrm>
              <a:off x="-2167891" y="492053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43" name="Rectangle 357"/>
            <p:cNvSpPr>
              <a:spLocks noChangeArrowheads="1"/>
            </p:cNvSpPr>
            <p:nvPr/>
          </p:nvSpPr>
          <p:spPr bwMode="auto">
            <a:xfrm>
              <a:off x="-2172360" y="501079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44" name="Rectangle 358"/>
            <p:cNvSpPr>
              <a:spLocks noChangeArrowheads="1"/>
            </p:cNvSpPr>
            <p:nvPr/>
          </p:nvSpPr>
          <p:spPr bwMode="auto">
            <a:xfrm>
              <a:off x="-2286750" y="491606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45" name="Rectangle 359"/>
            <p:cNvSpPr>
              <a:spLocks noChangeArrowheads="1"/>
            </p:cNvSpPr>
            <p:nvPr/>
          </p:nvSpPr>
          <p:spPr bwMode="auto">
            <a:xfrm>
              <a:off x="-2282282" y="492053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46" name="Rectangle 360"/>
            <p:cNvSpPr>
              <a:spLocks noChangeArrowheads="1"/>
            </p:cNvSpPr>
            <p:nvPr/>
          </p:nvSpPr>
          <p:spPr bwMode="auto">
            <a:xfrm>
              <a:off x="-2286750" y="501079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47" name="Rectangle 361"/>
            <p:cNvSpPr>
              <a:spLocks noChangeArrowheads="1"/>
            </p:cNvSpPr>
            <p:nvPr/>
          </p:nvSpPr>
          <p:spPr bwMode="auto">
            <a:xfrm>
              <a:off x="-2401141" y="491606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48" name="Rectangle 362"/>
            <p:cNvSpPr>
              <a:spLocks noChangeArrowheads="1"/>
            </p:cNvSpPr>
            <p:nvPr/>
          </p:nvSpPr>
          <p:spPr bwMode="auto">
            <a:xfrm>
              <a:off x="-2396673" y="492053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49" name="Rectangle 363"/>
            <p:cNvSpPr>
              <a:spLocks noChangeArrowheads="1"/>
            </p:cNvSpPr>
            <p:nvPr/>
          </p:nvSpPr>
          <p:spPr bwMode="auto">
            <a:xfrm>
              <a:off x="-2401141" y="501079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50" name="Rectangle 364"/>
            <p:cNvSpPr>
              <a:spLocks noChangeArrowheads="1"/>
            </p:cNvSpPr>
            <p:nvPr/>
          </p:nvSpPr>
          <p:spPr bwMode="auto">
            <a:xfrm>
              <a:off x="-570890" y="4774865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51" name="Rectangle 365"/>
            <p:cNvSpPr>
              <a:spLocks noChangeArrowheads="1"/>
            </p:cNvSpPr>
            <p:nvPr/>
          </p:nvSpPr>
          <p:spPr bwMode="auto">
            <a:xfrm>
              <a:off x="-566421" y="4778440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52" name="Rectangle 366"/>
            <p:cNvSpPr>
              <a:spLocks noChangeArrowheads="1"/>
            </p:cNvSpPr>
            <p:nvPr/>
          </p:nvSpPr>
          <p:spPr bwMode="auto">
            <a:xfrm>
              <a:off x="-570890" y="4867807"/>
              <a:ext cx="94730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53" name="Rectangle 367"/>
            <p:cNvSpPr>
              <a:spLocks noChangeArrowheads="1"/>
            </p:cNvSpPr>
            <p:nvPr/>
          </p:nvSpPr>
          <p:spPr bwMode="auto">
            <a:xfrm>
              <a:off x="-685280" y="4774865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54" name="Rectangle 368"/>
            <p:cNvSpPr>
              <a:spLocks noChangeArrowheads="1"/>
            </p:cNvSpPr>
            <p:nvPr/>
          </p:nvSpPr>
          <p:spPr bwMode="auto">
            <a:xfrm>
              <a:off x="-680812" y="4778440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55" name="Rectangle 369"/>
            <p:cNvSpPr>
              <a:spLocks noChangeArrowheads="1"/>
            </p:cNvSpPr>
            <p:nvPr/>
          </p:nvSpPr>
          <p:spPr bwMode="auto">
            <a:xfrm>
              <a:off x="-685280" y="4867807"/>
              <a:ext cx="94730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56" name="Rectangle 370"/>
            <p:cNvSpPr>
              <a:spLocks noChangeArrowheads="1"/>
            </p:cNvSpPr>
            <p:nvPr/>
          </p:nvSpPr>
          <p:spPr bwMode="auto">
            <a:xfrm>
              <a:off x="-799671" y="4774865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57" name="Rectangle 371"/>
            <p:cNvSpPr>
              <a:spLocks noChangeArrowheads="1"/>
            </p:cNvSpPr>
            <p:nvPr/>
          </p:nvSpPr>
          <p:spPr bwMode="auto">
            <a:xfrm>
              <a:off x="-795203" y="4778440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58" name="Rectangle 372"/>
            <p:cNvSpPr>
              <a:spLocks noChangeArrowheads="1"/>
            </p:cNvSpPr>
            <p:nvPr/>
          </p:nvSpPr>
          <p:spPr bwMode="auto">
            <a:xfrm>
              <a:off x="-799671" y="4867807"/>
              <a:ext cx="94730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59" name="Rectangle 373"/>
            <p:cNvSpPr>
              <a:spLocks noChangeArrowheads="1"/>
            </p:cNvSpPr>
            <p:nvPr/>
          </p:nvSpPr>
          <p:spPr bwMode="auto">
            <a:xfrm>
              <a:off x="-914062" y="477486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60" name="Rectangle 374"/>
            <p:cNvSpPr>
              <a:spLocks noChangeArrowheads="1"/>
            </p:cNvSpPr>
            <p:nvPr/>
          </p:nvSpPr>
          <p:spPr bwMode="auto">
            <a:xfrm>
              <a:off x="-909594" y="4778440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61" name="Rectangle 375"/>
            <p:cNvSpPr>
              <a:spLocks noChangeArrowheads="1"/>
            </p:cNvSpPr>
            <p:nvPr/>
          </p:nvSpPr>
          <p:spPr bwMode="auto">
            <a:xfrm>
              <a:off x="-914062" y="4867807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62" name="Rectangle 376"/>
            <p:cNvSpPr>
              <a:spLocks noChangeArrowheads="1"/>
            </p:cNvSpPr>
            <p:nvPr/>
          </p:nvSpPr>
          <p:spPr bwMode="auto">
            <a:xfrm>
              <a:off x="-1028453" y="477486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63" name="Rectangle 377"/>
            <p:cNvSpPr>
              <a:spLocks noChangeArrowheads="1"/>
            </p:cNvSpPr>
            <p:nvPr/>
          </p:nvSpPr>
          <p:spPr bwMode="auto">
            <a:xfrm>
              <a:off x="-1023984" y="4778440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64" name="Rectangle 378"/>
            <p:cNvSpPr>
              <a:spLocks noChangeArrowheads="1"/>
            </p:cNvSpPr>
            <p:nvPr/>
          </p:nvSpPr>
          <p:spPr bwMode="auto">
            <a:xfrm>
              <a:off x="-1028453" y="4867807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65" name="Rectangle 379"/>
            <p:cNvSpPr>
              <a:spLocks noChangeArrowheads="1"/>
            </p:cNvSpPr>
            <p:nvPr/>
          </p:nvSpPr>
          <p:spPr bwMode="auto">
            <a:xfrm>
              <a:off x="-1142843" y="477486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66" name="Rectangle 380"/>
            <p:cNvSpPr>
              <a:spLocks noChangeArrowheads="1"/>
            </p:cNvSpPr>
            <p:nvPr/>
          </p:nvSpPr>
          <p:spPr bwMode="auto">
            <a:xfrm>
              <a:off x="-1138375" y="477844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67" name="Rectangle 381"/>
            <p:cNvSpPr>
              <a:spLocks noChangeArrowheads="1"/>
            </p:cNvSpPr>
            <p:nvPr/>
          </p:nvSpPr>
          <p:spPr bwMode="auto">
            <a:xfrm>
              <a:off x="-1142843" y="4867807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68" name="Rectangle 382"/>
            <p:cNvSpPr>
              <a:spLocks noChangeArrowheads="1"/>
            </p:cNvSpPr>
            <p:nvPr/>
          </p:nvSpPr>
          <p:spPr bwMode="auto">
            <a:xfrm>
              <a:off x="-1257234" y="477486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69" name="Rectangle 383"/>
            <p:cNvSpPr>
              <a:spLocks noChangeArrowheads="1"/>
            </p:cNvSpPr>
            <p:nvPr/>
          </p:nvSpPr>
          <p:spPr bwMode="auto">
            <a:xfrm>
              <a:off x="-1252766" y="477844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70" name="Rectangle 384"/>
            <p:cNvSpPr>
              <a:spLocks noChangeArrowheads="1"/>
            </p:cNvSpPr>
            <p:nvPr/>
          </p:nvSpPr>
          <p:spPr bwMode="auto">
            <a:xfrm>
              <a:off x="-1257234" y="4867807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71" name="Rectangle 385"/>
            <p:cNvSpPr>
              <a:spLocks noChangeArrowheads="1"/>
            </p:cNvSpPr>
            <p:nvPr/>
          </p:nvSpPr>
          <p:spPr bwMode="auto">
            <a:xfrm>
              <a:off x="-1371625" y="477486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72" name="Rectangle 386"/>
            <p:cNvSpPr>
              <a:spLocks noChangeArrowheads="1"/>
            </p:cNvSpPr>
            <p:nvPr/>
          </p:nvSpPr>
          <p:spPr bwMode="auto">
            <a:xfrm>
              <a:off x="-1367156" y="477844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73" name="Rectangle 387"/>
            <p:cNvSpPr>
              <a:spLocks noChangeArrowheads="1"/>
            </p:cNvSpPr>
            <p:nvPr/>
          </p:nvSpPr>
          <p:spPr bwMode="auto">
            <a:xfrm>
              <a:off x="-1371625" y="4867807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74" name="Rectangle 388"/>
            <p:cNvSpPr>
              <a:spLocks noChangeArrowheads="1"/>
            </p:cNvSpPr>
            <p:nvPr/>
          </p:nvSpPr>
          <p:spPr bwMode="auto">
            <a:xfrm>
              <a:off x="-1486015" y="477486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75" name="Rectangle 389"/>
            <p:cNvSpPr>
              <a:spLocks noChangeArrowheads="1"/>
            </p:cNvSpPr>
            <p:nvPr/>
          </p:nvSpPr>
          <p:spPr bwMode="auto">
            <a:xfrm>
              <a:off x="-1481547" y="477844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76" name="Rectangle 390"/>
            <p:cNvSpPr>
              <a:spLocks noChangeArrowheads="1"/>
            </p:cNvSpPr>
            <p:nvPr/>
          </p:nvSpPr>
          <p:spPr bwMode="auto">
            <a:xfrm>
              <a:off x="-1486015" y="4867807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77" name="Rectangle 391"/>
            <p:cNvSpPr>
              <a:spLocks noChangeArrowheads="1"/>
            </p:cNvSpPr>
            <p:nvPr/>
          </p:nvSpPr>
          <p:spPr bwMode="auto">
            <a:xfrm>
              <a:off x="-1600406" y="477486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78" name="Rectangle 392"/>
            <p:cNvSpPr>
              <a:spLocks noChangeArrowheads="1"/>
            </p:cNvSpPr>
            <p:nvPr/>
          </p:nvSpPr>
          <p:spPr bwMode="auto">
            <a:xfrm>
              <a:off x="-1595938" y="477844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79" name="Rectangle 393"/>
            <p:cNvSpPr>
              <a:spLocks noChangeArrowheads="1"/>
            </p:cNvSpPr>
            <p:nvPr/>
          </p:nvSpPr>
          <p:spPr bwMode="auto">
            <a:xfrm>
              <a:off x="-1600406" y="4867807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80" name="Rectangle 394"/>
            <p:cNvSpPr>
              <a:spLocks noChangeArrowheads="1"/>
            </p:cNvSpPr>
            <p:nvPr/>
          </p:nvSpPr>
          <p:spPr bwMode="auto">
            <a:xfrm>
              <a:off x="-1714797" y="477486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81" name="Rectangle 395"/>
            <p:cNvSpPr>
              <a:spLocks noChangeArrowheads="1"/>
            </p:cNvSpPr>
            <p:nvPr/>
          </p:nvSpPr>
          <p:spPr bwMode="auto">
            <a:xfrm>
              <a:off x="-1710328" y="477844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82" name="Rectangle 396"/>
            <p:cNvSpPr>
              <a:spLocks noChangeArrowheads="1"/>
            </p:cNvSpPr>
            <p:nvPr/>
          </p:nvSpPr>
          <p:spPr bwMode="auto">
            <a:xfrm>
              <a:off x="-1714797" y="4867807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83" name="Rectangle 397"/>
            <p:cNvSpPr>
              <a:spLocks noChangeArrowheads="1"/>
            </p:cNvSpPr>
            <p:nvPr/>
          </p:nvSpPr>
          <p:spPr bwMode="auto">
            <a:xfrm>
              <a:off x="-1829187" y="477486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84" name="Rectangle 398"/>
            <p:cNvSpPr>
              <a:spLocks noChangeArrowheads="1"/>
            </p:cNvSpPr>
            <p:nvPr/>
          </p:nvSpPr>
          <p:spPr bwMode="auto">
            <a:xfrm>
              <a:off x="-1824719" y="477844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85" name="Rectangle 399"/>
            <p:cNvSpPr>
              <a:spLocks noChangeArrowheads="1"/>
            </p:cNvSpPr>
            <p:nvPr/>
          </p:nvSpPr>
          <p:spPr bwMode="auto">
            <a:xfrm>
              <a:off x="-1829187" y="4867807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86" name="Rectangle 400"/>
            <p:cNvSpPr>
              <a:spLocks noChangeArrowheads="1"/>
            </p:cNvSpPr>
            <p:nvPr/>
          </p:nvSpPr>
          <p:spPr bwMode="auto">
            <a:xfrm>
              <a:off x="-1943578" y="477486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87" name="Rectangle 401"/>
            <p:cNvSpPr>
              <a:spLocks noChangeArrowheads="1"/>
            </p:cNvSpPr>
            <p:nvPr/>
          </p:nvSpPr>
          <p:spPr bwMode="auto">
            <a:xfrm>
              <a:off x="-1939110" y="477844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88" name="Rectangle 402"/>
            <p:cNvSpPr>
              <a:spLocks noChangeArrowheads="1"/>
            </p:cNvSpPr>
            <p:nvPr/>
          </p:nvSpPr>
          <p:spPr bwMode="auto">
            <a:xfrm>
              <a:off x="-1943578" y="4867807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89" name="Rectangle 403"/>
            <p:cNvSpPr>
              <a:spLocks noChangeArrowheads="1"/>
            </p:cNvSpPr>
            <p:nvPr/>
          </p:nvSpPr>
          <p:spPr bwMode="auto">
            <a:xfrm>
              <a:off x="-2057969" y="477486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90" name="Rectangle 404"/>
            <p:cNvSpPr>
              <a:spLocks noChangeArrowheads="1"/>
            </p:cNvSpPr>
            <p:nvPr/>
          </p:nvSpPr>
          <p:spPr bwMode="auto">
            <a:xfrm>
              <a:off x="-2053501" y="477844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91" name="Rectangle 405"/>
            <p:cNvSpPr>
              <a:spLocks noChangeArrowheads="1"/>
            </p:cNvSpPr>
            <p:nvPr/>
          </p:nvSpPr>
          <p:spPr bwMode="auto">
            <a:xfrm>
              <a:off x="-2057969" y="4867807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92" name="Rectangle 407"/>
            <p:cNvSpPr>
              <a:spLocks noChangeArrowheads="1"/>
            </p:cNvSpPr>
            <p:nvPr/>
          </p:nvSpPr>
          <p:spPr bwMode="auto">
            <a:xfrm>
              <a:off x="-2172360" y="477486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93" name="Rectangle 408"/>
            <p:cNvSpPr>
              <a:spLocks noChangeArrowheads="1"/>
            </p:cNvSpPr>
            <p:nvPr/>
          </p:nvSpPr>
          <p:spPr bwMode="auto">
            <a:xfrm>
              <a:off x="-2167891" y="477844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94" name="Rectangle 409"/>
            <p:cNvSpPr>
              <a:spLocks noChangeArrowheads="1"/>
            </p:cNvSpPr>
            <p:nvPr/>
          </p:nvSpPr>
          <p:spPr bwMode="auto">
            <a:xfrm>
              <a:off x="-2172360" y="486780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95" name="Rectangle 410"/>
            <p:cNvSpPr>
              <a:spLocks noChangeArrowheads="1"/>
            </p:cNvSpPr>
            <p:nvPr/>
          </p:nvSpPr>
          <p:spPr bwMode="auto">
            <a:xfrm>
              <a:off x="-2286750" y="477486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96" name="Rectangle 411"/>
            <p:cNvSpPr>
              <a:spLocks noChangeArrowheads="1"/>
            </p:cNvSpPr>
            <p:nvPr/>
          </p:nvSpPr>
          <p:spPr bwMode="auto">
            <a:xfrm>
              <a:off x="-2282282" y="477844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97" name="Rectangle 412"/>
            <p:cNvSpPr>
              <a:spLocks noChangeArrowheads="1"/>
            </p:cNvSpPr>
            <p:nvPr/>
          </p:nvSpPr>
          <p:spPr bwMode="auto">
            <a:xfrm>
              <a:off x="-2286750" y="486780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98" name="Rectangle 413"/>
            <p:cNvSpPr>
              <a:spLocks noChangeArrowheads="1"/>
            </p:cNvSpPr>
            <p:nvPr/>
          </p:nvSpPr>
          <p:spPr bwMode="auto">
            <a:xfrm>
              <a:off x="-2401141" y="477486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99" name="Rectangle 414"/>
            <p:cNvSpPr>
              <a:spLocks noChangeArrowheads="1"/>
            </p:cNvSpPr>
            <p:nvPr/>
          </p:nvSpPr>
          <p:spPr bwMode="auto">
            <a:xfrm>
              <a:off x="-2396673" y="477844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00" name="Rectangle 415"/>
            <p:cNvSpPr>
              <a:spLocks noChangeArrowheads="1"/>
            </p:cNvSpPr>
            <p:nvPr/>
          </p:nvSpPr>
          <p:spPr bwMode="auto">
            <a:xfrm>
              <a:off x="-2401141" y="486780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01" name="Rectangle 416"/>
            <p:cNvSpPr>
              <a:spLocks noChangeArrowheads="1"/>
            </p:cNvSpPr>
            <p:nvPr/>
          </p:nvSpPr>
          <p:spPr bwMode="auto">
            <a:xfrm>
              <a:off x="-570890" y="4630983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02" name="Rectangle 417"/>
            <p:cNvSpPr>
              <a:spLocks noChangeArrowheads="1"/>
            </p:cNvSpPr>
            <p:nvPr/>
          </p:nvSpPr>
          <p:spPr bwMode="auto">
            <a:xfrm>
              <a:off x="-566421" y="4634558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03" name="Rectangle 418"/>
            <p:cNvSpPr>
              <a:spLocks noChangeArrowheads="1"/>
            </p:cNvSpPr>
            <p:nvPr/>
          </p:nvSpPr>
          <p:spPr bwMode="auto">
            <a:xfrm>
              <a:off x="-570890" y="4725713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04" name="Rectangle 419"/>
            <p:cNvSpPr>
              <a:spLocks noChangeArrowheads="1"/>
            </p:cNvSpPr>
            <p:nvPr/>
          </p:nvSpPr>
          <p:spPr bwMode="auto">
            <a:xfrm>
              <a:off x="-685280" y="4630983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05" name="Rectangle 420"/>
            <p:cNvSpPr>
              <a:spLocks noChangeArrowheads="1"/>
            </p:cNvSpPr>
            <p:nvPr/>
          </p:nvSpPr>
          <p:spPr bwMode="auto">
            <a:xfrm>
              <a:off x="-680812" y="4634558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06" name="Rectangle 421"/>
            <p:cNvSpPr>
              <a:spLocks noChangeArrowheads="1"/>
            </p:cNvSpPr>
            <p:nvPr/>
          </p:nvSpPr>
          <p:spPr bwMode="auto">
            <a:xfrm>
              <a:off x="-685280" y="4725713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07" name="Rectangle 422"/>
            <p:cNvSpPr>
              <a:spLocks noChangeArrowheads="1"/>
            </p:cNvSpPr>
            <p:nvPr/>
          </p:nvSpPr>
          <p:spPr bwMode="auto">
            <a:xfrm>
              <a:off x="-799671" y="4630983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08" name="Rectangle 423"/>
            <p:cNvSpPr>
              <a:spLocks noChangeArrowheads="1"/>
            </p:cNvSpPr>
            <p:nvPr/>
          </p:nvSpPr>
          <p:spPr bwMode="auto">
            <a:xfrm>
              <a:off x="-795203" y="4634558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09" name="Rectangle 424"/>
            <p:cNvSpPr>
              <a:spLocks noChangeArrowheads="1"/>
            </p:cNvSpPr>
            <p:nvPr/>
          </p:nvSpPr>
          <p:spPr bwMode="auto">
            <a:xfrm>
              <a:off x="-799671" y="4725713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10" name="Rectangle 425"/>
            <p:cNvSpPr>
              <a:spLocks noChangeArrowheads="1"/>
            </p:cNvSpPr>
            <p:nvPr/>
          </p:nvSpPr>
          <p:spPr bwMode="auto">
            <a:xfrm>
              <a:off x="-914062" y="463098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11" name="Rectangle 426"/>
            <p:cNvSpPr>
              <a:spLocks noChangeArrowheads="1"/>
            </p:cNvSpPr>
            <p:nvPr/>
          </p:nvSpPr>
          <p:spPr bwMode="auto">
            <a:xfrm>
              <a:off x="-909594" y="4634558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12" name="Rectangle 427"/>
            <p:cNvSpPr>
              <a:spLocks noChangeArrowheads="1"/>
            </p:cNvSpPr>
            <p:nvPr/>
          </p:nvSpPr>
          <p:spPr bwMode="auto">
            <a:xfrm>
              <a:off x="-914062" y="472571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13" name="Rectangle 428"/>
            <p:cNvSpPr>
              <a:spLocks noChangeArrowheads="1"/>
            </p:cNvSpPr>
            <p:nvPr/>
          </p:nvSpPr>
          <p:spPr bwMode="auto">
            <a:xfrm>
              <a:off x="-1028453" y="463098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14" name="Rectangle 429"/>
            <p:cNvSpPr>
              <a:spLocks noChangeArrowheads="1"/>
            </p:cNvSpPr>
            <p:nvPr/>
          </p:nvSpPr>
          <p:spPr bwMode="auto">
            <a:xfrm>
              <a:off x="-1023984" y="4634558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15" name="Rectangle 430"/>
            <p:cNvSpPr>
              <a:spLocks noChangeArrowheads="1"/>
            </p:cNvSpPr>
            <p:nvPr/>
          </p:nvSpPr>
          <p:spPr bwMode="auto">
            <a:xfrm>
              <a:off x="-1028453" y="472571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16" name="Rectangle 431"/>
            <p:cNvSpPr>
              <a:spLocks noChangeArrowheads="1"/>
            </p:cNvSpPr>
            <p:nvPr/>
          </p:nvSpPr>
          <p:spPr bwMode="auto">
            <a:xfrm>
              <a:off x="-1142843" y="463098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17" name="Rectangle 432"/>
            <p:cNvSpPr>
              <a:spLocks noChangeArrowheads="1"/>
            </p:cNvSpPr>
            <p:nvPr/>
          </p:nvSpPr>
          <p:spPr bwMode="auto">
            <a:xfrm>
              <a:off x="-1138375" y="463455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18" name="Rectangle 433"/>
            <p:cNvSpPr>
              <a:spLocks noChangeArrowheads="1"/>
            </p:cNvSpPr>
            <p:nvPr/>
          </p:nvSpPr>
          <p:spPr bwMode="auto">
            <a:xfrm>
              <a:off x="-1142843" y="472571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19" name="Rectangle 434"/>
            <p:cNvSpPr>
              <a:spLocks noChangeArrowheads="1"/>
            </p:cNvSpPr>
            <p:nvPr/>
          </p:nvSpPr>
          <p:spPr bwMode="auto">
            <a:xfrm>
              <a:off x="-1257234" y="463098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20" name="Rectangle 435"/>
            <p:cNvSpPr>
              <a:spLocks noChangeArrowheads="1"/>
            </p:cNvSpPr>
            <p:nvPr/>
          </p:nvSpPr>
          <p:spPr bwMode="auto">
            <a:xfrm>
              <a:off x="-1252766" y="463455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21" name="Rectangle 436"/>
            <p:cNvSpPr>
              <a:spLocks noChangeArrowheads="1"/>
            </p:cNvSpPr>
            <p:nvPr/>
          </p:nvSpPr>
          <p:spPr bwMode="auto">
            <a:xfrm>
              <a:off x="-1257234" y="472571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22" name="Rectangle 437"/>
            <p:cNvSpPr>
              <a:spLocks noChangeArrowheads="1"/>
            </p:cNvSpPr>
            <p:nvPr/>
          </p:nvSpPr>
          <p:spPr bwMode="auto">
            <a:xfrm>
              <a:off x="-1371625" y="463098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23" name="Rectangle 438"/>
            <p:cNvSpPr>
              <a:spLocks noChangeArrowheads="1"/>
            </p:cNvSpPr>
            <p:nvPr/>
          </p:nvSpPr>
          <p:spPr bwMode="auto">
            <a:xfrm>
              <a:off x="-1367156" y="463455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24" name="Rectangle 439"/>
            <p:cNvSpPr>
              <a:spLocks noChangeArrowheads="1"/>
            </p:cNvSpPr>
            <p:nvPr/>
          </p:nvSpPr>
          <p:spPr bwMode="auto">
            <a:xfrm>
              <a:off x="-1371625" y="472571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25" name="Rectangle 440"/>
            <p:cNvSpPr>
              <a:spLocks noChangeArrowheads="1"/>
            </p:cNvSpPr>
            <p:nvPr/>
          </p:nvSpPr>
          <p:spPr bwMode="auto">
            <a:xfrm>
              <a:off x="-1486015" y="463098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26" name="Rectangle 441"/>
            <p:cNvSpPr>
              <a:spLocks noChangeArrowheads="1"/>
            </p:cNvSpPr>
            <p:nvPr/>
          </p:nvSpPr>
          <p:spPr bwMode="auto">
            <a:xfrm>
              <a:off x="-1481547" y="463455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27" name="Rectangle 442"/>
            <p:cNvSpPr>
              <a:spLocks noChangeArrowheads="1"/>
            </p:cNvSpPr>
            <p:nvPr/>
          </p:nvSpPr>
          <p:spPr bwMode="auto">
            <a:xfrm>
              <a:off x="-1486015" y="472571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28" name="Rectangle 443"/>
            <p:cNvSpPr>
              <a:spLocks noChangeArrowheads="1"/>
            </p:cNvSpPr>
            <p:nvPr/>
          </p:nvSpPr>
          <p:spPr bwMode="auto">
            <a:xfrm>
              <a:off x="-1600406" y="463098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29" name="Rectangle 444"/>
            <p:cNvSpPr>
              <a:spLocks noChangeArrowheads="1"/>
            </p:cNvSpPr>
            <p:nvPr/>
          </p:nvSpPr>
          <p:spPr bwMode="auto">
            <a:xfrm>
              <a:off x="-1595938" y="463455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30" name="Rectangle 445"/>
            <p:cNvSpPr>
              <a:spLocks noChangeArrowheads="1"/>
            </p:cNvSpPr>
            <p:nvPr/>
          </p:nvSpPr>
          <p:spPr bwMode="auto">
            <a:xfrm>
              <a:off x="-1600406" y="472571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31" name="Rectangle 446"/>
            <p:cNvSpPr>
              <a:spLocks noChangeArrowheads="1"/>
            </p:cNvSpPr>
            <p:nvPr/>
          </p:nvSpPr>
          <p:spPr bwMode="auto">
            <a:xfrm>
              <a:off x="-1714797" y="463098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32" name="Rectangle 447"/>
            <p:cNvSpPr>
              <a:spLocks noChangeArrowheads="1"/>
            </p:cNvSpPr>
            <p:nvPr/>
          </p:nvSpPr>
          <p:spPr bwMode="auto">
            <a:xfrm>
              <a:off x="-1710328" y="463455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33" name="Rectangle 448"/>
            <p:cNvSpPr>
              <a:spLocks noChangeArrowheads="1"/>
            </p:cNvSpPr>
            <p:nvPr/>
          </p:nvSpPr>
          <p:spPr bwMode="auto">
            <a:xfrm>
              <a:off x="-1714797" y="472571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34" name="Rectangle 449"/>
            <p:cNvSpPr>
              <a:spLocks noChangeArrowheads="1"/>
            </p:cNvSpPr>
            <p:nvPr/>
          </p:nvSpPr>
          <p:spPr bwMode="auto">
            <a:xfrm>
              <a:off x="-1829187" y="463098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35" name="Rectangle 450"/>
            <p:cNvSpPr>
              <a:spLocks noChangeArrowheads="1"/>
            </p:cNvSpPr>
            <p:nvPr/>
          </p:nvSpPr>
          <p:spPr bwMode="auto">
            <a:xfrm>
              <a:off x="-1824719" y="463455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36" name="Rectangle 451"/>
            <p:cNvSpPr>
              <a:spLocks noChangeArrowheads="1"/>
            </p:cNvSpPr>
            <p:nvPr/>
          </p:nvSpPr>
          <p:spPr bwMode="auto">
            <a:xfrm>
              <a:off x="-1829187" y="472571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37" name="Rectangle 452"/>
            <p:cNvSpPr>
              <a:spLocks noChangeArrowheads="1"/>
            </p:cNvSpPr>
            <p:nvPr/>
          </p:nvSpPr>
          <p:spPr bwMode="auto">
            <a:xfrm>
              <a:off x="-1943578" y="463098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38" name="Rectangle 453"/>
            <p:cNvSpPr>
              <a:spLocks noChangeArrowheads="1"/>
            </p:cNvSpPr>
            <p:nvPr/>
          </p:nvSpPr>
          <p:spPr bwMode="auto">
            <a:xfrm>
              <a:off x="-1939110" y="463455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39" name="Rectangle 454"/>
            <p:cNvSpPr>
              <a:spLocks noChangeArrowheads="1"/>
            </p:cNvSpPr>
            <p:nvPr/>
          </p:nvSpPr>
          <p:spPr bwMode="auto">
            <a:xfrm>
              <a:off x="-1943578" y="472571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40" name="Rectangle 455"/>
            <p:cNvSpPr>
              <a:spLocks noChangeArrowheads="1"/>
            </p:cNvSpPr>
            <p:nvPr/>
          </p:nvSpPr>
          <p:spPr bwMode="auto">
            <a:xfrm>
              <a:off x="-2057969" y="463098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41" name="Rectangle 456"/>
            <p:cNvSpPr>
              <a:spLocks noChangeArrowheads="1"/>
            </p:cNvSpPr>
            <p:nvPr/>
          </p:nvSpPr>
          <p:spPr bwMode="auto">
            <a:xfrm>
              <a:off x="-2053501" y="463455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42" name="Rectangle 457"/>
            <p:cNvSpPr>
              <a:spLocks noChangeArrowheads="1"/>
            </p:cNvSpPr>
            <p:nvPr/>
          </p:nvSpPr>
          <p:spPr bwMode="auto">
            <a:xfrm>
              <a:off x="-2057969" y="472571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43" name="Rectangle 458"/>
            <p:cNvSpPr>
              <a:spLocks noChangeArrowheads="1"/>
            </p:cNvSpPr>
            <p:nvPr/>
          </p:nvSpPr>
          <p:spPr bwMode="auto">
            <a:xfrm>
              <a:off x="-2172360" y="463098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44" name="Rectangle 459"/>
            <p:cNvSpPr>
              <a:spLocks noChangeArrowheads="1"/>
            </p:cNvSpPr>
            <p:nvPr/>
          </p:nvSpPr>
          <p:spPr bwMode="auto">
            <a:xfrm>
              <a:off x="-2167891" y="463455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45" name="Rectangle 460"/>
            <p:cNvSpPr>
              <a:spLocks noChangeArrowheads="1"/>
            </p:cNvSpPr>
            <p:nvPr/>
          </p:nvSpPr>
          <p:spPr bwMode="auto">
            <a:xfrm>
              <a:off x="-2172360" y="472571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46" name="Rectangle 461"/>
            <p:cNvSpPr>
              <a:spLocks noChangeArrowheads="1"/>
            </p:cNvSpPr>
            <p:nvPr/>
          </p:nvSpPr>
          <p:spPr bwMode="auto">
            <a:xfrm>
              <a:off x="-2286750" y="463098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47" name="Rectangle 462"/>
            <p:cNvSpPr>
              <a:spLocks noChangeArrowheads="1"/>
            </p:cNvSpPr>
            <p:nvPr/>
          </p:nvSpPr>
          <p:spPr bwMode="auto">
            <a:xfrm>
              <a:off x="-2282282" y="463455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48" name="Rectangle 463"/>
            <p:cNvSpPr>
              <a:spLocks noChangeArrowheads="1"/>
            </p:cNvSpPr>
            <p:nvPr/>
          </p:nvSpPr>
          <p:spPr bwMode="auto">
            <a:xfrm>
              <a:off x="-2286750" y="472571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49" name="Rectangle 464"/>
            <p:cNvSpPr>
              <a:spLocks noChangeArrowheads="1"/>
            </p:cNvSpPr>
            <p:nvPr/>
          </p:nvSpPr>
          <p:spPr bwMode="auto">
            <a:xfrm>
              <a:off x="-2401141" y="463098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50" name="Rectangle 465"/>
            <p:cNvSpPr>
              <a:spLocks noChangeArrowheads="1"/>
            </p:cNvSpPr>
            <p:nvPr/>
          </p:nvSpPr>
          <p:spPr bwMode="auto">
            <a:xfrm>
              <a:off x="-2396673" y="4634558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51" name="Rectangle 466"/>
            <p:cNvSpPr>
              <a:spLocks noChangeArrowheads="1"/>
            </p:cNvSpPr>
            <p:nvPr/>
          </p:nvSpPr>
          <p:spPr bwMode="auto">
            <a:xfrm>
              <a:off x="-2401141" y="472571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52" name="Rectangle 467"/>
            <p:cNvSpPr>
              <a:spLocks noChangeArrowheads="1"/>
            </p:cNvSpPr>
            <p:nvPr/>
          </p:nvSpPr>
          <p:spPr bwMode="auto">
            <a:xfrm>
              <a:off x="-570890" y="4488888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53" name="Rectangle 468"/>
            <p:cNvSpPr>
              <a:spLocks noChangeArrowheads="1"/>
            </p:cNvSpPr>
            <p:nvPr/>
          </p:nvSpPr>
          <p:spPr bwMode="auto">
            <a:xfrm>
              <a:off x="-566421" y="4493357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54" name="Rectangle 469"/>
            <p:cNvSpPr>
              <a:spLocks noChangeArrowheads="1"/>
            </p:cNvSpPr>
            <p:nvPr/>
          </p:nvSpPr>
          <p:spPr bwMode="auto">
            <a:xfrm>
              <a:off x="-570890" y="4581831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55" name="Rectangle 470"/>
            <p:cNvSpPr>
              <a:spLocks noChangeArrowheads="1"/>
            </p:cNvSpPr>
            <p:nvPr/>
          </p:nvSpPr>
          <p:spPr bwMode="auto">
            <a:xfrm>
              <a:off x="-685280" y="4488888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56" name="Rectangle 471"/>
            <p:cNvSpPr>
              <a:spLocks noChangeArrowheads="1"/>
            </p:cNvSpPr>
            <p:nvPr/>
          </p:nvSpPr>
          <p:spPr bwMode="auto">
            <a:xfrm>
              <a:off x="-680812" y="4493357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57" name="Rectangle 472"/>
            <p:cNvSpPr>
              <a:spLocks noChangeArrowheads="1"/>
            </p:cNvSpPr>
            <p:nvPr/>
          </p:nvSpPr>
          <p:spPr bwMode="auto">
            <a:xfrm>
              <a:off x="-685280" y="4581831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58" name="Rectangle 473"/>
            <p:cNvSpPr>
              <a:spLocks noChangeArrowheads="1"/>
            </p:cNvSpPr>
            <p:nvPr/>
          </p:nvSpPr>
          <p:spPr bwMode="auto">
            <a:xfrm>
              <a:off x="-799671" y="4488888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59" name="Rectangle 474"/>
            <p:cNvSpPr>
              <a:spLocks noChangeArrowheads="1"/>
            </p:cNvSpPr>
            <p:nvPr/>
          </p:nvSpPr>
          <p:spPr bwMode="auto">
            <a:xfrm>
              <a:off x="-795203" y="4493357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60" name="Rectangle 475"/>
            <p:cNvSpPr>
              <a:spLocks noChangeArrowheads="1"/>
            </p:cNvSpPr>
            <p:nvPr/>
          </p:nvSpPr>
          <p:spPr bwMode="auto">
            <a:xfrm>
              <a:off x="-799671" y="4581831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61" name="Rectangle 476"/>
            <p:cNvSpPr>
              <a:spLocks noChangeArrowheads="1"/>
            </p:cNvSpPr>
            <p:nvPr/>
          </p:nvSpPr>
          <p:spPr bwMode="auto">
            <a:xfrm>
              <a:off x="-914062" y="448888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62" name="Rectangle 477"/>
            <p:cNvSpPr>
              <a:spLocks noChangeArrowheads="1"/>
            </p:cNvSpPr>
            <p:nvPr/>
          </p:nvSpPr>
          <p:spPr bwMode="auto">
            <a:xfrm>
              <a:off x="-909594" y="4493357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63" name="Rectangle 478"/>
            <p:cNvSpPr>
              <a:spLocks noChangeArrowheads="1"/>
            </p:cNvSpPr>
            <p:nvPr/>
          </p:nvSpPr>
          <p:spPr bwMode="auto">
            <a:xfrm>
              <a:off x="-914062" y="458183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64" name="Rectangle 479"/>
            <p:cNvSpPr>
              <a:spLocks noChangeArrowheads="1"/>
            </p:cNvSpPr>
            <p:nvPr/>
          </p:nvSpPr>
          <p:spPr bwMode="auto">
            <a:xfrm>
              <a:off x="-1028453" y="448888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65" name="Rectangle 480"/>
            <p:cNvSpPr>
              <a:spLocks noChangeArrowheads="1"/>
            </p:cNvSpPr>
            <p:nvPr/>
          </p:nvSpPr>
          <p:spPr bwMode="auto">
            <a:xfrm>
              <a:off x="-1023984" y="4493357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66" name="Rectangle 481"/>
            <p:cNvSpPr>
              <a:spLocks noChangeArrowheads="1"/>
            </p:cNvSpPr>
            <p:nvPr/>
          </p:nvSpPr>
          <p:spPr bwMode="auto">
            <a:xfrm>
              <a:off x="-1028453" y="458183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67" name="Rectangle 482"/>
            <p:cNvSpPr>
              <a:spLocks noChangeArrowheads="1"/>
            </p:cNvSpPr>
            <p:nvPr/>
          </p:nvSpPr>
          <p:spPr bwMode="auto">
            <a:xfrm>
              <a:off x="-1142843" y="448888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68" name="Rectangle 483"/>
            <p:cNvSpPr>
              <a:spLocks noChangeArrowheads="1"/>
            </p:cNvSpPr>
            <p:nvPr/>
          </p:nvSpPr>
          <p:spPr bwMode="auto">
            <a:xfrm>
              <a:off x="-1138375" y="449335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69" name="Rectangle 484"/>
            <p:cNvSpPr>
              <a:spLocks noChangeArrowheads="1"/>
            </p:cNvSpPr>
            <p:nvPr/>
          </p:nvSpPr>
          <p:spPr bwMode="auto">
            <a:xfrm>
              <a:off x="-1142843" y="458183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70" name="Rectangle 485"/>
            <p:cNvSpPr>
              <a:spLocks noChangeArrowheads="1"/>
            </p:cNvSpPr>
            <p:nvPr/>
          </p:nvSpPr>
          <p:spPr bwMode="auto">
            <a:xfrm>
              <a:off x="-1257234" y="448888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71" name="Rectangle 486"/>
            <p:cNvSpPr>
              <a:spLocks noChangeArrowheads="1"/>
            </p:cNvSpPr>
            <p:nvPr/>
          </p:nvSpPr>
          <p:spPr bwMode="auto">
            <a:xfrm>
              <a:off x="-1252766" y="449335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72" name="Rectangle 487"/>
            <p:cNvSpPr>
              <a:spLocks noChangeArrowheads="1"/>
            </p:cNvSpPr>
            <p:nvPr/>
          </p:nvSpPr>
          <p:spPr bwMode="auto">
            <a:xfrm>
              <a:off x="-1257234" y="458183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73" name="Rectangle 488"/>
            <p:cNvSpPr>
              <a:spLocks noChangeArrowheads="1"/>
            </p:cNvSpPr>
            <p:nvPr/>
          </p:nvSpPr>
          <p:spPr bwMode="auto">
            <a:xfrm>
              <a:off x="-1371625" y="448888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74" name="Rectangle 489"/>
            <p:cNvSpPr>
              <a:spLocks noChangeArrowheads="1"/>
            </p:cNvSpPr>
            <p:nvPr/>
          </p:nvSpPr>
          <p:spPr bwMode="auto">
            <a:xfrm>
              <a:off x="-1367156" y="449335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75" name="Rectangle 490"/>
            <p:cNvSpPr>
              <a:spLocks noChangeArrowheads="1"/>
            </p:cNvSpPr>
            <p:nvPr/>
          </p:nvSpPr>
          <p:spPr bwMode="auto">
            <a:xfrm>
              <a:off x="-1371625" y="458183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76" name="Rectangle 491"/>
            <p:cNvSpPr>
              <a:spLocks noChangeArrowheads="1"/>
            </p:cNvSpPr>
            <p:nvPr/>
          </p:nvSpPr>
          <p:spPr bwMode="auto">
            <a:xfrm>
              <a:off x="-1486015" y="448888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77" name="Rectangle 492"/>
            <p:cNvSpPr>
              <a:spLocks noChangeArrowheads="1"/>
            </p:cNvSpPr>
            <p:nvPr/>
          </p:nvSpPr>
          <p:spPr bwMode="auto">
            <a:xfrm>
              <a:off x="-1481547" y="449335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78" name="Rectangle 493"/>
            <p:cNvSpPr>
              <a:spLocks noChangeArrowheads="1"/>
            </p:cNvSpPr>
            <p:nvPr/>
          </p:nvSpPr>
          <p:spPr bwMode="auto">
            <a:xfrm>
              <a:off x="-1486015" y="458183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79" name="Rectangle 494"/>
            <p:cNvSpPr>
              <a:spLocks noChangeArrowheads="1"/>
            </p:cNvSpPr>
            <p:nvPr/>
          </p:nvSpPr>
          <p:spPr bwMode="auto">
            <a:xfrm>
              <a:off x="-1600406" y="448888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80" name="Rectangle 495"/>
            <p:cNvSpPr>
              <a:spLocks noChangeArrowheads="1"/>
            </p:cNvSpPr>
            <p:nvPr/>
          </p:nvSpPr>
          <p:spPr bwMode="auto">
            <a:xfrm>
              <a:off x="-1595938" y="449335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81" name="Rectangle 496"/>
            <p:cNvSpPr>
              <a:spLocks noChangeArrowheads="1"/>
            </p:cNvSpPr>
            <p:nvPr/>
          </p:nvSpPr>
          <p:spPr bwMode="auto">
            <a:xfrm>
              <a:off x="-1600406" y="458183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82" name="Rectangle 497"/>
            <p:cNvSpPr>
              <a:spLocks noChangeArrowheads="1"/>
            </p:cNvSpPr>
            <p:nvPr/>
          </p:nvSpPr>
          <p:spPr bwMode="auto">
            <a:xfrm>
              <a:off x="-1714797" y="448888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83" name="Rectangle 498"/>
            <p:cNvSpPr>
              <a:spLocks noChangeArrowheads="1"/>
            </p:cNvSpPr>
            <p:nvPr/>
          </p:nvSpPr>
          <p:spPr bwMode="auto">
            <a:xfrm>
              <a:off x="-1710328" y="449335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84" name="Rectangle 499"/>
            <p:cNvSpPr>
              <a:spLocks noChangeArrowheads="1"/>
            </p:cNvSpPr>
            <p:nvPr/>
          </p:nvSpPr>
          <p:spPr bwMode="auto">
            <a:xfrm>
              <a:off x="-1714797" y="458183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85" name="Rectangle 500"/>
            <p:cNvSpPr>
              <a:spLocks noChangeArrowheads="1"/>
            </p:cNvSpPr>
            <p:nvPr/>
          </p:nvSpPr>
          <p:spPr bwMode="auto">
            <a:xfrm>
              <a:off x="-1829187" y="448888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86" name="Rectangle 501"/>
            <p:cNvSpPr>
              <a:spLocks noChangeArrowheads="1"/>
            </p:cNvSpPr>
            <p:nvPr/>
          </p:nvSpPr>
          <p:spPr bwMode="auto">
            <a:xfrm>
              <a:off x="-1824719" y="449335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87" name="Rectangle 502"/>
            <p:cNvSpPr>
              <a:spLocks noChangeArrowheads="1"/>
            </p:cNvSpPr>
            <p:nvPr/>
          </p:nvSpPr>
          <p:spPr bwMode="auto">
            <a:xfrm>
              <a:off x="-1829187" y="458183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88" name="Rectangle 503"/>
            <p:cNvSpPr>
              <a:spLocks noChangeArrowheads="1"/>
            </p:cNvSpPr>
            <p:nvPr/>
          </p:nvSpPr>
          <p:spPr bwMode="auto">
            <a:xfrm>
              <a:off x="-1943578" y="448888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89" name="Rectangle 504"/>
            <p:cNvSpPr>
              <a:spLocks noChangeArrowheads="1"/>
            </p:cNvSpPr>
            <p:nvPr/>
          </p:nvSpPr>
          <p:spPr bwMode="auto">
            <a:xfrm>
              <a:off x="-1939110" y="449335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90" name="Rectangle 505"/>
            <p:cNvSpPr>
              <a:spLocks noChangeArrowheads="1"/>
            </p:cNvSpPr>
            <p:nvPr/>
          </p:nvSpPr>
          <p:spPr bwMode="auto">
            <a:xfrm>
              <a:off x="-1943578" y="458183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91" name="Rectangle 506"/>
            <p:cNvSpPr>
              <a:spLocks noChangeArrowheads="1"/>
            </p:cNvSpPr>
            <p:nvPr/>
          </p:nvSpPr>
          <p:spPr bwMode="auto">
            <a:xfrm>
              <a:off x="-2057969" y="448888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92" name="Rectangle 507"/>
            <p:cNvSpPr>
              <a:spLocks noChangeArrowheads="1"/>
            </p:cNvSpPr>
            <p:nvPr/>
          </p:nvSpPr>
          <p:spPr bwMode="auto">
            <a:xfrm>
              <a:off x="-2053501" y="449335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93" name="Rectangle 508"/>
            <p:cNvSpPr>
              <a:spLocks noChangeArrowheads="1"/>
            </p:cNvSpPr>
            <p:nvPr/>
          </p:nvSpPr>
          <p:spPr bwMode="auto">
            <a:xfrm>
              <a:off x="-2057969" y="458183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94" name="Rectangle 509"/>
            <p:cNvSpPr>
              <a:spLocks noChangeArrowheads="1"/>
            </p:cNvSpPr>
            <p:nvPr/>
          </p:nvSpPr>
          <p:spPr bwMode="auto">
            <a:xfrm>
              <a:off x="-2172360" y="448888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95" name="Rectangle 510"/>
            <p:cNvSpPr>
              <a:spLocks noChangeArrowheads="1"/>
            </p:cNvSpPr>
            <p:nvPr/>
          </p:nvSpPr>
          <p:spPr bwMode="auto">
            <a:xfrm>
              <a:off x="-2167891" y="449335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96" name="Rectangle 511"/>
            <p:cNvSpPr>
              <a:spLocks noChangeArrowheads="1"/>
            </p:cNvSpPr>
            <p:nvPr/>
          </p:nvSpPr>
          <p:spPr bwMode="auto">
            <a:xfrm>
              <a:off x="-2172360" y="458183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97" name="Rectangle 512"/>
            <p:cNvSpPr>
              <a:spLocks noChangeArrowheads="1"/>
            </p:cNvSpPr>
            <p:nvPr/>
          </p:nvSpPr>
          <p:spPr bwMode="auto">
            <a:xfrm>
              <a:off x="-2286750" y="448888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98" name="Rectangle 513"/>
            <p:cNvSpPr>
              <a:spLocks noChangeArrowheads="1"/>
            </p:cNvSpPr>
            <p:nvPr/>
          </p:nvSpPr>
          <p:spPr bwMode="auto">
            <a:xfrm>
              <a:off x="-2282282" y="449335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99" name="Rectangle 514"/>
            <p:cNvSpPr>
              <a:spLocks noChangeArrowheads="1"/>
            </p:cNvSpPr>
            <p:nvPr/>
          </p:nvSpPr>
          <p:spPr bwMode="auto">
            <a:xfrm>
              <a:off x="-2286750" y="458183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00" name="Rectangle 515"/>
            <p:cNvSpPr>
              <a:spLocks noChangeArrowheads="1"/>
            </p:cNvSpPr>
            <p:nvPr/>
          </p:nvSpPr>
          <p:spPr bwMode="auto">
            <a:xfrm>
              <a:off x="-2401141" y="448888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01" name="Rectangle 516"/>
            <p:cNvSpPr>
              <a:spLocks noChangeArrowheads="1"/>
            </p:cNvSpPr>
            <p:nvPr/>
          </p:nvSpPr>
          <p:spPr bwMode="auto">
            <a:xfrm>
              <a:off x="-2396673" y="449335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02" name="Rectangle 517"/>
            <p:cNvSpPr>
              <a:spLocks noChangeArrowheads="1"/>
            </p:cNvSpPr>
            <p:nvPr/>
          </p:nvSpPr>
          <p:spPr bwMode="auto">
            <a:xfrm>
              <a:off x="-2401141" y="458183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03" name="Rectangle 518"/>
            <p:cNvSpPr>
              <a:spLocks noChangeArrowheads="1"/>
            </p:cNvSpPr>
            <p:nvPr/>
          </p:nvSpPr>
          <p:spPr bwMode="auto">
            <a:xfrm>
              <a:off x="-570890" y="4345900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04" name="Rectangle 519"/>
            <p:cNvSpPr>
              <a:spLocks noChangeArrowheads="1"/>
            </p:cNvSpPr>
            <p:nvPr/>
          </p:nvSpPr>
          <p:spPr bwMode="auto">
            <a:xfrm>
              <a:off x="-566421" y="4349474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05" name="Rectangle 520"/>
            <p:cNvSpPr>
              <a:spLocks noChangeArrowheads="1"/>
            </p:cNvSpPr>
            <p:nvPr/>
          </p:nvSpPr>
          <p:spPr bwMode="auto">
            <a:xfrm>
              <a:off x="-570890" y="4440630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06" name="Rectangle 521"/>
            <p:cNvSpPr>
              <a:spLocks noChangeArrowheads="1"/>
            </p:cNvSpPr>
            <p:nvPr/>
          </p:nvSpPr>
          <p:spPr bwMode="auto">
            <a:xfrm>
              <a:off x="-685280" y="4345900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07" name="Rectangle 522"/>
            <p:cNvSpPr>
              <a:spLocks noChangeArrowheads="1"/>
            </p:cNvSpPr>
            <p:nvPr/>
          </p:nvSpPr>
          <p:spPr bwMode="auto">
            <a:xfrm>
              <a:off x="-680812" y="4349474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08" name="Rectangle 523"/>
            <p:cNvSpPr>
              <a:spLocks noChangeArrowheads="1"/>
            </p:cNvSpPr>
            <p:nvPr/>
          </p:nvSpPr>
          <p:spPr bwMode="auto">
            <a:xfrm>
              <a:off x="-685280" y="4440630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09" name="Rectangle 524"/>
            <p:cNvSpPr>
              <a:spLocks noChangeArrowheads="1"/>
            </p:cNvSpPr>
            <p:nvPr/>
          </p:nvSpPr>
          <p:spPr bwMode="auto">
            <a:xfrm>
              <a:off x="-799671" y="4345900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10" name="Rectangle 525"/>
            <p:cNvSpPr>
              <a:spLocks noChangeArrowheads="1"/>
            </p:cNvSpPr>
            <p:nvPr/>
          </p:nvSpPr>
          <p:spPr bwMode="auto">
            <a:xfrm>
              <a:off x="-795203" y="4349474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11" name="Rectangle 526"/>
            <p:cNvSpPr>
              <a:spLocks noChangeArrowheads="1"/>
            </p:cNvSpPr>
            <p:nvPr/>
          </p:nvSpPr>
          <p:spPr bwMode="auto">
            <a:xfrm>
              <a:off x="-799671" y="4440630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12" name="Rectangle 527"/>
            <p:cNvSpPr>
              <a:spLocks noChangeArrowheads="1"/>
            </p:cNvSpPr>
            <p:nvPr/>
          </p:nvSpPr>
          <p:spPr bwMode="auto">
            <a:xfrm>
              <a:off x="-914062" y="434590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13" name="Rectangle 528"/>
            <p:cNvSpPr>
              <a:spLocks noChangeArrowheads="1"/>
            </p:cNvSpPr>
            <p:nvPr/>
          </p:nvSpPr>
          <p:spPr bwMode="auto">
            <a:xfrm>
              <a:off x="-909594" y="4349474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14" name="Rectangle 529"/>
            <p:cNvSpPr>
              <a:spLocks noChangeArrowheads="1"/>
            </p:cNvSpPr>
            <p:nvPr/>
          </p:nvSpPr>
          <p:spPr bwMode="auto">
            <a:xfrm>
              <a:off x="-914062" y="444063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15" name="Rectangle 530"/>
            <p:cNvSpPr>
              <a:spLocks noChangeArrowheads="1"/>
            </p:cNvSpPr>
            <p:nvPr/>
          </p:nvSpPr>
          <p:spPr bwMode="auto">
            <a:xfrm>
              <a:off x="-1028453" y="434590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16" name="Rectangle 531"/>
            <p:cNvSpPr>
              <a:spLocks noChangeArrowheads="1"/>
            </p:cNvSpPr>
            <p:nvPr/>
          </p:nvSpPr>
          <p:spPr bwMode="auto">
            <a:xfrm>
              <a:off x="-1023984" y="4349474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17" name="Rectangle 532"/>
            <p:cNvSpPr>
              <a:spLocks noChangeArrowheads="1"/>
            </p:cNvSpPr>
            <p:nvPr/>
          </p:nvSpPr>
          <p:spPr bwMode="auto">
            <a:xfrm>
              <a:off x="-1028453" y="444063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18" name="Rectangle 533"/>
            <p:cNvSpPr>
              <a:spLocks noChangeArrowheads="1"/>
            </p:cNvSpPr>
            <p:nvPr/>
          </p:nvSpPr>
          <p:spPr bwMode="auto">
            <a:xfrm>
              <a:off x="-1142843" y="434590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19" name="Rectangle 534"/>
            <p:cNvSpPr>
              <a:spLocks noChangeArrowheads="1"/>
            </p:cNvSpPr>
            <p:nvPr/>
          </p:nvSpPr>
          <p:spPr bwMode="auto">
            <a:xfrm>
              <a:off x="-1138375" y="434947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20" name="Rectangle 535"/>
            <p:cNvSpPr>
              <a:spLocks noChangeArrowheads="1"/>
            </p:cNvSpPr>
            <p:nvPr/>
          </p:nvSpPr>
          <p:spPr bwMode="auto">
            <a:xfrm>
              <a:off x="-1142843" y="444063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21" name="Rectangle 536"/>
            <p:cNvSpPr>
              <a:spLocks noChangeArrowheads="1"/>
            </p:cNvSpPr>
            <p:nvPr/>
          </p:nvSpPr>
          <p:spPr bwMode="auto">
            <a:xfrm>
              <a:off x="-1257234" y="434590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22" name="Rectangle 537"/>
            <p:cNvSpPr>
              <a:spLocks noChangeArrowheads="1"/>
            </p:cNvSpPr>
            <p:nvPr/>
          </p:nvSpPr>
          <p:spPr bwMode="auto">
            <a:xfrm>
              <a:off x="-1252766" y="434947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23" name="Rectangle 538"/>
            <p:cNvSpPr>
              <a:spLocks noChangeArrowheads="1"/>
            </p:cNvSpPr>
            <p:nvPr/>
          </p:nvSpPr>
          <p:spPr bwMode="auto">
            <a:xfrm>
              <a:off x="-1257234" y="444063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24" name="Rectangle 539"/>
            <p:cNvSpPr>
              <a:spLocks noChangeArrowheads="1"/>
            </p:cNvSpPr>
            <p:nvPr/>
          </p:nvSpPr>
          <p:spPr bwMode="auto">
            <a:xfrm>
              <a:off x="-1371625" y="434590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25" name="Rectangle 540"/>
            <p:cNvSpPr>
              <a:spLocks noChangeArrowheads="1"/>
            </p:cNvSpPr>
            <p:nvPr/>
          </p:nvSpPr>
          <p:spPr bwMode="auto">
            <a:xfrm>
              <a:off x="-1367156" y="434947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26" name="Rectangle 541"/>
            <p:cNvSpPr>
              <a:spLocks noChangeArrowheads="1"/>
            </p:cNvSpPr>
            <p:nvPr/>
          </p:nvSpPr>
          <p:spPr bwMode="auto">
            <a:xfrm>
              <a:off x="-1371625" y="444063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27" name="Rectangle 542"/>
            <p:cNvSpPr>
              <a:spLocks noChangeArrowheads="1"/>
            </p:cNvSpPr>
            <p:nvPr/>
          </p:nvSpPr>
          <p:spPr bwMode="auto">
            <a:xfrm>
              <a:off x="-1486015" y="434590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28" name="Rectangle 543"/>
            <p:cNvSpPr>
              <a:spLocks noChangeArrowheads="1"/>
            </p:cNvSpPr>
            <p:nvPr/>
          </p:nvSpPr>
          <p:spPr bwMode="auto">
            <a:xfrm>
              <a:off x="-1481547" y="434947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29" name="Rectangle 544"/>
            <p:cNvSpPr>
              <a:spLocks noChangeArrowheads="1"/>
            </p:cNvSpPr>
            <p:nvPr/>
          </p:nvSpPr>
          <p:spPr bwMode="auto">
            <a:xfrm>
              <a:off x="-1486015" y="444063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30" name="Rectangle 545"/>
            <p:cNvSpPr>
              <a:spLocks noChangeArrowheads="1"/>
            </p:cNvSpPr>
            <p:nvPr/>
          </p:nvSpPr>
          <p:spPr bwMode="auto">
            <a:xfrm>
              <a:off x="-1600406" y="434590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31" name="Rectangle 546"/>
            <p:cNvSpPr>
              <a:spLocks noChangeArrowheads="1"/>
            </p:cNvSpPr>
            <p:nvPr/>
          </p:nvSpPr>
          <p:spPr bwMode="auto">
            <a:xfrm>
              <a:off x="-1595938" y="434947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32" name="Rectangle 547"/>
            <p:cNvSpPr>
              <a:spLocks noChangeArrowheads="1"/>
            </p:cNvSpPr>
            <p:nvPr/>
          </p:nvSpPr>
          <p:spPr bwMode="auto">
            <a:xfrm>
              <a:off x="-1600406" y="444063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33" name="Rectangle 548"/>
            <p:cNvSpPr>
              <a:spLocks noChangeArrowheads="1"/>
            </p:cNvSpPr>
            <p:nvPr/>
          </p:nvSpPr>
          <p:spPr bwMode="auto">
            <a:xfrm>
              <a:off x="-1714797" y="434590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34" name="Rectangle 549"/>
            <p:cNvSpPr>
              <a:spLocks noChangeArrowheads="1"/>
            </p:cNvSpPr>
            <p:nvPr/>
          </p:nvSpPr>
          <p:spPr bwMode="auto">
            <a:xfrm>
              <a:off x="-1710328" y="434947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35" name="Rectangle 550"/>
            <p:cNvSpPr>
              <a:spLocks noChangeArrowheads="1"/>
            </p:cNvSpPr>
            <p:nvPr/>
          </p:nvSpPr>
          <p:spPr bwMode="auto">
            <a:xfrm>
              <a:off x="-1714797" y="444063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36" name="Rectangle 551"/>
            <p:cNvSpPr>
              <a:spLocks noChangeArrowheads="1"/>
            </p:cNvSpPr>
            <p:nvPr/>
          </p:nvSpPr>
          <p:spPr bwMode="auto">
            <a:xfrm>
              <a:off x="-1829187" y="434590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37" name="Rectangle 552"/>
            <p:cNvSpPr>
              <a:spLocks noChangeArrowheads="1"/>
            </p:cNvSpPr>
            <p:nvPr/>
          </p:nvSpPr>
          <p:spPr bwMode="auto">
            <a:xfrm>
              <a:off x="-1824719" y="434947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38" name="Rectangle 553"/>
            <p:cNvSpPr>
              <a:spLocks noChangeArrowheads="1"/>
            </p:cNvSpPr>
            <p:nvPr/>
          </p:nvSpPr>
          <p:spPr bwMode="auto">
            <a:xfrm>
              <a:off x="-1829187" y="444063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39" name="Rectangle 554"/>
            <p:cNvSpPr>
              <a:spLocks noChangeArrowheads="1"/>
            </p:cNvSpPr>
            <p:nvPr/>
          </p:nvSpPr>
          <p:spPr bwMode="auto">
            <a:xfrm>
              <a:off x="-1943578" y="434590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40" name="Rectangle 555"/>
            <p:cNvSpPr>
              <a:spLocks noChangeArrowheads="1"/>
            </p:cNvSpPr>
            <p:nvPr/>
          </p:nvSpPr>
          <p:spPr bwMode="auto">
            <a:xfrm>
              <a:off x="-1939110" y="434947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41" name="Rectangle 556"/>
            <p:cNvSpPr>
              <a:spLocks noChangeArrowheads="1"/>
            </p:cNvSpPr>
            <p:nvPr/>
          </p:nvSpPr>
          <p:spPr bwMode="auto">
            <a:xfrm>
              <a:off x="-1943578" y="444063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42" name="Rectangle 557"/>
            <p:cNvSpPr>
              <a:spLocks noChangeArrowheads="1"/>
            </p:cNvSpPr>
            <p:nvPr/>
          </p:nvSpPr>
          <p:spPr bwMode="auto">
            <a:xfrm>
              <a:off x="-2057969" y="434590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43" name="Rectangle 558"/>
            <p:cNvSpPr>
              <a:spLocks noChangeArrowheads="1"/>
            </p:cNvSpPr>
            <p:nvPr/>
          </p:nvSpPr>
          <p:spPr bwMode="auto">
            <a:xfrm>
              <a:off x="-2053501" y="434947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44" name="Rectangle 559"/>
            <p:cNvSpPr>
              <a:spLocks noChangeArrowheads="1"/>
            </p:cNvSpPr>
            <p:nvPr/>
          </p:nvSpPr>
          <p:spPr bwMode="auto">
            <a:xfrm>
              <a:off x="-2057969" y="444063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45" name="Rectangle 560"/>
            <p:cNvSpPr>
              <a:spLocks noChangeArrowheads="1"/>
            </p:cNvSpPr>
            <p:nvPr/>
          </p:nvSpPr>
          <p:spPr bwMode="auto">
            <a:xfrm>
              <a:off x="-2172360" y="434590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46" name="Rectangle 561"/>
            <p:cNvSpPr>
              <a:spLocks noChangeArrowheads="1"/>
            </p:cNvSpPr>
            <p:nvPr/>
          </p:nvSpPr>
          <p:spPr bwMode="auto">
            <a:xfrm>
              <a:off x="-2167891" y="434947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47" name="Rectangle 562"/>
            <p:cNvSpPr>
              <a:spLocks noChangeArrowheads="1"/>
            </p:cNvSpPr>
            <p:nvPr/>
          </p:nvSpPr>
          <p:spPr bwMode="auto">
            <a:xfrm>
              <a:off x="-2172360" y="444063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48" name="Rectangle 563"/>
            <p:cNvSpPr>
              <a:spLocks noChangeArrowheads="1"/>
            </p:cNvSpPr>
            <p:nvPr/>
          </p:nvSpPr>
          <p:spPr bwMode="auto">
            <a:xfrm>
              <a:off x="-2286750" y="434590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49" name="Rectangle 564"/>
            <p:cNvSpPr>
              <a:spLocks noChangeArrowheads="1"/>
            </p:cNvSpPr>
            <p:nvPr/>
          </p:nvSpPr>
          <p:spPr bwMode="auto">
            <a:xfrm>
              <a:off x="-2282282" y="434947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50" name="Rectangle 565"/>
            <p:cNvSpPr>
              <a:spLocks noChangeArrowheads="1"/>
            </p:cNvSpPr>
            <p:nvPr/>
          </p:nvSpPr>
          <p:spPr bwMode="auto">
            <a:xfrm>
              <a:off x="-2286750" y="444063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51" name="Rectangle 566"/>
            <p:cNvSpPr>
              <a:spLocks noChangeArrowheads="1"/>
            </p:cNvSpPr>
            <p:nvPr/>
          </p:nvSpPr>
          <p:spPr bwMode="auto">
            <a:xfrm>
              <a:off x="-2401141" y="434590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52" name="Rectangle 567"/>
            <p:cNvSpPr>
              <a:spLocks noChangeArrowheads="1"/>
            </p:cNvSpPr>
            <p:nvPr/>
          </p:nvSpPr>
          <p:spPr bwMode="auto">
            <a:xfrm>
              <a:off x="-2396673" y="4349474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53" name="Rectangle 568"/>
            <p:cNvSpPr>
              <a:spLocks noChangeArrowheads="1"/>
            </p:cNvSpPr>
            <p:nvPr/>
          </p:nvSpPr>
          <p:spPr bwMode="auto">
            <a:xfrm>
              <a:off x="-2401141" y="444063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54" name="Rectangle 569"/>
            <p:cNvSpPr>
              <a:spLocks noChangeArrowheads="1"/>
            </p:cNvSpPr>
            <p:nvPr/>
          </p:nvSpPr>
          <p:spPr bwMode="auto">
            <a:xfrm>
              <a:off x="-570890" y="4203805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55" name="Rectangle 570"/>
            <p:cNvSpPr>
              <a:spLocks noChangeArrowheads="1"/>
            </p:cNvSpPr>
            <p:nvPr/>
          </p:nvSpPr>
          <p:spPr bwMode="auto">
            <a:xfrm>
              <a:off x="-566421" y="4208273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56" name="Rectangle 571"/>
            <p:cNvSpPr>
              <a:spLocks noChangeArrowheads="1"/>
            </p:cNvSpPr>
            <p:nvPr/>
          </p:nvSpPr>
          <p:spPr bwMode="auto">
            <a:xfrm>
              <a:off x="-570890" y="4296747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57" name="Rectangle 572"/>
            <p:cNvSpPr>
              <a:spLocks noChangeArrowheads="1"/>
            </p:cNvSpPr>
            <p:nvPr/>
          </p:nvSpPr>
          <p:spPr bwMode="auto">
            <a:xfrm>
              <a:off x="-685280" y="4203805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58" name="Rectangle 573"/>
            <p:cNvSpPr>
              <a:spLocks noChangeArrowheads="1"/>
            </p:cNvSpPr>
            <p:nvPr/>
          </p:nvSpPr>
          <p:spPr bwMode="auto">
            <a:xfrm>
              <a:off x="-680812" y="4208273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59" name="Rectangle 574"/>
            <p:cNvSpPr>
              <a:spLocks noChangeArrowheads="1"/>
            </p:cNvSpPr>
            <p:nvPr/>
          </p:nvSpPr>
          <p:spPr bwMode="auto">
            <a:xfrm>
              <a:off x="-685280" y="4296747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60" name="Rectangle 575"/>
            <p:cNvSpPr>
              <a:spLocks noChangeArrowheads="1"/>
            </p:cNvSpPr>
            <p:nvPr/>
          </p:nvSpPr>
          <p:spPr bwMode="auto">
            <a:xfrm>
              <a:off x="-799671" y="4203805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61" name="Rectangle 576"/>
            <p:cNvSpPr>
              <a:spLocks noChangeArrowheads="1"/>
            </p:cNvSpPr>
            <p:nvPr/>
          </p:nvSpPr>
          <p:spPr bwMode="auto">
            <a:xfrm>
              <a:off x="-795203" y="4208273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62" name="Rectangle 577"/>
            <p:cNvSpPr>
              <a:spLocks noChangeArrowheads="1"/>
            </p:cNvSpPr>
            <p:nvPr/>
          </p:nvSpPr>
          <p:spPr bwMode="auto">
            <a:xfrm>
              <a:off x="-799671" y="4296747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63" name="Rectangle 578"/>
            <p:cNvSpPr>
              <a:spLocks noChangeArrowheads="1"/>
            </p:cNvSpPr>
            <p:nvPr/>
          </p:nvSpPr>
          <p:spPr bwMode="auto">
            <a:xfrm>
              <a:off x="-914062" y="420380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64" name="Rectangle 579"/>
            <p:cNvSpPr>
              <a:spLocks noChangeArrowheads="1"/>
            </p:cNvSpPr>
            <p:nvPr/>
          </p:nvSpPr>
          <p:spPr bwMode="auto">
            <a:xfrm>
              <a:off x="-909594" y="4208273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65" name="Rectangle 580"/>
            <p:cNvSpPr>
              <a:spLocks noChangeArrowheads="1"/>
            </p:cNvSpPr>
            <p:nvPr/>
          </p:nvSpPr>
          <p:spPr bwMode="auto">
            <a:xfrm>
              <a:off x="-914062" y="429674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66" name="Rectangle 581"/>
            <p:cNvSpPr>
              <a:spLocks noChangeArrowheads="1"/>
            </p:cNvSpPr>
            <p:nvPr/>
          </p:nvSpPr>
          <p:spPr bwMode="auto">
            <a:xfrm>
              <a:off x="-1028453" y="420380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67" name="Rectangle 582"/>
            <p:cNvSpPr>
              <a:spLocks noChangeArrowheads="1"/>
            </p:cNvSpPr>
            <p:nvPr/>
          </p:nvSpPr>
          <p:spPr bwMode="auto">
            <a:xfrm>
              <a:off x="-1023984" y="4208273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68" name="Rectangle 583"/>
            <p:cNvSpPr>
              <a:spLocks noChangeArrowheads="1"/>
            </p:cNvSpPr>
            <p:nvPr/>
          </p:nvSpPr>
          <p:spPr bwMode="auto">
            <a:xfrm>
              <a:off x="-1028453" y="429674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69" name="Rectangle 584"/>
            <p:cNvSpPr>
              <a:spLocks noChangeArrowheads="1"/>
            </p:cNvSpPr>
            <p:nvPr/>
          </p:nvSpPr>
          <p:spPr bwMode="auto">
            <a:xfrm>
              <a:off x="-1142843" y="420380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70" name="Rectangle 585"/>
            <p:cNvSpPr>
              <a:spLocks noChangeArrowheads="1"/>
            </p:cNvSpPr>
            <p:nvPr/>
          </p:nvSpPr>
          <p:spPr bwMode="auto">
            <a:xfrm>
              <a:off x="-1138375" y="420827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71" name="Rectangle 586"/>
            <p:cNvSpPr>
              <a:spLocks noChangeArrowheads="1"/>
            </p:cNvSpPr>
            <p:nvPr/>
          </p:nvSpPr>
          <p:spPr bwMode="auto">
            <a:xfrm>
              <a:off x="-1142843" y="429674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72" name="Rectangle 587"/>
            <p:cNvSpPr>
              <a:spLocks noChangeArrowheads="1"/>
            </p:cNvSpPr>
            <p:nvPr/>
          </p:nvSpPr>
          <p:spPr bwMode="auto">
            <a:xfrm>
              <a:off x="-1257234" y="420380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73" name="Rectangle 588"/>
            <p:cNvSpPr>
              <a:spLocks noChangeArrowheads="1"/>
            </p:cNvSpPr>
            <p:nvPr/>
          </p:nvSpPr>
          <p:spPr bwMode="auto">
            <a:xfrm>
              <a:off x="-1252766" y="420827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74" name="Rectangle 589"/>
            <p:cNvSpPr>
              <a:spLocks noChangeArrowheads="1"/>
            </p:cNvSpPr>
            <p:nvPr/>
          </p:nvSpPr>
          <p:spPr bwMode="auto">
            <a:xfrm>
              <a:off x="-1257234" y="429674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75" name="Rectangle 590"/>
            <p:cNvSpPr>
              <a:spLocks noChangeArrowheads="1"/>
            </p:cNvSpPr>
            <p:nvPr/>
          </p:nvSpPr>
          <p:spPr bwMode="auto">
            <a:xfrm>
              <a:off x="-1371625" y="420380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76" name="Rectangle 591"/>
            <p:cNvSpPr>
              <a:spLocks noChangeArrowheads="1"/>
            </p:cNvSpPr>
            <p:nvPr/>
          </p:nvSpPr>
          <p:spPr bwMode="auto">
            <a:xfrm>
              <a:off x="-1367156" y="420827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77" name="Rectangle 592"/>
            <p:cNvSpPr>
              <a:spLocks noChangeArrowheads="1"/>
            </p:cNvSpPr>
            <p:nvPr/>
          </p:nvSpPr>
          <p:spPr bwMode="auto">
            <a:xfrm>
              <a:off x="-1371625" y="429674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78" name="Rectangle 593"/>
            <p:cNvSpPr>
              <a:spLocks noChangeArrowheads="1"/>
            </p:cNvSpPr>
            <p:nvPr/>
          </p:nvSpPr>
          <p:spPr bwMode="auto">
            <a:xfrm>
              <a:off x="-1486015" y="420380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79" name="Rectangle 594"/>
            <p:cNvSpPr>
              <a:spLocks noChangeArrowheads="1"/>
            </p:cNvSpPr>
            <p:nvPr/>
          </p:nvSpPr>
          <p:spPr bwMode="auto">
            <a:xfrm>
              <a:off x="-1481547" y="420827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80" name="Rectangle 595"/>
            <p:cNvSpPr>
              <a:spLocks noChangeArrowheads="1"/>
            </p:cNvSpPr>
            <p:nvPr/>
          </p:nvSpPr>
          <p:spPr bwMode="auto">
            <a:xfrm>
              <a:off x="-1486015" y="429674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81" name="Rectangle 596"/>
            <p:cNvSpPr>
              <a:spLocks noChangeArrowheads="1"/>
            </p:cNvSpPr>
            <p:nvPr/>
          </p:nvSpPr>
          <p:spPr bwMode="auto">
            <a:xfrm>
              <a:off x="-1600406" y="420380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82" name="Rectangle 597"/>
            <p:cNvSpPr>
              <a:spLocks noChangeArrowheads="1"/>
            </p:cNvSpPr>
            <p:nvPr/>
          </p:nvSpPr>
          <p:spPr bwMode="auto">
            <a:xfrm>
              <a:off x="-1595938" y="420827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83" name="Rectangle 598"/>
            <p:cNvSpPr>
              <a:spLocks noChangeArrowheads="1"/>
            </p:cNvSpPr>
            <p:nvPr/>
          </p:nvSpPr>
          <p:spPr bwMode="auto">
            <a:xfrm>
              <a:off x="-1600406" y="429674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84" name="Rectangle 599"/>
            <p:cNvSpPr>
              <a:spLocks noChangeArrowheads="1"/>
            </p:cNvSpPr>
            <p:nvPr/>
          </p:nvSpPr>
          <p:spPr bwMode="auto">
            <a:xfrm>
              <a:off x="-1714797" y="420380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85" name="Rectangle 600"/>
            <p:cNvSpPr>
              <a:spLocks noChangeArrowheads="1"/>
            </p:cNvSpPr>
            <p:nvPr/>
          </p:nvSpPr>
          <p:spPr bwMode="auto">
            <a:xfrm>
              <a:off x="-1710328" y="420827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86" name="Rectangle 601"/>
            <p:cNvSpPr>
              <a:spLocks noChangeArrowheads="1"/>
            </p:cNvSpPr>
            <p:nvPr/>
          </p:nvSpPr>
          <p:spPr bwMode="auto">
            <a:xfrm>
              <a:off x="-1714797" y="429674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87" name="Rectangle 602"/>
            <p:cNvSpPr>
              <a:spLocks noChangeArrowheads="1"/>
            </p:cNvSpPr>
            <p:nvPr/>
          </p:nvSpPr>
          <p:spPr bwMode="auto">
            <a:xfrm>
              <a:off x="-1829187" y="420380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88" name="Rectangle 603"/>
            <p:cNvSpPr>
              <a:spLocks noChangeArrowheads="1"/>
            </p:cNvSpPr>
            <p:nvPr/>
          </p:nvSpPr>
          <p:spPr bwMode="auto">
            <a:xfrm>
              <a:off x="-1824719" y="420827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89" name="Rectangle 604"/>
            <p:cNvSpPr>
              <a:spLocks noChangeArrowheads="1"/>
            </p:cNvSpPr>
            <p:nvPr/>
          </p:nvSpPr>
          <p:spPr bwMode="auto">
            <a:xfrm>
              <a:off x="-1829187" y="429674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90" name="Rectangle 605"/>
            <p:cNvSpPr>
              <a:spLocks noChangeArrowheads="1"/>
            </p:cNvSpPr>
            <p:nvPr/>
          </p:nvSpPr>
          <p:spPr bwMode="auto">
            <a:xfrm>
              <a:off x="-1943578" y="420380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91" name="Rectangle 606"/>
            <p:cNvSpPr>
              <a:spLocks noChangeArrowheads="1"/>
            </p:cNvSpPr>
            <p:nvPr/>
          </p:nvSpPr>
          <p:spPr bwMode="auto">
            <a:xfrm>
              <a:off x="-1939110" y="420827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92" name="Rectangle 608"/>
            <p:cNvSpPr>
              <a:spLocks noChangeArrowheads="1"/>
            </p:cNvSpPr>
            <p:nvPr/>
          </p:nvSpPr>
          <p:spPr bwMode="auto">
            <a:xfrm>
              <a:off x="-1943578" y="429674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93" name="Rectangle 609"/>
            <p:cNvSpPr>
              <a:spLocks noChangeArrowheads="1"/>
            </p:cNvSpPr>
            <p:nvPr/>
          </p:nvSpPr>
          <p:spPr bwMode="auto">
            <a:xfrm>
              <a:off x="-2057969" y="4203804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94" name="Rectangle 610"/>
            <p:cNvSpPr>
              <a:spLocks noChangeArrowheads="1"/>
            </p:cNvSpPr>
            <p:nvPr/>
          </p:nvSpPr>
          <p:spPr bwMode="auto">
            <a:xfrm>
              <a:off x="-2053501" y="420827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95" name="Rectangle 611"/>
            <p:cNvSpPr>
              <a:spLocks noChangeArrowheads="1"/>
            </p:cNvSpPr>
            <p:nvPr/>
          </p:nvSpPr>
          <p:spPr bwMode="auto">
            <a:xfrm>
              <a:off x="-2057969" y="429674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96" name="Rectangle 612"/>
            <p:cNvSpPr>
              <a:spLocks noChangeArrowheads="1"/>
            </p:cNvSpPr>
            <p:nvPr/>
          </p:nvSpPr>
          <p:spPr bwMode="auto">
            <a:xfrm>
              <a:off x="-2172360" y="4203804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97" name="Rectangle 613"/>
            <p:cNvSpPr>
              <a:spLocks noChangeArrowheads="1"/>
            </p:cNvSpPr>
            <p:nvPr/>
          </p:nvSpPr>
          <p:spPr bwMode="auto">
            <a:xfrm>
              <a:off x="-2167891" y="420827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98" name="Rectangle 614"/>
            <p:cNvSpPr>
              <a:spLocks noChangeArrowheads="1"/>
            </p:cNvSpPr>
            <p:nvPr/>
          </p:nvSpPr>
          <p:spPr bwMode="auto">
            <a:xfrm>
              <a:off x="-2172360" y="429674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99" name="Rectangle 615"/>
            <p:cNvSpPr>
              <a:spLocks noChangeArrowheads="1"/>
            </p:cNvSpPr>
            <p:nvPr/>
          </p:nvSpPr>
          <p:spPr bwMode="auto">
            <a:xfrm>
              <a:off x="-2286750" y="4203804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00" name="Rectangle 616"/>
            <p:cNvSpPr>
              <a:spLocks noChangeArrowheads="1"/>
            </p:cNvSpPr>
            <p:nvPr/>
          </p:nvSpPr>
          <p:spPr bwMode="auto">
            <a:xfrm>
              <a:off x="-2282282" y="420827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01" name="Rectangle 617"/>
            <p:cNvSpPr>
              <a:spLocks noChangeArrowheads="1"/>
            </p:cNvSpPr>
            <p:nvPr/>
          </p:nvSpPr>
          <p:spPr bwMode="auto">
            <a:xfrm>
              <a:off x="-2286750" y="429674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02" name="Rectangle 618"/>
            <p:cNvSpPr>
              <a:spLocks noChangeArrowheads="1"/>
            </p:cNvSpPr>
            <p:nvPr/>
          </p:nvSpPr>
          <p:spPr bwMode="auto">
            <a:xfrm>
              <a:off x="-2401141" y="4203804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03" name="Rectangle 619"/>
            <p:cNvSpPr>
              <a:spLocks noChangeArrowheads="1"/>
            </p:cNvSpPr>
            <p:nvPr/>
          </p:nvSpPr>
          <p:spPr bwMode="auto">
            <a:xfrm>
              <a:off x="-2396673" y="4208273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04" name="Rectangle 620"/>
            <p:cNvSpPr>
              <a:spLocks noChangeArrowheads="1"/>
            </p:cNvSpPr>
            <p:nvPr/>
          </p:nvSpPr>
          <p:spPr bwMode="auto">
            <a:xfrm>
              <a:off x="-2401141" y="429674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05" name="Rectangle 621"/>
            <p:cNvSpPr>
              <a:spLocks noChangeArrowheads="1"/>
            </p:cNvSpPr>
            <p:nvPr/>
          </p:nvSpPr>
          <p:spPr bwMode="auto">
            <a:xfrm>
              <a:off x="-570890" y="4059922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06" name="Rectangle 622"/>
            <p:cNvSpPr>
              <a:spLocks noChangeArrowheads="1"/>
            </p:cNvSpPr>
            <p:nvPr/>
          </p:nvSpPr>
          <p:spPr bwMode="auto">
            <a:xfrm>
              <a:off x="-566421" y="4064391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07" name="Rectangle 623"/>
            <p:cNvSpPr>
              <a:spLocks noChangeArrowheads="1"/>
            </p:cNvSpPr>
            <p:nvPr/>
          </p:nvSpPr>
          <p:spPr bwMode="auto">
            <a:xfrm>
              <a:off x="-570890" y="4155546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08" name="Rectangle 624"/>
            <p:cNvSpPr>
              <a:spLocks noChangeArrowheads="1"/>
            </p:cNvSpPr>
            <p:nvPr/>
          </p:nvSpPr>
          <p:spPr bwMode="auto">
            <a:xfrm>
              <a:off x="-685280" y="4059922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09" name="Rectangle 625"/>
            <p:cNvSpPr>
              <a:spLocks noChangeArrowheads="1"/>
            </p:cNvSpPr>
            <p:nvPr/>
          </p:nvSpPr>
          <p:spPr bwMode="auto">
            <a:xfrm>
              <a:off x="-680812" y="4064391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10" name="Rectangle 626"/>
            <p:cNvSpPr>
              <a:spLocks noChangeArrowheads="1"/>
            </p:cNvSpPr>
            <p:nvPr/>
          </p:nvSpPr>
          <p:spPr bwMode="auto">
            <a:xfrm>
              <a:off x="-685280" y="4155546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11" name="Rectangle 627"/>
            <p:cNvSpPr>
              <a:spLocks noChangeArrowheads="1"/>
            </p:cNvSpPr>
            <p:nvPr/>
          </p:nvSpPr>
          <p:spPr bwMode="auto">
            <a:xfrm>
              <a:off x="-799671" y="4059922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12" name="Rectangle 628"/>
            <p:cNvSpPr>
              <a:spLocks noChangeArrowheads="1"/>
            </p:cNvSpPr>
            <p:nvPr/>
          </p:nvSpPr>
          <p:spPr bwMode="auto">
            <a:xfrm>
              <a:off x="-795203" y="4064391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13" name="Rectangle 629"/>
            <p:cNvSpPr>
              <a:spLocks noChangeArrowheads="1"/>
            </p:cNvSpPr>
            <p:nvPr/>
          </p:nvSpPr>
          <p:spPr bwMode="auto">
            <a:xfrm>
              <a:off x="-799671" y="4155546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14" name="Rectangle 630"/>
            <p:cNvSpPr>
              <a:spLocks noChangeArrowheads="1"/>
            </p:cNvSpPr>
            <p:nvPr/>
          </p:nvSpPr>
          <p:spPr bwMode="auto">
            <a:xfrm>
              <a:off x="-914062" y="4059922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15" name="Rectangle 631"/>
            <p:cNvSpPr>
              <a:spLocks noChangeArrowheads="1"/>
            </p:cNvSpPr>
            <p:nvPr/>
          </p:nvSpPr>
          <p:spPr bwMode="auto">
            <a:xfrm>
              <a:off x="-909594" y="4064391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16" name="Rectangle 632"/>
            <p:cNvSpPr>
              <a:spLocks noChangeArrowheads="1"/>
            </p:cNvSpPr>
            <p:nvPr/>
          </p:nvSpPr>
          <p:spPr bwMode="auto">
            <a:xfrm>
              <a:off x="-914062" y="415554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17" name="Rectangle 633"/>
            <p:cNvSpPr>
              <a:spLocks noChangeArrowheads="1"/>
            </p:cNvSpPr>
            <p:nvPr/>
          </p:nvSpPr>
          <p:spPr bwMode="auto">
            <a:xfrm>
              <a:off x="-1028453" y="4059922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18" name="Rectangle 634"/>
            <p:cNvSpPr>
              <a:spLocks noChangeArrowheads="1"/>
            </p:cNvSpPr>
            <p:nvPr/>
          </p:nvSpPr>
          <p:spPr bwMode="auto">
            <a:xfrm>
              <a:off x="-1023984" y="4064391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19" name="Rectangle 635"/>
            <p:cNvSpPr>
              <a:spLocks noChangeArrowheads="1"/>
            </p:cNvSpPr>
            <p:nvPr/>
          </p:nvSpPr>
          <p:spPr bwMode="auto">
            <a:xfrm>
              <a:off x="-1028453" y="415554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20" name="Rectangle 636"/>
            <p:cNvSpPr>
              <a:spLocks noChangeArrowheads="1"/>
            </p:cNvSpPr>
            <p:nvPr/>
          </p:nvSpPr>
          <p:spPr bwMode="auto">
            <a:xfrm>
              <a:off x="-1142843" y="4059922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21" name="Rectangle 637"/>
            <p:cNvSpPr>
              <a:spLocks noChangeArrowheads="1"/>
            </p:cNvSpPr>
            <p:nvPr/>
          </p:nvSpPr>
          <p:spPr bwMode="auto">
            <a:xfrm>
              <a:off x="-1138375" y="4064391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22" name="Rectangle 638"/>
            <p:cNvSpPr>
              <a:spLocks noChangeArrowheads="1"/>
            </p:cNvSpPr>
            <p:nvPr/>
          </p:nvSpPr>
          <p:spPr bwMode="auto">
            <a:xfrm>
              <a:off x="-1142843" y="415554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23" name="Rectangle 639"/>
            <p:cNvSpPr>
              <a:spLocks noChangeArrowheads="1"/>
            </p:cNvSpPr>
            <p:nvPr/>
          </p:nvSpPr>
          <p:spPr bwMode="auto">
            <a:xfrm>
              <a:off x="-1257234" y="4059922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24" name="Rectangle 640"/>
            <p:cNvSpPr>
              <a:spLocks noChangeArrowheads="1"/>
            </p:cNvSpPr>
            <p:nvPr/>
          </p:nvSpPr>
          <p:spPr bwMode="auto">
            <a:xfrm>
              <a:off x="-1252766" y="4064391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25" name="Rectangle 641"/>
            <p:cNvSpPr>
              <a:spLocks noChangeArrowheads="1"/>
            </p:cNvSpPr>
            <p:nvPr/>
          </p:nvSpPr>
          <p:spPr bwMode="auto">
            <a:xfrm>
              <a:off x="-1257234" y="415554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26" name="Rectangle 642"/>
            <p:cNvSpPr>
              <a:spLocks noChangeArrowheads="1"/>
            </p:cNvSpPr>
            <p:nvPr/>
          </p:nvSpPr>
          <p:spPr bwMode="auto">
            <a:xfrm>
              <a:off x="-1371625" y="4059922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27" name="Rectangle 643"/>
            <p:cNvSpPr>
              <a:spLocks noChangeArrowheads="1"/>
            </p:cNvSpPr>
            <p:nvPr/>
          </p:nvSpPr>
          <p:spPr bwMode="auto">
            <a:xfrm>
              <a:off x="-1367156" y="4064391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28" name="Rectangle 644"/>
            <p:cNvSpPr>
              <a:spLocks noChangeArrowheads="1"/>
            </p:cNvSpPr>
            <p:nvPr/>
          </p:nvSpPr>
          <p:spPr bwMode="auto">
            <a:xfrm>
              <a:off x="-1371625" y="415554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29" name="Rectangle 645"/>
            <p:cNvSpPr>
              <a:spLocks noChangeArrowheads="1"/>
            </p:cNvSpPr>
            <p:nvPr/>
          </p:nvSpPr>
          <p:spPr bwMode="auto">
            <a:xfrm>
              <a:off x="-1486015" y="4059922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30" name="Rectangle 646"/>
            <p:cNvSpPr>
              <a:spLocks noChangeArrowheads="1"/>
            </p:cNvSpPr>
            <p:nvPr/>
          </p:nvSpPr>
          <p:spPr bwMode="auto">
            <a:xfrm>
              <a:off x="-1481547" y="4064391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31" name="Rectangle 647"/>
            <p:cNvSpPr>
              <a:spLocks noChangeArrowheads="1"/>
            </p:cNvSpPr>
            <p:nvPr/>
          </p:nvSpPr>
          <p:spPr bwMode="auto">
            <a:xfrm>
              <a:off x="-1486015" y="415554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32" name="Rectangle 648"/>
            <p:cNvSpPr>
              <a:spLocks noChangeArrowheads="1"/>
            </p:cNvSpPr>
            <p:nvPr/>
          </p:nvSpPr>
          <p:spPr bwMode="auto">
            <a:xfrm>
              <a:off x="-1600406" y="4059922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33" name="Rectangle 649"/>
            <p:cNvSpPr>
              <a:spLocks noChangeArrowheads="1"/>
            </p:cNvSpPr>
            <p:nvPr/>
          </p:nvSpPr>
          <p:spPr bwMode="auto">
            <a:xfrm>
              <a:off x="-1595938" y="4064391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34" name="Rectangle 650"/>
            <p:cNvSpPr>
              <a:spLocks noChangeArrowheads="1"/>
            </p:cNvSpPr>
            <p:nvPr/>
          </p:nvSpPr>
          <p:spPr bwMode="auto">
            <a:xfrm>
              <a:off x="-1600406" y="415554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35" name="Rectangle 651"/>
            <p:cNvSpPr>
              <a:spLocks noChangeArrowheads="1"/>
            </p:cNvSpPr>
            <p:nvPr/>
          </p:nvSpPr>
          <p:spPr bwMode="auto">
            <a:xfrm>
              <a:off x="-1714797" y="4059922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36" name="Rectangle 652"/>
            <p:cNvSpPr>
              <a:spLocks noChangeArrowheads="1"/>
            </p:cNvSpPr>
            <p:nvPr/>
          </p:nvSpPr>
          <p:spPr bwMode="auto">
            <a:xfrm>
              <a:off x="-1710328" y="4064391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37" name="Rectangle 653"/>
            <p:cNvSpPr>
              <a:spLocks noChangeArrowheads="1"/>
            </p:cNvSpPr>
            <p:nvPr/>
          </p:nvSpPr>
          <p:spPr bwMode="auto">
            <a:xfrm>
              <a:off x="-1714797" y="415554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38" name="Rectangle 654"/>
            <p:cNvSpPr>
              <a:spLocks noChangeArrowheads="1"/>
            </p:cNvSpPr>
            <p:nvPr/>
          </p:nvSpPr>
          <p:spPr bwMode="auto">
            <a:xfrm>
              <a:off x="-1829187" y="4059922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39" name="Rectangle 655"/>
            <p:cNvSpPr>
              <a:spLocks noChangeArrowheads="1"/>
            </p:cNvSpPr>
            <p:nvPr/>
          </p:nvSpPr>
          <p:spPr bwMode="auto">
            <a:xfrm>
              <a:off x="-1824719" y="4064391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40" name="Rectangle 656"/>
            <p:cNvSpPr>
              <a:spLocks noChangeArrowheads="1"/>
            </p:cNvSpPr>
            <p:nvPr/>
          </p:nvSpPr>
          <p:spPr bwMode="auto">
            <a:xfrm>
              <a:off x="-1829187" y="415554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41" name="Rectangle 657"/>
            <p:cNvSpPr>
              <a:spLocks noChangeArrowheads="1"/>
            </p:cNvSpPr>
            <p:nvPr/>
          </p:nvSpPr>
          <p:spPr bwMode="auto">
            <a:xfrm>
              <a:off x="-1943578" y="4059922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42" name="Rectangle 658"/>
            <p:cNvSpPr>
              <a:spLocks noChangeArrowheads="1"/>
            </p:cNvSpPr>
            <p:nvPr/>
          </p:nvSpPr>
          <p:spPr bwMode="auto">
            <a:xfrm>
              <a:off x="-1939110" y="4064391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43" name="Rectangle 659"/>
            <p:cNvSpPr>
              <a:spLocks noChangeArrowheads="1"/>
            </p:cNvSpPr>
            <p:nvPr/>
          </p:nvSpPr>
          <p:spPr bwMode="auto">
            <a:xfrm>
              <a:off x="-1943578" y="415554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44" name="Rectangle 660"/>
            <p:cNvSpPr>
              <a:spLocks noChangeArrowheads="1"/>
            </p:cNvSpPr>
            <p:nvPr/>
          </p:nvSpPr>
          <p:spPr bwMode="auto">
            <a:xfrm>
              <a:off x="-2057969" y="4059922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45" name="Rectangle 661"/>
            <p:cNvSpPr>
              <a:spLocks noChangeArrowheads="1"/>
            </p:cNvSpPr>
            <p:nvPr/>
          </p:nvSpPr>
          <p:spPr bwMode="auto">
            <a:xfrm>
              <a:off x="-2053501" y="4064391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46" name="Rectangle 662"/>
            <p:cNvSpPr>
              <a:spLocks noChangeArrowheads="1"/>
            </p:cNvSpPr>
            <p:nvPr/>
          </p:nvSpPr>
          <p:spPr bwMode="auto">
            <a:xfrm>
              <a:off x="-2057969" y="415554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47" name="Rectangle 663"/>
            <p:cNvSpPr>
              <a:spLocks noChangeArrowheads="1"/>
            </p:cNvSpPr>
            <p:nvPr/>
          </p:nvSpPr>
          <p:spPr bwMode="auto">
            <a:xfrm>
              <a:off x="-2172360" y="4059922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48" name="Rectangle 664"/>
            <p:cNvSpPr>
              <a:spLocks noChangeArrowheads="1"/>
            </p:cNvSpPr>
            <p:nvPr/>
          </p:nvSpPr>
          <p:spPr bwMode="auto">
            <a:xfrm>
              <a:off x="-2167891" y="4064391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49" name="Rectangle 665"/>
            <p:cNvSpPr>
              <a:spLocks noChangeArrowheads="1"/>
            </p:cNvSpPr>
            <p:nvPr/>
          </p:nvSpPr>
          <p:spPr bwMode="auto">
            <a:xfrm>
              <a:off x="-2172360" y="415554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50" name="Rectangle 666"/>
            <p:cNvSpPr>
              <a:spLocks noChangeArrowheads="1"/>
            </p:cNvSpPr>
            <p:nvPr/>
          </p:nvSpPr>
          <p:spPr bwMode="auto">
            <a:xfrm>
              <a:off x="-2286750" y="4059922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51" name="Rectangle 667"/>
            <p:cNvSpPr>
              <a:spLocks noChangeArrowheads="1"/>
            </p:cNvSpPr>
            <p:nvPr/>
          </p:nvSpPr>
          <p:spPr bwMode="auto">
            <a:xfrm>
              <a:off x="-2282282" y="4064391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52" name="Rectangle 668"/>
            <p:cNvSpPr>
              <a:spLocks noChangeArrowheads="1"/>
            </p:cNvSpPr>
            <p:nvPr/>
          </p:nvSpPr>
          <p:spPr bwMode="auto">
            <a:xfrm>
              <a:off x="-2286750" y="415554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53" name="Rectangle 669"/>
            <p:cNvSpPr>
              <a:spLocks noChangeArrowheads="1"/>
            </p:cNvSpPr>
            <p:nvPr/>
          </p:nvSpPr>
          <p:spPr bwMode="auto">
            <a:xfrm>
              <a:off x="-2401141" y="4059922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54" name="Rectangle 670"/>
            <p:cNvSpPr>
              <a:spLocks noChangeArrowheads="1"/>
            </p:cNvSpPr>
            <p:nvPr/>
          </p:nvSpPr>
          <p:spPr bwMode="auto">
            <a:xfrm>
              <a:off x="-2396673" y="4064391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55" name="Rectangle 671"/>
            <p:cNvSpPr>
              <a:spLocks noChangeArrowheads="1"/>
            </p:cNvSpPr>
            <p:nvPr/>
          </p:nvSpPr>
          <p:spPr bwMode="auto">
            <a:xfrm>
              <a:off x="-2401141" y="415554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56" name="Rectangle 672"/>
            <p:cNvSpPr>
              <a:spLocks noChangeArrowheads="1"/>
            </p:cNvSpPr>
            <p:nvPr/>
          </p:nvSpPr>
          <p:spPr bwMode="auto">
            <a:xfrm>
              <a:off x="-570890" y="3918721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57" name="Rectangle 673"/>
            <p:cNvSpPr>
              <a:spLocks noChangeArrowheads="1"/>
            </p:cNvSpPr>
            <p:nvPr/>
          </p:nvSpPr>
          <p:spPr bwMode="auto">
            <a:xfrm>
              <a:off x="-566421" y="3923190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58" name="Rectangle 674"/>
            <p:cNvSpPr>
              <a:spLocks noChangeArrowheads="1"/>
            </p:cNvSpPr>
            <p:nvPr/>
          </p:nvSpPr>
          <p:spPr bwMode="auto">
            <a:xfrm>
              <a:off x="-570890" y="4011664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59" name="Rectangle 675"/>
            <p:cNvSpPr>
              <a:spLocks noChangeArrowheads="1"/>
            </p:cNvSpPr>
            <p:nvPr/>
          </p:nvSpPr>
          <p:spPr bwMode="auto">
            <a:xfrm>
              <a:off x="-685280" y="3918721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60" name="Rectangle 676"/>
            <p:cNvSpPr>
              <a:spLocks noChangeArrowheads="1"/>
            </p:cNvSpPr>
            <p:nvPr/>
          </p:nvSpPr>
          <p:spPr bwMode="auto">
            <a:xfrm>
              <a:off x="-680812" y="3923190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61" name="Rectangle 677"/>
            <p:cNvSpPr>
              <a:spLocks noChangeArrowheads="1"/>
            </p:cNvSpPr>
            <p:nvPr/>
          </p:nvSpPr>
          <p:spPr bwMode="auto">
            <a:xfrm>
              <a:off x="-685280" y="4011664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62" name="Rectangle 678"/>
            <p:cNvSpPr>
              <a:spLocks noChangeArrowheads="1"/>
            </p:cNvSpPr>
            <p:nvPr/>
          </p:nvSpPr>
          <p:spPr bwMode="auto">
            <a:xfrm>
              <a:off x="-799671" y="3918721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63" name="Rectangle 679"/>
            <p:cNvSpPr>
              <a:spLocks noChangeArrowheads="1"/>
            </p:cNvSpPr>
            <p:nvPr/>
          </p:nvSpPr>
          <p:spPr bwMode="auto">
            <a:xfrm>
              <a:off x="-795203" y="3923190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64" name="Rectangle 680"/>
            <p:cNvSpPr>
              <a:spLocks noChangeArrowheads="1"/>
            </p:cNvSpPr>
            <p:nvPr/>
          </p:nvSpPr>
          <p:spPr bwMode="auto">
            <a:xfrm>
              <a:off x="-799671" y="4011664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65" name="Rectangle 681"/>
            <p:cNvSpPr>
              <a:spLocks noChangeArrowheads="1"/>
            </p:cNvSpPr>
            <p:nvPr/>
          </p:nvSpPr>
          <p:spPr bwMode="auto">
            <a:xfrm>
              <a:off x="-914062" y="3918721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66" name="Rectangle 682"/>
            <p:cNvSpPr>
              <a:spLocks noChangeArrowheads="1"/>
            </p:cNvSpPr>
            <p:nvPr/>
          </p:nvSpPr>
          <p:spPr bwMode="auto">
            <a:xfrm>
              <a:off x="-909594" y="3923190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67" name="Rectangle 683"/>
            <p:cNvSpPr>
              <a:spLocks noChangeArrowheads="1"/>
            </p:cNvSpPr>
            <p:nvPr/>
          </p:nvSpPr>
          <p:spPr bwMode="auto">
            <a:xfrm>
              <a:off x="-914062" y="401166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68" name="Rectangle 684"/>
            <p:cNvSpPr>
              <a:spLocks noChangeArrowheads="1"/>
            </p:cNvSpPr>
            <p:nvPr/>
          </p:nvSpPr>
          <p:spPr bwMode="auto">
            <a:xfrm>
              <a:off x="-1028453" y="3918721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69" name="Rectangle 685"/>
            <p:cNvSpPr>
              <a:spLocks noChangeArrowheads="1"/>
            </p:cNvSpPr>
            <p:nvPr/>
          </p:nvSpPr>
          <p:spPr bwMode="auto">
            <a:xfrm>
              <a:off x="-1023984" y="3923190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70" name="Rectangle 686"/>
            <p:cNvSpPr>
              <a:spLocks noChangeArrowheads="1"/>
            </p:cNvSpPr>
            <p:nvPr/>
          </p:nvSpPr>
          <p:spPr bwMode="auto">
            <a:xfrm>
              <a:off x="-1028453" y="401166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71" name="Rectangle 687"/>
            <p:cNvSpPr>
              <a:spLocks noChangeArrowheads="1"/>
            </p:cNvSpPr>
            <p:nvPr/>
          </p:nvSpPr>
          <p:spPr bwMode="auto">
            <a:xfrm>
              <a:off x="-1142843" y="3918721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72" name="Rectangle 688"/>
            <p:cNvSpPr>
              <a:spLocks noChangeArrowheads="1"/>
            </p:cNvSpPr>
            <p:nvPr/>
          </p:nvSpPr>
          <p:spPr bwMode="auto">
            <a:xfrm>
              <a:off x="-1138375" y="392319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73" name="Rectangle 689"/>
            <p:cNvSpPr>
              <a:spLocks noChangeArrowheads="1"/>
            </p:cNvSpPr>
            <p:nvPr/>
          </p:nvSpPr>
          <p:spPr bwMode="auto">
            <a:xfrm>
              <a:off x="-1142843" y="401166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74" name="Rectangle 690"/>
            <p:cNvSpPr>
              <a:spLocks noChangeArrowheads="1"/>
            </p:cNvSpPr>
            <p:nvPr/>
          </p:nvSpPr>
          <p:spPr bwMode="auto">
            <a:xfrm>
              <a:off x="-1257234" y="3918721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75" name="Rectangle 691"/>
            <p:cNvSpPr>
              <a:spLocks noChangeArrowheads="1"/>
            </p:cNvSpPr>
            <p:nvPr/>
          </p:nvSpPr>
          <p:spPr bwMode="auto">
            <a:xfrm>
              <a:off x="-1252766" y="392319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76" name="Rectangle 692"/>
            <p:cNvSpPr>
              <a:spLocks noChangeArrowheads="1"/>
            </p:cNvSpPr>
            <p:nvPr/>
          </p:nvSpPr>
          <p:spPr bwMode="auto">
            <a:xfrm>
              <a:off x="-1257234" y="401166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77" name="Rectangle 693"/>
            <p:cNvSpPr>
              <a:spLocks noChangeArrowheads="1"/>
            </p:cNvSpPr>
            <p:nvPr/>
          </p:nvSpPr>
          <p:spPr bwMode="auto">
            <a:xfrm>
              <a:off x="-1371625" y="3918721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78" name="Rectangle 694"/>
            <p:cNvSpPr>
              <a:spLocks noChangeArrowheads="1"/>
            </p:cNvSpPr>
            <p:nvPr/>
          </p:nvSpPr>
          <p:spPr bwMode="auto">
            <a:xfrm>
              <a:off x="-1367156" y="392319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79" name="Rectangle 695"/>
            <p:cNvSpPr>
              <a:spLocks noChangeArrowheads="1"/>
            </p:cNvSpPr>
            <p:nvPr/>
          </p:nvSpPr>
          <p:spPr bwMode="auto">
            <a:xfrm>
              <a:off x="-1371625" y="401166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80" name="Rectangle 696"/>
            <p:cNvSpPr>
              <a:spLocks noChangeArrowheads="1"/>
            </p:cNvSpPr>
            <p:nvPr/>
          </p:nvSpPr>
          <p:spPr bwMode="auto">
            <a:xfrm>
              <a:off x="-1486015" y="3918721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81" name="Rectangle 697"/>
            <p:cNvSpPr>
              <a:spLocks noChangeArrowheads="1"/>
            </p:cNvSpPr>
            <p:nvPr/>
          </p:nvSpPr>
          <p:spPr bwMode="auto">
            <a:xfrm>
              <a:off x="-1481547" y="392319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82" name="Rectangle 698"/>
            <p:cNvSpPr>
              <a:spLocks noChangeArrowheads="1"/>
            </p:cNvSpPr>
            <p:nvPr/>
          </p:nvSpPr>
          <p:spPr bwMode="auto">
            <a:xfrm>
              <a:off x="-1486015" y="401166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83" name="Rectangle 699"/>
            <p:cNvSpPr>
              <a:spLocks noChangeArrowheads="1"/>
            </p:cNvSpPr>
            <p:nvPr/>
          </p:nvSpPr>
          <p:spPr bwMode="auto">
            <a:xfrm>
              <a:off x="-1600406" y="3918721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84" name="Rectangle 700"/>
            <p:cNvSpPr>
              <a:spLocks noChangeArrowheads="1"/>
            </p:cNvSpPr>
            <p:nvPr/>
          </p:nvSpPr>
          <p:spPr bwMode="auto">
            <a:xfrm>
              <a:off x="-1595938" y="392319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85" name="Rectangle 701"/>
            <p:cNvSpPr>
              <a:spLocks noChangeArrowheads="1"/>
            </p:cNvSpPr>
            <p:nvPr/>
          </p:nvSpPr>
          <p:spPr bwMode="auto">
            <a:xfrm>
              <a:off x="-1600406" y="401166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86" name="Rectangle 702"/>
            <p:cNvSpPr>
              <a:spLocks noChangeArrowheads="1"/>
            </p:cNvSpPr>
            <p:nvPr/>
          </p:nvSpPr>
          <p:spPr bwMode="auto">
            <a:xfrm>
              <a:off x="-1714797" y="3918721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87" name="Rectangle 703"/>
            <p:cNvSpPr>
              <a:spLocks noChangeArrowheads="1"/>
            </p:cNvSpPr>
            <p:nvPr/>
          </p:nvSpPr>
          <p:spPr bwMode="auto">
            <a:xfrm>
              <a:off x="-1710328" y="392319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88" name="Rectangle 704"/>
            <p:cNvSpPr>
              <a:spLocks noChangeArrowheads="1"/>
            </p:cNvSpPr>
            <p:nvPr/>
          </p:nvSpPr>
          <p:spPr bwMode="auto">
            <a:xfrm>
              <a:off x="-1714797" y="401166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89" name="Rectangle 705"/>
            <p:cNvSpPr>
              <a:spLocks noChangeArrowheads="1"/>
            </p:cNvSpPr>
            <p:nvPr/>
          </p:nvSpPr>
          <p:spPr bwMode="auto">
            <a:xfrm>
              <a:off x="-1829187" y="3918721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90" name="Rectangle 706"/>
            <p:cNvSpPr>
              <a:spLocks noChangeArrowheads="1"/>
            </p:cNvSpPr>
            <p:nvPr/>
          </p:nvSpPr>
          <p:spPr bwMode="auto">
            <a:xfrm>
              <a:off x="-1824719" y="392319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91" name="Rectangle 707"/>
            <p:cNvSpPr>
              <a:spLocks noChangeArrowheads="1"/>
            </p:cNvSpPr>
            <p:nvPr/>
          </p:nvSpPr>
          <p:spPr bwMode="auto">
            <a:xfrm>
              <a:off x="-1829187" y="401166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92" name="Rectangle 708"/>
            <p:cNvSpPr>
              <a:spLocks noChangeArrowheads="1"/>
            </p:cNvSpPr>
            <p:nvPr/>
          </p:nvSpPr>
          <p:spPr bwMode="auto">
            <a:xfrm>
              <a:off x="-1943578" y="3918721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93" name="Rectangle 709"/>
            <p:cNvSpPr>
              <a:spLocks noChangeArrowheads="1"/>
            </p:cNvSpPr>
            <p:nvPr/>
          </p:nvSpPr>
          <p:spPr bwMode="auto">
            <a:xfrm>
              <a:off x="-1939110" y="392319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94" name="Rectangle 710"/>
            <p:cNvSpPr>
              <a:spLocks noChangeArrowheads="1"/>
            </p:cNvSpPr>
            <p:nvPr/>
          </p:nvSpPr>
          <p:spPr bwMode="auto">
            <a:xfrm>
              <a:off x="-1943578" y="401166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95" name="Rectangle 711"/>
            <p:cNvSpPr>
              <a:spLocks noChangeArrowheads="1"/>
            </p:cNvSpPr>
            <p:nvPr/>
          </p:nvSpPr>
          <p:spPr bwMode="auto">
            <a:xfrm>
              <a:off x="-2057969" y="3918721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96" name="Rectangle 712"/>
            <p:cNvSpPr>
              <a:spLocks noChangeArrowheads="1"/>
            </p:cNvSpPr>
            <p:nvPr/>
          </p:nvSpPr>
          <p:spPr bwMode="auto">
            <a:xfrm>
              <a:off x="-2053501" y="392319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97" name="Rectangle 713"/>
            <p:cNvSpPr>
              <a:spLocks noChangeArrowheads="1"/>
            </p:cNvSpPr>
            <p:nvPr/>
          </p:nvSpPr>
          <p:spPr bwMode="auto">
            <a:xfrm>
              <a:off x="-2057969" y="401166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98" name="Rectangle 714"/>
            <p:cNvSpPr>
              <a:spLocks noChangeArrowheads="1"/>
            </p:cNvSpPr>
            <p:nvPr/>
          </p:nvSpPr>
          <p:spPr bwMode="auto">
            <a:xfrm>
              <a:off x="-2172360" y="3918721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99" name="Rectangle 715"/>
            <p:cNvSpPr>
              <a:spLocks noChangeArrowheads="1"/>
            </p:cNvSpPr>
            <p:nvPr/>
          </p:nvSpPr>
          <p:spPr bwMode="auto">
            <a:xfrm>
              <a:off x="-2167891" y="392319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00" name="Rectangle 716"/>
            <p:cNvSpPr>
              <a:spLocks noChangeArrowheads="1"/>
            </p:cNvSpPr>
            <p:nvPr/>
          </p:nvSpPr>
          <p:spPr bwMode="auto">
            <a:xfrm>
              <a:off x="-2172360" y="401166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01" name="Rectangle 717"/>
            <p:cNvSpPr>
              <a:spLocks noChangeArrowheads="1"/>
            </p:cNvSpPr>
            <p:nvPr/>
          </p:nvSpPr>
          <p:spPr bwMode="auto">
            <a:xfrm>
              <a:off x="-2286750" y="3918721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02" name="Rectangle 718"/>
            <p:cNvSpPr>
              <a:spLocks noChangeArrowheads="1"/>
            </p:cNvSpPr>
            <p:nvPr/>
          </p:nvSpPr>
          <p:spPr bwMode="auto">
            <a:xfrm>
              <a:off x="-2282282" y="392319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03" name="Rectangle 719"/>
            <p:cNvSpPr>
              <a:spLocks noChangeArrowheads="1"/>
            </p:cNvSpPr>
            <p:nvPr/>
          </p:nvSpPr>
          <p:spPr bwMode="auto">
            <a:xfrm>
              <a:off x="-2286750" y="401166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04" name="Rectangle 720"/>
            <p:cNvSpPr>
              <a:spLocks noChangeArrowheads="1"/>
            </p:cNvSpPr>
            <p:nvPr/>
          </p:nvSpPr>
          <p:spPr bwMode="auto">
            <a:xfrm>
              <a:off x="-2401141" y="3918721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05" name="Rectangle 721"/>
            <p:cNvSpPr>
              <a:spLocks noChangeArrowheads="1"/>
            </p:cNvSpPr>
            <p:nvPr/>
          </p:nvSpPr>
          <p:spPr bwMode="auto">
            <a:xfrm>
              <a:off x="-2396673" y="392319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06" name="Rectangle 722"/>
            <p:cNvSpPr>
              <a:spLocks noChangeArrowheads="1"/>
            </p:cNvSpPr>
            <p:nvPr/>
          </p:nvSpPr>
          <p:spPr bwMode="auto">
            <a:xfrm>
              <a:off x="-2401141" y="401166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07" name="Rectangle 723"/>
            <p:cNvSpPr>
              <a:spLocks noChangeArrowheads="1"/>
            </p:cNvSpPr>
            <p:nvPr/>
          </p:nvSpPr>
          <p:spPr bwMode="auto">
            <a:xfrm>
              <a:off x="-570890" y="3774839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08" name="Rectangle 724"/>
            <p:cNvSpPr>
              <a:spLocks noChangeArrowheads="1"/>
            </p:cNvSpPr>
            <p:nvPr/>
          </p:nvSpPr>
          <p:spPr bwMode="auto">
            <a:xfrm>
              <a:off x="-566421" y="3779307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09" name="Rectangle 725"/>
            <p:cNvSpPr>
              <a:spLocks noChangeArrowheads="1"/>
            </p:cNvSpPr>
            <p:nvPr/>
          </p:nvSpPr>
          <p:spPr bwMode="auto">
            <a:xfrm>
              <a:off x="-570890" y="3870463"/>
              <a:ext cx="94730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10" name="Rectangle 726"/>
            <p:cNvSpPr>
              <a:spLocks noChangeArrowheads="1"/>
            </p:cNvSpPr>
            <p:nvPr/>
          </p:nvSpPr>
          <p:spPr bwMode="auto">
            <a:xfrm>
              <a:off x="-685280" y="3774839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11" name="Rectangle 727"/>
            <p:cNvSpPr>
              <a:spLocks noChangeArrowheads="1"/>
            </p:cNvSpPr>
            <p:nvPr/>
          </p:nvSpPr>
          <p:spPr bwMode="auto">
            <a:xfrm>
              <a:off x="-680812" y="3779307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12" name="Rectangle 728"/>
            <p:cNvSpPr>
              <a:spLocks noChangeArrowheads="1"/>
            </p:cNvSpPr>
            <p:nvPr/>
          </p:nvSpPr>
          <p:spPr bwMode="auto">
            <a:xfrm>
              <a:off x="-685280" y="3870463"/>
              <a:ext cx="94730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13" name="Rectangle 729"/>
            <p:cNvSpPr>
              <a:spLocks noChangeArrowheads="1"/>
            </p:cNvSpPr>
            <p:nvPr/>
          </p:nvSpPr>
          <p:spPr bwMode="auto">
            <a:xfrm>
              <a:off x="-799671" y="3774839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14" name="Rectangle 730"/>
            <p:cNvSpPr>
              <a:spLocks noChangeArrowheads="1"/>
            </p:cNvSpPr>
            <p:nvPr/>
          </p:nvSpPr>
          <p:spPr bwMode="auto">
            <a:xfrm>
              <a:off x="-795203" y="3779307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15" name="Rectangle 731"/>
            <p:cNvSpPr>
              <a:spLocks noChangeArrowheads="1"/>
            </p:cNvSpPr>
            <p:nvPr/>
          </p:nvSpPr>
          <p:spPr bwMode="auto">
            <a:xfrm>
              <a:off x="-799671" y="3870463"/>
              <a:ext cx="94730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16" name="Rectangle 732"/>
            <p:cNvSpPr>
              <a:spLocks noChangeArrowheads="1"/>
            </p:cNvSpPr>
            <p:nvPr/>
          </p:nvSpPr>
          <p:spPr bwMode="auto">
            <a:xfrm>
              <a:off x="-914062" y="377483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17" name="Rectangle 733"/>
            <p:cNvSpPr>
              <a:spLocks noChangeArrowheads="1"/>
            </p:cNvSpPr>
            <p:nvPr/>
          </p:nvSpPr>
          <p:spPr bwMode="auto">
            <a:xfrm>
              <a:off x="-909594" y="3779307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18" name="Rectangle 734"/>
            <p:cNvSpPr>
              <a:spLocks noChangeArrowheads="1"/>
            </p:cNvSpPr>
            <p:nvPr/>
          </p:nvSpPr>
          <p:spPr bwMode="auto">
            <a:xfrm>
              <a:off x="-914062" y="387046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19" name="Rectangle 735"/>
            <p:cNvSpPr>
              <a:spLocks noChangeArrowheads="1"/>
            </p:cNvSpPr>
            <p:nvPr/>
          </p:nvSpPr>
          <p:spPr bwMode="auto">
            <a:xfrm>
              <a:off x="-1028453" y="377483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20" name="Rectangle 736"/>
            <p:cNvSpPr>
              <a:spLocks noChangeArrowheads="1"/>
            </p:cNvSpPr>
            <p:nvPr/>
          </p:nvSpPr>
          <p:spPr bwMode="auto">
            <a:xfrm>
              <a:off x="-1023984" y="3779307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21" name="Rectangle 737"/>
            <p:cNvSpPr>
              <a:spLocks noChangeArrowheads="1"/>
            </p:cNvSpPr>
            <p:nvPr/>
          </p:nvSpPr>
          <p:spPr bwMode="auto">
            <a:xfrm>
              <a:off x="-1028453" y="387046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22" name="Rectangle 738"/>
            <p:cNvSpPr>
              <a:spLocks noChangeArrowheads="1"/>
            </p:cNvSpPr>
            <p:nvPr/>
          </p:nvSpPr>
          <p:spPr bwMode="auto">
            <a:xfrm>
              <a:off x="-1142843" y="377483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23" name="Rectangle 739"/>
            <p:cNvSpPr>
              <a:spLocks noChangeArrowheads="1"/>
            </p:cNvSpPr>
            <p:nvPr/>
          </p:nvSpPr>
          <p:spPr bwMode="auto">
            <a:xfrm>
              <a:off x="-1138375" y="3779307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24" name="Rectangle 740"/>
            <p:cNvSpPr>
              <a:spLocks noChangeArrowheads="1"/>
            </p:cNvSpPr>
            <p:nvPr/>
          </p:nvSpPr>
          <p:spPr bwMode="auto">
            <a:xfrm>
              <a:off x="-1142843" y="387046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25" name="Rectangle 741"/>
            <p:cNvSpPr>
              <a:spLocks noChangeArrowheads="1"/>
            </p:cNvSpPr>
            <p:nvPr/>
          </p:nvSpPr>
          <p:spPr bwMode="auto">
            <a:xfrm>
              <a:off x="-1257234" y="377483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26" name="Rectangle 742"/>
            <p:cNvSpPr>
              <a:spLocks noChangeArrowheads="1"/>
            </p:cNvSpPr>
            <p:nvPr/>
          </p:nvSpPr>
          <p:spPr bwMode="auto">
            <a:xfrm>
              <a:off x="-1252766" y="3779307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27" name="Rectangle 743"/>
            <p:cNvSpPr>
              <a:spLocks noChangeArrowheads="1"/>
            </p:cNvSpPr>
            <p:nvPr/>
          </p:nvSpPr>
          <p:spPr bwMode="auto">
            <a:xfrm>
              <a:off x="-1257234" y="387046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28" name="Rectangle 744"/>
            <p:cNvSpPr>
              <a:spLocks noChangeArrowheads="1"/>
            </p:cNvSpPr>
            <p:nvPr/>
          </p:nvSpPr>
          <p:spPr bwMode="auto">
            <a:xfrm>
              <a:off x="-1371625" y="377483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29" name="Rectangle 745"/>
            <p:cNvSpPr>
              <a:spLocks noChangeArrowheads="1"/>
            </p:cNvSpPr>
            <p:nvPr/>
          </p:nvSpPr>
          <p:spPr bwMode="auto">
            <a:xfrm>
              <a:off x="-1367156" y="3779307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30" name="Rectangle 746"/>
            <p:cNvSpPr>
              <a:spLocks noChangeArrowheads="1"/>
            </p:cNvSpPr>
            <p:nvPr/>
          </p:nvSpPr>
          <p:spPr bwMode="auto">
            <a:xfrm>
              <a:off x="-1371625" y="387046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31" name="Rectangle 747"/>
            <p:cNvSpPr>
              <a:spLocks noChangeArrowheads="1"/>
            </p:cNvSpPr>
            <p:nvPr/>
          </p:nvSpPr>
          <p:spPr bwMode="auto">
            <a:xfrm>
              <a:off x="-1486015" y="377483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32" name="Rectangle 748"/>
            <p:cNvSpPr>
              <a:spLocks noChangeArrowheads="1"/>
            </p:cNvSpPr>
            <p:nvPr/>
          </p:nvSpPr>
          <p:spPr bwMode="auto">
            <a:xfrm>
              <a:off x="-1481547" y="3779307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33" name="Rectangle 749"/>
            <p:cNvSpPr>
              <a:spLocks noChangeArrowheads="1"/>
            </p:cNvSpPr>
            <p:nvPr/>
          </p:nvSpPr>
          <p:spPr bwMode="auto">
            <a:xfrm>
              <a:off x="-1486015" y="387046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34" name="Rectangle 750"/>
            <p:cNvSpPr>
              <a:spLocks noChangeArrowheads="1"/>
            </p:cNvSpPr>
            <p:nvPr/>
          </p:nvSpPr>
          <p:spPr bwMode="auto">
            <a:xfrm>
              <a:off x="-1600406" y="377483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35" name="Rectangle 751"/>
            <p:cNvSpPr>
              <a:spLocks noChangeArrowheads="1"/>
            </p:cNvSpPr>
            <p:nvPr/>
          </p:nvSpPr>
          <p:spPr bwMode="auto">
            <a:xfrm>
              <a:off x="-1595938" y="3779307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36" name="Rectangle 752"/>
            <p:cNvSpPr>
              <a:spLocks noChangeArrowheads="1"/>
            </p:cNvSpPr>
            <p:nvPr/>
          </p:nvSpPr>
          <p:spPr bwMode="auto">
            <a:xfrm>
              <a:off x="-1600406" y="387046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37" name="Rectangle 753"/>
            <p:cNvSpPr>
              <a:spLocks noChangeArrowheads="1"/>
            </p:cNvSpPr>
            <p:nvPr/>
          </p:nvSpPr>
          <p:spPr bwMode="auto">
            <a:xfrm>
              <a:off x="-1714797" y="377483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38" name="Rectangle 754"/>
            <p:cNvSpPr>
              <a:spLocks noChangeArrowheads="1"/>
            </p:cNvSpPr>
            <p:nvPr/>
          </p:nvSpPr>
          <p:spPr bwMode="auto">
            <a:xfrm>
              <a:off x="-1710328" y="3779307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39" name="Rectangle 755"/>
            <p:cNvSpPr>
              <a:spLocks noChangeArrowheads="1"/>
            </p:cNvSpPr>
            <p:nvPr/>
          </p:nvSpPr>
          <p:spPr bwMode="auto">
            <a:xfrm>
              <a:off x="-1714797" y="387046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40" name="Rectangle 756"/>
            <p:cNvSpPr>
              <a:spLocks noChangeArrowheads="1"/>
            </p:cNvSpPr>
            <p:nvPr/>
          </p:nvSpPr>
          <p:spPr bwMode="auto">
            <a:xfrm>
              <a:off x="-1829187" y="377483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41" name="Rectangle 757"/>
            <p:cNvSpPr>
              <a:spLocks noChangeArrowheads="1"/>
            </p:cNvSpPr>
            <p:nvPr/>
          </p:nvSpPr>
          <p:spPr bwMode="auto">
            <a:xfrm>
              <a:off x="-1824719" y="3779307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42" name="Rectangle 758"/>
            <p:cNvSpPr>
              <a:spLocks noChangeArrowheads="1"/>
            </p:cNvSpPr>
            <p:nvPr/>
          </p:nvSpPr>
          <p:spPr bwMode="auto">
            <a:xfrm>
              <a:off x="-1829187" y="387046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43" name="Rectangle 759"/>
            <p:cNvSpPr>
              <a:spLocks noChangeArrowheads="1"/>
            </p:cNvSpPr>
            <p:nvPr/>
          </p:nvSpPr>
          <p:spPr bwMode="auto">
            <a:xfrm>
              <a:off x="-1943578" y="377483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44" name="Rectangle 760"/>
            <p:cNvSpPr>
              <a:spLocks noChangeArrowheads="1"/>
            </p:cNvSpPr>
            <p:nvPr/>
          </p:nvSpPr>
          <p:spPr bwMode="auto">
            <a:xfrm>
              <a:off x="-1939110" y="3779307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45" name="Rectangle 761"/>
            <p:cNvSpPr>
              <a:spLocks noChangeArrowheads="1"/>
            </p:cNvSpPr>
            <p:nvPr/>
          </p:nvSpPr>
          <p:spPr bwMode="auto">
            <a:xfrm>
              <a:off x="-1943578" y="387046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46" name="Rectangle 762"/>
            <p:cNvSpPr>
              <a:spLocks noChangeArrowheads="1"/>
            </p:cNvSpPr>
            <p:nvPr/>
          </p:nvSpPr>
          <p:spPr bwMode="auto">
            <a:xfrm>
              <a:off x="-2057969" y="377483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47" name="Rectangle 763"/>
            <p:cNvSpPr>
              <a:spLocks noChangeArrowheads="1"/>
            </p:cNvSpPr>
            <p:nvPr/>
          </p:nvSpPr>
          <p:spPr bwMode="auto">
            <a:xfrm>
              <a:off x="-2053501" y="3779307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48" name="Rectangle 764"/>
            <p:cNvSpPr>
              <a:spLocks noChangeArrowheads="1"/>
            </p:cNvSpPr>
            <p:nvPr/>
          </p:nvSpPr>
          <p:spPr bwMode="auto">
            <a:xfrm>
              <a:off x="-2057969" y="387046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49" name="Rectangle 765"/>
            <p:cNvSpPr>
              <a:spLocks noChangeArrowheads="1"/>
            </p:cNvSpPr>
            <p:nvPr/>
          </p:nvSpPr>
          <p:spPr bwMode="auto">
            <a:xfrm>
              <a:off x="-2172360" y="377483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50" name="Rectangle 766"/>
            <p:cNvSpPr>
              <a:spLocks noChangeArrowheads="1"/>
            </p:cNvSpPr>
            <p:nvPr/>
          </p:nvSpPr>
          <p:spPr bwMode="auto">
            <a:xfrm>
              <a:off x="-2167891" y="3779307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51" name="Rectangle 767"/>
            <p:cNvSpPr>
              <a:spLocks noChangeArrowheads="1"/>
            </p:cNvSpPr>
            <p:nvPr/>
          </p:nvSpPr>
          <p:spPr bwMode="auto">
            <a:xfrm>
              <a:off x="-2172360" y="387046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52" name="Rectangle 768"/>
            <p:cNvSpPr>
              <a:spLocks noChangeArrowheads="1"/>
            </p:cNvSpPr>
            <p:nvPr/>
          </p:nvSpPr>
          <p:spPr bwMode="auto">
            <a:xfrm>
              <a:off x="-2286750" y="377483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53" name="Rectangle 769"/>
            <p:cNvSpPr>
              <a:spLocks noChangeArrowheads="1"/>
            </p:cNvSpPr>
            <p:nvPr/>
          </p:nvSpPr>
          <p:spPr bwMode="auto">
            <a:xfrm>
              <a:off x="-2282282" y="3779307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54" name="Rectangle 770"/>
            <p:cNvSpPr>
              <a:spLocks noChangeArrowheads="1"/>
            </p:cNvSpPr>
            <p:nvPr/>
          </p:nvSpPr>
          <p:spPr bwMode="auto">
            <a:xfrm>
              <a:off x="-2286750" y="387046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55" name="Rectangle 771"/>
            <p:cNvSpPr>
              <a:spLocks noChangeArrowheads="1"/>
            </p:cNvSpPr>
            <p:nvPr/>
          </p:nvSpPr>
          <p:spPr bwMode="auto">
            <a:xfrm>
              <a:off x="-2401141" y="3774839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56" name="Rectangle 772"/>
            <p:cNvSpPr>
              <a:spLocks noChangeArrowheads="1"/>
            </p:cNvSpPr>
            <p:nvPr/>
          </p:nvSpPr>
          <p:spPr bwMode="auto">
            <a:xfrm>
              <a:off x="-2396673" y="3779307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57" name="Rectangle 773"/>
            <p:cNvSpPr>
              <a:spLocks noChangeArrowheads="1"/>
            </p:cNvSpPr>
            <p:nvPr/>
          </p:nvSpPr>
          <p:spPr bwMode="auto">
            <a:xfrm>
              <a:off x="-2401141" y="387046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58" name="Rectangle 774"/>
            <p:cNvSpPr>
              <a:spLocks noChangeArrowheads="1"/>
            </p:cNvSpPr>
            <p:nvPr/>
          </p:nvSpPr>
          <p:spPr bwMode="auto">
            <a:xfrm>
              <a:off x="-570890" y="3633638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59" name="Rectangle 775"/>
            <p:cNvSpPr>
              <a:spLocks noChangeArrowheads="1"/>
            </p:cNvSpPr>
            <p:nvPr/>
          </p:nvSpPr>
          <p:spPr bwMode="auto">
            <a:xfrm>
              <a:off x="-566421" y="3637213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60" name="Rectangle 776"/>
            <p:cNvSpPr>
              <a:spLocks noChangeArrowheads="1"/>
            </p:cNvSpPr>
            <p:nvPr/>
          </p:nvSpPr>
          <p:spPr bwMode="auto">
            <a:xfrm>
              <a:off x="-570890" y="3726580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61" name="Rectangle 777"/>
            <p:cNvSpPr>
              <a:spLocks noChangeArrowheads="1"/>
            </p:cNvSpPr>
            <p:nvPr/>
          </p:nvSpPr>
          <p:spPr bwMode="auto">
            <a:xfrm>
              <a:off x="-685280" y="3633638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62" name="Rectangle 778"/>
            <p:cNvSpPr>
              <a:spLocks noChangeArrowheads="1"/>
            </p:cNvSpPr>
            <p:nvPr/>
          </p:nvSpPr>
          <p:spPr bwMode="auto">
            <a:xfrm>
              <a:off x="-680812" y="3637213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63" name="Rectangle 779"/>
            <p:cNvSpPr>
              <a:spLocks noChangeArrowheads="1"/>
            </p:cNvSpPr>
            <p:nvPr/>
          </p:nvSpPr>
          <p:spPr bwMode="auto">
            <a:xfrm>
              <a:off x="-685280" y="3726580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64" name="Rectangle 780"/>
            <p:cNvSpPr>
              <a:spLocks noChangeArrowheads="1"/>
            </p:cNvSpPr>
            <p:nvPr/>
          </p:nvSpPr>
          <p:spPr bwMode="auto">
            <a:xfrm>
              <a:off x="-799671" y="3633638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65" name="Rectangle 781"/>
            <p:cNvSpPr>
              <a:spLocks noChangeArrowheads="1"/>
            </p:cNvSpPr>
            <p:nvPr/>
          </p:nvSpPr>
          <p:spPr bwMode="auto">
            <a:xfrm>
              <a:off x="-795203" y="3637213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66" name="Rectangle 782"/>
            <p:cNvSpPr>
              <a:spLocks noChangeArrowheads="1"/>
            </p:cNvSpPr>
            <p:nvPr/>
          </p:nvSpPr>
          <p:spPr bwMode="auto">
            <a:xfrm>
              <a:off x="-799671" y="3726580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67" name="Rectangle 783"/>
            <p:cNvSpPr>
              <a:spLocks noChangeArrowheads="1"/>
            </p:cNvSpPr>
            <p:nvPr/>
          </p:nvSpPr>
          <p:spPr bwMode="auto">
            <a:xfrm>
              <a:off x="-914062" y="363363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68" name="Rectangle 784"/>
            <p:cNvSpPr>
              <a:spLocks noChangeArrowheads="1"/>
            </p:cNvSpPr>
            <p:nvPr/>
          </p:nvSpPr>
          <p:spPr bwMode="auto">
            <a:xfrm>
              <a:off x="-909594" y="3637213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69" name="Rectangle 785"/>
            <p:cNvSpPr>
              <a:spLocks noChangeArrowheads="1"/>
            </p:cNvSpPr>
            <p:nvPr/>
          </p:nvSpPr>
          <p:spPr bwMode="auto">
            <a:xfrm>
              <a:off x="-914062" y="372658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70" name="Rectangle 786"/>
            <p:cNvSpPr>
              <a:spLocks noChangeArrowheads="1"/>
            </p:cNvSpPr>
            <p:nvPr/>
          </p:nvSpPr>
          <p:spPr bwMode="auto">
            <a:xfrm>
              <a:off x="-1028453" y="363363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71" name="Rectangle 787"/>
            <p:cNvSpPr>
              <a:spLocks noChangeArrowheads="1"/>
            </p:cNvSpPr>
            <p:nvPr/>
          </p:nvSpPr>
          <p:spPr bwMode="auto">
            <a:xfrm>
              <a:off x="-1023984" y="3637213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72" name="Rectangle 788"/>
            <p:cNvSpPr>
              <a:spLocks noChangeArrowheads="1"/>
            </p:cNvSpPr>
            <p:nvPr/>
          </p:nvSpPr>
          <p:spPr bwMode="auto">
            <a:xfrm>
              <a:off x="-1028453" y="372658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73" name="Rectangle 789"/>
            <p:cNvSpPr>
              <a:spLocks noChangeArrowheads="1"/>
            </p:cNvSpPr>
            <p:nvPr/>
          </p:nvSpPr>
          <p:spPr bwMode="auto">
            <a:xfrm>
              <a:off x="-1142843" y="363363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74" name="Rectangle 790"/>
            <p:cNvSpPr>
              <a:spLocks noChangeArrowheads="1"/>
            </p:cNvSpPr>
            <p:nvPr/>
          </p:nvSpPr>
          <p:spPr bwMode="auto">
            <a:xfrm>
              <a:off x="-1138375" y="363721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75" name="Rectangle 791"/>
            <p:cNvSpPr>
              <a:spLocks noChangeArrowheads="1"/>
            </p:cNvSpPr>
            <p:nvPr/>
          </p:nvSpPr>
          <p:spPr bwMode="auto">
            <a:xfrm>
              <a:off x="-1142843" y="372658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76" name="Rectangle 792"/>
            <p:cNvSpPr>
              <a:spLocks noChangeArrowheads="1"/>
            </p:cNvSpPr>
            <p:nvPr/>
          </p:nvSpPr>
          <p:spPr bwMode="auto">
            <a:xfrm>
              <a:off x="-1257234" y="363363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77" name="Rectangle 793"/>
            <p:cNvSpPr>
              <a:spLocks noChangeArrowheads="1"/>
            </p:cNvSpPr>
            <p:nvPr/>
          </p:nvSpPr>
          <p:spPr bwMode="auto">
            <a:xfrm>
              <a:off x="-1252766" y="363721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78" name="Rectangle 794"/>
            <p:cNvSpPr>
              <a:spLocks noChangeArrowheads="1"/>
            </p:cNvSpPr>
            <p:nvPr/>
          </p:nvSpPr>
          <p:spPr bwMode="auto">
            <a:xfrm>
              <a:off x="-1257234" y="372658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79" name="Rectangle 795"/>
            <p:cNvSpPr>
              <a:spLocks noChangeArrowheads="1"/>
            </p:cNvSpPr>
            <p:nvPr/>
          </p:nvSpPr>
          <p:spPr bwMode="auto">
            <a:xfrm>
              <a:off x="-1371625" y="363363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80" name="Rectangle 796"/>
            <p:cNvSpPr>
              <a:spLocks noChangeArrowheads="1"/>
            </p:cNvSpPr>
            <p:nvPr/>
          </p:nvSpPr>
          <p:spPr bwMode="auto">
            <a:xfrm>
              <a:off x="-1367156" y="363721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81" name="Rectangle 797"/>
            <p:cNvSpPr>
              <a:spLocks noChangeArrowheads="1"/>
            </p:cNvSpPr>
            <p:nvPr/>
          </p:nvSpPr>
          <p:spPr bwMode="auto">
            <a:xfrm>
              <a:off x="-1371625" y="372658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82" name="Rectangle 798"/>
            <p:cNvSpPr>
              <a:spLocks noChangeArrowheads="1"/>
            </p:cNvSpPr>
            <p:nvPr/>
          </p:nvSpPr>
          <p:spPr bwMode="auto">
            <a:xfrm>
              <a:off x="-1486015" y="363363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83" name="Rectangle 799"/>
            <p:cNvSpPr>
              <a:spLocks noChangeArrowheads="1"/>
            </p:cNvSpPr>
            <p:nvPr/>
          </p:nvSpPr>
          <p:spPr bwMode="auto">
            <a:xfrm>
              <a:off x="-1481547" y="363721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84" name="Rectangle 800"/>
            <p:cNvSpPr>
              <a:spLocks noChangeArrowheads="1"/>
            </p:cNvSpPr>
            <p:nvPr/>
          </p:nvSpPr>
          <p:spPr bwMode="auto">
            <a:xfrm>
              <a:off x="-1486015" y="372658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85" name="Rectangle 801"/>
            <p:cNvSpPr>
              <a:spLocks noChangeArrowheads="1"/>
            </p:cNvSpPr>
            <p:nvPr/>
          </p:nvSpPr>
          <p:spPr bwMode="auto">
            <a:xfrm>
              <a:off x="-1600406" y="363363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86" name="Rectangle 802"/>
            <p:cNvSpPr>
              <a:spLocks noChangeArrowheads="1"/>
            </p:cNvSpPr>
            <p:nvPr/>
          </p:nvSpPr>
          <p:spPr bwMode="auto">
            <a:xfrm>
              <a:off x="-1595938" y="363721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87" name="Rectangle 803"/>
            <p:cNvSpPr>
              <a:spLocks noChangeArrowheads="1"/>
            </p:cNvSpPr>
            <p:nvPr/>
          </p:nvSpPr>
          <p:spPr bwMode="auto">
            <a:xfrm>
              <a:off x="-1600406" y="372658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88" name="Rectangle 804"/>
            <p:cNvSpPr>
              <a:spLocks noChangeArrowheads="1"/>
            </p:cNvSpPr>
            <p:nvPr/>
          </p:nvSpPr>
          <p:spPr bwMode="auto">
            <a:xfrm>
              <a:off x="-1714797" y="363363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89" name="Rectangle 805"/>
            <p:cNvSpPr>
              <a:spLocks noChangeArrowheads="1"/>
            </p:cNvSpPr>
            <p:nvPr/>
          </p:nvSpPr>
          <p:spPr bwMode="auto">
            <a:xfrm>
              <a:off x="-1710328" y="363721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90" name="Rectangle 806"/>
            <p:cNvSpPr>
              <a:spLocks noChangeArrowheads="1"/>
            </p:cNvSpPr>
            <p:nvPr/>
          </p:nvSpPr>
          <p:spPr bwMode="auto">
            <a:xfrm>
              <a:off x="-1714797" y="372658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91" name="Rectangle 807"/>
            <p:cNvSpPr>
              <a:spLocks noChangeArrowheads="1"/>
            </p:cNvSpPr>
            <p:nvPr/>
          </p:nvSpPr>
          <p:spPr bwMode="auto">
            <a:xfrm>
              <a:off x="-1829187" y="363363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92" name="Rectangle 809"/>
            <p:cNvSpPr>
              <a:spLocks noChangeArrowheads="1"/>
            </p:cNvSpPr>
            <p:nvPr/>
          </p:nvSpPr>
          <p:spPr bwMode="auto">
            <a:xfrm>
              <a:off x="-1824719" y="363721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93" name="Rectangle 810"/>
            <p:cNvSpPr>
              <a:spLocks noChangeArrowheads="1"/>
            </p:cNvSpPr>
            <p:nvPr/>
          </p:nvSpPr>
          <p:spPr bwMode="auto">
            <a:xfrm>
              <a:off x="-1829187" y="372658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94" name="Rectangle 811"/>
            <p:cNvSpPr>
              <a:spLocks noChangeArrowheads="1"/>
            </p:cNvSpPr>
            <p:nvPr/>
          </p:nvSpPr>
          <p:spPr bwMode="auto">
            <a:xfrm>
              <a:off x="-1943578" y="3633638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95" name="Rectangle 812"/>
            <p:cNvSpPr>
              <a:spLocks noChangeArrowheads="1"/>
            </p:cNvSpPr>
            <p:nvPr/>
          </p:nvSpPr>
          <p:spPr bwMode="auto">
            <a:xfrm>
              <a:off x="-1939110" y="363721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96" name="Rectangle 813"/>
            <p:cNvSpPr>
              <a:spLocks noChangeArrowheads="1"/>
            </p:cNvSpPr>
            <p:nvPr/>
          </p:nvSpPr>
          <p:spPr bwMode="auto">
            <a:xfrm>
              <a:off x="-1943578" y="372658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97" name="Rectangle 814"/>
            <p:cNvSpPr>
              <a:spLocks noChangeArrowheads="1"/>
            </p:cNvSpPr>
            <p:nvPr/>
          </p:nvSpPr>
          <p:spPr bwMode="auto">
            <a:xfrm>
              <a:off x="-2057969" y="3633638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98" name="Rectangle 815"/>
            <p:cNvSpPr>
              <a:spLocks noChangeArrowheads="1"/>
            </p:cNvSpPr>
            <p:nvPr/>
          </p:nvSpPr>
          <p:spPr bwMode="auto">
            <a:xfrm>
              <a:off x="-2053501" y="363721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99" name="Rectangle 816"/>
            <p:cNvSpPr>
              <a:spLocks noChangeArrowheads="1"/>
            </p:cNvSpPr>
            <p:nvPr/>
          </p:nvSpPr>
          <p:spPr bwMode="auto">
            <a:xfrm>
              <a:off x="-2057969" y="372658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00" name="Rectangle 817"/>
            <p:cNvSpPr>
              <a:spLocks noChangeArrowheads="1"/>
            </p:cNvSpPr>
            <p:nvPr/>
          </p:nvSpPr>
          <p:spPr bwMode="auto">
            <a:xfrm>
              <a:off x="-2172360" y="3633638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01" name="Rectangle 818"/>
            <p:cNvSpPr>
              <a:spLocks noChangeArrowheads="1"/>
            </p:cNvSpPr>
            <p:nvPr/>
          </p:nvSpPr>
          <p:spPr bwMode="auto">
            <a:xfrm>
              <a:off x="-2167891" y="363721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02" name="Rectangle 819"/>
            <p:cNvSpPr>
              <a:spLocks noChangeArrowheads="1"/>
            </p:cNvSpPr>
            <p:nvPr/>
          </p:nvSpPr>
          <p:spPr bwMode="auto">
            <a:xfrm>
              <a:off x="-2172360" y="372658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03" name="Rectangle 820"/>
            <p:cNvSpPr>
              <a:spLocks noChangeArrowheads="1"/>
            </p:cNvSpPr>
            <p:nvPr/>
          </p:nvSpPr>
          <p:spPr bwMode="auto">
            <a:xfrm>
              <a:off x="-2286750" y="3633638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04" name="Rectangle 821"/>
            <p:cNvSpPr>
              <a:spLocks noChangeArrowheads="1"/>
            </p:cNvSpPr>
            <p:nvPr/>
          </p:nvSpPr>
          <p:spPr bwMode="auto">
            <a:xfrm>
              <a:off x="-2282282" y="363721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05" name="Rectangle 822"/>
            <p:cNvSpPr>
              <a:spLocks noChangeArrowheads="1"/>
            </p:cNvSpPr>
            <p:nvPr/>
          </p:nvSpPr>
          <p:spPr bwMode="auto">
            <a:xfrm>
              <a:off x="-2286750" y="372658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06" name="Rectangle 823"/>
            <p:cNvSpPr>
              <a:spLocks noChangeArrowheads="1"/>
            </p:cNvSpPr>
            <p:nvPr/>
          </p:nvSpPr>
          <p:spPr bwMode="auto">
            <a:xfrm>
              <a:off x="-2401141" y="3633638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07" name="Rectangle 824"/>
            <p:cNvSpPr>
              <a:spLocks noChangeArrowheads="1"/>
            </p:cNvSpPr>
            <p:nvPr/>
          </p:nvSpPr>
          <p:spPr bwMode="auto">
            <a:xfrm>
              <a:off x="-2396673" y="3637213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08" name="Rectangle 825"/>
            <p:cNvSpPr>
              <a:spLocks noChangeArrowheads="1"/>
            </p:cNvSpPr>
            <p:nvPr/>
          </p:nvSpPr>
          <p:spPr bwMode="auto">
            <a:xfrm>
              <a:off x="-2401141" y="372658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09" name="Rectangle 826"/>
            <p:cNvSpPr>
              <a:spLocks noChangeArrowheads="1"/>
            </p:cNvSpPr>
            <p:nvPr/>
          </p:nvSpPr>
          <p:spPr bwMode="auto">
            <a:xfrm>
              <a:off x="-570890" y="3489756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10" name="Rectangle 827"/>
            <p:cNvSpPr>
              <a:spLocks noChangeArrowheads="1"/>
            </p:cNvSpPr>
            <p:nvPr/>
          </p:nvSpPr>
          <p:spPr bwMode="auto">
            <a:xfrm>
              <a:off x="-566421" y="3494225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11" name="Rectangle 828"/>
            <p:cNvSpPr>
              <a:spLocks noChangeArrowheads="1"/>
            </p:cNvSpPr>
            <p:nvPr/>
          </p:nvSpPr>
          <p:spPr bwMode="auto">
            <a:xfrm>
              <a:off x="-570890" y="3584486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12" name="Rectangle 829"/>
            <p:cNvSpPr>
              <a:spLocks noChangeArrowheads="1"/>
            </p:cNvSpPr>
            <p:nvPr/>
          </p:nvSpPr>
          <p:spPr bwMode="auto">
            <a:xfrm>
              <a:off x="-685280" y="3489756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13" name="Rectangle 830"/>
            <p:cNvSpPr>
              <a:spLocks noChangeArrowheads="1"/>
            </p:cNvSpPr>
            <p:nvPr/>
          </p:nvSpPr>
          <p:spPr bwMode="auto">
            <a:xfrm>
              <a:off x="-680812" y="3494225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14" name="Rectangle 831"/>
            <p:cNvSpPr>
              <a:spLocks noChangeArrowheads="1"/>
            </p:cNvSpPr>
            <p:nvPr/>
          </p:nvSpPr>
          <p:spPr bwMode="auto">
            <a:xfrm>
              <a:off x="-685280" y="3584486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15" name="Rectangle 832"/>
            <p:cNvSpPr>
              <a:spLocks noChangeArrowheads="1"/>
            </p:cNvSpPr>
            <p:nvPr/>
          </p:nvSpPr>
          <p:spPr bwMode="auto">
            <a:xfrm>
              <a:off x="-799671" y="3489756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16" name="Rectangle 833"/>
            <p:cNvSpPr>
              <a:spLocks noChangeArrowheads="1"/>
            </p:cNvSpPr>
            <p:nvPr/>
          </p:nvSpPr>
          <p:spPr bwMode="auto">
            <a:xfrm>
              <a:off x="-795203" y="3494225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17" name="Rectangle 834"/>
            <p:cNvSpPr>
              <a:spLocks noChangeArrowheads="1"/>
            </p:cNvSpPr>
            <p:nvPr/>
          </p:nvSpPr>
          <p:spPr bwMode="auto">
            <a:xfrm>
              <a:off x="-799671" y="3584486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18" name="Rectangle 835"/>
            <p:cNvSpPr>
              <a:spLocks noChangeArrowheads="1"/>
            </p:cNvSpPr>
            <p:nvPr/>
          </p:nvSpPr>
          <p:spPr bwMode="auto">
            <a:xfrm>
              <a:off x="-914062" y="348975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19" name="Rectangle 836"/>
            <p:cNvSpPr>
              <a:spLocks noChangeArrowheads="1"/>
            </p:cNvSpPr>
            <p:nvPr/>
          </p:nvSpPr>
          <p:spPr bwMode="auto">
            <a:xfrm>
              <a:off x="-909594" y="3494225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20" name="Rectangle 837"/>
            <p:cNvSpPr>
              <a:spLocks noChangeArrowheads="1"/>
            </p:cNvSpPr>
            <p:nvPr/>
          </p:nvSpPr>
          <p:spPr bwMode="auto">
            <a:xfrm>
              <a:off x="-914062" y="358448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21" name="Rectangle 838"/>
            <p:cNvSpPr>
              <a:spLocks noChangeArrowheads="1"/>
            </p:cNvSpPr>
            <p:nvPr/>
          </p:nvSpPr>
          <p:spPr bwMode="auto">
            <a:xfrm>
              <a:off x="-1028453" y="348975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22" name="Rectangle 839"/>
            <p:cNvSpPr>
              <a:spLocks noChangeArrowheads="1"/>
            </p:cNvSpPr>
            <p:nvPr/>
          </p:nvSpPr>
          <p:spPr bwMode="auto">
            <a:xfrm>
              <a:off x="-1023984" y="3494225"/>
              <a:ext cx="84006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23" name="Rectangle 840"/>
            <p:cNvSpPr>
              <a:spLocks noChangeArrowheads="1"/>
            </p:cNvSpPr>
            <p:nvPr/>
          </p:nvSpPr>
          <p:spPr bwMode="auto">
            <a:xfrm>
              <a:off x="-1028453" y="358448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24" name="Rectangle 841"/>
            <p:cNvSpPr>
              <a:spLocks noChangeArrowheads="1"/>
            </p:cNvSpPr>
            <p:nvPr/>
          </p:nvSpPr>
          <p:spPr bwMode="auto">
            <a:xfrm>
              <a:off x="-1142843" y="348975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25" name="Rectangle 842"/>
            <p:cNvSpPr>
              <a:spLocks noChangeArrowheads="1"/>
            </p:cNvSpPr>
            <p:nvPr/>
          </p:nvSpPr>
          <p:spPr bwMode="auto">
            <a:xfrm>
              <a:off x="-1138375" y="3494225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26" name="Rectangle 843"/>
            <p:cNvSpPr>
              <a:spLocks noChangeArrowheads="1"/>
            </p:cNvSpPr>
            <p:nvPr/>
          </p:nvSpPr>
          <p:spPr bwMode="auto">
            <a:xfrm>
              <a:off x="-1142843" y="358448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27" name="Rectangle 844"/>
            <p:cNvSpPr>
              <a:spLocks noChangeArrowheads="1"/>
            </p:cNvSpPr>
            <p:nvPr/>
          </p:nvSpPr>
          <p:spPr bwMode="auto">
            <a:xfrm>
              <a:off x="-1257234" y="348975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28" name="Rectangle 845"/>
            <p:cNvSpPr>
              <a:spLocks noChangeArrowheads="1"/>
            </p:cNvSpPr>
            <p:nvPr/>
          </p:nvSpPr>
          <p:spPr bwMode="auto">
            <a:xfrm>
              <a:off x="-1252766" y="3494225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29" name="Rectangle 846"/>
            <p:cNvSpPr>
              <a:spLocks noChangeArrowheads="1"/>
            </p:cNvSpPr>
            <p:nvPr/>
          </p:nvSpPr>
          <p:spPr bwMode="auto">
            <a:xfrm>
              <a:off x="-1257234" y="358448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30" name="Rectangle 847"/>
            <p:cNvSpPr>
              <a:spLocks noChangeArrowheads="1"/>
            </p:cNvSpPr>
            <p:nvPr/>
          </p:nvSpPr>
          <p:spPr bwMode="auto">
            <a:xfrm>
              <a:off x="-1371625" y="348975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31" name="Rectangle 848"/>
            <p:cNvSpPr>
              <a:spLocks noChangeArrowheads="1"/>
            </p:cNvSpPr>
            <p:nvPr/>
          </p:nvSpPr>
          <p:spPr bwMode="auto">
            <a:xfrm>
              <a:off x="-1367156" y="3494225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32" name="Rectangle 849"/>
            <p:cNvSpPr>
              <a:spLocks noChangeArrowheads="1"/>
            </p:cNvSpPr>
            <p:nvPr/>
          </p:nvSpPr>
          <p:spPr bwMode="auto">
            <a:xfrm>
              <a:off x="-1371625" y="358448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33" name="Rectangle 850"/>
            <p:cNvSpPr>
              <a:spLocks noChangeArrowheads="1"/>
            </p:cNvSpPr>
            <p:nvPr/>
          </p:nvSpPr>
          <p:spPr bwMode="auto">
            <a:xfrm>
              <a:off x="-1486015" y="348975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34" name="Rectangle 851"/>
            <p:cNvSpPr>
              <a:spLocks noChangeArrowheads="1"/>
            </p:cNvSpPr>
            <p:nvPr/>
          </p:nvSpPr>
          <p:spPr bwMode="auto">
            <a:xfrm>
              <a:off x="-1481547" y="3494225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35" name="Rectangle 852"/>
            <p:cNvSpPr>
              <a:spLocks noChangeArrowheads="1"/>
            </p:cNvSpPr>
            <p:nvPr/>
          </p:nvSpPr>
          <p:spPr bwMode="auto">
            <a:xfrm>
              <a:off x="-1486015" y="358448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36" name="Rectangle 853"/>
            <p:cNvSpPr>
              <a:spLocks noChangeArrowheads="1"/>
            </p:cNvSpPr>
            <p:nvPr/>
          </p:nvSpPr>
          <p:spPr bwMode="auto">
            <a:xfrm>
              <a:off x="-1600406" y="348975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37" name="Rectangle 854"/>
            <p:cNvSpPr>
              <a:spLocks noChangeArrowheads="1"/>
            </p:cNvSpPr>
            <p:nvPr/>
          </p:nvSpPr>
          <p:spPr bwMode="auto">
            <a:xfrm>
              <a:off x="-1595938" y="3494225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38" name="Rectangle 855"/>
            <p:cNvSpPr>
              <a:spLocks noChangeArrowheads="1"/>
            </p:cNvSpPr>
            <p:nvPr/>
          </p:nvSpPr>
          <p:spPr bwMode="auto">
            <a:xfrm>
              <a:off x="-1600406" y="358448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39" name="Rectangle 856"/>
            <p:cNvSpPr>
              <a:spLocks noChangeArrowheads="1"/>
            </p:cNvSpPr>
            <p:nvPr/>
          </p:nvSpPr>
          <p:spPr bwMode="auto">
            <a:xfrm>
              <a:off x="-1714797" y="348975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40" name="Rectangle 857"/>
            <p:cNvSpPr>
              <a:spLocks noChangeArrowheads="1"/>
            </p:cNvSpPr>
            <p:nvPr/>
          </p:nvSpPr>
          <p:spPr bwMode="auto">
            <a:xfrm>
              <a:off x="-1710328" y="3494225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41" name="Rectangle 858"/>
            <p:cNvSpPr>
              <a:spLocks noChangeArrowheads="1"/>
            </p:cNvSpPr>
            <p:nvPr/>
          </p:nvSpPr>
          <p:spPr bwMode="auto">
            <a:xfrm>
              <a:off x="-1714797" y="358448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42" name="Rectangle 859"/>
            <p:cNvSpPr>
              <a:spLocks noChangeArrowheads="1"/>
            </p:cNvSpPr>
            <p:nvPr/>
          </p:nvSpPr>
          <p:spPr bwMode="auto">
            <a:xfrm>
              <a:off x="-1829187" y="348975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43" name="Rectangle 860"/>
            <p:cNvSpPr>
              <a:spLocks noChangeArrowheads="1"/>
            </p:cNvSpPr>
            <p:nvPr/>
          </p:nvSpPr>
          <p:spPr bwMode="auto">
            <a:xfrm>
              <a:off x="-1824719" y="3494225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44" name="Rectangle 861"/>
            <p:cNvSpPr>
              <a:spLocks noChangeArrowheads="1"/>
            </p:cNvSpPr>
            <p:nvPr/>
          </p:nvSpPr>
          <p:spPr bwMode="auto">
            <a:xfrm>
              <a:off x="-1829187" y="358448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45" name="Rectangle 862"/>
            <p:cNvSpPr>
              <a:spLocks noChangeArrowheads="1"/>
            </p:cNvSpPr>
            <p:nvPr/>
          </p:nvSpPr>
          <p:spPr bwMode="auto">
            <a:xfrm>
              <a:off x="-1943578" y="348975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46" name="Rectangle 863"/>
            <p:cNvSpPr>
              <a:spLocks noChangeArrowheads="1"/>
            </p:cNvSpPr>
            <p:nvPr/>
          </p:nvSpPr>
          <p:spPr bwMode="auto">
            <a:xfrm>
              <a:off x="-1939110" y="3494225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47" name="Rectangle 864"/>
            <p:cNvSpPr>
              <a:spLocks noChangeArrowheads="1"/>
            </p:cNvSpPr>
            <p:nvPr/>
          </p:nvSpPr>
          <p:spPr bwMode="auto">
            <a:xfrm>
              <a:off x="-1943578" y="358448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48" name="Rectangle 865"/>
            <p:cNvSpPr>
              <a:spLocks noChangeArrowheads="1"/>
            </p:cNvSpPr>
            <p:nvPr/>
          </p:nvSpPr>
          <p:spPr bwMode="auto">
            <a:xfrm>
              <a:off x="-2057969" y="348975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49" name="Rectangle 866"/>
            <p:cNvSpPr>
              <a:spLocks noChangeArrowheads="1"/>
            </p:cNvSpPr>
            <p:nvPr/>
          </p:nvSpPr>
          <p:spPr bwMode="auto">
            <a:xfrm>
              <a:off x="-2053501" y="3494225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50" name="Rectangle 867"/>
            <p:cNvSpPr>
              <a:spLocks noChangeArrowheads="1"/>
            </p:cNvSpPr>
            <p:nvPr/>
          </p:nvSpPr>
          <p:spPr bwMode="auto">
            <a:xfrm>
              <a:off x="-2057969" y="358448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51" name="Rectangle 868"/>
            <p:cNvSpPr>
              <a:spLocks noChangeArrowheads="1"/>
            </p:cNvSpPr>
            <p:nvPr/>
          </p:nvSpPr>
          <p:spPr bwMode="auto">
            <a:xfrm>
              <a:off x="-2172360" y="348975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52" name="Rectangle 869"/>
            <p:cNvSpPr>
              <a:spLocks noChangeArrowheads="1"/>
            </p:cNvSpPr>
            <p:nvPr/>
          </p:nvSpPr>
          <p:spPr bwMode="auto">
            <a:xfrm>
              <a:off x="-2167891" y="3494225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53" name="Rectangle 870"/>
            <p:cNvSpPr>
              <a:spLocks noChangeArrowheads="1"/>
            </p:cNvSpPr>
            <p:nvPr/>
          </p:nvSpPr>
          <p:spPr bwMode="auto">
            <a:xfrm>
              <a:off x="-2172360" y="358448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54" name="Rectangle 871"/>
            <p:cNvSpPr>
              <a:spLocks noChangeArrowheads="1"/>
            </p:cNvSpPr>
            <p:nvPr/>
          </p:nvSpPr>
          <p:spPr bwMode="auto">
            <a:xfrm>
              <a:off x="-2286750" y="348975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55" name="Rectangle 872"/>
            <p:cNvSpPr>
              <a:spLocks noChangeArrowheads="1"/>
            </p:cNvSpPr>
            <p:nvPr/>
          </p:nvSpPr>
          <p:spPr bwMode="auto">
            <a:xfrm>
              <a:off x="-2282282" y="3494225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56" name="Rectangle 873"/>
            <p:cNvSpPr>
              <a:spLocks noChangeArrowheads="1"/>
            </p:cNvSpPr>
            <p:nvPr/>
          </p:nvSpPr>
          <p:spPr bwMode="auto">
            <a:xfrm>
              <a:off x="-2286750" y="358448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57" name="Rectangle 874"/>
            <p:cNvSpPr>
              <a:spLocks noChangeArrowheads="1"/>
            </p:cNvSpPr>
            <p:nvPr/>
          </p:nvSpPr>
          <p:spPr bwMode="auto">
            <a:xfrm>
              <a:off x="-2401141" y="3489756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58" name="Rectangle 875"/>
            <p:cNvSpPr>
              <a:spLocks noChangeArrowheads="1"/>
            </p:cNvSpPr>
            <p:nvPr/>
          </p:nvSpPr>
          <p:spPr bwMode="auto">
            <a:xfrm>
              <a:off x="-2396673" y="3494225"/>
              <a:ext cx="84899" cy="86687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59" name="Rectangle 876"/>
            <p:cNvSpPr>
              <a:spLocks noChangeArrowheads="1"/>
            </p:cNvSpPr>
            <p:nvPr/>
          </p:nvSpPr>
          <p:spPr bwMode="auto">
            <a:xfrm>
              <a:off x="-2401141" y="3584486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60" name="Rectangle 877"/>
            <p:cNvSpPr>
              <a:spLocks noChangeArrowheads="1"/>
            </p:cNvSpPr>
            <p:nvPr/>
          </p:nvSpPr>
          <p:spPr bwMode="auto">
            <a:xfrm>
              <a:off x="-570890" y="3348555"/>
              <a:ext cx="94730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61" name="Rectangle 878"/>
            <p:cNvSpPr>
              <a:spLocks noChangeArrowheads="1"/>
            </p:cNvSpPr>
            <p:nvPr/>
          </p:nvSpPr>
          <p:spPr bwMode="auto">
            <a:xfrm>
              <a:off x="-566421" y="3352130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62" name="Rectangle 879"/>
            <p:cNvSpPr>
              <a:spLocks noChangeArrowheads="1"/>
            </p:cNvSpPr>
            <p:nvPr/>
          </p:nvSpPr>
          <p:spPr bwMode="auto">
            <a:xfrm>
              <a:off x="-570890" y="3441498"/>
              <a:ext cx="94730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63" name="Rectangle 880"/>
            <p:cNvSpPr>
              <a:spLocks noChangeArrowheads="1"/>
            </p:cNvSpPr>
            <p:nvPr/>
          </p:nvSpPr>
          <p:spPr bwMode="auto">
            <a:xfrm>
              <a:off x="-685280" y="3348555"/>
              <a:ext cx="94730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64" name="Rectangle 881"/>
            <p:cNvSpPr>
              <a:spLocks noChangeArrowheads="1"/>
            </p:cNvSpPr>
            <p:nvPr/>
          </p:nvSpPr>
          <p:spPr bwMode="auto">
            <a:xfrm>
              <a:off x="-680812" y="3352130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65" name="Rectangle 882"/>
            <p:cNvSpPr>
              <a:spLocks noChangeArrowheads="1"/>
            </p:cNvSpPr>
            <p:nvPr/>
          </p:nvSpPr>
          <p:spPr bwMode="auto">
            <a:xfrm>
              <a:off x="-685280" y="3441498"/>
              <a:ext cx="94730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66" name="Rectangle 883"/>
            <p:cNvSpPr>
              <a:spLocks noChangeArrowheads="1"/>
            </p:cNvSpPr>
            <p:nvPr/>
          </p:nvSpPr>
          <p:spPr bwMode="auto">
            <a:xfrm>
              <a:off x="-799671" y="3348555"/>
              <a:ext cx="94730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67" name="Rectangle 884"/>
            <p:cNvSpPr>
              <a:spLocks noChangeArrowheads="1"/>
            </p:cNvSpPr>
            <p:nvPr/>
          </p:nvSpPr>
          <p:spPr bwMode="auto">
            <a:xfrm>
              <a:off x="-795203" y="3352130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68" name="Rectangle 885"/>
            <p:cNvSpPr>
              <a:spLocks noChangeArrowheads="1"/>
            </p:cNvSpPr>
            <p:nvPr/>
          </p:nvSpPr>
          <p:spPr bwMode="auto">
            <a:xfrm>
              <a:off x="-799671" y="3441498"/>
              <a:ext cx="94730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69" name="Rectangle 886"/>
            <p:cNvSpPr>
              <a:spLocks noChangeArrowheads="1"/>
            </p:cNvSpPr>
            <p:nvPr/>
          </p:nvSpPr>
          <p:spPr bwMode="auto">
            <a:xfrm>
              <a:off x="-914062" y="3348555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70" name="Rectangle 887"/>
            <p:cNvSpPr>
              <a:spLocks noChangeArrowheads="1"/>
            </p:cNvSpPr>
            <p:nvPr/>
          </p:nvSpPr>
          <p:spPr bwMode="auto">
            <a:xfrm>
              <a:off x="-909594" y="3352130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71" name="Rectangle 888"/>
            <p:cNvSpPr>
              <a:spLocks noChangeArrowheads="1"/>
            </p:cNvSpPr>
            <p:nvPr/>
          </p:nvSpPr>
          <p:spPr bwMode="auto">
            <a:xfrm>
              <a:off x="-914062" y="344149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72" name="Rectangle 889"/>
            <p:cNvSpPr>
              <a:spLocks noChangeArrowheads="1"/>
            </p:cNvSpPr>
            <p:nvPr/>
          </p:nvSpPr>
          <p:spPr bwMode="auto">
            <a:xfrm>
              <a:off x="-1028453" y="3348555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73" name="Rectangle 890"/>
            <p:cNvSpPr>
              <a:spLocks noChangeArrowheads="1"/>
            </p:cNvSpPr>
            <p:nvPr/>
          </p:nvSpPr>
          <p:spPr bwMode="auto">
            <a:xfrm>
              <a:off x="-1023984" y="3352130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74" name="Rectangle 891"/>
            <p:cNvSpPr>
              <a:spLocks noChangeArrowheads="1"/>
            </p:cNvSpPr>
            <p:nvPr/>
          </p:nvSpPr>
          <p:spPr bwMode="auto">
            <a:xfrm>
              <a:off x="-1028453" y="344149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75" name="Rectangle 892"/>
            <p:cNvSpPr>
              <a:spLocks noChangeArrowheads="1"/>
            </p:cNvSpPr>
            <p:nvPr/>
          </p:nvSpPr>
          <p:spPr bwMode="auto">
            <a:xfrm>
              <a:off x="-1142843" y="3348555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76" name="Rectangle 893"/>
            <p:cNvSpPr>
              <a:spLocks noChangeArrowheads="1"/>
            </p:cNvSpPr>
            <p:nvPr/>
          </p:nvSpPr>
          <p:spPr bwMode="auto">
            <a:xfrm>
              <a:off x="-1138375" y="335213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77" name="Rectangle 894"/>
            <p:cNvSpPr>
              <a:spLocks noChangeArrowheads="1"/>
            </p:cNvSpPr>
            <p:nvPr/>
          </p:nvSpPr>
          <p:spPr bwMode="auto">
            <a:xfrm>
              <a:off x="-1142843" y="344149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78" name="Rectangle 895"/>
            <p:cNvSpPr>
              <a:spLocks noChangeArrowheads="1"/>
            </p:cNvSpPr>
            <p:nvPr/>
          </p:nvSpPr>
          <p:spPr bwMode="auto">
            <a:xfrm>
              <a:off x="-1257234" y="3348555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79" name="Rectangle 896"/>
            <p:cNvSpPr>
              <a:spLocks noChangeArrowheads="1"/>
            </p:cNvSpPr>
            <p:nvPr/>
          </p:nvSpPr>
          <p:spPr bwMode="auto">
            <a:xfrm>
              <a:off x="-1252766" y="335213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80" name="Rectangle 897"/>
            <p:cNvSpPr>
              <a:spLocks noChangeArrowheads="1"/>
            </p:cNvSpPr>
            <p:nvPr/>
          </p:nvSpPr>
          <p:spPr bwMode="auto">
            <a:xfrm>
              <a:off x="-1257234" y="344149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81" name="Rectangle 898"/>
            <p:cNvSpPr>
              <a:spLocks noChangeArrowheads="1"/>
            </p:cNvSpPr>
            <p:nvPr/>
          </p:nvSpPr>
          <p:spPr bwMode="auto">
            <a:xfrm>
              <a:off x="-1371625" y="3348555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82" name="Rectangle 899"/>
            <p:cNvSpPr>
              <a:spLocks noChangeArrowheads="1"/>
            </p:cNvSpPr>
            <p:nvPr/>
          </p:nvSpPr>
          <p:spPr bwMode="auto">
            <a:xfrm>
              <a:off x="-1367156" y="335213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83" name="Rectangle 900"/>
            <p:cNvSpPr>
              <a:spLocks noChangeArrowheads="1"/>
            </p:cNvSpPr>
            <p:nvPr/>
          </p:nvSpPr>
          <p:spPr bwMode="auto">
            <a:xfrm>
              <a:off x="-1371625" y="344149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84" name="Rectangle 901"/>
            <p:cNvSpPr>
              <a:spLocks noChangeArrowheads="1"/>
            </p:cNvSpPr>
            <p:nvPr/>
          </p:nvSpPr>
          <p:spPr bwMode="auto">
            <a:xfrm>
              <a:off x="-1486015" y="3348555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85" name="Rectangle 902"/>
            <p:cNvSpPr>
              <a:spLocks noChangeArrowheads="1"/>
            </p:cNvSpPr>
            <p:nvPr/>
          </p:nvSpPr>
          <p:spPr bwMode="auto">
            <a:xfrm>
              <a:off x="-1481547" y="335213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86" name="Rectangle 903"/>
            <p:cNvSpPr>
              <a:spLocks noChangeArrowheads="1"/>
            </p:cNvSpPr>
            <p:nvPr/>
          </p:nvSpPr>
          <p:spPr bwMode="auto">
            <a:xfrm>
              <a:off x="-1486015" y="344149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87" name="Rectangle 904"/>
            <p:cNvSpPr>
              <a:spLocks noChangeArrowheads="1"/>
            </p:cNvSpPr>
            <p:nvPr/>
          </p:nvSpPr>
          <p:spPr bwMode="auto">
            <a:xfrm>
              <a:off x="-1600406" y="3348555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88" name="Rectangle 905"/>
            <p:cNvSpPr>
              <a:spLocks noChangeArrowheads="1"/>
            </p:cNvSpPr>
            <p:nvPr/>
          </p:nvSpPr>
          <p:spPr bwMode="auto">
            <a:xfrm>
              <a:off x="-1595938" y="335213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89" name="Rectangle 906"/>
            <p:cNvSpPr>
              <a:spLocks noChangeArrowheads="1"/>
            </p:cNvSpPr>
            <p:nvPr/>
          </p:nvSpPr>
          <p:spPr bwMode="auto">
            <a:xfrm>
              <a:off x="-1600406" y="344149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90" name="Rectangle 907"/>
            <p:cNvSpPr>
              <a:spLocks noChangeArrowheads="1"/>
            </p:cNvSpPr>
            <p:nvPr/>
          </p:nvSpPr>
          <p:spPr bwMode="auto">
            <a:xfrm>
              <a:off x="-1714797" y="3348555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91" name="Rectangle 908"/>
            <p:cNvSpPr>
              <a:spLocks noChangeArrowheads="1"/>
            </p:cNvSpPr>
            <p:nvPr/>
          </p:nvSpPr>
          <p:spPr bwMode="auto">
            <a:xfrm>
              <a:off x="-1710328" y="335213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92" name="Rectangle 909"/>
            <p:cNvSpPr>
              <a:spLocks noChangeArrowheads="1"/>
            </p:cNvSpPr>
            <p:nvPr/>
          </p:nvSpPr>
          <p:spPr bwMode="auto">
            <a:xfrm>
              <a:off x="-1714797" y="344149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93" name="Rectangle 910"/>
            <p:cNvSpPr>
              <a:spLocks noChangeArrowheads="1"/>
            </p:cNvSpPr>
            <p:nvPr/>
          </p:nvSpPr>
          <p:spPr bwMode="auto">
            <a:xfrm>
              <a:off x="-1829187" y="3348555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94" name="Rectangle 911"/>
            <p:cNvSpPr>
              <a:spLocks noChangeArrowheads="1"/>
            </p:cNvSpPr>
            <p:nvPr/>
          </p:nvSpPr>
          <p:spPr bwMode="auto">
            <a:xfrm>
              <a:off x="-1824719" y="335213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95" name="Rectangle 912"/>
            <p:cNvSpPr>
              <a:spLocks noChangeArrowheads="1"/>
            </p:cNvSpPr>
            <p:nvPr/>
          </p:nvSpPr>
          <p:spPr bwMode="auto">
            <a:xfrm>
              <a:off x="-1829187" y="344149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96" name="Rectangle 913"/>
            <p:cNvSpPr>
              <a:spLocks noChangeArrowheads="1"/>
            </p:cNvSpPr>
            <p:nvPr/>
          </p:nvSpPr>
          <p:spPr bwMode="auto">
            <a:xfrm>
              <a:off x="-1943578" y="3348555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97" name="Rectangle 914"/>
            <p:cNvSpPr>
              <a:spLocks noChangeArrowheads="1"/>
            </p:cNvSpPr>
            <p:nvPr/>
          </p:nvSpPr>
          <p:spPr bwMode="auto">
            <a:xfrm>
              <a:off x="-1939110" y="335213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98" name="Rectangle 915"/>
            <p:cNvSpPr>
              <a:spLocks noChangeArrowheads="1"/>
            </p:cNvSpPr>
            <p:nvPr/>
          </p:nvSpPr>
          <p:spPr bwMode="auto">
            <a:xfrm>
              <a:off x="-1943578" y="344149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99" name="Rectangle 916"/>
            <p:cNvSpPr>
              <a:spLocks noChangeArrowheads="1"/>
            </p:cNvSpPr>
            <p:nvPr/>
          </p:nvSpPr>
          <p:spPr bwMode="auto">
            <a:xfrm>
              <a:off x="-2057969" y="3348555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00" name="Rectangle 917"/>
            <p:cNvSpPr>
              <a:spLocks noChangeArrowheads="1"/>
            </p:cNvSpPr>
            <p:nvPr/>
          </p:nvSpPr>
          <p:spPr bwMode="auto">
            <a:xfrm>
              <a:off x="-2053501" y="335213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01" name="Rectangle 918"/>
            <p:cNvSpPr>
              <a:spLocks noChangeArrowheads="1"/>
            </p:cNvSpPr>
            <p:nvPr/>
          </p:nvSpPr>
          <p:spPr bwMode="auto">
            <a:xfrm>
              <a:off x="-2057969" y="344149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02" name="Rectangle 919"/>
            <p:cNvSpPr>
              <a:spLocks noChangeArrowheads="1"/>
            </p:cNvSpPr>
            <p:nvPr/>
          </p:nvSpPr>
          <p:spPr bwMode="auto">
            <a:xfrm>
              <a:off x="-2172360" y="3348555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03" name="Rectangle 920"/>
            <p:cNvSpPr>
              <a:spLocks noChangeArrowheads="1"/>
            </p:cNvSpPr>
            <p:nvPr/>
          </p:nvSpPr>
          <p:spPr bwMode="auto">
            <a:xfrm>
              <a:off x="-2167891" y="335213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04" name="Rectangle 921"/>
            <p:cNvSpPr>
              <a:spLocks noChangeArrowheads="1"/>
            </p:cNvSpPr>
            <p:nvPr/>
          </p:nvSpPr>
          <p:spPr bwMode="auto">
            <a:xfrm>
              <a:off x="-2172360" y="344149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05" name="Rectangle 922"/>
            <p:cNvSpPr>
              <a:spLocks noChangeArrowheads="1"/>
            </p:cNvSpPr>
            <p:nvPr/>
          </p:nvSpPr>
          <p:spPr bwMode="auto">
            <a:xfrm>
              <a:off x="-2286750" y="3348555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06" name="Rectangle 923"/>
            <p:cNvSpPr>
              <a:spLocks noChangeArrowheads="1"/>
            </p:cNvSpPr>
            <p:nvPr/>
          </p:nvSpPr>
          <p:spPr bwMode="auto">
            <a:xfrm>
              <a:off x="-2282282" y="335213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07" name="Rectangle 924"/>
            <p:cNvSpPr>
              <a:spLocks noChangeArrowheads="1"/>
            </p:cNvSpPr>
            <p:nvPr/>
          </p:nvSpPr>
          <p:spPr bwMode="auto">
            <a:xfrm>
              <a:off x="-2286750" y="344149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08" name="Rectangle 925"/>
            <p:cNvSpPr>
              <a:spLocks noChangeArrowheads="1"/>
            </p:cNvSpPr>
            <p:nvPr/>
          </p:nvSpPr>
          <p:spPr bwMode="auto">
            <a:xfrm>
              <a:off x="-2401141" y="3348555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09" name="Rectangle 926"/>
            <p:cNvSpPr>
              <a:spLocks noChangeArrowheads="1"/>
            </p:cNvSpPr>
            <p:nvPr/>
          </p:nvSpPr>
          <p:spPr bwMode="auto">
            <a:xfrm>
              <a:off x="-2396673" y="3352130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10" name="Rectangle 927"/>
            <p:cNvSpPr>
              <a:spLocks noChangeArrowheads="1"/>
            </p:cNvSpPr>
            <p:nvPr/>
          </p:nvSpPr>
          <p:spPr bwMode="auto">
            <a:xfrm>
              <a:off x="-2401141" y="3441498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11" name="Rectangle 928"/>
            <p:cNvSpPr>
              <a:spLocks noChangeArrowheads="1"/>
            </p:cNvSpPr>
            <p:nvPr/>
          </p:nvSpPr>
          <p:spPr bwMode="auto">
            <a:xfrm>
              <a:off x="-570890" y="3204673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12" name="Rectangle 929"/>
            <p:cNvSpPr>
              <a:spLocks noChangeArrowheads="1"/>
            </p:cNvSpPr>
            <p:nvPr/>
          </p:nvSpPr>
          <p:spPr bwMode="auto">
            <a:xfrm>
              <a:off x="-566421" y="3209141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13" name="Rectangle 930"/>
            <p:cNvSpPr>
              <a:spLocks noChangeArrowheads="1"/>
            </p:cNvSpPr>
            <p:nvPr/>
          </p:nvSpPr>
          <p:spPr bwMode="auto">
            <a:xfrm>
              <a:off x="-570890" y="3299403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14" name="Rectangle 931"/>
            <p:cNvSpPr>
              <a:spLocks noChangeArrowheads="1"/>
            </p:cNvSpPr>
            <p:nvPr/>
          </p:nvSpPr>
          <p:spPr bwMode="auto">
            <a:xfrm>
              <a:off x="-685280" y="3204673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15" name="Rectangle 932"/>
            <p:cNvSpPr>
              <a:spLocks noChangeArrowheads="1"/>
            </p:cNvSpPr>
            <p:nvPr/>
          </p:nvSpPr>
          <p:spPr bwMode="auto">
            <a:xfrm>
              <a:off x="-680812" y="3209141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16" name="Rectangle 933"/>
            <p:cNvSpPr>
              <a:spLocks noChangeArrowheads="1"/>
            </p:cNvSpPr>
            <p:nvPr/>
          </p:nvSpPr>
          <p:spPr bwMode="auto">
            <a:xfrm>
              <a:off x="-685280" y="3299403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17" name="Rectangle 934"/>
            <p:cNvSpPr>
              <a:spLocks noChangeArrowheads="1"/>
            </p:cNvSpPr>
            <p:nvPr/>
          </p:nvSpPr>
          <p:spPr bwMode="auto">
            <a:xfrm>
              <a:off x="-799671" y="3204673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18" name="Rectangle 935"/>
            <p:cNvSpPr>
              <a:spLocks noChangeArrowheads="1"/>
            </p:cNvSpPr>
            <p:nvPr/>
          </p:nvSpPr>
          <p:spPr bwMode="auto">
            <a:xfrm>
              <a:off x="-795203" y="3209141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19" name="Rectangle 936"/>
            <p:cNvSpPr>
              <a:spLocks noChangeArrowheads="1"/>
            </p:cNvSpPr>
            <p:nvPr/>
          </p:nvSpPr>
          <p:spPr bwMode="auto">
            <a:xfrm>
              <a:off x="-799671" y="3299403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20" name="Rectangle 937"/>
            <p:cNvSpPr>
              <a:spLocks noChangeArrowheads="1"/>
            </p:cNvSpPr>
            <p:nvPr/>
          </p:nvSpPr>
          <p:spPr bwMode="auto">
            <a:xfrm>
              <a:off x="-914062" y="320467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21" name="Rectangle 938"/>
            <p:cNvSpPr>
              <a:spLocks noChangeArrowheads="1"/>
            </p:cNvSpPr>
            <p:nvPr/>
          </p:nvSpPr>
          <p:spPr bwMode="auto">
            <a:xfrm>
              <a:off x="-909594" y="3209141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22" name="Rectangle 939"/>
            <p:cNvSpPr>
              <a:spLocks noChangeArrowheads="1"/>
            </p:cNvSpPr>
            <p:nvPr/>
          </p:nvSpPr>
          <p:spPr bwMode="auto">
            <a:xfrm>
              <a:off x="-914062" y="329940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23" name="Rectangle 940"/>
            <p:cNvSpPr>
              <a:spLocks noChangeArrowheads="1"/>
            </p:cNvSpPr>
            <p:nvPr/>
          </p:nvSpPr>
          <p:spPr bwMode="auto">
            <a:xfrm>
              <a:off x="-1028453" y="320467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24" name="Rectangle 941"/>
            <p:cNvSpPr>
              <a:spLocks noChangeArrowheads="1"/>
            </p:cNvSpPr>
            <p:nvPr/>
          </p:nvSpPr>
          <p:spPr bwMode="auto">
            <a:xfrm>
              <a:off x="-1023984" y="3209141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25" name="Rectangle 942"/>
            <p:cNvSpPr>
              <a:spLocks noChangeArrowheads="1"/>
            </p:cNvSpPr>
            <p:nvPr/>
          </p:nvSpPr>
          <p:spPr bwMode="auto">
            <a:xfrm>
              <a:off x="-1028453" y="329940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26" name="Rectangle 943"/>
            <p:cNvSpPr>
              <a:spLocks noChangeArrowheads="1"/>
            </p:cNvSpPr>
            <p:nvPr/>
          </p:nvSpPr>
          <p:spPr bwMode="auto">
            <a:xfrm>
              <a:off x="-1142843" y="320467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27" name="Rectangle 944"/>
            <p:cNvSpPr>
              <a:spLocks noChangeArrowheads="1"/>
            </p:cNvSpPr>
            <p:nvPr/>
          </p:nvSpPr>
          <p:spPr bwMode="auto">
            <a:xfrm>
              <a:off x="-1138375" y="3209141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28" name="Rectangle 945"/>
            <p:cNvSpPr>
              <a:spLocks noChangeArrowheads="1"/>
            </p:cNvSpPr>
            <p:nvPr/>
          </p:nvSpPr>
          <p:spPr bwMode="auto">
            <a:xfrm>
              <a:off x="-1142843" y="329940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29" name="Rectangle 946"/>
            <p:cNvSpPr>
              <a:spLocks noChangeArrowheads="1"/>
            </p:cNvSpPr>
            <p:nvPr/>
          </p:nvSpPr>
          <p:spPr bwMode="auto">
            <a:xfrm>
              <a:off x="-1257234" y="320467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30" name="Rectangle 947"/>
            <p:cNvSpPr>
              <a:spLocks noChangeArrowheads="1"/>
            </p:cNvSpPr>
            <p:nvPr/>
          </p:nvSpPr>
          <p:spPr bwMode="auto">
            <a:xfrm>
              <a:off x="-1252766" y="3209141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31" name="Rectangle 948"/>
            <p:cNvSpPr>
              <a:spLocks noChangeArrowheads="1"/>
            </p:cNvSpPr>
            <p:nvPr/>
          </p:nvSpPr>
          <p:spPr bwMode="auto">
            <a:xfrm>
              <a:off x="-1257234" y="329940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32" name="Rectangle 949"/>
            <p:cNvSpPr>
              <a:spLocks noChangeArrowheads="1"/>
            </p:cNvSpPr>
            <p:nvPr/>
          </p:nvSpPr>
          <p:spPr bwMode="auto">
            <a:xfrm>
              <a:off x="-1371625" y="320467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33" name="Rectangle 950"/>
            <p:cNvSpPr>
              <a:spLocks noChangeArrowheads="1"/>
            </p:cNvSpPr>
            <p:nvPr/>
          </p:nvSpPr>
          <p:spPr bwMode="auto">
            <a:xfrm>
              <a:off x="-1367156" y="3209141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34" name="Rectangle 951"/>
            <p:cNvSpPr>
              <a:spLocks noChangeArrowheads="1"/>
            </p:cNvSpPr>
            <p:nvPr/>
          </p:nvSpPr>
          <p:spPr bwMode="auto">
            <a:xfrm>
              <a:off x="-1371625" y="329940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35" name="Rectangle 952"/>
            <p:cNvSpPr>
              <a:spLocks noChangeArrowheads="1"/>
            </p:cNvSpPr>
            <p:nvPr/>
          </p:nvSpPr>
          <p:spPr bwMode="auto">
            <a:xfrm>
              <a:off x="-1486015" y="320467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36" name="Rectangle 953"/>
            <p:cNvSpPr>
              <a:spLocks noChangeArrowheads="1"/>
            </p:cNvSpPr>
            <p:nvPr/>
          </p:nvSpPr>
          <p:spPr bwMode="auto">
            <a:xfrm>
              <a:off x="-1481547" y="3209141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37" name="Rectangle 954"/>
            <p:cNvSpPr>
              <a:spLocks noChangeArrowheads="1"/>
            </p:cNvSpPr>
            <p:nvPr/>
          </p:nvSpPr>
          <p:spPr bwMode="auto">
            <a:xfrm>
              <a:off x="-1486015" y="329940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38" name="Rectangle 955"/>
            <p:cNvSpPr>
              <a:spLocks noChangeArrowheads="1"/>
            </p:cNvSpPr>
            <p:nvPr/>
          </p:nvSpPr>
          <p:spPr bwMode="auto">
            <a:xfrm>
              <a:off x="-1600406" y="320467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39" name="Rectangle 956"/>
            <p:cNvSpPr>
              <a:spLocks noChangeArrowheads="1"/>
            </p:cNvSpPr>
            <p:nvPr/>
          </p:nvSpPr>
          <p:spPr bwMode="auto">
            <a:xfrm>
              <a:off x="-1595938" y="3209141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40" name="Rectangle 957"/>
            <p:cNvSpPr>
              <a:spLocks noChangeArrowheads="1"/>
            </p:cNvSpPr>
            <p:nvPr/>
          </p:nvSpPr>
          <p:spPr bwMode="auto">
            <a:xfrm>
              <a:off x="-1600406" y="329940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41" name="Rectangle 958"/>
            <p:cNvSpPr>
              <a:spLocks noChangeArrowheads="1"/>
            </p:cNvSpPr>
            <p:nvPr/>
          </p:nvSpPr>
          <p:spPr bwMode="auto">
            <a:xfrm>
              <a:off x="-1714797" y="320467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42" name="Rectangle 959"/>
            <p:cNvSpPr>
              <a:spLocks noChangeArrowheads="1"/>
            </p:cNvSpPr>
            <p:nvPr/>
          </p:nvSpPr>
          <p:spPr bwMode="auto">
            <a:xfrm>
              <a:off x="-1710328" y="3209141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43" name="Rectangle 960"/>
            <p:cNvSpPr>
              <a:spLocks noChangeArrowheads="1"/>
            </p:cNvSpPr>
            <p:nvPr/>
          </p:nvSpPr>
          <p:spPr bwMode="auto">
            <a:xfrm>
              <a:off x="-1714797" y="329940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44" name="Rectangle 961"/>
            <p:cNvSpPr>
              <a:spLocks noChangeArrowheads="1"/>
            </p:cNvSpPr>
            <p:nvPr/>
          </p:nvSpPr>
          <p:spPr bwMode="auto">
            <a:xfrm>
              <a:off x="-1829187" y="320467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45" name="Rectangle 962"/>
            <p:cNvSpPr>
              <a:spLocks noChangeArrowheads="1"/>
            </p:cNvSpPr>
            <p:nvPr/>
          </p:nvSpPr>
          <p:spPr bwMode="auto">
            <a:xfrm>
              <a:off x="-1824719" y="3209141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46" name="Rectangle 963"/>
            <p:cNvSpPr>
              <a:spLocks noChangeArrowheads="1"/>
            </p:cNvSpPr>
            <p:nvPr/>
          </p:nvSpPr>
          <p:spPr bwMode="auto">
            <a:xfrm>
              <a:off x="-1829187" y="329940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47" name="Rectangle 964"/>
            <p:cNvSpPr>
              <a:spLocks noChangeArrowheads="1"/>
            </p:cNvSpPr>
            <p:nvPr/>
          </p:nvSpPr>
          <p:spPr bwMode="auto">
            <a:xfrm>
              <a:off x="-1943578" y="320467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48" name="Rectangle 965"/>
            <p:cNvSpPr>
              <a:spLocks noChangeArrowheads="1"/>
            </p:cNvSpPr>
            <p:nvPr/>
          </p:nvSpPr>
          <p:spPr bwMode="auto">
            <a:xfrm>
              <a:off x="-1939110" y="3209141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49" name="Rectangle 966"/>
            <p:cNvSpPr>
              <a:spLocks noChangeArrowheads="1"/>
            </p:cNvSpPr>
            <p:nvPr/>
          </p:nvSpPr>
          <p:spPr bwMode="auto">
            <a:xfrm>
              <a:off x="-1943578" y="329940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50" name="Rectangle 967"/>
            <p:cNvSpPr>
              <a:spLocks noChangeArrowheads="1"/>
            </p:cNvSpPr>
            <p:nvPr/>
          </p:nvSpPr>
          <p:spPr bwMode="auto">
            <a:xfrm>
              <a:off x="-2057969" y="320467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51" name="Rectangle 968"/>
            <p:cNvSpPr>
              <a:spLocks noChangeArrowheads="1"/>
            </p:cNvSpPr>
            <p:nvPr/>
          </p:nvSpPr>
          <p:spPr bwMode="auto">
            <a:xfrm>
              <a:off x="-2053501" y="3209141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52" name="Rectangle 969"/>
            <p:cNvSpPr>
              <a:spLocks noChangeArrowheads="1"/>
            </p:cNvSpPr>
            <p:nvPr/>
          </p:nvSpPr>
          <p:spPr bwMode="auto">
            <a:xfrm>
              <a:off x="-2057969" y="329940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53" name="Rectangle 970"/>
            <p:cNvSpPr>
              <a:spLocks noChangeArrowheads="1"/>
            </p:cNvSpPr>
            <p:nvPr/>
          </p:nvSpPr>
          <p:spPr bwMode="auto">
            <a:xfrm>
              <a:off x="-2172360" y="320467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54" name="Rectangle 971"/>
            <p:cNvSpPr>
              <a:spLocks noChangeArrowheads="1"/>
            </p:cNvSpPr>
            <p:nvPr/>
          </p:nvSpPr>
          <p:spPr bwMode="auto">
            <a:xfrm>
              <a:off x="-2167891" y="3209141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55" name="Rectangle 972"/>
            <p:cNvSpPr>
              <a:spLocks noChangeArrowheads="1"/>
            </p:cNvSpPr>
            <p:nvPr/>
          </p:nvSpPr>
          <p:spPr bwMode="auto">
            <a:xfrm>
              <a:off x="-2172360" y="329940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56" name="Rectangle 973"/>
            <p:cNvSpPr>
              <a:spLocks noChangeArrowheads="1"/>
            </p:cNvSpPr>
            <p:nvPr/>
          </p:nvSpPr>
          <p:spPr bwMode="auto">
            <a:xfrm>
              <a:off x="-2286750" y="320467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57" name="Rectangle 974"/>
            <p:cNvSpPr>
              <a:spLocks noChangeArrowheads="1"/>
            </p:cNvSpPr>
            <p:nvPr/>
          </p:nvSpPr>
          <p:spPr bwMode="auto">
            <a:xfrm>
              <a:off x="-2282282" y="3209141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58" name="Rectangle 975"/>
            <p:cNvSpPr>
              <a:spLocks noChangeArrowheads="1"/>
            </p:cNvSpPr>
            <p:nvPr/>
          </p:nvSpPr>
          <p:spPr bwMode="auto">
            <a:xfrm>
              <a:off x="-2286750" y="329940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59" name="Rectangle 976"/>
            <p:cNvSpPr>
              <a:spLocks noChangeArrowheads="1"/>
            </p:cNvSpPr>
            <p:nvPr/>
          </p:nvSpPr>
          <p:spPr bwMode="auto">
            <a:xfrm>
              <a:off x="-2401141" y="3204673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60" name="Rectangle 977"/>
            <p:cNvSpPr>
              <a:spLocks noChangeArrowheads="1"/>
            </p:cNvSpPr>
            <p:nvPr/>
          </p:nvSpPr>
          <p:spPr bwMode="auto">
            <a:xfrm>
              <a:off x="-2396673" y="3209141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61" name="Rectangle 978"/>
            <p:cNvSpPr>
              <a:spLocks noChangeArrowheads="1"/>
            </p:cNvSpPr>
            <p:nvPr/>
          </p:nvSpPr>
          <p:spPr bwMode="auto">
            <a:xfrm>
              <a:off x="-2401141" y="3299403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62" name="Rectangle 979"/>
            <p:cNvSpPr>
              <a:spLocks noChangeArrowheads="1"/>
            </p:cNvSpPr>
            <p:nvPr/>
          </p:nvSpPr>
          <p:spPr bwMode="auto">
            <a:xfrm>
              <a:off x="-570890" y="3062578"/>
              <a:ext cx="94730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63" name="Rectangle 980"/>
            <p:cNvSpPr>
              <a:spLocks noChangeArrowheads="1"/>
            </p:cNvSpPr>
            <p:nvPr/>
          </p:nvSpPr>
          <p:spPr bwMode="auto">
            <a:xfrm>
              <a:off x="-566421" y="3067046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64" name="Rectangle 981"/>
            <p:cNvSpPr>
              <a:spLocks noChangeArrowheads="1"/>
            </p:cNvSpPr>
            <p:nvPr/>
          </p:nvSpPr>
          <p:spPr bwMode="auto">
            <a:xfrm>
              <a:off x="-570890" y="3155521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65" name="Rectangle 982"/>
            <p:cNvSpPr>
              <a:spLocks noChangeArrowheads="1"/>
            </p:cNvSpPr>
            <p:nvPr/>
          </p:nvSpPr>
          <p:spPr bwMode="auto">
            <a:xfrm>
              <a:off x="-685280" y="3062578"/>
              <a:ext cx="94730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66" name="Rectangle 983"/>
            <p:cNvSpPr>
              <a:spLocks noChangeArrowheads="1"/>
            </p:cNvSpPr>
            <p:nvPr/>
          </p:nvSpPr>
          <p:spPr bwMode="auto">
            <a:xfrm>
              <a:off x="-680812" y="3067046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67" name="Rectangle 984"/>
            <p:cNvSpPr>
              <a:spLocks noChangeArrowheads="1"/>
            </p:cNvSpPr>
            <p:nvPr/>
          </p:nvSpPr>
          <p:spPr bwMode="auto">
            <a:xfrm>
              <a:off x="-685280" y="3155521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68" name="Rectangle 985"/>
            <p:cNvSpPr>
              <a:spLocks noChangeArrowheads="1"/>
            </p:cNvSpPr>
            <p:nvPr/>
          </p:nvSpPr>
          <p:spPr bwMode="auto">
            <a:xfrm>
              <a:off x="-799671" y="3062578"/>
              <a:ext cx="94730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69" name="Rectangle 986"/>
            <p:cNvSpPr>
              <a:spLocks noChangeArrowheads="1"/>
            </p:cNvSpPr>
            <p:nvPr/>
          </p:nvSpPr>
          <p:spPr bwMode="auto">
            <a:xfrm>
              <a:off x="-795203" y="3067046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70" name="Rectangle 987"/>
            <p:cNvSpPr>
              <a:spLocks noChangeArrowheads="1"/>
            </p:cNvSpPr>
            <p:nvPr/>
          </p:nvSpPr>
          <p:spPr bwMode="auto">
            <a:xfrm>
              <a:off x="-799671" y="3155521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71" name="Rectangle 988"/>
            <p:cNvSpPr>
              <a:spLocks noChangeArrowheads="1"/>
            </p:cNvSpPr>
            <p:nvPr/>
          </p:nvSpPr>
          <p:spPr bwMode="auto">
            <a:xfrm>
              <a:off x="-914062" y="3062578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72" name="Rectangle 989"/>
            <p:cNvSpPr>
              <a:spLocks noChangeArrowheads="1"/>
            </p:cNvSpPr>
            <p:nvPr/>
          </p:nvSpPr>
          <p:spPr bwMode="auto">
            <a:xfrm>
              <a:off x="-909594" y="3067046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73" name="Rectangle 990"/>
            <p:cNvSpPr>
              <a:spLocks noChangeArrowheads="1"/>
            </p:cNvSpPr>
            <p:nvPr/>
          </p:nvSpPr>
          <p:spPr bwMode="auto">
            <a:xfrm>
              <a:off x="-914062" y="315552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74" name="Rectangle 991"/>
            <p:cNvSpPr>
              <a:spLocks noChangeArrowheads="1"/>
            </p:cNvSpPr>
            <p:nvPr/>
          </p:nvSpPr>
          <p:spPr bwMode="auto">
            <a:xfrm>
              <a:off x="-1028453" y="3062578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75" name="Rectangle 992"/>
            <p:cNvSpPr>
              <a:spLocks noChangeArrowheads="1"/>
            </p:cNvSpPr>
            <p:nvPr/>
          </p:nvSpPr>
          <p:spPr bwMode="auto">
            <a:xfrm>
              <a:off x="-1023984" y="3067046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76" name="Rectangle 993"/>
            <p:cNvSpPr>
              <a:spLocks noChangeArrowheads="1"/>
            </p:cNvSpPr>
            <p:nvPr/>
          </p:nvSpPr>
          <p:spPr bwMode="auto">
            <a:xfrm>
              <a:off x="-1028453" y="315552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77" name="Rectangle 994"/>
            <p:cNvSpPr>
              <a:spLocks noChangeArrowheads="1"/>
            </p:cNvSpPr>
            <p:nvPr/>
          </p:nvSpPr>
          <p:spPr bwMode="auto">
            <a:xfrm>
              <a:off x="-1142843" y="3062578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78" name="Rectangle 995"/>
            <p:cNvSpPr>
              <a:spLocks noChangeArrowheads="1"/>
            </p:cNvSpPr>
            <p:nvPr/>
          </p:nvSpPr>
          <p:spPr bwMode="auto">
            <a:xfrm>
              <a:off x="-1138375" y="3067046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79" name="Rectangle 996"/>
            <p:cNvSpPr>
              <a:spLocks noChangeArrowheads="1"/>
            </p:cNvSpPr>
            <p:nvPr/>
          </p:nvSpPr>
          <p:spPr bwMode="auto">
            <a:xfrm>
              <a:off x="-1142843" y="315552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80" name="Rectangle 997"/>
            <p:cNvSpPr>
              <a:spLocks noChangeArrowheads="1"/>
            </p:cNvSpPr>
            <p:nvPr/>
          </p:nvSpPr>
          <p:spPr bwMode="auto">
            <a:xfrm>
              <a:off x="-1257234" y="3062578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81" name="Rectangle 998"/>
            <p:cNvSpPr>
              <a:spLocks noChangeArrowheads="1"/>
            </p:cNvSpPr>
            <p:nvPr/>
          </p:nvSpPr>
          <p:spPr bwMode="auto">
            <a:xfrm>
              <a:off x="-1252766" y="3067046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82" name="Rectangle 999"/>
            <p:cNvSpPr>
              <a:spLocks noChangeArrowheads="1"/>
            </p:cNvSpPr>
            <p:nvPr/>
          </p:nvSpPr>
          <p:spPr bwMode="auto">
            <a:xfrm>
              <a:off x="-1257234" y="315552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83" name="Rectangle 1000"/>
            <p:cNvSpPr>
              <a:spLocks noChangeArrowheads="1"/>
            </p:cNvSpPr>
            <p:nvPr/>
          </p:nvSpPr>
          <p:spPr bwMode="auto">
            <a:xfrm>
              <a:off x="-1371625" y="3062578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84" name="Rectangle 1001"/>
            <p:cNvSpPr>
              <a:spLocks noChangeArrowheads="1"/>
            </p:cNvSpPr>
            <p:nvPr/>
          </p:nvSpPr>
          <p:spPr bwMode="auto">
            <a:xfrm>
              <a:off x="-1367156" y="3067046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85" name="Rectangle 1002"/>
            <p:cNvSpPr>
              <a:spLocks noChangeArrowheads="1"/>
            </p:cNvSpPr>
            <p:nvPr/>
          </p:nvSpPr>
          <p:spPr bwMode="auto">
            <a:xfrm>
              <a:off x="-1371625" y="315552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86" name="Rectangle 1003"/>
            <p:cNvSpPr>
              <a:spLocks noChangeArrowheads="1"/>
            </p:cNvSpPr>
            <p:nvPr/>
          </p:nvSpPr>
          <p:spPr bwMode="auto">
            <a:xfrm>
              <a:off x="-1486015" y="3062578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87" name="Rectangle 1004"/>
            <p:cNvSpPr>
              <a:spLocks noChangeArrowheads="1"/>
            </p:cNvSpPr>
            <p:nvPr/>
          </p:nvSpPr>
          <p:spPr bwMode="auto">
            <a:xfrm>
              <a:off x="-1481547" y="3067046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88" name="Rectangle 1005"/>
            <p:cNvSpPr>
              <a:spLocks noChangeArrowheads="1"/>
            </p:cNvSpPr>
            <p:nvPr/>
          </p:nvSpPr>
          <p:spPr bwMode="auto">
            <a:xfrm>
              <a:off x="-1486015" y="315552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89" name="Rectangle 1006"/>
            <p:cNvSpPr>
              <a:spLocks noChangeArrowheads="1"/>
            </p:cNvSpPr>
            <p:nvPr/>
          </p:nvSpPr>
          <p:spPr bwMode="auto">
            <a:xfrm>
              <a:off x="-1600406" y="3062578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90" name="Rectangle 1007"/>
            <p:cNvSpPr>
              <a:spLocks noChangeArrowheads="1"/>
            </p:cNvSpPr>
            <p:nvPr/>
          </p:nvSpPr>
          <p:spPr bwMode="auto">
            <a:xfrm>
              <a:off x="-1595938" y="3067046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91" name="Rectangle 1008"/>
            <p:cNvSpPr>
              <a:spLocks noChangeArrowheads="1"/>
            </p:cNvSpPr>
            <p:nvPr/>
          </p:nvSpPr>
          <p:spPr bwMode="auto">
            <a:xfrm>
              <a:off x="-1600406" y="315552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92" name="Rectangle 1010"/>
            <p:cNvSpPr>
              <a:spLocks noChangeArrowheads="1"/>
            </p:cNvSpPr>
            <p:nvPr/>
          </p:nvSpPr>
          <p:spPr bwMode="auto">
            <a:xfrm>
              <a:off x="-1714797" y="306257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93" name="Rectangle 1011"/>
            <p:cNvSpPr>
              <a:spLocks noChangeArrowheads="1"/>
            </p:cNvSpPr>
            <p:nvPr/>
          </p:nvSpPr>
          <p:spPr bwMode="auto">
            <a:xfrm>
              <a:off x="-1710328" y="306704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94" name="Rectangle 1012"/>
            <p:cNvSpPr>
              <a:spLocks noChangeArrowheads="1"/>
            </p:cNvSpPr>
            <p:nvPr/>
          </p:nvSpPr>
          <p:spPr bwMode="auto">
            <a:xfrm>
              <a:off x="-1714797" y="315552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95" name="Rectangle 1013"/>
            <p:cNvSpPr>
              <a:spLocks noChangeArrowheads="1"/>
            </p:cNvSpPr>
            <p:nvPr/>
          </p:nvSpPr>
          <p:spPr bwMode="auto">
            <a:xfrm>
              <a:off x="-1829187" y="306257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96" name="Rectangle 1014"/>
            <p:cNvSpPr>
              <a:spLocks noChangeArrowheads="1"/>
            </p:cNvSpPr>
            <p:nvPr/>
          </p:nvSpPr>
          <p:spPr bwMode="auto">
            <a:xfrm>
              <a:off x="-1824719" y="306704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97" name="Rectangle 1015"/>
            <p:cNvSpPr>
              <a:spLocks noChangeArrowheads="1"/>
            </p:cNvSpPr>
            <p:nvPr/>
          </p:nvSpPr>
          <p:spPr bwMode="auto">
            <a:xfrm>
              <a:off x="-1829187" y="315552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98" name="Rectangle 1016"/>
            <p:cNvSpPr>
              <a:spLocks noChangeArrowheads="1"/>
            </p:cNvSpPr>
            <p:nvPr/>
          </p:nvSpPr>
          <p:spPr bwMode="auto">
            <a:xfrm>
              <a:off x="-1943578" y="306257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99" name="Rectangle 1017"/>
            <p:cNvSpPr>
              <a:spLocks noChangeArrowheads="1"/>
            </p:cNvSpPr>
            <p:nvPr/>
          </p:nvSpPr>
          <p:spPr bwMode="auto">
            <a:xfrm>
              <a:off x="-1939110" y="306704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00" name="Rectangle 1018"/>
            <p:cNvSpPr>
              <a:spLocks noChangeArrowheads="1"/>
            </p:cNvSpPr>
            <p:nvPr/>
          </p:nvSpPr>
          <p:spPr bwMode="auto">
            <a:xfrm>
              <a:off x="-1943578" y="315552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01" name="Rectangle 1019"/>
            <p:cNvSpPr>
              <a:spLocks noChangeArrowheads="1"/>
            </p:cNvSpPr>
            <p:nvPr/>
          </p:nvSpPr>
          <p:spPr bwMode="auto">
            <a:xfrm>
              <a:off x="-2057969" y="306257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02" name="Rectangle 1020"/>
            <p:cNvSpPr>
              <a:spLocks noChangeArrowheads="1"/>
            </p:cNvSpPr>
            <p:nvPr/>
          </p:nvSpPr>
          <p:spPr bwMode="auto">
            <a:xfrm>
              <a:off x="-2053501" y="306704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03" name="Rectangle 1021"/>
            <p:cNvSpPr>
              <a:spLocks noChangeArrowheads="1"/>
            </p:cNvSpPr>
            <p:nvPr/>
          </p:nvSpPr>
          <p:spPr bwMode="auto">
            <a:xfrm>
              <a:off x="-2057969" y="315552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04" name="Rectangle 1022"/>
            <p:cNvSpPr>
              <a:spLocks noChangeArrowheads="1"/>
            </p:cNvSpPr>
            <p:nvPr/>
          </p:nvSpPr>
          <p:spPr bwMode="auto">
            <a:xfrm>
              <a:off x="-2172360" y="306257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05" name="Rectangle 1023"/>
            <p:cNvSpPr>
              <a:spLocks noChangeArrowheads="1"/>
            </p:cNvSpPr>
            <p:nvPr/>
          </p:nvSpPr>
          <p:spPr bwMode="auto">
            <a:xfrm>
              <a:off x="-2167891" y="306704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06" name="Rectangle 1024"/>
            <p:cNvSpPr>
              <a:spLocks noChangeArrowheads="1"/>
            </p:cNvSpPr>
            <p:nvPr/>
          </p:nvSpPr>
          <p:spPr bwMode="auto">
            <a:xfrm>
              <a:off x="-2172360" y="315552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07" name="Rectangle 1025"/>
            <p:cNvSpPr>
              <a:spLocks noChangeArrowheads="1"/>
            </p:cNvSpPr>
            <p:nvPr/>
          </p:nvSpPr>
          <p:spPr bwMode="auto">
            <a:xfrm>
              <a:off x="-2286750" y="306257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08" name="Rectangle 1026"/>
            <p:cNvSpPr>
              <a:spLocks noChangeArrowheads="1"/>
            </p:cNvSpPr>
            <p:nvPr/>
          </p:nvSpPr>
          <p:spPr bwMode="auto">
            <a:xfrm>
              <a:off x="-2282282" y="306704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09" name="Rectangle 1027"/>
            <p:cNvSpPr>
              <a:spLocks noChangeArrowheads="1"/>
            </p:cNvSpPr>
            <p:nvPr/>
          </p:nvSpPr>
          <p:spPr bwMode="auto">
            <a:xfrm>
              <a:off x="-2286750" y="315552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10" name="Rectangle 1028"/>
            <p:cNvSpPr>
              <a:spLocks noChangeArrowheads="1"/>
            </p:cNvSpPr>
            <p:nvPr/>
          </p:nvSpPr>
          <p:spPr bwMode="auto">
            <a:xfrm>
              <a:off x="-2401141" y="3062578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11" name="Rectangle 1029"/>
            <p:cNvSpPr>
              <a:spLocks noChangeArrowheads="1"/>
            </p:cNvSpPr>
            <p:nvPr/>
          </p:nvSpPr>
          <p:spPr bwMode="auto">
            <a:xfrm>
              <a:off x="-2396673" y="3067047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12" name="Rectangle 1030"/>
            <p:cNvSpPr>
              <a:spLocks noChangeArrowheads="1"/>
            </p:cNvSpPr>
            <p:nvPr/>
          </p:nvSpPr>
          <p:spPr bwMode="auto">
            <a:xfrm>
              <a:off x="-2401141" y="315552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13" name="Rectangle 1031"/>
            <p:cNvSpPr>
              <a:spLocks noChangeArrowheads="1"/>
            </p:cNvSpPr>
            <p:nvPr/>
          </p:nvSpPr>
          <p:spPr bwMode="auto">
            <a:xfrm>
              <a:off x="-570890" y="2919590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14" name="Rectangle 1032"/>
            <p:cNvSpPr>
              <a:spLocks noChangeArrowheads="1"/>
            </p:cNvSpPr>
            <p:nvPr/>
          </p:nvSpPr>
          <p:spPr bwMode="auto">
            <a:xfrm>
              <a:off x="-566421" y="2923165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15" name="Rectangle 1033"/>
            <p:cNvSpPr>
              <a:spLocks noChangeArrowheads="1"/>
            </p:cNvSpPr>
            <p:nvPr/>
          </p:nvSpPr>
          <p:spPr bwMode="auto">
            <a:xfrm>
              <a:off x="-570890" y="3014320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16" name="Rectangle 1034"/>
            <p:cNvSpPr>
              <a:spLocks noChangeArrowheads="1"/>
            </p:cNvSpPr>
            <p:nvPr/>
          </p:nvSpPr>
          <p:spPr bwMode="auto">
            <a:xfrm>
              <a:off x="-685280" y="2919590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17" name="Rectangle 1035"/>
            <p:cNvSpPr>
              <a:spLocks noChangeArrowheads="1"/>
            </p:cNvSpPr>
            <p:nvPr/>
          </p:nvSpPr>
          <p:spPr bwMode="auto">
            <a:xfrm>
              <a:off x="-680812" y="2923165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18" name="Rectangle 1036"/>
            <p:cNvSpPr>
              <a:spLocks noChangeArrowheads="1"/>
            </p:cNvSpPr>
            <p:nvPr/>
          </p:nvSpPr>
          <p:spPr bwMode="auto">
            <a:xfrm>
              <a:off x="-685280" y="3014320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19" name="Rectangle 1037"/>
            <p:cNvSpPr>
              <a:spLocks noChangeArrowheads="1"/>
            </p:cNvSpPr>
            <p:nvPr/>
          </p:nvSpPr>
          <p:spPr bwMode="auto">
            <a:xfrm>
              <a:off x="-799671" y="2919590"/>
              <a:ext cx="94730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20" name="Rectangle 1038"/>
            <p:cNvSpPr>
              <a:spLocks noChangeArrowheads="1"/>
            </p:cNvSpPr>
            <p:nvPr/>
          </p:nvSpPr>
          <p:spPr bwMode="auto">
            <a:xfrm>
              <a:off x="-795203" y="2923165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21" name="Rectangle 1039"/>
            <p:cNvSpPr>
              <a:spLocks noChangeArrowheads="1"/>
            </p:cNvSpPr>
            <p:nvPr/>
          </p:nvSpPr>
          <p:spPr bwMode="auto">
            <a:xfrm>
              <a:off x="-799671" y="3014320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22" name="Rectangle 1040"/>
            <p:cNvSpPr>
              <a:spLocks noChangeArrowheads="1"/>
            </p:cNvSpPr>
            <p:nvPr/>
          </p:nvSpPr>
          <p:spPr bwMode="auto">
            <a:xfrm>
              <a:off x="-914062" y="291959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23" name="Rectangle 1041"/>
            <p:cNvSpPr>
              <a:spLocks noChangeArrowheads="1"/>
            </p:cNvSpPr>
            <p:nvPr/>
          </p:nvSpPr>
          <p:spPr bwMode="auto">
            <a:xfrm>
              <a:off x="-909594" y="2923165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24" name="Rectangle 1042"/>
            <p:cNvSpPr>
              <a:spLocks noChangeArrowheads="1"/>
            </p:cNvSpPr>
            <p:nvPr/>
          </p:nvSpPr>
          <p:spPr bwMode="auto">
            <a:xfrm>
              <a:off x="-914062" y="301432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25" name="Rectangle 1043"/>
            <p:cNvSpPr>
              <a:spLocks noChangeArrowheads="1"/>
            </p:cNvSpPr>
            <p:nvPr/>
          </p:nvSpPr>
          <p:spPr bwMode="auto">
            <a:xfrm>
              <a:off x="-1028453" y="291959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26" name="Rectangle 1044"/>
            <p:cNvSpPr>
              <a:spLocks noChangeArrowheads="1"/>
            </p:cNvSpPr>
            <p:nvPr/>
          </p:nvSpPr>
          <p:spPr bwMode="auto">
            <a:xfrm>
              <a:off x="-1023984" y="2923165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27" name="Rectangle 1045"/>
            <p:cNvSpPr>
              <a:spLocks noChangeArrowheads="1"/>
            </p:cNvSpPr>
            <p:nvPr/>
          </p:nvSpPr>
          <p:spPr bwMode="auto">
            <a:xfrm>
              <a:off x="-1028453" y="301432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28" name="Rectangle 1046"/>
            <p:cNvSpPr>
              <a:spLocks noChangeArrowheads="1"/>
            </p:cNvSpPr>
            <p:nvPr/>
          </p:nvSpPr>
          <p:spPr bwMode="auto">
            <a:xfrm>
              <a:off x="-1142843" y="291959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29" name="Rectangle 1047"/>
            <p:cNvSpPr>
              <a:spLocks noChangeArrowheads="1"/>
            </p:cNvSpPr>
            <p:nvPr/>
          </p:nvSpPr>
          <p:spPr bwMode="auto">
            <a:xfrm>
              <a:off x="-1138375" y="2923165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30" name="Rectangle 1048"/>
            <p:cNvSpPr>
              <a:spLocks noChangeArrowheads="1"/>
            </p:cNvSpPr>
            <p:nvPr/>
          </p:nvSpPr>
          <p:spPr bwMode="auto">
            <a:xfrm>
              <a:off x="-1142843" y="301432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31" name="Rectangle 1049"/>
            <p:cNvSpPr>
              <a:spLocks noChangeArrowheads="1"/>
            </p:cNvSpPr>
            <p:nvPr/>
          </p:nvSpPr>
          <p:spPr bwMode="auto">
            <a:xfrm>
              <a:off x="-1257234" y="291959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32" name="Rectangle 1050"/>
            <p:cNvSpPr>
              <a:spLocks noChangeArrowheads="1"/>
            </p:cNvSpPr>
            <p:nvPr/>
          </p:nvSpPr>
          <p:spPr bwMode="auto">
            <a:xfrm>
              <a:off x="-1252766" y="2923165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33" name="Rectangle 1051"/>
            <p:cNvSpPr>
              <a:spLocks noChangeArrowheads="1"/>
            </p:cNvSpPr>
            <p:nvPr/>
          </p:nvSpPr>
          <p:spPr bwMode="auto">
            <a:xfrm>
              <a:off x="-1257234" y="301432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34" name="Rectangle 1052"/>
            <p:cNvSpPr>
              <a:spLocks noChangeArrowheads="1"/>
            </p:cNvSpPr>
            <p:nvPr/>
          </p:nvSpPr>
          <p:spPr bwMode="auto">
            <a:xfrm>
              <a:off x="-1371625" y="291959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35" name="Rectangle 1053"/>
            <p:cNvSpPr>
              <a:spLocks noChangeArrowheads="1"/>
            </p:cNvSpPr>
            <p:nvPr/>
          </p:nvSpPr>
          <p:spPr bwMode="auto">
            <a:xfrm>
              <a:off x="-1367156" y="2923165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36" name="Rectangle 1054"/>
            <p:cNvSpPr>
              <a:spLocks noChangeArrowheads="1"/>
            </p:cNvSpPr>
            <p:nvPr/>
          </p:nvSpPr>
          <p:spPr bwMode="auto">
            <a:xfrm>
              <a:off x="-1371625" y="301432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37" name="Rectangle 1055"/>
            <p:cNvSpPr>
              <a:spLocks noChangeArrowheads="1"/>
            </p:cNvSpPr>
            <p:nvPr/>
          </p:nvSpPr>
          <p:spPr bwMode="auto">
            <a:xfrm>
              <a:off x="-1486015" y="291959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38" name="Rectangle 1056"/>
            <p:cNvSpPr>
              <a:spLocks noChangeArrowheads="1"/>
            </p:cNvSpPr>
            <p:nvPr/>
          </p:nvSpPr>
          <p:spPr bwMode="auto">
            <a:xfrm>
              <a:off x="-1481547" y="2923165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39" name="Rectangle 1057"/>
            <p:cNvSpPr>
              <a:spLocks noChangeArrowheads="1"/>
            </p:cNvSpPr>
            <p:nvPr/>
          </p:nvSpPr>
          <p:spPr bwMode="auto">
            <a:xfrm>
              <a:off x="-1486015" y="301432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40" name="Rectangle 1058"/>
            <p:cNvSpPr>
              <a:spLocks noChangeArrowheads="1"/>
            </p:cNvSpPr>
            <p:nvPr/>
          </p:nvSpPr>
          <p:spPr bwMode="auto">
            <a:xfrm>
              <a:off x="-1600406" y="291959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41" name="Rectangle 1059"/>
            <p:cNvSpPr>
              <a:spLocks noChangeArrowheads="1"/>
            </p:cNvSpPr>
            <p:nvPr/>
          </p:nvSpPr>
          <p:spPr bwMode="auto">
            <a:xfrm>
              <a:off x="-1595938" y="2923165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42" name="Rectangle 1060"/>
            <p:cNvSpPr>
              <a:spLocks noChangeArrowheads="1"/>
            </p:cNvSpPr>
            <p:nvPr/>
          </p:nvSpPr>
          <p:spPr bwMode="auto">
            <a:xfrm>
              <a:off x="-1600406" y="301432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43" name="Rectangle 1061"/>
            <p:cNvSpPr>
              <a:spLocks noChangeArrowheads="1"/>
            </p:cNvSpPr>
            <p:nvPr/>
          </p:nvSpPr>
          <p:spPr bwMode="auto">
            <a:xfrm>
              <a:off x="-1714797" y="291959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44" name="Rectangle 1062"/>
            <p:cNvSpPr>
              <a:spLocks noChangeArrowheads="1"/>
            </p:cNvSpPr>
            <p:nvPr/>
          </p:nvSpPr>
          <p:spPr bwMode="auto">
            <a:xfrm>
              <a:off x="-1710328" y="2923165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45" name="Rectangle 1063"/>
            <p:cNvSpPr>
              <a:spLocks noChangeArrowheads="1"/>
            </p:cNvSpPr>
            <p:nvPr/>
          </p:nvSpPr>
          <p:spPr bwMode="auto">
            <a:xfrm>
              <a:off x="-1714797" y="301432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46" name="Rectangle 1064"/>
            <p:cNvSpPr>
              <a:spLocks noChangeArrowheads="1"/>
            </p:cNvSpPr>
            <p:nvPr/>
          </p:nvSpPr>
          <p:spPr bwMode="auto">
            <a:xfrm>
              <a:off x="-1829187" y="291959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47" name="Rectangle 1065"/>
            <p:cNvSpPr>
              <a:spLocks noChangeArrowheads="1"/>
            </p:cNvSpPr>
            <p:nvPr/>
          </p:nvSpPr>
          <p:spPr bwMode="auto">
            <a:xfrm>
              <a:off x="-1824719" y="2923165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48" name="Rectangle 1066"/>
            <p:cNvSpPr>
              <a:spLocks noChangeArrowheads="1"/>
            </p:cNvSpPr>
            <p:nvPr/>
          </p:nvSpPr>
          <p:spPr bwMode="auto">
            <a:xfrm>
              <a:off x="-1829187" y="301432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49" name="Rectangle 1067"/>
            <p:cNvSpPr>
              <a:spLocks noChangeArrowheads="1"/>
            </p:cNvSpPr>
            <p:nvPr/>
          </p:nvSpPr>
          <p:spPr bwMode="auto">
            <a:xfrm>
              <a:off x="-1943578" y="291959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50" name="Rectangle 1068"/>
            <p:cNvSpPr>
              <a:spLocks noChangeArrowheads="1"/>
            </p:cNvSpPr>
            <p:nvPr/>
          </p:nvSpPr>
          <p:spPr bwMode="auto">
            <a:xfrm>
              <a:off x="-1939110" y="2923165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51" name="Rectangle 1069"/>
            <p:cNvSpPr>
              <a:spLocks noChangeArrowheads="1"/>
            </p:cNvSpPr>
            <p:nvPr/>
          </p:nvSpPr>
          <p:spPr bwMode="auto">
            <a:xfrm>
              <a:off x="-1943578" y="301432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52" name="Rectangle 1070"/>
            <p:cNvSpPr>
              <a:spLocks noChangeArrowheads="1"/>
            </p:cNvSpPr>
            <p:nvPr/>
          </p:nvSpPr>
          <p:spPr bwMode="auto">
            <a:xfrm>
              <a:off x="-2057969" y="291959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53" name="Rectangle 1071"/>
            <p:cNvSpPr>
              <a:spLocks noChangeArrowheads="1"/>
            </p:cNvSpPr>
            <p:nvPr/>
          </p:nvSpPr>
          <p:spPr bwMode="auto">
            <a:xfrm>
              <a:off x="-2053501" y="2923165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54" name="Rectangle 1072"/>
            <p:cNvSpPr>
              <a:spLocks noChangeArrowheads="1"/>
            </p:cNvSpPr>
            <p:nvPr/>
          </p:nvSpPr>
          <p:spPr bwMode="auto">
            <a:xfrm>
              <a:off x="-2057969" y="301432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55" name="Rectangle 1073"/>
            <p:cNvSpPr>
              <a:spLocks noChangeArrowheads="1"/>
            </p:cNvSpPr>
            <p:nvPr/>
          </p:nvSpPr>
          <p:spPr bwMode="auto">
            <a:xfrm>
              <a:off x="-2172360" y="291959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56" name="Rectangle 1074"/>
            <p:cNvSpPr>
              <a:spLocks noChangeArrowheads="1"/>
            </p:cNvSpPr>
            <p:nvPr/>
          </p:nvSpPr>
          <p:spPr bwMode="auto">
            <a:xfrm>
              <a:off x="-2167891" y="2923165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57" name="Rectangle 1075"/>
            <p:cNvSpPr>
              <a:spLocks noChangeArrowheads="1"/>
            </p:cNvSpPr>
            <p:nvPr/>
          </p:nvSpPr>
          <p:spPr bwMode="auto">
            <a:xfrm>
              <a:off x="-2172360" y="301432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58" name="Rectangle 1076"/>
            <p:cNvSpPr>
              <a:spLocks noChangeArrowheads="1"/>
            </p:cNvSpPr>
            <p:nvPr/>
          </p:nvSpPr>
          <p:spPr bwMode="auto">
            <a:xfrm>
              <a:off x="-2286750" y="291959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59" name="Rectangle 1077"/>
            <p:cNvSpPr>
              <a:spLocks noChangeArrowheads="1"/>
            </p:cNvSpPr>
            <p:nvPr/>
          </p:nvSpPr>
          <p:spPr bwMode="auto">
            <a:xfrm>
              <a:off x="-2282282" y="2923165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60" name="Rectangle 1078"/>
            <p:cNvSpPr>
              <a:spLocks noChangeArrowheads="1"/>
            </p:cNvSpPr>
            <p:nvPr/>
          </p:nvSpPr>
          <p:spPr bwMode="auto">
            <a:xfrm>
              <a:off x="-2286750" y="301432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61" name="Rectangle 1079"/>
            <p:cNvSpPr>
              <a:spLocks noChangeArrowheads="1"/>
            </p:cNvSpPr>
            <p:nvPr/>
          </p:nvSpPr>
          <p:spPr bwMode="auto">
            <a:xfrm>
              <a:off x="-2401141" y="2919590"/>
              <a:ext cx="95623" cy="947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62" name="Rectangle 1080"/>
            <p:cNvSpPr>
              <a:spLocks noChangeArrowheads="1"/>
            </p:cNvSpPr>
            <p:nvPr/>
          </p:nvSpPr>
          <p:spPr bwMode="auto">
            <a:xfrm>
              <a:off x="-2396673" y="2923165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63" name="Rectangle 1081"/>
            <p:cNvSpPr>
              <a:spLocks noChangeArrowheads="1"/>
            </p:cNvSpPr>
            <p:nvPr/>
          </p:nvSpPr>
          <p:spPr bwMode="auto">
            <a:xfrm>
              <a:off x="-2401141" y="3014320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64" name="Rectangle 1082"/>
            <p:cNvSpPr>
              <a:spLocks noChangeArrowheads="1"/>
            </p:cNvSpPr>
            <p:nvPr/>
          </p:nvSpPr>
          <p:spPr bwMode="auto">
            <a:xfrm>
              <a:off x="-570890" y="2777495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65" name="Rectangle 1083"/>
            <p:cNvSpPr>
              <a:spLocks noChangeArrowheads="1"/>
            </p:cNvSpPr>
            <p:nvPr/>
          </p:nvSpPr>
          <p:spPr bwMode="auto">
            <a:xfrm>
              <a:off x="-566421" y="2781964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66" name="Rectangle 1084"/>
            <p:cNvSpPr>
              <a:spLocks noChangeArrowheads="1"/>
            </p:cNvSpPr>
            <p:nvPr/>
          </p:nvSpPr>
          <p:spPr bwMode="auto">
            <a:xfrm>
              <a:off x="-570890" y="2870438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67" name="Rectangle 1085"/>
            <p:cNvSpPr>
              <a:spLocks noChangeArrowheads="1"/>
            </p:cNvSpPr>
            <p:nvPr/>
          </p:nvSpPr>
          <p:spPr bwMode="auto">
            <a:xfrm>
              <a:off x="-685280" y="2777495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68" name="Rectangle 1086"/>
            <p:cNvSpPr>
              <a:spLocks noChangeArrowheads="1"/>
            </p:cNvSpPr>
            <p:nvPr/>
          </p:nvSpPr>
          <p:spPr bwMode="auto">
            <a:xfrm>
              <a:off x="-680812" y="2781964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69" name="Rectangle 1087"/>
            <p:cNvSpPr>
              <a:spLocks noChangeArrowheads="1"/>
            </p:cNvSpPr>
            <p:nvPr/>
          </p:nvSpPr>
          <p:spPr bwMode="auto">
            <a:xfrm>
              <a:off x="-685280" y="2870438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70" name="Rectangle 1088"/>
            <p:cNvSpPr>
              <a:spLocks noChangeArrowheads="1"/>
            </p:cNvSpPr>
            <p:nvPr/>
          </p:nvSpPr>
          <p:spPr bwMode="auto">
            <a:xfrm>
              <a:off x="-799671" y="2777495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71" name="Rectangle 1089"/>
            <p:cNvSpPr>
              <a:spLocks noChangeArrowheads="1"/>
            </p:cNvSpPr>
            <p:nvPr/>
          </p:nvSpPr>
          <p:spPr bwMode="auto">
            <a:xfrm>
              <a:off x="-795203" y="2781964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72" name="Rectangle 1090"/>
            <p:cNvSpPr>
              <a:spLocks noChangeArrowheads="1"/>
            </p:cNvSpPr>
            <p:nvPr/>
          </p:nvSpPr>
          <p:spPr bwMode="auto">
            <a:xfrm>
              <a:off x="-799671" y="2870438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73" name="Rectangle 1091"/>
            <p:cNvSpPr>
              <a:spLocks noChangeArrowheads="1"/>
            </p:cNvSpPr>
            <p:nvPr/>
          </p:nvSpPr>
          <p:spPr bwMode="auto">
            <a:xfrm>
              <a:off x="-914062" y="277749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74" name="Rectangle 1092"/>
            <p:cNvSpPr>
              <a:spLocks noChangeArrowheads="1"/>
            </p:cNvSpPr>
            <p:nvPr/>
          </p:nvSpPr>
          <p:spPr bwMode="auto">
            <a:xfrm>
              <a:off x="-909594" y="2781964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75" name="Rectangle 1093"/>
            <p:cNvSpPr>
              <a:spLocks noChangeArrowheads="1"/>
            </p:cNvSpPr>
            <p:nvPr/>
          </p:nvSpPr>
          <p:spPr bwMode="auto">
            <a:xfrm>
              <a:off x="-914062" y="2870438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76" name="Rectangle 1094"/>
            <p:cNvSpPr>
              <a:spLocks noChangeArrowheads="1"/>
            </p:cNvSpPr>
            <p:nvPr/>
          </p:nvSpPr>
          <p:spPr bwMode="auto">
            <a:xfrm>
              <a:off x="-1028453" y="277749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77" name="Rectangle 1095"/>
            <p:cNvSpPr>
              <a:spLocks noChangeArrowheads="1"/>
            </p:cNvSpPr>
            <p:nvPr/>
          </p:nvSpPr>
          <p:spPr bwMode="auto">
            <a:xfrm>
              <a:off x="-1023984" y="2781964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78" name="Rectangle 1096"/>
            <p:cNvSpPr>
              <a:spLocks noChangeArrowheads="1"/>
            </p:cNvSpPr>
            <p:nvPr/>
          </p:nvSpPr>
          <p:spPr bwMode="auto">
            <a:xfrm>
              <a:off x="-1028453" y="2870438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79" name="Rectangle 1097"/>
            <p:cNvSpPr>
              <a:spLocks noChangeArrowheads="1"/>
            </p:cNvSpPr>
            <p:nvPr/>
          </p:nvSpPr>
          <p:spPr bwMode="auto">
            <a:xfrm>
              <a:off x="-1142843" y="277749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80" name="Rectangle 1098"/>
            <p:cNvSpPr>
              <a:spLocks noChangeArrowheads="1"/>
            </p:cNvSpPr>
            <p:nvPr/>
          </p:nvSpPr>
          <p:spPr bwMode="auto">
            <a:xfrm>
              <a:off x="-1138375" y="2781964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81" name="Rectangle 1099"/>
            <p:cNvSpPr>
              <a:spLocks noChangeArrowheads="1"/>
            </p:cNvSpPr>
            <p:nvPr/>
          </p:nvSpPr>
          <p:spPr bwMode="auto">
            <a:xfrm>
              <a:off x="-1142843" y="2870438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82" name="Rectangle 1100"/>
            <p:cNvSpPr>
              <a:spLocks noChangeArrowheads="1"/>
            </p:cNvSpPr>
            <p:nvPr/>
          </p:nvSpPr>
          <p:spPr bwMode="auto">
            <a:xfrm>
              <a:off x="-1257234" y="277749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83" name="Rectangle 1101"/>
            <p:cNvSpPr>
              <a:spLocks noChangeArrowheads="1"/>
            </p:cNvSpPr>
            <p:nvPr/>
          </p:nvSpPr>
          <p:spPr bwMode="auto">
            <a:xfrm>
              <a:off x="-1252766" y="2781964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84" name="Rectangle 1102"/>
            <p:cNvSpPr>
              <a:spLocks noChangeArrowheads="1"/>
            </p:cNvSpPr>
            <p:nvPr/>
          </p:nvSpPr>
          <p:spPr bwMode="auto">
            <a:xfrm>
              <a:off x="-1257234" y="2870438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85" name="Rectangle 1103"/>
            <p:cNvSpPr>
              <a:spLocks noChangeArrowheads="1"/>
            </p:cNvSpPr>
            <p:nvPr/>
          </p:nvSpPr>
          <p:spPr bwMode="auto">
            <a:xfrm>
              <a:off x="-1371625" y="277749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86" name="Rectangle 1104"/>
            <p:cNvSpPr>
              <a:spLocks noChangeArrowheads="1"/>
            </p:cNvSpPr>
            <p:nvPr/>
          </p:nvSpPr>
          <p:spPr bwMode="auto">
            <a:xfrm>
              <a:off x="-1367156" y="2781964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87" name="Rectangle 1105"/>
            <p:cNvSpPr>
              <a:spLocks noChangeArrowheads="1"/>
            </p:cNvSpPr>
            <p:nvPr/>
          </p:nvSpPr>
          <p:spPr bwMode="auto">
            <a:xfrm>
              <a:off x="-1371625" y="2870438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88" name="Rectangle 1106"/>
            <p:cNvSpPr>
              <a:spLocks noChangeArrowheads="1"/>
            </p:cNvSpPr>
            <p:nvPr/>
          </p:nvSpPr>
          <p:spPr bwMode="auto">
            <a:xfrm>
              <a:off x="-1486015" y="277749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89" name="Rectangle 1107"/>
            <p:cNvSpPr>
              <a:spLocks noChangeArrowheads="1"/>
            </p:cNvSpPr>
            <p:nvPr/>
          </p:nvSpPr>
          <p:spPr bwMode="auto">
            <a:xfrm>
              <a:off x="-1481547" y="2781964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90" name="Rectangle 1108"/>
            <p:cNvSpPr>
              <a:spLocks noChangeArrowheads="1"/>
            </p:cNvSpPr>
            <p:nvPr/>
          </p:nvSpPr>
          <p:spPr bwMode="auto">
            <a:xfrm>
              <a:off x="-1486015" y="2870438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91" name="Rectangle 1109"/>
            <p:cNvSpPr>
              <a:spLocks noChangeArrowheads="1"/>
            </p:cNvSpPr>
            <p:nvPr/>
          </p:nvSpPr>
          <p:spPr bwMode="auto">
            <a:xfrm>
              <a:off x="-1600406" y="277749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92" name="Rectangle 1110"/>
            <p:cNvSpPr>
              <a:spLocks noChangeArrowheads="1"/>
            </p:cNvSpPr>
            <p:nvPr/>
          </p:nvSpPr>
          <p:spPr bwMode="auto">
            <a:xfrm>
              <a:off x="-1595938" y="2781964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93" name="Rectangle 1111"/>
            <p:cNvSpPr>
              <a:spLocks noChangeArrowheads="1"/>
            </p:cNvSpPr>
            <p:nvPr/>
          </p:nvSpPr>
          <p:spPr bwMode="auto">
            <a:xfrm>
              <a:off x="-1600406" y="2870438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94" name="Rectangle 1112"/>
            <p:cNvSpPr>
              <a:spLocks noChangeArrowheads="1"/>
            </p:cNvSpPr>
            <p:nvPr/>
          </p:nvSpPr>
          <p:spPr bwMode="auto">
            <a:xfrm>
              <a:off x="-1714797" y="277749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95" name="Rectangle 1113"/>
            <p:cNvSpPr>
              <a:spLocks noChangeArrowheads="1"/>
            </p:cNvSpPr>
            <p:nvPr/>
          </p:nvSpPr>
          <p:spPr bwMode="auto">
            <a:xfrm>
              <a:off x="-1710328" y="2781964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96" name="Rectangle 1114"/>
            <p:cNvSpPr>
              <a:spLocks noChangeArrowheads="1"/>
            </p:cNvSpPr>
            <p:nvPr/>
          </p:nvSpPr>
          <p:spPr bwMode="auto">
            <a:xfrm>
              <a:off x="-1714797" y="2870438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97" name="Rectangle 1115"/>
            <p:cNvSpPr>
              <a:spLocks noChangeArrowheads="1"/>
            </p:cNvSpPr>
            <p:nvPr/>
          </p:nvSpPr>
          <p:spPr bwMode="auto">
            <a:xfrm>
              <a:off x="-1829187" y="277749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98" name="Rectangle 1116"/>
            <p:cNvSpPr>
              <a:spLocks noChangeArrowheads="1"/>
            </p:cNvSpPr>
            <p:nvPr/>
          </p:nvSpPr>
          <p:spPr bwMode="auto">
            <a:xfrm>
              <a:off x="-1824719" y="2781964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99" name="Rectangle 1117"/>
            <p:cNvSpPr>
              <a:spLocks noChangeArrowheads="1"/>
            </p:cNvSpPr>
            <p:nvPr/>
          </p:nvSpPr>
          <p:spPr bwMode="auto">
            <a:xfrm>
              <a:off x="-1829187" y="2870438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00" name="Rectangle 1118"/>
            <p:cNvSpPr>
              <a:spLocks noChangeArrowheads="1"/>
            </p:cNvSpPr>
            <p:nvPr/>
          </p:nvSpPr>
          <p:spPr bwMode="auto">
            <a:xfrm>
              <a:off x="-1943578" y="277749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01" name="Rectangle 1119"/>
            <p:cNvSpPr>
              <a:spLocks noChangeArrowheads="1"/>
            </p:cNvSpPr>
            <p:nvPr/>
          </p:nvSpPr>
          <p:spPr bwMode="auto">
            <a:xfrm>
              <a:off x="-1939110" y="2781964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02" name="Rectangle 1120"/>
            <p:cNvSpPr>
              <a:spLocks noChangeArrowheads="1"/>
            </p:cNvSpPr>
            <p:nvPr/>
          </p:nvSpPr>
          <p:spPr bwMode="auto">
            <a:xfrm>
              <a:off x="-1943578" y="2870438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03" name="Rectangle 1121"/>
            <p:cNvSpPr>
              <a:spLocks noChangeArrowheads="1"/>
            </p:cNvSpPr>
            <p:nvPr/>
          </p:nvSpPr>
          <p:spPr bwMode="auto">
            <a:xfrm>
              <a:off x="-2057969" y="277749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04" name="Rectangle 1122"/>
            <p:cNvSpPr>
              <a:spLocks noChangeArrowheads="1"/>
            </p:cNvSpPr>
            <p:nvPr/>
          </p:nvSpPr>
          <p:spPr bwMode="auto">
            <a:xfrm>
              <a:off x="-2053501" y="2781964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05" name="Rectangle 1123"/>
            <p:cNvSpPr>
              <a:spLocks noChangeArrowheads="1"/>
            </p:cNvSpPr>
            <p:nvPr/>
          </p:nvSpPr>
          <p:spPr bwMode="auto">
            <a:xfrm>
              <a:off x="-2057969" y="2870438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06" name="Rectangle 1124"/>
            <p:cNvSpPr>
              <a:spLocks noChangeArrowheads="1"/>
            </p:cNvSpPr>
            <p:nvPr/>
          </p:nvSpPr>
          <p:spPr bwMode="auto">
            <a:xfrm>
              <a:off x="-2172360" y="277749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07" name="Rectangle 1125"/>
            <p:cNvSpPr>
              <a:spLocks noChangeArrowheads="1"/>
            </p:cNvSpPr>
            <p:nvPr/>
          </p:nvSpPr>
          <p:spPr bwMode="auto">
            <a:xfrm>
              <a:off x="-2167891" y="2781964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08" name="Rectangle 1126"/>
            <p:cNvSpPr>
              <a:spLocks noChangeArrowheads="1"/>
            </p:cNvSpPr>
            <p:nvPr/>
          </p:nvSpPr>
          <p:spPr bwMode="auto">
            <a:xfrm>
              <a:off x="-2172360" y="2870438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09" name="Rectangle 1127"/>
            <p:cNvSpPr>
              <a:spLocks noChangeArrowheads="1"/>
            </p:cNvSpPr>
            <p:nvPr/>
          </p:nvSpPr>
          <p:spPr bwMode="auto">
            <a:xfrm>
              <a:off x="-2286750" y="277749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10" name="Rectangle 1128"/>
            <p:cNvSpPr>
              <a:spLocks noChangeArrowheads="1"/>
            </p:cNvSpPr>
            <p:nvPr/>
          </p:nvSpPr>
          <p:spPr bwMode="auto">
            <a:xfrm>
              <a:off x="-2282282" y="2781964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11" name="Rectangle 1129"/>
            <p:cNvSpPr>
              <a:spLocks noChangeArrowheads="1"/>
            </p:cNvSpPr>
            <p:nvPr/>
          </p:nvSpPr>
          <p:spPr bwMode="auto">
            <a:xfrm>
              <a:off x="-2286750" y="2870438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12" name="Rectangle 1130"/>
            <p:cNvSpPr>
              <a:spLocks noChangeArrowheads="1"/>
            </p:cNvSpPr>
            <p:nvPr/>
          </p:nvSpPr>
          <p:spPr bwMode="auto">
            <a:xfrm>
              <a:off x="-2401141" y="2777495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13" name="Rectangle 1131"/>
            <p:cNvSpPr>
              <a:spLocks noChangeArrowheads="1"/>
            </p:cNvSpPr>
            <p:nvPr/>
          </p:nvSpPr>
          <p:spPr bwMode="auto">
            <a:xfrm>
              <a:off x="-2396673" y="2781964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14" name="Rectangle 1132"/>
            <p:cNvSpPr>
              <a:spLocks noChangeArrowheads="1"/>
            </p:cNvSpPr>
            <p:nvPr/>
          </p:nvSpPr>
          <p:spPr bwMode="auto">
            <a:xfrm>
              <a:off x="-2401141" y="2870438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15" name="Rectangle 1133"/>
            <p:cNvSpPr>
              <a:spLocks noChangeArrowheads="1"/>
            </p:cNvSpPr>
            <p:nvPr/>
          </p:nvSpPr>
          <p:spPr bwMode="auto">
            <a:xfrm>
              <a:off x="-570890" y="2633613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16" name="Rectangle 1134"/>
            <p:cNvSpPr>
              <a:spLocks noChangeArrowheads="1"/>
            </p:cNvSpPr>
            <p:nvPr/>
          </p:nvSpPr>
          <p:spPr bwMode="auto">
            <a:xfrm>
              <a:off x="-566421" y="2638081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17" name="Rectangle 1135"/>
            <p:cNvSpPr>
              <a:spLocks noChangeArrowheads="1"/>
            </p:cNvSpPr>
            <p:nvPr/>
          </p:nvSpPr>
          <p:spPr bwMode="auto">
            <a:xfrm>
              <a:off x="-570890" y="2729237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18" name="Rectangle 1136"/>
            <p:cNvSpPr>
              <a:spLocks noChangeArrowheads="1"/>
            </p:cNvSpPr>
            <p:nvPr/>
          </p:nvSpPr>
          <p:spPr bwMode="auto">
            <a:xfrm>
              <a:off x="-685280" y="2633613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19" name="Rectangle 1137"/>
            <p:cNvSpPr>
              <a:spLocks noChangeArrowheads="1"/>
            </p:cNvSpPr>
            <p:nvPr/>
          </p:nvSpPr>
          <p:spPr bwMode="auto">
            <a:xfrm>
              <a:off x="-680812" y="2638081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20" name="Rectangle 1138"/>
            <p:cNvSpPr>
              <a:spLocks noChangeArrowheads="1"/>
            </p:cNvSpPr>
            <p:nvPr/>
          </p:nvSpPr>
          <p:spPr bwMode="auto">
            <a:xfrm>
              <a:off x="-685280" y="2729237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21" name="Rectangle 1139"/>
            <p:cNvSpPr>
              <a:spLocks noChangeArrowheads="1"/>
            </p:cNvSpPr>
            <p:nvPr/>
          </p:nvSpPr>
          <p:spPr bwMode="auto">
            <a:xfrm>
              <a:off x="-799671" y="2633613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22" name="Rectangle 1140"/>
            <p:cNvSpPr>
              <a:spLocks noChangeArrowheads="1"/>
            </p:cNvSpPr>
            <p:nvPr/>
          </p:nvSpPr>
          <p:spPr bwMode="auto">
            <a:xfrm>
              <a:off x="-795203" y="2638081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23" name="Rectangle 1141"/>
            <p:cNvSpPr>
              <a:spLocks noChangeArrowheads="1"/>
            </p:cNvSpPr>
            <p:nvPr/>
          </p:nvSpPr>
          <p:spPr bwMode="auto">
            <a:xfrm>
              <a:off x="-799671" y="2729237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24" name="Rectangle 1142"/>
            <p:cNvSpPr>
              <a:spLocks noChangeArrowheads="1"/>
            </p:cNvSpPr>
            <p:nvPr/>
          </p:nvSpPr>
          <p:spPr bwMode="auto">
            <a:xfrm>
              <a:off x="-914062" y="2633613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25" name="Rectangle 1143"/>
            <p:cNvSpPr>
              <a:spLocks noChangeArrowheads="1"/>
            </p:cNvSpPr>
            <p:nvPr/>
          </p:nvSpPr>
          <p:spPr bwMode="auto">
            <a:xfrm>
              <a:off x="-909594" y="2638081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26" name="Rectangle 1144"/>
            <p:cNvSpPr>
              <a:spLocks noChangeArrowheads="1"/>
            </p:cNvSpPr>
            <p:nvPr/>
          </p:nvSpPr>
          <p:spPr bwMode="auto">
            <a:xfrm>
              <a:off x="-914062" y="272923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27" name="Rectangle 1145"/>
            <p:cNvSpPr>
              <a:spLocks noChangeArrowheads="1"/>
            </p:cNvSpPr>
            <p:nvPr/>
          </p:nvSpPr>
          <p:spPr bwMode="auto">
            <a:xfrm>
              <a:off x="-1028453" y="2633613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28" name="Rectangle 1146"/>
            <p:cNvSpPr>
              <a:spLocks noChangeArrowheads="1"/>
            </p:cNvSpPr>
            <p:nvPr/>
          </p:nvSpPr>
          <p:spPr bwMode="auto">
            <a:xfrm>
              <a:off x="-1023984" y="2638081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29" name="Rectangle 1147"/>
            <p:cNvSpPr>
              <a:spLocks noChangeArrowheads="1"/>
            </p:cNvSpPr>
            <p:nvPr/>
          </p:nvSpPr>
          <p:spPr bwMode="auto">
            <a:xfrm>
              <a:off x="-1028453" y="272923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30" name="Rectangle 1148"/>
            <p:cNvSpPr>
              <a:spLocks noChangeArrowheads="1"/>
            </p:cNvSpPr>
            <p:nvPr/>
          </p:nvSpPr>
          <p:spPr bwMode="auto">
            <a:xfrm>
              <a:off x="-1142843" y="2633613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31" name="Rectangle 1149"/>
            <p:cNvSpPr>
              <a:spLocks noChangeArrowheads="1"/>
            </p:cNvSpPr>
            <p:nvPr/>
          </p:nvSpPr>
          <p:spPr bwMode="auto">
            <a:xfrm>
              <a:off x="-1138375" y="2638081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32" name="Rectangle 1150"/>
            <p:cNvSpPr>
              <a:spLocks noChangeArrowheads="1"/>
            </p:cNvSpPr>
            <p:nvPr/>
          </p:nvSpPr>
          <p:spPr bwMode="auto">
            <a:xfrm>
              <a:off x="-1142843" y="272923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33" name="Rectangle 1151"/>
            <p:cNvSpPr>
              <a:spLocks noChangeArrowheads="1"/>
            </p:cNvSpPr>
            <p:nvPr/>
          </p:nvSpPr>
          <p:spPr bwMode="auto">
            <a:xfrm>
              <a:off x="-1257234" y="2633613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34" name="Rectangle 1152"/>
            <p:cNvSpPr>
              <a:spLocks noChangeArrowheads="1"/>
            </p:cNvSpPr>
            <p:nvPr/>
          </p:nvSpPr>
          <p:spPr bwMode="auto">
            <a:xfrm>
              <a:off x="-1252766" y="2638081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35" name="Rectangle 1153"/>
            <p:cNvSpPr>
              <a:spLocks noChangeArrowheads="1"/>
            </p:cNvSpPr>
            <p:nvPr/>
          </p:nvSpPr>
          <p:spPr bwMode="auto">
            <a:xfrm>
              <a:off x="-1257234" y="272923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36" name="Rectangle 1154"/>
            <p:cNvSpPr>
              <a:spLocks noChangeArrowheads="1"/>
            </p:cNvSpPr>
            <p:nvPr/>
          </p:nvSpPr>
          <p:spPr bwMode="auto">
            <a:xfrm>
              <a:off x="-1371625" y="2633613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37" name="Rectangle 1155"/>
            <p:cNvSpPr>
              <a:spLocks noChangeArrowheads="1"/>
            </p:cNvSpPr>
            <p:nvPr/>
          </p:nvSpPr>
          <p:spPr bwMode="auto">
            <a:xfrm>
              <a:off x="-1367156" y="2638081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38" name="Rectangle 1156"/>
            <p:cNvSpPr>
              <a:spLocks noChangeArrowheads="1"/>
            </p:cNvSpPr>
            <p:nvPr/>
          </p:nvSpPr>
          <p:spPr bwMode="auto">
            <a:xfrm>
              <a:off x="-1371625" y="272923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39" name="Rectangle 1157"/>
            <p:cNvSpPr>
              <a:spLocks noChangeArrowheads="1"/>
            </p:cNvSpPr>
            <p:nvPr/>
          </p:nvSpPr>
          <p:spPr bwMode="auto">
            <a:xfrm>
              <a:off x="-1486015" y="2633613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40" name="Rectangle 1158"/>
            <p:cNvSpPr>
              <a:spLocks noChangeArrowheads="1"/>
            </p:cNvSpPr>
            <p:nvPr/>
          </p:nvSpPr>
          <p:spPr bwMode="auto">
            <a:xfrm>
              <a:off x="-1481547" y="2638081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41" name="Rectangle 1159"/>
            <p:cNvSpPr>
              <a:spLocks noChangeArrowheads="1"/>
            </p:cNvSpPr>
            <p:nvPr/>
          </p:nvSpPr>
          <p:spPr bwMode="auto">
            <a:xfrm>
              <a:off x="-1486015" y="272923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42" name="Rectangle 1160"/>
            <p:cNvSpPr>
              <a:spLocks noChangeArrowheads="1"/>
            </p:cNvSpPr>
            <p:nvPr/>
          </p:nvSpPr>
          <p:spPr bwMode="auto">
            <a:xfrm>
              <a:off x="-1600406" y="2633613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43" name="Rectangle 1161"/>
            <p:cNvSpPr>
              <a:spLocks noChangeArrowheads="1"/>
            </p:cNvSpPr>
            <p:nvPr/>
          </p:nvSpPr>
          <p:spPr bwMode="auto">
            <a:xfrm>
              <a:off x="-1595938" y="2638081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44" name="Rectangle 1162"/>
            <p:cNvSpPr>
              <a:spLocks noChangeArrowheads="1"/>
            </p:cNvSpPr>
            <p:nvPr/>
          </p:nvSpPr>
          <p:spPr bwMode="auto">
            <a:xfrm>
              <a:off x="-1600406" y="272923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45" name="Rectangle 1163"/>
            <p:cNvSpPr>
              <a:spLocks noChangeArrowheads="1"/>
            </p:cNvSpPr>
            <p:nvPr/>
          </p:nvSpPr>
          <p:spPr bwMode="auto">
            <a:xfrm>
              <a:off x="-1714797" y="2633613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46" name="Rectangle 1164"/>
            <p:cNvSpPr>
              <a:spLocks noChangeArrowheads="1"/>
            </p:cNvSpPr>
            <p:nvPr/>
          </p:nvSpPr>
          <p:spPr bwMode="auto">
            <a:xfrm>
              <a:off x="-1710328" y="2638081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47" name="Rectangle 1165"/>
            <p:cNvSpPr>
              <a:spLocks noChangeArrowheads="1"/>
            </p:cNvSpPr>
            <p:nvPr/>
          </p:nvSpPr>
          <p:spPr bwMode="auto">
            <a:xfrm>
              <a:off x="-1714797" y="272923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48" name="Rectangle 1166"/>
            <p:cNvSpPr>
              <a:spLocks noChangeArrowheads="1"/>
            </p:cNvSpPr>
            <p:nvPr/>
          </p:nvSpPr>
          <p:spPr bwMode="auto">
            <a:xfrm>
              <a:off x="-1829187" y="2633613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49" name="Rectangle 1167"/>
            <p:cNvSpPr>
              <a:spLocks noChangeArrowheads="1"/>
            </p:cNvSpPr>
            <p:nvPr/>
          </p:nvSpPr>
          <p:spPr bwMode="auto">
            <a:xfrm>
              <a:off x="-1824719" y="2638081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50" name="Rectangle 1168"/>
            <p:cNvSpPr>
              <a:spLocks noChangeArrowheads="1"/>
            </p:cNvSpPr>
            <p:nvPr/>
          </p:nvSpPr>
          <p:spPr bwMode="auto">
            <a:xfrm>
              <a:off x="-1829187" y="272923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51" name="Rectangle 1169"/>
            <p:cNvSpPr>
              <a:spLocks noChangeArrowheads="1"/>
            </p:cNvSpPr>
            <p:nvPr/>
          </p:nvSpPr>
          <p:spPr bwMode="auto">
            <a:xfrm>
              <a:off x="-1943578" y="2633613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52" name="Rectangle 1170"/>
            <p:cNvSpPr>
              <a:spLocks noChangeArrowheads="1"/>
            </p:cNvSpPr>
            <p:nvPr/>
          </p:nvSpPr>
          <p:spPr bwMode="auto">
            <a:xfrm>
              <a:off x="-1939110" y="2638081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53" name="Rectangle 1171"/>
            <p:cNvSpPr>
              <a:spLocks noChangeArrowheads="1"/>
            </p:cNvSpPr>
            <p:nvPr/>
          </p:nvSpPr>
          <p:spPr bwMode="auto">
            <a:xfrm>
              <a:off x="-1943578" y="272923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54" name="Rectangle 1172"/>
            <p:cNvSpPr>
              <a:spLocks noChangeArrowheads="1"/>
            </p:cNvSpPr>
            <p:nvPr/>
          </p:nvSpPr>
          <p:spPr bwMode="auto">
            <a:xfrm>
              <a:off x="-2057969" y="2633613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55" name="Rectangle 1173"/>
            <p:cNvSpPr>
              <a:spLocks noChangeArrowheads="1"/>
            </p:cNvSpPr>
            <p:nvPr/>
          </p:nvSpPr>
          <p:spPr bwMode="auto">
            <a:xfrm>
              <a:off x="-2053501" y="2638081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56" name="Rectangle 1174"/>
            <p:cNvSpPr>
              <a:spLocks noChangeArrowheads="1"/>
            </p:cNvSpPr>
            <p:nvPr/>
          </p:nvSpPr>
          <p:spPr bwMode="auto">
            <a:xfrm>
              <a:off x="-2057969" y="272923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57" name="Rectangle 1175"/>
            <p:cNvSpPr>
              <a:spLocks noChangeArrowheads="1"/>
            </p:cNvSpPr>
            <p:nvPr/>
          </p:nvSpPr>
          <p:spPr bwMode="auto">
            <a:xfrm>
              <a:off x="-2172360" y="2633613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58" name="Rectangle 1176"/>
            <p:cNvSpPr>
              <a:spLocks noChangeArrowheads="1"/>
            </p:cNvSpPr>
            <p:nvPr/>
          </p:nvSpPr>
          <p:spPr bwMode="auto">
            <a:xfrm>
              <a:off x="-2167891" y="2638081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59" name="Rectangle 1177"/>
            <p:cNvSpPr>
              <a:spLocks noChangeArrowheads="1"/>
            </p:cNvSpPr>
            <p:nvPr/>
          </p:nvSpPr>
          <p:spPr bwMode="auto">
            <a:xfrm>
              <a:off x="-2172360" y="272923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60" name="Rectangle 1178"/>
            <p:cNvSpPr>
              <a:spLocks noChangeArrowheads="1"/>
            </p:cNvSpPr>
            <p:nvPr/>
          </p:nvSpPr>
          <p:spPr bwMode="auto">
            <a:xfrm>
              <a:off x="-2286750" y="2633613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61" name="Rectangle 1179"/>
            <p:cNvSpPr>
              <a:spLocks noChangeArrowheads="1"/>
            </p:cNvSpPr>
            <p:nvPr/>
          </p:nvSpPr>
          <p:spPr bwMode="auto">
            <a:xfrm>
              <a:off x="-2282282" y="2638081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62" name="Rectangle 1180"/>
            <p:cNvSpPr>
              <a:spLocks noChangeArrowheads="1"/>
            </p:cNvSpPr>
            <p:nvPr/>
          </p:nvSpPr>
          <p:spPr bwMode="auto">
            <a:xfrm>
              <a:off x="-2286750" y="272923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63" name="Rectangle 1181"/>
            <p:cNvSpPr>
              <a:spLocks noChangeArrowheads="1"/>
            </p:cNvSpPr>
            <p:nvPr/>
          </p:nvSpPr>
          <p:spPr bwMode="auto">
            <a:xfrm>
              <a:off x="-2401141" y="2633613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64" name="Rectangle 1182"/>
            <p:cNvSpPr>
              <a:spLocks noChangeArrowheads="1"/>
            </p:cNvSpPr>
            <p:nvPr/>
          </p:nvSpPr>
          <p:spPr bwMode="auto">
            <a:xfrm>
              <a:off x="-2396673" y="2638081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65" name="Rectangle 1183"/>
            <p:cNvSpPr>
              <a:spLocks noChangeArrowheads="1"/>
            </p:cNvSpPr>
            <p:nvPr/>
          </p:nvSpPr>
          <p:spPr bwMode="auto">
            <a:xfrm>
              <a:off x="-2401141" y="2729237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66" name="Rectangle 1184"/>
            <p:cNvSpPr>
              <a:spLocks noChangeArrowheads="1"/>
            </p:cNvSpPr>
            <p:nvPr/>
          </p:nvSpPr>
          <p:spPr bwMode="auto">
            <a:xfrm>
              <a:off x="-570890" y="2492412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67" name="Rectangle 1185"/>
            <p:cNvSpPr>
              <a:spLocks noChangeArrowheads="1"/>
            </p:cNvSpPr>
            <p:nvPr/>
          </p:nvSpPr>
          <p:spPr bwMode="auto">
            <a:xfrm>
              <a:off x="-566421" y="2496880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68" name="Rectangle 1186"/>
            <p:cNvSpPr>
              <a:spLocks noChangeArrowheads="1"/>
            </p:cNvSpPr>
            <p:nvPr/>
          </p:nvSpPr>
          <p:spPr bwMode="auto">
            <a:xfrm>
              <a:off x="-570890" y="2585354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69" name="Rectangle 1187"/>
            <p:cNvSpPr>
              <a:spLocks noChangeArrowheads="1"/>
            </p:cNvSpPr>
            <p:nvPr/>
          </p:nvSpPr>
          <p:spPr bwMode="auto">
            <a:xfrm>
              <a:off x="-685280" y="2492412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70" name="Rectangle 1188"/>
            <p:cNvSpPr>
              <a:spLocks noChangeArrowheads="1"/>
            </p:cNvSpPr>
            <p:nvPr/>
          </p:nvSpPr>
          <p:spPr bwMode="auto">
            <a:xfrm>
              <a:off x="-680812" y="2496880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71" name="Rectangle 1189"/>
            <p:cNvSpPr>
              <a:spLocks noChangeArrowheads="1"/>
            </p:cNvSpPr>
            <p:nvPr/>
          </p:nvSpPr>
          <p:spPr bwMode="auto">
            <a:xfrm>
              <a:off x="-685280" y="2585354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72" name="Rectangle 1190"/>
            <p:cNvSpPr>
              <a:spLocks noChangeArrowheads="1"/>
            </p:cNvSpPr>
            <p:nvPr/>
          </p:nvSpPr>
          <p:spPr bwMode="auto">
            <a:xfrm>
              <a:off x="-799671" y="2492412"/>
              <a:ext cx="94730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73" name="Rectangle 1191"/>
            <p:cNvSpPr>
              <a:spLocks noChangeArrowheads="1"/>
            </p:cNvSpPr>
            <p:nvPr/>
          </p:nvSpPr>
          <p:spPr bwMode="auto">
            <a:xfrm>
              <a:off x="-795203" y="2496880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74" name="Rectangle 1192"/>
            <p:cNvSpPr>
              <a:spLocks noChangeArrowheads="1"/>
            </p:cNvSpPr>
            <p:nvPr/>
          </p:nvSpPr>
          <p:spPr bwMode="auto">
            <a:xfrm>
              <a:off x="-799671" y="2585354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75" name="Rectangle 1193"/>
            <p:cNvSpPr>
              <a:spLocks noChangeArrowheads="1"/>
            </p:cNvSpPr>
            <p:nvPr/>
          </p:nvSpPr>
          <p:spPr bwMode="auto">
            <a:xfrm>
              <a:off x="-914062" y="2492412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76" name="Rectangle 1194"/>
            <p:cNvSpPr>
              <a:spLocks noChangeArrowheads="1"/>
            </p:cNvSpPr>
            <p:nvPr/>
          </p:nvSpPr>
          <p:spPr bwMode="auto">
            <a:xfrm>
              <a:off x="-909594" y="2496880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77" name="Rectangle 1195"/>
            <p:cNvSpPr>
              <a:spLocks noChangeArrowheads="1"/>
            </p:cNvSpPr>
            <p:nvPr/>
          </p:nvSpPr>
          <p:spPr bwMode="auto">
            <a:xfrm>
              <a:off x="-914062" y="258535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78" name="Rectangle 1196"/>
            <p:cNvSpPr>
              <a:spLocks noChangeArrowheads="1"/>
            </p:cNvSpPr>
            <p:nvPr/>
          </p:nvSpPr>
          <p:spPr bwMode="auto">
            <a:xfrm>
              <a:off x="-1028453" y="2492412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79" name="Rectangle 1197"/>
            <p:cNvSpPr>
              <a:spLocks noChangeArrowheads="1"/>
            </p:cNvSpPr>
            <p:nvPr/>
          </p:nvSpPr>
          <p:spPr bwMode="auto">
            <a:xfrm>
              <a:off x="-1023984" y="2496880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80" name="Rectangle 1198"/>
            <p:cNvSpPr>
              <a:spLocks noChangeArrowheads="1"/>
            </p:cNvSpPr>
            <p:nvPr/>
          </p:nvSpPr>
          <p:spPr bwMode="auto">
            <a:xfrm>
              <a:off x="-1028453" y="258535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81" name="Rectangle 1199"/>
            <p:cNvSpPr>
              <a:spLocks noChangeArrowheads="1"/>
            </p:cNvSpPr>
            <p:nvPr/>
          </p:nvSpPr>
          <p:spPr bwMode="auto">
            <a:xfrm>
              <a:off x="-1142843" y="2492412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82" name="Rectangle 1200"/>
            <p:cNvSpPr>
              <a:spLocks noChangeArrowheads="1"/>
            </p:cNvSpPr>
            <p:nvPr/>
          </p:nvSpPr>
          <p:spPr bwMode="auto">
            <a:xfrm>
              <a:off x="-1138375" y="249688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83" name="Rectangle 1201"/>
            <p:cNvSpPr>
              <a:spLocks noChangeArrowheads="1"/>
            </p:cNvSpPr>
            <p:nvPr/>
          </p:nvSpPr>
          <p:spPr bwMode="auto">
            <a:xfrm>
              <a:off x="-1142843" y="258535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84" name="Rectangle 1202"/>
            <p:cNvSpPr>
              <a:spLocks noChangeArrowheads="1"/>
            </p:cNvSpPr>
            <p:nvPr/>
          </p:nvSpPr>
          <p:spPr bwMode="auto">
            <a:xfrm>
              <a:off x="-1257234" y="2492412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85" name="Rectangle 1203"/>
            <p:cNvSpPr>
              <a:spLocks noChangeArrowheads="1"/>
            </p:cNvSpPr>
            <p:nvPr/>
          </p:nvSpPr>
          <p:spPr bwMode="auto">
            <a:xfrm>
              <a:off x="-1252766" y="249688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86" name="Rectangle 1204"/>
            <p:cNvSpPr>
              <a:spLocks noChangeArrowheads="1"/>
            </p:cNvSpPr>
            <p:nvPr/>
          </p:nvSpPr>
          <p:spPr bwMode="auto">
            <a:xfrm>
              <a:off x="-1257234" y="258535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87" name="Rectangle 1205"/>
            <p:cNvSpPr>
              <a:spLocks noChangeArrowheads="1"/>
            </p:cNvSpPr>
            <p:nvPr/>
          </p:nvSpPr>
          <p:spPr bwMode="auto">
            <a:xfrm>
              <a:off x="-1371625" y="2492412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88" name="Rectangle 1206"/>
            <p:cNvSpPr>
              <a:spLocks noChangeArrowheads="1"/>
            </p:cNvSpPr>
            <p:nvPr/>
          </p:nvSpPr>
          <p:spPr bwMode="auto">
            <a:xfrm>
              <a:off x="-1367156" y="249688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89" name="Rectangle 1207"/>
            <p:cNvSpPr>
              <a:spLocks noChangeArrowheads="1"/>
            </p:cNvSpPr>
            <p:nvPr/>
          </p:nvSpPr>
          <p:spPr bwMode="auto">
            <a:xfrm>
              <a:off x="-1371625" y="258535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90" name="Rectangle 1208"/>
            <p:cNvSpPr>
              <a:spLocks noChangeArrowheads="1"/>
            </p:cNvSpPr>
            <p:nvPr/>
          </p:nvSpPr>
          <p:spPr bwMode="auto">
            <a:xfrm>
              <a:off x="-1486015" y="2492412"/>
              <a:ext cx="95623" cy="9294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91" name="Rectangle 1209"/>
            <p:cNvSpPr>
              <a:spLocks noChangeArrowheads="1"/>
            </p:cNvSpPr>
            <p:nvPr/>
          </p:nvSpPr>
          <p:spPr bwMode="auto">
            <a:xfrm>
              <a:off x="-1481547" y="249688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92" name="Rectangle 1211"/>
            <p:cNvSpPr>
              <a:spLocks noChangeArrowheads="1"/>
            </p:cNvSpPr>
            <p:nvPr/>
          </p:nvSpPr>
          <p:spPr bwMode="auto">
            <a:xfrm>
              <a:off x="-1486015" y="258535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93" name="Rectangle 1212"/>
            <p:cNvSpPr>
              <a:spLocks noChangeArrowheads="1"/>
            </p:cNvSpPr>
            <p:nvPr/>
          </p:nvSpPr>
          <p:spPr bwMode="auto">
            <a:xfrm>
              <a:off x="-1600405" y="2492412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94" name="Rectangle 1213"/>
            <p:cNvSpPr>
              <a:spLocks noChangeArrowheads="1"/>
            </p:cNvSpPr>
            <p:nvPr/>
          </p:nvSpPr>
          <p:spPr bwMode="auto">
            <a:xfrm>
              <a:off x="-1595937" y="249688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95" name="Rectangle 1214"/>
            <p:cNvSpPr>
              <a:spLocks noChangeArrowheads="1"/>
            </p:cNvSpPr>
            <p:nvPr/>
          </p:nvSpPr>
          <p:spPr bwMode="auto">
            <a:xfrm>
              <a:off x="-1600405" y="258535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96" name="Rectangle 1215"/>
            <p:cNvSpPr>
              <a:spLocks noChangeArrowheads="1"/>
            </p:cNvSpPr>
            <p:nvPr/>
          </p:nvSpPr>
          <p:spPr bwMode="auto">
            <a:xfrm>
              <a:off x="-1714796" y="2492412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97" name="Rectangle 1216"/>
            <p:cNvSpPr>
              <a:spLocks noChangeArrowheads="1"/>
            </p:cNvSpPr>
            <p:nvPr/>
          </p:nvSpPr>
          <p:spPr bwMode="auto">
            <a:xfrm>
              <a:off x="-1710328" y="249688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98" name="Rectangle 1217"/>
            <p:cNvSpPr>
              <a:spLocks noChangeArrowheads="1"/>
            </p:cNvSpPr>
            <p:nvPr/>
          </p:nvSpPr>
          <p:spPr bwMode="auto">
            <a:xfrm>
              <a:off x="-1714796" y="258535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99" name="Rectangle 1218"/>
            <p:cNvSpPr>
              <a:spLocks noChangeArrowheads="1"/>
            </p:cNvSpPr>
            <p:nvPr/>
          </p:nvSpPr>
          <p:spPr bwMode="auto">
            <a:xfrm>
              <a:off x="-1829187" y="2492412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00" name="Rectangle 1219"/>
            <p:cNvSpPr>
              <a:spLocks noChangeArrowheads="1"/>
            </p:cNvSpPr>
            <p:nvPr/>
          </p:nvSpPr>
          <p:spPr bwMode="auto">
            <a:xfrm>
              <a:off x="-1824719" y="249688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01" name="Rectangle 1220"/>
            <p:cNvSpPr>
              <a:spLocks noChangeArrowheads="1"/>
            </p:cNvSpPr>
            <p:nvPr/>
          </p:nvSpPr>
          <p:spPr bwMode="auto">
            <a:xfrm>
              <a:off x="-1829187" y="258535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02" name="Rectangle 1221"/>
            <p:cNvSpPr>
              <a:spLocks noChangeArrowheads="1"/>
            </p:cNvSpPr>
            <p:nvPr/>
          </p:nvSpPr>
          <p:spPr bwMode="auto">
            <a:xfrm>
              <a:off x="-1943578" y="2492412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03" name="Rectangle 1222"/>
            <p:cNvSpPr>
              <a:spLocks noChangeArrowheads="1"/>
            </p:cNvSpPr>
            <p:nvPr/>
          </p:nvSpPr>
          <p:spPr bwMode="auto">
            <a:xfrm>
              <a:off x="-1939109" y="249688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04" name="Rectangle 1223"/>
            <p:cNvSpPr>
              <a:spLocks noChangeArrowheads="1"/>
            </p:cNvSpPr>
            <p:nvPr/>
          </p:nvSpPr>
          <p:spPr bwMode="auto">
            <a:xfrm>
              <a:off x="-1943578" y="258535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05" name="Rectangle 1224"/>
            <p:cNvSpPr>
              <a:spLocks noChangeArrowheads="1"/>
            </p:cNvSpPr>
            <p:nvPr/>
          </p:nvSpPr>
          <p:spPr bwMode="auto">
            <a:xfrm>
              <a:off x="-2057968" y="2492412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06" name="Rectangle 1225"/>
            <p:cNvSpPr>
              <a:spLocks noChangeArrowheads="1"/>
            </p:cNvSpPr>
            <p:nvPr/>
          </p:nvSpPr>
          <p:spPr bwMode="auto">
            <a:xfrm>
              <a:off x="-2053500" y="249688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07" name="Rectangle 1226"/>
            <p:cNvSpPr>
              <a:spLocks noChangeArrowheads="1"/>
            </p:cNvSpPr>
            <p:nvPr/>
          </p:nvSpPr>
          <p:spPr bwMode="auto">
            <a:xfrm>
              <a:off x="-2057968" y="258535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08" name="Rectangle 1227"/>
            <p:cNvSpPr>
              <a:spLocks noChangeArrowheads="1"/>
            </p:cNvSpPr>
            <p:nvPr/>
          </p:nvSpPr>
          <p:spPr bwMode="auto">
            <a:xfrm>
              <a:off x="-2172359" y="2492412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09" name="Rectangle 1228"/>
            <p:cNvSpPr>
              <a:spLocks noChangeArrowheads="1"/>
            </p:cNvSpPr>
            <p:nvPr/>
          </p:nvSpPr>
          <p:spPr bwMode="auto">
            <a:xfrm>
              <a:off x="-2167891" y="249688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10" name="Rectangle 1229"/>
            <p:cNvSpPr>
              <a:spLocks noChangeArrowheads="1"/>
            </p:cNvSpPr>
            <p:nvPr/>
          </p:nvSpPr>
          <p:spPr bwMode="auto">
            <a:xfrm>
              <a:off x="-2172359" y="258535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11" name="Rectangle 1230"/>
            <p:cNvSpPr>
              <a:spLocks noChangeArrowheads="1"/>
            </p:cNvSpPr>
            <p:nvPr/>
          </p:nvSpPr>
          <p:spPr bwMode="auto">
            <a:xfrm>
              <a:off x="-2286750" y="2492412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12" name="Rectangle 1231"/>
            <p:cNvSpPr>
              <a:spLocks noChangeArrowheads="1"/>
            </p:cNvSpPr>
            <p:nvPr/>
          </p:nvSpPr>
          <p:spPr bwMode="auto">
            <a:xfrm>
              <a:off x="-2282281" y="249688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13" name="Rectangle 1232"/>
            <p:cNvSpPr>
              <a:spLocks noChangeArrowheads="1"/>
            </p:cNvSpPr>
            <p:nvPr/>
          </p:nvSpPr>
          <p:spPr bwMode="auto">
            <a:xfrm>
              <a:off x="-2286750" y="258535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14" name="Rectangle 1233"/>
            <p:cNvSpPr>
              <a:spLocks noChangeArrowheads="1"/>
            </p:cNvSpPr>
            <p:nvPr/>
          </p:nvSpPr>
          <p:spPr bwMode="auto">
            <a:xfrm>
              <a:off x="-2401141" y="2492412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15" name="Rectangle 1234"/>
            <p:cNvSpPr>
              <a:spLocks noChangeArrowheads="1"/>
            </p:cNvSpPr>
            <p:nvPr/>
          </p:nvSpPr>
          <p:spPr bwMode="auto">
            <a:xfrm>
              <a:off x="-2396672" y="2496880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16" name="Rectangle 1235"/>
            <p:cNvSpPr>
              <a:spLocks noChangeArrowheads="1"/>
            </p:cNvSpPr>
            <p:nvPr/>
          </p:nvSpPr>
          <p:spPr bwMode="auto">
            <a:xfrm>
              <a:off x="-2401141" y="2585354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17" name="Rectangle 1236"/>
            <p:cNvSpPr>
              <a:spLocks noChangeArrowheads="1"/>
            </p:cNvSpPr>
            <p:nvPr/>
          </p:nvSpPr>
          <p:spPr bwMode="auto">
            <a:xfrm>
              <a:off x="-570889" y="2348530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18" name="Rectangle 1237"/>
            <p:cNvSpPr>
              <a:spLocks noChangeArrowheads="1"/>
            </p:cNvSpPr>
            <p:nvPr/>
          </p:nvSpPr>
          <p:spPr bwMode="auto">
            <a:xfrm>
              <a:off x="-566421" y="2352998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19" name="Rectangle 1238"/>
            <p:cNvSpPr>
              <a:spLocks noChangeArrowheads="1"/>
            </p:cNvSpPr>
            <p:nvPr/>
          </p:nvSpPr>
          <p:spPr bwMode="auto">
            <a:xfrm>
              <a:off x="-570889" y="2444153"/>
              <a:ext cx="94730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20" name="Rectangle 1239"/>
            <p:cNvSpPr>
              <a:spLocks noChangeArrowheads="1"/>
            </p:cNvSpPr>
            <p:nvPr/>
          </p:nvSpPr>
          <p:spPr bwMode="auto">
            <a:xfrm>
              <a:off x="-685280" y="2348530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21" name="Rectangle 1240"/>
            <p:cNvSpPr>
              <a:spLocks noChangeArrowheads="1"/>
            </p:cNvSpPr>
            <p:nvPr/>
          </p:nvSpPr>
          <p:spPr bwMode="auto">
            <a:xfrm>
              <a:off x="-680811" y="2352998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22" name="Rectangle 1241"/>
            <p:cNvSpPr>
              <a:spLocks noChangeArrowheads="1"/>
            </p:cNvSpPr>
            <p:nvPr/>
          </p:nvSpPr>
          <p:spPr bwMode="auto">
            <a:xfrm>
              <a:off x="-685280" y="2444153"/>
              <a:ext cx="94730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23" name="Rectangle 1242"/>
            <p:cNvSpPr>
              <a:spLocks noChangeArrowheads="1"/>
            </p:cNvSpPr>
            <p:nvPr/>
          </p:nvSpPr>
          <p:spPr bwMode="auto">
            <a:xfrm>
              <a:off x="-799670" y="2348530"/>
              <a:ext cx="94730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24" name="Rectangle 1243"/>
            <p:cNvSpPr>
              <a:spLocks noChangeArrowheads="1"/>
            </p:cNvSpPr>
            <p:nvPr/>
          </p:nvSpPr>
          <p:spPr bwMode="auto">
            <a:xfrm>
              <a:off x="-795202" y="2352998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25" name="Rectangle 1244"/>
            <p:cNvSpPr>
              <a:spLocks noChangeArrowheads="1"/>
            </p:cNvSpPr>
            <p:nvPr/>
          </p:nvSpPr>
          <p:spPr bwMode="auto">
            <a:xfrm>
              <a:off x="-799670" y="2444153"/>
              <a:ext cx="94730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26" name="Rectangle 1245"/>
            <p:cNvSpPr>
              <a:spLocks noChangeArrowheads="1"/>
            </p:cNvSpPr>
            <p:nvPr/>
          </p:nvSpPr>
          <p:spPr bwMode="auto">
            <a:xfrm>
              <a:off x="-914061" y="2348530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27" name="Rectangle 1246"/>
            <p:cNvSpPr>
              <a:spLocks noChangeArrowheads="1"/>
            </p:cNvSpPr>
            <p:nvPr/>
          </p:nvSpPr>
          <p:spPr bwMode="auto">
            <a:xfrm>
              <a:off x="-909593" y="2352998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28" name="Rectangle 1247"/>
            <p:cNvSpPr>
              <a:spLocks noChangeArrowheads="1"/>
            </p:cNvSpPr>
            <p:nvPr/>
          </p:nvSpPr>
          <p:spPr bwMode="auto">
            <a:xfrm>
              <a:off x="-914061" y="244415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29" name="Rectangle 1248"/>
            <p:cNvSpPr>
              <a:spLocks noChangeArrowheads="1"/>
            </p:cNvSpPr>
            <p:nvPr/>
          </p:nvSpPr>
          <p:spPr bwMode="auto">
            <a:xfrm>
              <a:off x="-1028452" y="2348530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30" name="Rectangle 1249"/>
            <p:cNvSpPr>
              <a:spLocks noChangeArrowheads="1"/>
            </p:cNvSpPr>
            <p:nvPr/>
          </p:nvSpPr>
          <p:spPr bwMode="auto">
            <a:xfrm>
              <a:off x="-1023983" y="2352998"/>
              <a:ext cx="84006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31" name="Rectangle 1250"/>
            <p:cNvSpPr>
              <a:spLocks noChangeArrowheads="1"/>
            </p:cNvSpPr>
            <p:nvPr/>
          </p:nvSpPr>
          <p:spPr bwMode="auto">
            <a:xfrm>
              <a:off x="-1028452" y="244415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32" name="Rectangle 1251"/>
            <p:cNvSpPr>
              <a:spLocks noChangeArrowheads="1"/>
            </p:cNvSpPr>
            <p:nvPr/>
          </p:nvSpPr>
          <p:spPr bwMode="auto">
            <a:xfrm>
              <a:off x="-1142843" y="2348530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33" name="Rectangle 1252"/>
            <p:cNvSpPr>
              <a:spLocks noChangeArrowheads="1"/>
            </p:cNvSpPr>
            <p:nvPr/>
          </p:nvSpPr>
          <p:spPr bwMode="auto">
            <a:xfrm>
              <a:off x="-1138374" y="235299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34" name="Rectangle 1253"/>
            <p:cNvSpPr>
              <a:spLocks noChangeArrowheads="1"/>
            </p:cNvSpPr>
            <p:nvPr/>
          </p:nvSpPr>
          <p:spPr bwMode="auto">
            <a:xfrm>
              <a:off x="-1142843" y="244415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35" name="Rectangle 1254"/>
            <p:cNvSpPr>
              <a:spLocks noChangeArrowheads="1"/>
            </p:cNvSpPr>
            <p:nvPr/>
          </p:nvSpPr>
          <p:spPr bwMode="auto">
            <a:xfrm>
              <a:off x="-1257233" y="2348530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36" name="Rectangle 1255"/>
            <p:cNvSpPr>
              <a:spLocks noChangeArrowheads="1"/>
            </p:cNvSpPr>
            <p:nvPr/>
          </p:nvSpPr>
          <p:spPr bwMode="auto">
            <a:xfrm>
              <a:off x="-1252765" y="235299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37" name="Rectangle 1256"/>
            <p:cNvSpPr>
              <a:spLocks noChangeArrowheads="1"/>
            </p:cNvSpPr>
            <p:nvPr/>
          </p:nvSpPr>
          <p:spPr bwMode="auto">
            <a:xfrm>
              <a:off x="-1257233" y="244415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38" name="Rectangle 1257"/>
            <p:cNvSpPr>
              <a:spLocks noChangeArrowheads="1"/>
            </p:cNvSpPr>
            <p:nvPr/>
          </p:nvSpPr>
          <p:spPr bwMode="auto">
            <a:xfrm>
              <a:off x="-1371624" y="2348530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39" name="Rectangle 1258"/>
            <p:cNvSpPr>
              <a:spLocks noChangeArrowheads="1"/>
            </p:cNvSpPr>
            <p:nvPr/>
          </p:nvSpPr>
          <p:spPr bwMode="auto">
            <a:xfrm>
              <a:off x="-1367156" y="235299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40" name="Rectangle 1259"/>
            <p:cNvSpPr>
              <a:spLocks noChangeArrowheads="1"/>
            </p:cNvSpPr>
            <p:nvPr/>
          </p:nvSpPr>
          <p:spPr bwMode="auto">
            <a:xfrm>
              <a:off x="-1371624" y="244415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41" name="Rectangle 1260"/>
            <p:cNvSpPr>
              <a:spLocks noChangeArrowheads="1"/>
            </p:cNvSpPr>
            <p:nvPr/>
          </p:nvSpPr>
          <p:spPr bwMode="auto">
            <a:xfrm>
              <a:off x="-1486015" y="2348530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42" name="Rectangle 1261"/>
            <p:cNvSpPr>
              <a:spLocks noChangeArrowheads="1"/>
            </p:cNvSpPr>
            <p:nvPr/>
          </p:nvSpPr>
          <p:spPr bwMode="auto">
            <a:xfrm>
              <a:off x="-1481546" y="235299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43" name="Rectangle 1262"/>
            <p:cNvSpPr>
              <a:spLocks noChangeArrowheads="1"/>
            </p:cNvSpPr>
            <p:nvPr/>
          </p:nvSpPr>
          <p:spPr bwMode="auto">
            <a:xfrm>
              <a:off x="-1486015" y="244415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44" name="Rectangle 1263"/>
            <p:cNvSpPr>
              <a:spLocks noChangeArrowheads="1"/>
            </p:cNvSpPr>
            <p:nvPr/>
          </p:nvSpPr>
          <p:spPr bwMode="auto">
            <a:xfrm>
              <a:off x="-1600405" y="2348530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45" name="Rectangle 1264"/>
            <p:cNvSpPr>
              <a:spLocks noChangeArrowheads="1"/>
            </p:cNvSpPr>
            <p:nvPr/>
          </p:nvSpPr>
          <p:spPr bwMode="auto">
            <a:xfrm>
              <a:off x="-1595937" y="235299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46" name="Rectangle 1265"/>
            <p:cNvSpPr>
              <a:spLocks noChangeArrowheads="1"/>
            </p:cNvSpPr>
            <p:nvPr/>
          </p:nvSpPr>
          <p:spPr bwMode="auto">
            <a:xfrm>
              <a:off x="-1600405" y="244415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47" name="Rectangle 1266"/>
            <p:cNvSpPr>
              <a:spLocks noChangeArrowheads="1"/>
            </p:cNvSpPr>
            <p:nvPr/>
          </p:nvSpPr>
          <p:spPr bwMode="auto">
            <a:xfrm>
              <a:off x="-1714796" y="2348530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48" name="Rectangle 1267"/>
            <p:cNvSpPr>
              <a:spLocks noChangeArrowheads="1"/>
            </p:cNvSpPr>
            <p:nvPr/>
          </p:nvSpPr>
          <p:spPr bwMode="auto">
            <a:xfrm>
              <a:off x="-1710328" y="235299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49" name="Rectangle 1268"/>
            <p:cNvSpPr>
              <a:spLocks noChangeArrowheads="1"/>
            </p:cNvSpPr>
            <p:nvPr/>
          </p:nvSpPr>
          <p:spPr bwMode="auto">
            <a:xfrm>
              <a:off x="-1714796" y="244415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50" name="Rectangle 1269"/>
            <p:cNvSpPr>
              <a:spLocks noChangeArrowheads="1"/>
            </p:cNvSpPr>
            <p:nvPr/>
          </p:nvSpPr>
          <p:spPr bwMode="auto">
            <a:xfrm>
              <a:off x="-1829187" y="2348530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51" name="Rectangle 1270"/>
            <p:cNvSpPr>
              <a:spLocks noChangeArrowheads="1"/>
            </p:cNvSpPr>
            <p:nvPr/>
          </p:nvSpPr>
          <p:spPr bwMode="auto">
            <a:xfrm>
              <a:off x="-1824719" y="235299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52" name="Rectangle 1271"/>
            <p:cNvSpPr>
              <a:spLocks noChangeArrowheads="1"/>
            </p:cNvSpPr>
            <p:nvPr/>
          </p:nvSpPr>
          <p:spPr bwMode="auto">
            <a:xfrm>
              <a:off x="-1829187" y="244415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53" name="Rectangle 1272"/>
            <p:cNvSpPr>
              <a:spLocks noChangeArrowheads="1"/>
            </p:cNvSpPr>
            <p:nvPr/>
          </p:nvSpPr>
          <p:spPr bwMode="auto">
            <a:xfrm>
              <a:off x="-1943578" y="2348530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54" name="Rectangle 1273"/>
            <p:cNvSpPr>
              <a:spLocks noChangeArrowheads="1"/>
            </p:cNvSpPr>
            <p:nvPr/>
          </p:nvSpPr>
          <p:spPr bwMode="auto">
            <a:xfrm>
              <a:off x="-1939109" y="235299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55" name="Rectangle 1274"/>
            <p:cNvSpPr>
              <a:spLocks noChangeArrowheads="1"/>
            </p:cNvSpPr>
            <p:nvPr/>
          </p:nvSpPr>
          <p:spPr bwMode="auto">
            <a:xfrm>
              <a:off x="-1943578" y="244415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56" name="Rectangle 1275"/>
            <p:cNvSpPr>
              <a:spLocks noChangeArrowheads="1"/>
            </p:cNvSpPr>
            <p:nvPr/>
          </p:nvSpPr>
          <p:spPr bwMode="auto">
            <a:xfrm>
              <a:off x="-2057968" y="2348530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57" name="Rectangle 1276"/>
            <p:cNvSpPr>
              <a:spLocks noChangeArrowheads="1"/>
            </p:cNvSpPr>
            <p:nvPr/>
          </p:nvSpPr>
          <p:spPr bwMode="auto">
            <a:xfrm>
              <a:off x="-2053500" y="235299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58" name="Rectangle 1277"/>
            <p:cNvSpPr>
              <a:spLocks noChangeArrowheads="1"/>
            </p:cNvSpPr>
            <p:nvPr/>
          </p:nvSpPr>
          <p:spPr bwMode="auto">
            <a:xfrm>
              <a:off x="-2057968" y="244415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59" name="Rectangle 1278"/>
            <p:cNvSpPr>
              <a:spLocks noChangeArrowheads="1"/>
            </p:cNvSpPr>
            <p:nvPr/>
          </p:nvSpPr>
          <p:spPr bwMode="auto">
            <a:xfrm>
              <a:off x="-2172359" y="2348530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60" name="Rectangle 1279"/>
            <p:cNvSpPr>
              <a:spLocks noChangeArrowheads="1"/>
            </p:cNvSpPr>
            <p:nvPr/>
          </p:nvSpPr>
          <p:spPr bwMode="auto">
            <a:xfrm>
              <a:off x="-2167891" y="235299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61" name="Rectangle 1280"/>
            <p:cNvSpPr>
              <a:spLocks noChangeArrowheads="1"/>
            </p:cNvSpPr>
            <p:nvPr/>
          </p:nvSpPr>
          <p:spPr bwMode="auto">
            <a:xfrm>
              <a:off x="-2172359" y="244415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62" name="Rectangle 1281"/>
            <p:cNvSpPr>
              <a:spLocks noChangeArrowheads="1"/>
            </p:cNvSpPr>
            <p:nvPr/>
          </p:nvSpPr>
          <p:spPr bwMode="auto">
            <a:xfrm>
              <a:off x="-2286750" y="2348530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63" name="Rectangle 1282"/>
            <p:cNvSpPr>
              <a:spLocks noChangeArrowheads="1"/>
            </p:cNvSpPr>
            <p:nvPr/>
          </p:nvSpPr>
          <p:spPr bwMode="auto">
            <a:xfrm>
              <a:off x="-2282281" y="235299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64" name="Rectangle 1283"/>
            <p:cNvSpPr>
              <a:spLocks noChangeArrowheads="1"/>
            </p:cNvSpPr>
            <p:nvPr/>
          </p:nvSpPr>
          <p:spPr bwMode="auto">
            <a:xfrm>
              <a:off x="-2286750" y="244415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65" name="Rectangle 1284"/>
            <p:cNvSpPr>
              <a:spLocks noChangeArrowheads="1"/>
            </p:cNvSpPr>
            <p:nvPr/>
          </p:nvSpPr>
          <p:spPr bwMode="auto">
            <a:xfrm>
              <a:off x="-2401141" y="2348530"/>
              <a:ext cx="95623" cy="956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66" name="Rectangle 1285"/>
            <p:cNvSpPr>
              <a:spLocks noChangeArrowheads="1"/>
            </p:cNvSpPr>
            <p:nvPr/>
          </p:nvSpPr>
          <p:spPr bwMode="auto">
            <a:xfrm>
              <a:off x="-2396672" y="2352998"/>
              <a:ext cx="84899" cy="84899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67" name="Rectangle 1286"/>
            <p:cNvSpPr>
              <a:spLocks noChangeArrowheads="1"/>
            </p:cNvSpPr>
            <p:nvPr/>
          </p:nvSpPr>
          <p:spPr bwMode="auto">
            <a:xfrm>
              <a:off x="-2401141" y="2444153"/>
              <a:ext cx="95623" cy="983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68" name="Rectangle 1287"/>
            <p:cNvSpPr>
              <a:spLocks noChangeArrowheads="1"/>
            </p:cNvSpPr>
            <p:nvPr/>
          </p:nvSpPr>
          <p:spPr bwMode="auto">
            <a:xfrm>
              <a:off x="-570889" y="2207329"/>
              <a:ext cx="94730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69" name="Rectangle 1288"/>
            <p:cNvSpPr>
              <a:spLocks noChangeArrowheads="1"/>
            </p:cNvSpPr>
            <p:nvPr/>
          </p:nvSpPr>
          <p:spPr bwMode="auto">
            <a:xfrm>
              <a:off x="-566421" y="2211797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70" name="Rectangle 1289"/>
            <p:cNvSpPr>
              <a:spLocks noChangeArrowheads="1"/>
            </p:cNvSpPr>
            <p:nvPr/>
          </p:nvSpPr>
          <p:spPr bwMode="auto">
            <a:xfrm>
              <a:off x="-570889" y="2300271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71" name="Rectangle 1290"/>
            <p:cNvSpPr>
              <a:spLocks noChangeArrowheads="1"/>
            </p:cNvSpPr>
            <p:nvPr/>
          </p:nvSpPr>
          <p:spPr bwMode="auto">
            <a:xfrm>
              <a:off x="-685280" y="2207329"/>
              <a:ext cx="94730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72" name="Rectangle 1291"/>
            <p:cNvSpPr>
              <a:spLocks noChangeArrowheads="1"/>
            </p:cNvSpPr>
            <p:nvPr/>
          </p:nvSpPr>
          <p:spPr bwMode="auto">
            <a:xfrm>
              <a:off x="-680811" y="2211797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73" name="Rectangle 1292"/>
            <p:cNvSpPr>
              <a:spLocks noChangeArrowheads="1"/>
            </p:cNvSpPr>
            <p:nvPr/>
          </p:nvSpPr>
          <p:spPr bwMode="auto">
            <a:xfrm>
              <a:off x="-685280" y="2300271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74" name="Rectangle 1293"/>
            <p:cNvSpPr>
              <a:spLocks noChangeArrowheads="1"/>
            </p:cNvSpPr>
            <p:nvPr/>
          </p:nvSpPr>
          <p:spPr bwMode="auto">
            <a:xfrm>
              <a:off x="-799670" y="2207329"/>
              <a:ext cx="94730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75" name="Rectangle 1294"/>
            <p:cNvSpPr>
              <a:spLocks noChangeArrowheads="1"/>
            </p:cNvSpPr>
            <p:nvPr/>
          </p:nvSpPr>
          <p:spPr bwMode="auto">
            <a:xfrm>
              <a:off x="-795202" y="2211797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76" name="Rectangle 1295"/>
            <p:cNvSpPr>
              <a:spLocks noChangeArrowheads="1"/>
            </p:cNvSpPr>
            <p:nvPr/>
          </p:nvSpPr>
          <p:spPr bwMode="auto">
            <a:xfrm>
              <a:off x="-799670" y="2300271"/>
              <a:ext cx="94730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77" name="Rectangle 1296"/>
            <p:cNvSpPr>
              <a:spLocks noChangeArrowheads="1"/>
            </p:cNvSpPr>
            <p:nvPr/>
          </p:nvSpPr>
          <p:spPr bwMode="auto">
            <a:xfrm>
              <a:off x="-914061" y="2207329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78" name="Rectangle 1297"/>
            <p:cNvSpPr>
              <a:spLocks noChangeArrowheads="1"/>
            </p:cNvSpPr>
            <p:nvPr/>
          </p:nvSpPr>
          <p:spPr bwMode="auto">
            <a:xfrm>
              <a:off x="-909593" y="2211797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79" name="Rectangle 1298"/>
            <p:cNvSpPr>
              <a:spLocks noChangeArrowheads="1"/>
            </p:cNvSpPr>
            <p:nvPr/>
          </p:nvSpPr>
          <p:spPr bwMode="auto">
            <a:xfrm>
              <a:off x="-914061" y="230027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80" name="Rectangle 1299"/>
            <p:cNvSpPr>
              <a:spLocks noChangeArrowheads="1"/>
            </p:cNvSpPr>
            <p:nvPr/>
          </p:nvSpPr>
          <p:spPr bwMode="auto">
            <a:xfrm>
              <a:off x="-1028452" y="2207329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81" name="Rectangle 1300"/>
            <p:cNvSpPr>
              <a:spLocks noChangeArrowheads="1"/>
            </p:cNvSpPr>
            <p:nvPr/>
          </p:nvSpPr>
          <p:spPr bwMode="auto">
            <a:xfrm>
              <a:off x="-1023983" y="2211797"/>
              <a:ext cx="84006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82" name="Rectangle 1301"/>
            <p:cNvSpPr>
              <a:spLocks noChangeArrowheads="1"/>
            </p:cNvSpPr>
            <p:nvPr/>
          </p:nvSpPr>
          <p:spPr bwMode="auto">
            <a:xfrm>
              <a:off x="-1028452" y="230027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83" name="Rectangle 1302"/>
            <p:cNvSpPr>
              <a:spLocks noChangeArrowheads="1"/>
            </p:cNvSpPr>
            <p:nvPr/>
          </p:nvSpPr>
          <p:spPr bwMode="auto">
            <a:xfrm>
              <a:off x="-1142843" y="2207329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84" name="Rectangle 1303"/>
            <p:cNvSpPr>
              <a:spLocks noChangeArrowheads="1"/>
            </p:cNvSpPr>
            <p:nvPr/>
          </p:nvSpPr>
          <p:spPr bwMode="auto">
            <a:xfrm>
              <a:off x="-1138374" y="2211797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85" name="Rectangle 1304"/>
            <p:cNvSpPr>
              <a:spLocks noChangeArrowheads="1"/>
            </p:cNvSpPr>
            <p:nvPr/>
          </p:nvSpPr>
          <p:spPr bwMode="auto">
            <a:xfrm>
              <a:off x="-1142843" y="230027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86" name="Rectangle 1305"/>
            <p:cNvSpPr>
              <a:spLocks noChangeArrowheads="1"/>
            </p:cNvSpPr>
            <p:nvPr/>
          </p:nvSpPr>
          <p:spPr bwMode="auto">
            <a:xfrm>
              <a:off x="-1257233" y="2207329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87" name="Rectangle 1306"/>
            <p:cNvSpPr>
              <a:spLocks noChangeArrowheads="1"/>
            </p:cNvSpPr>
            <p:nvPr/>
          </p:nvSpPr>
          <p:spPr bwMode="auto">
            <a:xfrm>
              <a:off x="-1252765" y="2211797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88" name="Rectangle 1307"/>
            <p:cNvSpPr>
              <a:spLocks noChangeArrowheads="1"/>
            </p:cNvSpPr>
            <p:nvPr/>
          </p:nvSpPr>
          <p:spPr bwMode="auto">
            <a:xfrm>
              <a:off x="-1257233" y="230027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89" name="Rectangle 1308"/>
            <p:cNvSpPr>
              <a:spLocks noChangeArrowheads="1"/>
            </p:cNvSpPr>
            <p:nvPr/>
          </p:nvSpPr>
          <p:spPr bwMode="auto">
            <a:xfrm>
              <a:off x="-1371624" y="2207329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90" name="Rectangle 1309"/>
            <p:cNvSpPr>
              <a:spLocks noChangeArrowheads="1"/>
            </p:cNvSpPr>
            <p:nvPr/>
          </p:nvSpPr>
          <p:spPr bwMode="auto">
            <a:xfrm>
              <a:off x="-1367156" y="2211797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91" name="Rectangle 1310"/>
            <p:cNvSpPr>
              <a:spLocks noChangeArrowheads="1"/>
            </p:cNvSpPr>
            <p:nvPr/>
          </p:nvSpPr>
          <p:spPr bwMode="auto">
            <a:xfrm>
              <a:off x="-1371624" y="230027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92" name="Rectangle 1311"/>
            <p:cNvSpPr>
              <a:spLocks noChangeArrowheads="1"/>
            </p:cNvSpPr>
            <p:nvPr/>
          </p:nvSpPr>
          <p:spPr bwMode="auto">
            <a:xfrm>
              <a:off x="-1486015" y="2207329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93" name="Rectangle 1312"/>
            <p:cNvSpPr>
              <a:spLocks noChangeArrowheads="1"/>
            </p:cNvSpPr>
            <p:nvPr/>
          </p:nvSpPr>
          <p:spPr bwMode="auto">
            <a:xfrm>
              <a:off x="-1481546" y="2211797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94" name="Rectangle 1313"/>
            <p:cNvSpPr>
              <a:spLocks noChangeArrowheads="1"/>
            </p:cNvSpPr>
            <p:nvPr/>
          </p:nvSpPr>
          <p:spPr bwMode="auto">
            <a:xfrm>
              <a:off x="-1486015" y="230027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95" name="Rectangle 1314"/>
            <p:cNvSpPr>
              <a:spLocks noChangeArrowheads="1"/>
            </p:cNvSpPr>
            <p:nvPr/>
          </p:nvSpPr>
          <p:spPr bwMode="auto">
            <a:xfrm>
              <a:off x="-1600405" y="2207329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96" name="Rectangle 1315"/>
            <p:cNvSpPr>
              <a:spLocks noChangeArrowheads="1"/>
            </p:cNvSpPr>
            <p:nvPr/>
          </p:nvSpPr>
          <p:spPr bwMode="auto">
            <a:xfrm>
              <a:off x="-1595937" y="2211797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97" name="Rectangle 1316"/>
            <p:cNvSpPr>
              <a:spLocks noChangeArrowheads="1"/>
            </p:cNvSpPr>
            <p:nvPr/>
          </p:nvSpPr>
          <p:spPr bwMode="auto">
            <a:xfrm>
              <a:off x="-1600405" y="230027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98" name="Rectangle 1317"/>
            <p:cNvSpPr>
              <a:spLocks noChangeArrowheads="1"/>
            </p:cNvSpPr>
            <p:nvPr/>
          </p:nvSpPr>
          <p:spPr bwMode="auto">
            <a:xfrm>
              <a:off x="-1714796" y="2207329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99" name="Rectangle 1318"/>
            <p:cNvSpPr>
              <a:spLocks noChangeArrowheads="1"/>
            </p:cNvSpPr>
            <p:nvPr/>
          </p:nvSpPr>
          <p:spPr bwMode="auto">
            <a:xfrm>
              <a:off x="-1710328" y="2211797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00" name="Rectangle 1319"/>
            <p:cNvSpPr>
              <a:spLocks noChangeArrowheads="1"/>
            </p:cNvSpPr>
            <p:nvPr/>
          </p:nvSpPr>
          <p:spPr bwMode="auto">
            <a:xfrm>
              <a:off x="-1714796" y="230027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01" name="Rectangle 1320"/>
            <p:cNvSpPr>
              <a:spLocks noChangeArrowheads="1"/>
            </p:cNvSpPr>
            <p:nvPr/>
          </p:nvSpPr>
          <p:spPr bwMode="auto">
            <a:xfrm>
              <a:off x="-1829187" y="2207329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02" name="Rectangle 1321"/>
            <p:cNvSpPr>
              <a:spLocks noChangeArrowheads="1"/>
            </p:cNvSpPr>
            <p:nvPr/>
          </p:nvSpPr>
          <p:spPr bwMode="auto">
            <a:xfrm>
              <a:off x="-1824719" y="2211797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03" name="Rectangle 1322"/>
            <p:cNvSpPr>
              <a:spLocks noChangeArrowheads="1"/>
            </p:cNvSpPr>
            <p:nvPr/>
          </p:nvSpPr>
          <p:spPr bwMode="auto">
            <a:xfrm>
              <a:off x="-1829187" y="230027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04" name="Rectangle 1323"/>
            <p:cNvSpPr>
              <a:spLocks noChangeArrowheads="1"/>
            </p:cNvSpPr>
            <p:nvPr/>
          </p:nvSpPr>
          <p:spPr bwMode="auto">
            <a:xfrm>
              <a:off x="-1943578" y="2207329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05" name="Rectangle 1324"/>
            <p:cNvSpPr>
              <a:spLocks noChangeArrowheads="1"/>
            </p:cNvSpPr>
            <p:nvPr/>
          </p:nvSpPr>
          <p:spPr bwMode="auto">
            <a:xfrm>
              <a:off x="-1939109" y="2211797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06" name="Rectangle 1325"/>
            <p:cNvSpPr>
              <a:spLocks noChangeArrowheads="1"/>
            </p:cNvSpPr>
            <p:nvPr/>
          </p:nvSpPr>
          <p:spPr bwMode="auto">
            <a:xfrm>
              <a:off x="-1943578" y="230027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07" name="Rectangle 1326"/>
            <p:cNvSpPr>
              <a:spLocks noChangeArrowheads="1"/>
            </p:cNvSpPr>
            <p:nvPr/>
          </p:nvSpPr>
          <p:spPr bwMode="auto">
            <a:xfrm>
              <a:off x="-2057968" y="2207329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08" name="Rectangle 1327"/>
            <p:cNvSpPr>
              <a:spLocks noChangeArrowheads="1"/>
            </p:cNvSpPr>
            <p:nvPr/>
          </p:nvSpPr>
          <p:spPr bwMode="auto">
            <a:xfrm>
              <a:off x="-2053500" y="2211797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09" name="Rectangle 1328"/>
            <p:cNvSpPr>
              <a:spLocks noChangeArrowheads="1"/>
            </p:cNvSpPr>
            <p:nvPr/>
          </p:nvSpPr>
          <p:spPr bwMode="auto">
            <a:xfrm>
              <a:off x="-2057968" y="230027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10" name="Rectangle 1329"/>
            <p:cNvSpPr>
              <a:spLocks noChangeArrowheads="1"/>
            </p:cNvSpPr>
            <p:nvPr/>
          </p:nvSpPr>
          <p:spPr bwMode="auto">
            <a:xfrm>
              <a:off x="-2172359" y="2207329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11" name="Rectangle 1330"/>
            <p:cNvSpPr>
              <a:spLocks noChangeArrowheads="1"/>
            </p:cNvSpPr>
            <p:nvPr/>
          </p:nvSpPr>
          <p:spPr bwMode="auto">
            <a:xfrm>
              <a:off x="-2167891" y="2211797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12" name="Rectangle 1331"/>
            <p:cNvSpPr>
              <a:spLocks noChangeArrowheads="1"/>
            </p:cNvSpPr>
            <p:nvPr/>
          </p:nvSpPr>
          <p:spPr bwMode="auto">
            <a:xfrm>
              <a:off x="-2172359" y="230027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13" name="Rectangle 1332"/>
            <p:cNvSpPr>
              <a:spLocks noChangeArrowheads="1"/>
            </p:cNvSpPr>
            <p:nvPr/>
          </p:nvSpPr>
          <p:spPr bwMode="auto">
            <a:xfrm>
              <a:off x="-2286750" y="2207329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14" name="Rectangle 1333"/>
            <p:cNvSpPr>
              <a:spLocks noChangeArrowheads="1"/>
            </p:cNvSpPr>
            <p:nvPr/>
          </p:nvSpPr>
          <p:spPr bwMode="auto">
            <a:xfrm>
              <a:off x="-2282281" y="2211797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15" name="Rectangle 1334"/>
            <p:cNvSpPr>
              <a:spLocks noChangeArrowheads="1"/>
            </p:cNvSpPr>
            <p:nvPr/>
          </p:nvSpPr>
          <p:spPr bwMode="auto">
            <a:xfrm>
              <a:off x="-2286750" y="230027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16" name="Rectangle 1335"/>
            <p:cNvSpPr>
              <a:spLocks noChangeArrowheads="1"/>
            </p:cNvSpPr>
            <p:nvPr/>
          </p:nvSpPr>
          <p:spPr bwMode="auto">
            <a:xfrm>
              <a:off x="-2401141" y="2207329"/>
              <a:ext cx="95623" cy="92943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17" name="Rectangle 1336"/>
            <p:cNvSpPr>
              <a:spLocks noChangeArrowheads="1"/>
            </p:cNvSpPr>
            <p:nvPr/>
          </p:nvSpPr>
          <p:spPr bwMode="auto">
            <a:xfrm>
              <a:off x="-2396672" y="2211797"/>
              <a:ext cx="84899" cy="84006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18" name="Rectangle 1337"/>
            <p:cNvSpPr>
              <a:spLocks noChangeArrowheads="1"/>
            </p:cNvSpPr>
            <p:nvPr/>
          </p:nvSpPr>
          <p:spPr bwMode="auto">
            <a:xfrm>
              <a:off x="-2401141" y="2300271"/>
              <a:ext cx="95623" cy="1072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19" name="Rectangle 1338"/>
            <p:cNvSpPr>
              <a:spLocks noChangeArrowheads="1"/>
            </p:cNvSpPr>
            <p:nvPr/>
          </p:nvSpPr>
          <p:spPr bwMode="auto">
            <a:xfrm>
              <a:off x="-2491402" y="1873093"/>
              <a:ext cx="2106398" cy="67920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20" name="Rectangle 1339"/>
            <p:cNvSpPr>
              <a:spLocks noChangeArrowheads="1"/>
            </p:cNvSpPr>
            <p:nvPr/>
          </p:nvSpPr>
          <p:spPr bwMode="auto">
            <a:xfrm>
              <a:off x="-2277813" y="1444128"/>
              <a:ext cx="1677433" cy="49152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21" name="Rectangle 1340"/>
            <p:cNvSpPr>
              <a:spLocks noChangeArrowheads="1"/>
            </p:cNvSpPr>
            <p:nvPr/>
          </p:nvSpPr>
          <p:spPr bwMode="auto">
            <a:xfrm>
              <a:off x="-2106227" y="1273435"/>
              <a:ext cx="1334261" cy="37534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22" name="Rectangle 1341"/>
            <p:cNvSpPr>
              <a:spLocks noChangeArrowheads="1"/>
            </p:cNvSpPr>
            <p:nvPr/>
          </p:nvSpPr>
          <p:spPr bwMode="auto">
            <a:xfrm>
              <a:off x="-1524443" y="5953626"/>
              <a:ext cx="171586" cy="217164"/>
            </a:xfrm>
            <a:prstGeom prst="rect">
              <a:avLst/>
            </a:prstGeom>
            <a:solidFill>
              <a:srgbClr val="B38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23" name="Rectangle 1342"/>
            <p:cNvSpPr>
              <a:spLocks noChangeArrowheads="1"/>
            </p:cNvSpPr>
            <p:nvPr/>
          </p:nvSpPr>
          <p:spPr bwMode="auto">
            <a:xfrm>
              <a:off x="-1515506" y="5961669"/>
              <a:ext cx="152819" cy="209121"/>
            </a:xfrm>
            <a:prstGeom prst="rect">
              <a:avLst/>
            </a:prstGeom>
            <a:solidFill>
              <a:srgbClr val="B38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24" name="Rectangle 1343"/>
            <p:cNvSpPr>
              <a:spLocks noChangeArrowheads="1"/>
            </p:cNvSpPr>
            <p:nvPr/>
          </p:nvSpPr>
          <p:spPr bwMode="auto">
            <a:xfrm>
              <a:off x="-2487827" y="6170790"/>
              <a:ext cx="2096568" cy="133158"/>
            </a:xfrm>
            <a:prstGeom prst="rect">
              <a:avLst/>
            </a:prstGeom>
            <a:solidFill>
              <a:srgbClr val="CE9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25" name="Rectangle 1344"/>
            <p:cNvSpPr>
              <a:spLocks noChangeArrowheads="1"/>
            </p:cNvSpPr>
            <p:nvPr/>
          </p:nvSpPr>
          <p:spPr bwMode="auto">
            <a:xfrm>
              <a:off x="-1782716" y="6170790"/>
              <a:ext cx="686344" cy="30385"/>
            </a:xfrm>
            <a:prstGeom prst="rect">
              <a:avLst/>
            </a:prstGeom>
            <a:solidFill>
              <a:srgbClr val="B38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26" name="Rectangle 1345"/>
            <p:cNvSpPr>
              <a:spLocks noChangeArrowheads="1"/>
            </p:cNvSpPr>
            <p:nvPr/>
          </p:nvSpPr>
          <p:spPr bwMode="auto">
            <a:xfrm>
              <a:off x="-1809526" y="6201175"/>
              <a:ext cx="742646" cy="26810"/>
            </a:xfrm>
            <a:prstGeom prst="rect">
              <a:avLst/>
            </a:prstGeom>
            <a:solidFill>
              <a:srgbClr val="B38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27" name="Rectangle 1346"/>
            <p:cNvSpPr>
              <a:spLocks noChangeArrowheads="1"/>
            </p:cNvSpPr>
            <p:nvPr/>
          </p:nvSpPr>
          <p:spPr bwMode="auto">
            <a:xfrm>
              <a:off x="-1852423" y="6227985"/>
              <a:ext cx="828439" cy="29491"/>
            </a:xfrm>
            <a:prstGeom prst="rect">
              <a:avLst/>
            </a:prstGeom>
            <a:solidFill>
              <a:srgbClr val="B38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28" name="Rectangle 1347"/>
            <p:cNvSpPr>
              <a:spLocks noChangeArrowheads="1"/>
            </p:cNvSpPr>
            <p:nvPr/>
          </p:nvSpPr>
          <p:spPr bwMode="auto">
            <a:xfrm>
              <a:off x="-1923917" y="6257477"/>
              <a:ext cx="971428" cy="27704"/>
            </a:xfrm>
            <a:prstGeom prst="rect">
              <a:avLst/>
            </a:prstGeom>
            <a:solidFill>
              <a:srgbClr val="B38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29" name="Rectangle 1348"/>
            <p:cNvSpPr>
              <a:spLocks noChangeArrowheads="1"/>
            </p:cNvSpPr>
            <p:nvPr/>
          </p:nvSpPr>
          <p:spPr bwMode="auto">
            <a:xfrm>
              <a:off x="-2000773" y="6277138"/>
              <a:ext cx="1125140" cy="26810"/>
            </a:xfrm>
            <a:prstGeom prst="rect">
              <a:avLst/>
            </a:prstGeom>
            <a:solidFill>
              <a:srgbClr val="B38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1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9" grpId="0" animBg="1"/>
      <p:bldP spid="1368" grpId="0" animBg="1"/>
      <p:bldP spid="1367" grpId="0" animBg="1"/>
      <p:bldP spid="1366" grpId="0" animBg="1"/>
      <p:bldP spid="1365" grpId="0" animBg="1"/>
      <p:bldP spid="1377" grpId="0" animBg="1"/>
      <p:bldP spid="1376" grpId="0" animBg="1"/>
      <p:bldP spid="13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9E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43" name="组合 242"/>
          <p:cNvGrpSpPr/>
          <p:nvPr/>
        </p:nvGrpSpPr>
        <p:grpSpPr bwMode="auto">
          <a:xfrm>
            <a:off x="7561263" y="1533525"/>
            <a:ext cx="1592262" cy="1509713"/>
            <a:chOff x="7560470" y="1532808"/>
            <a:chExt cx="1592959" cy="1510994"/>
          </a:xfrm>
        </p:grpSpPr>
        <p:sp>
          <p:nvSpPr>
            <p:cNvPr id="22575" name="Freeform 5"/>
            <p:cNvSpPr/>
            <p:nvPr/>
          </p:nvSpPr>
          <p:spPr bwMode="auto">
            <a:xfrm>
              <a:off x="7560470" y="1532808"/>
              <a:ext cx="760249" cy="1257974"/>
            </a:xfrm>
            <a:custGeom>
              <a:avLst/>
              <a:gdLst>
                <a:gd name="T0" fmla="*/ 289619 w 63"/>
                <a:gd name="T1" fmla="*/ 0 h 104"/>
                <a:gd name="T2" fmla="*/ 0 w 63"/>
                <a:gd name="T3" fmla="*/ 302398 h 104"/>
                <a:gd name="T4" fmla="*/ 0 w 63"/>
                <a:gd name="T5" fmla="*/ 955576 h 104"/>
                <a:gd name="T6" fmla="*/ 289619 w 63"/>
                <a:gd name="T7" fmla="*/ 1257974 h 104"/>
                <a:gd name="T8" fmla="*/ 760249 w 63"/>
                <a:gd name="T9" fmla="*/ 1257974 h 104"/>
                <a:gd name="T10" fmla="*/ 760249 w 63"/>
                <a:gd name="T11" fmla="*/ 0 h 104"/>
                <a:gd name="T12" fmla="*/ 289619 w 63"/>
                <a:gd name="T13" fmla="*/ 0 h 1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3" h="104">
                  <a:moveTo>
                    <a:pt x="24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3"/>
                    <a:pt x="11" y="104"/>
                    <a:pt x="2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FBC7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6" name="Freeform 6"/>
            <p:cNvSpPr/>
            <p:nvPr/>
          </p:nvSpPr>
          <p:spPr bwMode="auto">
            <a:xfrm>
              <a:off x="8320719" y="1532808"/>
              <a:ext cx="832710" cy="1510994"/>
            </a:xfrm>
            <a:custGeom>
              <a:avLst/>
              <a:gdLst>
                <a:gd name="T0" fmla="*/ 531003 w 69"/>
                <a:gd name="T1" fmla="*/ 0 h 125"/>
                <a:gd name="T2" fmla="*/ 0 w 69"/>
                <a:gd name="T3" fmla="*/ 0 h 125"/>
                <a:gd name="T4" fmla="*/ 0 w 69"/>
                <a:gd name="T5" fmla="*/ 1257147 h 125"/>
                <a:gd name="T6" fmla="*/ 217229 w 69"/>
                <a:gd name="T7" fmla="*/ 1257147 h 125"/>
                <a:gd name="T8" fmla="*/ 724096 w 69"/>
                <a:gd name="T9" fmla="*/ 1510994 h 125"/>
                <a:gd name="T10" fmla="*/ 543072 w 69"/>
                <a:gd name="T11" fmla="*/ 1257147 h 125"/>
                <a:gd name="T12" fmla="*/ 531003 w 69"/>
                <a:gd name="T13" fmla="*/ 1257147 h 125"/>
                <a:gd name="T14" fmla="*/ 832710 w 69"/>
                <a:gd name="T15" fmla="*/ 954948 h 125"/>
                <a:gd name="T16" fmla="*/ 832710 w 69"/>
                <a:gd name="T17" fmla="*/ 302199 h 125"/>
                <a:gd name="T18" fmla="*/ 531003 w 69"/>
                <a:gd name="T19" fmla="*/ 0 h 1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9" h="125">
                  <a:moveTo>
                    <a:pt x="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58" y="104"/>
                    <a:pt x="69" y="93"/>
                    <a:pt x="69" y="79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11"/>
                    <a:pt x="58" y="0"/>
                    <a:pt x="44" y="0"/>
                  </a:cubicBezTo>
                  <a:close/>
                </a:path>
              </a:pathLst>
            </a:custGeom>
            <a:solidFill>
              <a:srgbClr val="F6A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2" name="组合 241"/>
          <p:cNvGrpSpPr/>
          <p:nvPr/>
        </p:nvGrpSpPr>
        <p:grpSpPr bwMode="auto">
          <a:xfrm>
            <a:off x="6969125" y="976313"/>
            <a:ext cx="1593850" cy="1511300"/>
            <a:chOff x="6968901" y="976876"/>
            <a:chExt cx="1594148" cy="1510994"/>
          </a:xfrm>
        </p:grpSpPr>
        <p:sp>
          <p:nvSpPr>
            <p:cNvPr id="22570" name="Freeform 7"/>
            <p:cNvSpPr/>
            <p:nvPr/>
          </p:nvSpPr>
          <p:spPr bwMode="auto">
            <a:xfrm>
              <a:off x="6968901" y="976876"/>
              <a:ext cx="797074" cy="1510994"/>
            </a:xfrm>
            <a:custGeom>
              <a:avLst/>
              <a:gdLst>
                <a:gd name="T0" fmla="*/ 301922 w 66"/>
                <a:gd name="T1" fmla="*/ 0 h 125"/>
                <a:gd name="T2" fmla="*/ 0 w 66"/>
                <a:gd name="T3" fmla="*/ 302199 h 125"/>
                <a:gd name="T4" fmla="*/ 0 w 66"/>
                <a:gd name="T5" fmla="*/ 954948 h 125"/>
                <a:gd name="T6" fmla="*/ 301922 w 66"/>
                <a:gd name="T7" fmla="*/ 1257147 h 125"/>
                <a:gd name="T8" fmla="*/ 289845 w 66"/>
                <a:gd name="T9" fmla="*/ 1257147 h 125"/>
                <a:gd name="T10" fmla="*/ 108692 w 66"/>
                <a:gd name="T11" fmla="*/ 1510994 h 125"/>
                <a:gd name="T12" fmla="*/ 615921 w 66"/>
                <a:gd name="T13" fmla="*/ 1257147 h 125"/>
                <a:gd name="T14" fmla="*/ 797074 w 66"/>
                <a:gd name="T15" fmla="*/ 1257147 h 125"/>
                <a:gd name="T16" fmla="*/ 797074 w 66"/>
                <a:gd name="T17" fmla="*/ 0 h 125"/>
                <a:gd name="T18" fmla="*/ 301922 w 66"/>
                <a:gd name="T19" fmla="*/ 0 h 1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6" h="125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2"/>
                    <a:pt x="11" y="104"/>
                    <a:pt x="25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EEE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1" name="Freeform 8"/>
            <p:cNvSpPr/>
            <p:nvPr/>
          </p:nvSpPr>
          <p:spPr bwMode="auto">
            <a:xfrm>
              <a:off x="7765975" y="976876"/>
              <a:ext cx="797074" cy="1256786"/>
            </a:xfrm>
            <a:custGeom>
              <a:avLst/>
              <a:gdLst>
                <a:gd name="T0" fmla="*/ 507229 w 66"/>
                <a:gd name="T1" fmla="*/ 0 h 104"/>
                <a:gd name="T2" fmla="*/ 0 w 66"/>
                <a:gd name="T3" fmla="*/ 0 h 104"/>
                <a:gd name="T4" fmla="*/ 0 w 66"/>
                <a:gd name="T5" fmla="*/ 1256786 h 104"/>
                <a:gd name="T6" fmla="*/ 507229 w 66"/>
                <a:gd name="T7" fmla="*/ 1256786 h 104"/>
                <a:gd name="T8" fmla="*/ 797074 w 66"/>
                <a:gd name="T9" fmla="*/ 954674 h 104"/>
                <a:gd name="T10" fmla="*/ 797074 w 66"/>
                <a:gd name="T11" fmla="*/ 302112 h 104"/>
                <a:gd name="T12" fmla="*/ 507229 w 66"/>
                <a:gd name="T13" fmla="*/ 0 h 1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6" h="104">
                  <a:moveTo>
                    <a:pt x="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55" y="104"/>
                    <a:pt x="66" y="92"/>
                    <a:pt x="66" y="79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11"/>
                    <a:pt x="55" y="0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Oval 9"/>
            <p:cNvSpPr>
              <a:spLocks noChangeArrowheads="1"/>
            </p:cNvSpPr>
            <p:nvPr/>
          </p:nvSpPr>
          <p:spPr bwMode="auto">
            <a:xfrm>
              <a:off x="7427426" y="1569632"/>
              <a:ext cx="181747" cy="180559"/>
            </a:xfrm>
            <a:prstGeom prst="ellipse">
              <a:avLst/>
            </a:prstGeom>
            <a:solidFill>
              <a:srgbClr val="E86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73" name="Oval 10"/>
            <p:cNvSpPr>
              <a:spLocks noChangeArrowheads="1"/>
            </p:cNvSpPr>
            <p:nvPr/>
          </p:nvSpPr>
          <p:spPr bwMode="auto">
            <a:xfrm>
              <a:off x="7681634" y="1569632"/>
              <a:ext cx="180559" cy="180559"/>
            </a:xfrm>
            <a:prstGeom prst="ellipse">
              <a:avLst/>
            </a:prstGeom>
            <a:solidFill>
              <a:srgbClr val="E86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74" name="Oval 11"/>
            <p:cNvSpPr>
              <a:spLocks noChangeArrowheads="1"/>
            </p:cNvSpPr>
            <p:nvPr/>
          </p:nvSpPr>
          <p:spPr bwMode="auto">
            <a:xfrm>
              <a:off x="7934655" y="1569632"/>
              <a:ext cx="181747" cy="180559"/>
            </a:xfrm>
            <a:prstGeom prst="ellipse">
              <a:avLst/>
            </a:prstGeom>
            <a:solidFill>
              <a:srgbClr val="E86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227" name="任意多边形 226"/>
          <p:cNvSpPr/>
          <p:nvPr/>
        </p:nvSpPr>
        <p:spPr bwMode="auto">
          <a:xfrm>
            <a:off x="101600" y="182563"/>
            <a:ext cx="1614488" cy="1606550"/>
          </a:xfrm>
          <a:custGeom>
            <a:avLst/>
            <a:gdLst>
              <a:gd name="T0" fmla="*/ 1182811 w 1614190"/>
              <a:gd name="T1" fmla="*/ 55662 h 1607397"/>
              <a:gd name="T2" fmla="*/ 1391543 w 1614190"/>
              <a:gd name="T3" fmla="*/ 55662 h 1607397"/>
              <a:gd name="T4" fmla="*/ 1502866 w 1614190"/>
              <a:gd name="T5" fmla="*/ 375717 h 1607397"/>
              <a:gd name="T6" fmla="*/ 1266304 w 1614190"/>
              <a:gd name="T7" fmla="*/ 375717 h 1607397"/>
              <a:gd name="T8" fmla="*/ 1182811 w 1614190"/>
              <a:gd name="T9" fmla="*/ 55662 h 1607397"/>
              <a:gd name="T10" fmla="*/ 814052 w 1614190"/>
              <a:gd name="T11" fmla="*/ 0 h 1607397"/>
              <a:gd name="T12" fmla="*/ 1078445 w 1614190"/>
              <a:gd name="T13" fmla="*/ 0 h 1607397"/>
              <a:gd name="T14" fmla="*/ 1078445 w 1614190"/>
              <a:gd name="T15" fmla="*/ 445294 h 1607397"/>
              <a:gd name="T16" fmla="*/ 1614190 w 1614190"/>
              <a:gd name="T17" fmla="*/ 445294 h 1607397"/>
              <a:gd name="T18" fmla="*/ 1614190 w 1614190"/>
              <a:gd name="T19" fmla="*/ 626194 h 1607397"/>
              <a:gd name="T20" fmla="*/ 1078445 w 1614190"/>
              <a:gd name="T21" fmla="*/ 626194 h 1607397"/>
              <a:gd name="T22" fmla="*/ 1113234 w 1614190"/>
              <a:gd name="T23" fmla="*/ 1008869 h 1607397"/>
              <a:gd name="T24" fmla="*/ 1315008 w 1614190"/>
              <a:gd name="T25" fmla="*/ 688814 h 1607397"/>
              <a:gd name="T26" fmla="*/ 1565486 w 1614190"/>
              <a:gd name="T27" fmla="*/ 688814 h 1607397"/>
              <a:gd name="T28" fmla="*/ 1161938 w 1614190"/>
              <a:gd name="T29" fmla="*/ 1238473 h 1607397"/>
              <a:gd name="T30" fmla="*/ 1335881 w 1614190"/>
              <a:gd name="T31" fmla="*/ 1440247 h 1607397"/>
              <a:gd name="T32" fmla="*/ 1419373 w 1614190"/>
              <a:gd name="T33" fmla="*/ 1328924 h 1607397"/>
              <a:gd name="T34" fmla="*/ 1607232 w 1614190"/>
              <a:gd name="T35" fmla="*/ 1328924 h 1607397"/>
              <a:gd name="T36" fmla="*/ 1349796 w 1614190"/>
              <a:gd name="T37" fmla="*/ 1607232 h 1607397"/>
              <a:gd name="T38" fmla="*/ 981037 w 1614190"/>
              <a:gd name="T39" fmla="*/ 1363712 h 1607397"/>
              <a:gd name="T40" fmla="*/ 626194 w 1614190"/>
              <a:gd name="T41" fmla="*/ 1509824 h 1607397"/>
              <a:gd name="T42" fmla="*/ 626194 w 1614190"/>
              <a:gd name="T43" fmla="*/ 1349797 h 1607397"/>
              <a:gd name="T44" fmla="*/ 918418 w 1614190"/>
              <a:gd name="T45" fmla="*/ 1182812 h 1607397"/>
              <a:gd name="T46" fmla="*/ 897545 w 1614190"/>
              <a:gd name="T47" fmla="*/ 1099319 h 1607397"/>
              <a:gd name="T48" fmla="*/ 883629 w 1614190"/>
              <a:gd name="T49" fmla="*/ 1036700 h 1607397"/>
              <a:gd name="T50" fmla="*/ 834925 w 1614190"/>
              <a:gd name="T51" fmla="*/ 626194 h 1607397"/>
              <a:gd name="T52" fmla="*/ 535744 w 1614190"/>
              <a:gd name="T53" fmla="*/ 626194 h 1607397"/>
              <a:gd name="T54" fmla="*/ 535744 w 1614190"/>
              <a:gd name="T55" fmla="*/ 869715 h 1607397"/>
              <a:gd name="T56" fmla="*/ 695771 w 1614190"/>
              <a:gd name="T57" fmla="*/ 834926 h 1607397"/>
              <a:gd name="T58" fmla="*/ 779264 w 1614190"/>
              <a:gd name="T59" fmla="*/ 814053 h 1607397"/>
              <a:gd name="T60" fmla="*/ 779264 w 1614190"/>
              <a:gd name="T61" fmla="*/ 981038 h 1607397"/>
              <a:gd name="T62" fmla="*/ 535744 w 1614190"/>
              <a:gd name="T63" fmla="*/ 1050615 h 1607397"/>
              <a:gd name="T64" fmla="*/ 535744 w 1614190"/>
              <a:gd name="T65" fmla="*/ 1377628 h 1607397"/>
              <a:gd name="T66" fmla="*/ 313097 w 1614190"/>
              <a:gd name="T67" fmla="*/ 1593317 h 1607397"/>
              <a:gd name="T68" fmla="*/ 111323 w 1614190"/>
              <a:gd name="T69" fmla="*/ 1593317 h 1607397"/>
              <a:gd name="T70" fmla="*/ 111323 w 1614190"/>
              <a:gd name="T71" fmla="*/ 1433289 h 1607397"/>
              <a:gd name="T72" fmla="*/ 194816 w 1614190"/>
              <a:gd name="T73" fmla="*/ 1433289 h 1607397"/>
              <a:gd name="T74" fmla="*/ 278308 w 1614190"/>
              <a:gd name="T75" fmla="*/ 1349797 h 1607397"/>
              <a:gd name="T76" fmla="*/ 278308 w 1614190"/>
              <a:gd name="T77" fmla="*/ 1099319 h 1607397"/>
              <a:gd name="T78" fmla="*/ 6957 w 1614190"/>
              <a:gd name="T79" fmla="*/ 1127150 h 1607397"/>
              <a:gd name="T80" fmla="*/ 6957 w 1614190"/>
              <a:gd name="T81" fmla="*/ 918418 h 1607397"/>
              <a:gd name="T82" fmla="*/ 278308 w 1614190"/>
              <a:gd name="T83" fmla="*/ 904503 h 1607397"/>
              <a:gd name="T84" fmla="*/ 278308 w 1614190"/>
              <a:gd name="T85" fmla="*/ 626194 h 1607397"/>
              <a:gd name="T86" fmla="*/ 0 w 1614190"/>
              <a:gd name="T87" fmla="*/ 626194 h 1607397"/>
              <a:gd name="T88" fmla="*/ 0 w 1614190"/>
              <a:gd name="T89" fmla="*/ 445294 h 1607397"/>
              <a:gd name="T90" fmla="*/ 278308 w 1614190"/>
              <a:gd name="T91" fmla="*/ 445294 h 1607397"/>
              <a:gd name="T92" fmla="*/ 278308 w 1614190"/>
              <a:gd name="T93" fmla="*/ 257436 h 1607397"/>
              <a:gd name="T94" fmla="*/ 34788 w 1614190"/>
              <a:gd name="T95" fmla="*/ 257436 h 1607397"/>
              <a:gd name="T96" fmla="*/ 34788 w 1614190"/>
              <a:gd name="T97" fmla="*/ 90450 h 1607397"/>
              <a:gd name="T98" fmla="*/ 438336 w 1614190"/>
              <a:gd name="T99" fmla="*/ 90450 h 1607397"/>
              <a:gd name="T100" fmla="*/ 751433 w 1614190"/>
              <a:gd name="T101" fmla="*/ 41746 h 1607397"/>
              <a:gd name="T102" fmla="*/ 751433 w 1614190"/>
              <a:gd name="T103" fmla="*/ 222647 h 1607397"/>
              <a:gd name="T104" fmla="*/ 535744 w 1614190"/>
              <a:gd name="T105" fmla="*/ 257436 h 1607397"/>
              <a:gd name="T106" fmla="*/ 535744 w 1614190"/>
              <a:gd name="T107" fmla="*/ 445294 h 1607397"/>
              <a:gd name="T108" fmla="*/ 827968 w 1614190"/>
              <a:gd name="T109" fmla="*/ 445294 h 1607397"/>
              <a:gd name="T110" fmla="*/ 814052 w 1614190"/>
              <a:gd name="T111" fmla="*/ 0 h 1607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14190" h="1607397">
                <a:moveTo>
                  <a:pt x="1182811" y="55662"/>
                </a:moveTo>
                <a:lnTo>
                  <a:pt x="1391543" y="55662"/>
                </a:lnTo>
                <a:cubicBezTo>
                  <a:pt x="1447204" y="166985"/>
                  <a:pt x="1484312" y="273670"/>
                  <a:pt x="1502866" y="375717"/>
                </a:cubicBezTo>
                <a:lnTo>
                  <a:pt x="1266304" y="375717"/>
                </a:lnTo>
                <a:cubicBezTo>
                  <a:pt x="1261665" y="301501"/>
                  <a:pt x="1233834" y="194816"/>
                  <a:pt x="1182811" y="55662"/>
                </a:cubicBezTo>
                <a:close/>
                <a:moveTo>
                  <a:pt x="814052" y="0"/>
                </a:moveTo>
                <a:lnTo>
                  <a:pt x="1078445" y="0"/>
                </a:lnTo>
                <a:cubicBezTo>
                  <a:pt x="1073807" y="171624"/>
                  <a:pt x="1073807" y="320055"/>
                  <a:pt x="1078445" y="445294"/>
                </a:cubicBezTo>
                <a:lnTo>
                  <a:pt x="1614190" y="445294"/>
                </a:lnTo>
                <a:lnTo>
                  <a:pt x="1614190" y="626194"/>
                </a:lnTo>
                <a:lnTo>
                  <a:pt x="1078445" y="626194"/>
                </a:lnTo>
                <a:cubicBezTo>
                  <a:pt x="1083084" y="728241"/>
                  <a:pt x="1094680" y="855799"/>
                  <a:pt x="1113234" y="1008869"/>
                </a:cubicBezTo>
                <a:cubicBezTo>
                  <a:pt x="1187450" y="920738"/>
                  <a:pt x="1254708" y="814053"/>
                  <a:pt x="1315008" y="688814"/>
                </a:cubicBezTo>
                <a:lnTo>
                  <a:pt x="1565486" y="688814"/>
                </a:lnTo>
                <a:cubicBezTo>
                  <a:pt x="1454162" y="939292"/>
                  <a:pt x="1319646" y="1122511"/>
                  <a:pt x="1161938" y="1238473"/>
                </a:cubicBezTo>
                <a:cubicBezTo>
                  <a:pt x="1203684" y="1372989"/>
                  <a:pt x="1261665" y="1440247"/>
                  <a:pt x="1335881" y="1440247"/>
                </a:cubicBezTo>
                <a:cubicBezTo>
                  <a:pt x="1391543" y="1440247"/>
                  <a:pt x="1419373" y="1403139"/>
                  <a:pt x="1419373" y="1328924"/>
                </a:cubicBezTo>
                <a:lnTo>
                  <a:pt x="1607232" y="1328924"/>
                </a:lnTo>
                <a:cubicBezTo>
                  <a:pt x="1607232" y="1519101"/>
                  <a:pt x="1521420" y="1611871"/>
                  <a:pt x="1349796" y="1607232"/>
                </a:cubicBezTo>
                <a:cubicBezTo>
                  <a:pt x="1192088" y="1607232"/>
                  <a:pt x="1069169" y="1526059"/>
                  <a:pt x="981037" y="1363712"/>
                </a:cubicBezTo>
                <a:cubicBezTo>
                  <a:pt x="883629" y="1414735"/>
                  <a:pt x="765348" y="1463439"/>
                  <a:pt x="626194" y="1509824"/>
                </a:cubicBezTo>
                <a:lnTo>
                  <a:pt x="626194" y="1349797"/>
                </a:lnTo>
                <a:cubicBezTo>
                  <a:pt x="765348" y="1280220"/>
                  <a:pt x="862756" y="1224558"/>
                  <a:pt x="918418" y="1182812"/>
                </a:cubicBezTo>
                <a:cubicBezTo>
                  <a:pt x="913780" y="1164258"/>
                  <a:pt x="906822" y="1136427"/>
                  <a:pt x="897545" y="1099319"/>
                </a:cubicBezTo>
                <a:cubicBezTo>
                  <a:pt x="892906" y="1071488"/>
                  <a:pt x="888268" y="1050615"/>
                  <a:pt x="883629" y="1036700"/>
                </a:cubicBezTo>
                <a:cubicBezTo>
                  <a:pt x="860437" y="925376"/>
                  <a:pt x="844202" y="788541"/>
                  <a:pt x="834925" y="626194"/>
                </a:cubicBezTo>
                <a:lnTo>
                  <a:pt x="535744" y="626194"/>
                </a:lnTo>
                <a:lnTo>
                  <a:pt x="535744" y="869715"/>
                </a:lnTo>
                <a:cubicBezTo>
                  <a:pt x="568213" y="865076"/>
                  <a:pt x="621556" y="853480"/>
                  <a:pt x="695771" y="834926"/>
                </a:cubicBezTo>
                <a:cubicBezTo>
                  <a:pt x="732879" y="825649"/>
                  <a:pt x="760710" y="818691"/>
                  <a:pt x="779264" y="814053"/>
                </a:cubicBezTo>
                <a:lnTo>
                  <a:pt x="779264" y="981038"/>
                </a:lnTo>
                <a:cubicBezTo>
                  <a:pt x="695771" y="1008869"/>
                  <a:pt x="614598" y="1032061"/>
                  <a:pt x="535744" y="1050615"/>
                </a:cubicBezTo>
                <a:lnTo>
                  <a:pt x="535744" y="1377628"/>
                </a:lnTo>
                <a:cubicBezTo>
                  <a:pt x="535744" y="1526059"/>
                  <a:pt x="461528" y="1597955"/>
                  <a:pt x="313097" y="1593317"/>
                </a:cubicBezTo>
                <a:lnTo>
                  <a:pt x="111323" y="1593317"/>
                </a:lnTo>
                <a:lnTo>
                  <a:pt x="111323" y="1433289"/>
                </a:lnTo>
                <a:lnTo>
                  <a:pt x="194816" y="1433289"/>
                </a:lnTo>
                <a:cubicBezTo>
                  <a:pt x="250477" y="1433289"/>
                  <a:pt x="278308" y="1405459"/>
                  <a:pt x="278308" y="1349797"/>
                </a:cubicBezTo>
                <a:lnTo>
                  <a:pt x="278308" y="1099319"/>
                </a:lnTo>
                <a:cubicBezTo>
                  <a:pt x="194816" y="1113234"/>
                  <a:pt x="104365" y="1122511"/>
                  <a:pt x="6957" y="1127150"/>
                </a:cubicBezTo>
                <a:lnTo>
                  <a:pt x="6957" y="918418"/>
                </a:lnTo>
                <a:cubicBezTo>
                  <a:pt x="113642" y="918418"/>
                  <a:pt x="204093" y="913780"/>
                  <a:pt x="278308" y="904503"/>
                </a:cubicBezTo>
                <a:lnTo>
                  <a:pt x="278308" y="626194"/>
                </a:lnTo>
                <a:lnTo>
                  <a:pt x="0" y="626194"/>
                </a:lnTo>
                <a:lnTo>
                  <a:pt x="0" y="445294"/>
                </a:lnTo>
                <a:lnTo>
                  <a:pt x="278308" y="445294"/>
                </a:lnTo>
                <a:lnTo>
                  <a:pt x="278308" y="257436"/>
                </a:lnTo>
                <a:lnTo>
                  <a:pt x="34788" y="257436"/>
                </a:lnTo>
                <a:lnTo>
                  <a:pt x="34788" y="90450"/>
                </a:lnTo>
                <a:lnTo>
                  <a:pt x="438336" y="90450"/>
                </a:lnTo>
                <a:cubicBezTo>
                  <a:pt x="531105" y="90450"/>
                  <a:pt x="635471" y="74216"/>
                  <a:pt x="751433" y="41746"/>
                </a:cubicBezTo>
                <a:lnTo>
                  <a:pt x="751433" y="222647"/>
                </a:lnTo>
                <a:cubicBezTo>
                  <a:pt x="677217" y="241201"/>
                  <a:pt x="605321" y="252797"/>
                  <a:pt x="535744" y="257436"/>
                </a:cubicBezTo>
                <a:lnTo>
                  <a:pt x="535744" y="445294"/>
                </a:lnTo>
                <a:lnTo>
                  <a:pt x="827968" y="445294"/>
                </a:lnTo>
                <a:cubicBezTo>
                  <a:pt x="818691" y="315416"/>
                  <a:pt x="814052" y="166985"/>
                  <a:pt x="8140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8" name="任意多边形 227"/>
          <p:cNvSpPr/>
          <p:nvPr/>
        </p:nvSpPr>
        <p:spPr bwMode="auto">
          <a:xfrm>
            <a:off x="1819275" y="196850"/>
            <a:ext cx="1517650" cy="1565275"/>
          </a:xfrm>
          <a:custGeom>
            <a:avLst/>
            <a:gdLst>
              <a:gd name="T0" fmla="*/ 229605 w 1516975"/>
              <a:gd name="T1" fmla="*/ 925377 h 1566218"/>
              <a:gd name="T2" fmla="*/ 229605 w 1516975"/>
              <a:gd name="T3" fmla="*/ 1370670 h 1566218"/>
              <a:gd name="T4" fmla="*/ 389633 w 1516975"/>
              <a:gd name="T5" fmla="*/ 1370670 h 1566218"/>
              <a:gd name="T6" fmla="*/ 466167 w 1516975"/>
              <a:gd name="T7" fmla="*/ 1280220 h 1566218"/>
              <a:gd name="T8" fmla="*/ 466167 w 1516975"/>
              <a:gd name="T9" fmla="*/ 925377 h 1566218"/>
              <a:gd name="T10" fmla="*/ 229605 w 1516975"/>
              <a:gd name="T11" fmla="*/ 925377 h 1566218"/>
              <a:gd name="T12" fmla="*/ 800138 w 1516975"/>
              <a:gd name="T13" fmla="*/ 598364 h 1566218"/>
              <a:gd name="T14" fmla="*/ 1001911 w 1516975"/>
              <a:gd name="T15" fmla="*/ 598364 h 1566218"/>
              <a:gd name="T16" fmla="*/ 1141066 w 1516975"/>
              <a:gd name="T17" fmla="*/ 1078446 h 1566218"/>
              <a:gd name="T18" fmla="*/ 911461 w 1516975"/>
              <a:gd name="T19" fmla="*/ 1078446 h 1566218"/>
              <a:gd name="T20" fmla="*/ 800138 w 1516975"/>
              <a:gd name="T21" fmla="*/ 598364 h 1566218"/>
              <a:gd name="T22" fmla="*/ 229605 w 1516975"/>
              <a:gd name="T23" fmla="*/ 368759 h 1566218"/>
              <a:gd name="T24" fmla="*/ 229605 w 1516975"/>
              <a:gd name="T25" fmla="*/ 758391 h 1566218"/>
              <a:gd name="T26" fmla="*/ 466167 w 1516975"/>
              <a:gd name="T27" fmla="*/ 758391 h 1566218"/>
              <a:gd name="T28" fmla="*/ 466167 w 1516975"/>
              <a:gd name="T29" fmla="*/ 368759 h 1566218"/>
              <a:gd name="T30" fmla="*/ 229605 w 1516975"/>
              <a:gd name="T31" fmla="*/ 368759 h 1566218"/>
              <a:gd name="T32" fmla="*/ 243520 w 1516975"/>
              <a:gd name="T33" fmla="*/ 6958 h 1566218"/>
              <a:gd name="T34" fmla="*/ 487041 w 1516975"/>
              <a:gd name="T35" fmla="*/ 6958 h 1566218"/>
              <a:gd name="T36" fmla="*/ 438337 w 1516975"/>
              <a:gd name="T37" fmla="*/ 194817 h 1566218"/>
              <a:gd name="T38" fmla="*/ 695772 w 1516975"/>
              <a:gd name="T39" fmla="*/ 194817 h 1566218"/>
              <a:gd name="T40" fmla="*/ 695772 w 1516975"/>
              <a:gd name="T41" fmla="*/ 1301093 h 1566218"/>
              <a:gd name="T42" fmla="*/ 480083 w 1516975"/>
              <a:gd name="T43" fmla="*/ 1530698 h 1566218"/>
              <a:gd name="T44" fmla="*/ 0 w 1516975"/>
              <a:gd name="T45" fmla="*/ 1530698 h 1566218"/>
              <a:gd name="T46" fmla="*/ 0 w 1516975"/>
              <a:gd name="T47" fmla="*/ 194817 h 1566218"/>
              <a:gd name="T48" fmla="*/ 201774 w 1516975"/>
              <a:gd name="T49" fmla="*/ 194817 h 1566218"/>
              <a:gd name="T50" fmla="*/ 243520 w 1516975"/>
              <a:gd name="T51" fmla="*/ 6958 h 1566218"/>
              <a:gd name="T52" fmla="*/ 897546 w 1516975"/>
              <a:gd name="T53" fmla="*/ 0 h 1566218"/>
              <a:gd name="T54" fmla="*/ 1141066 w 1516975"/>
              <a:gd name="T55" fmla="*/ 0 h 1566218"/>
              <a:gd name="T56" fmla="*/ 1106277 w 1516975"/>
              <a:gd name="T57" fmla="*/ 166986 h 1566218"/>
              <a:gd name="T58" fmla="*/ 1516782 w 1516975"/>
              <a:gd name="T59" fmla="*/ 166986 h 1566218"/>
              <a:gd name="T60" fmla="*/ 1516782 w 1516975"/>
              <a:gd name="T61" fmla="*/ 1328924 h 1566218"/>
              <a:gd name="T62" fmla="*/ 1280220 w 1516975"/>
              <a:gd name="T63" fmla="*/ 1565486 h 1566218"/>
              <a:gd name="T64" fmla="*/ 1029742 w 1516975"/>
              <a:gd name="T65" fmla="*/ 1565486 h 1566218"/>
              <a:gd name="T66" fmla="*/ 1029742 w 1516975"/>
              <a:gd name="T67" fmla="*/ 1405459 h 1566218"/>
              <a:gd name="T68" fmla="*/ 1168897 w 1516975"/>
              <a:gd name="T69" fmla="*/ 1405459 h 1566218"/>
              <a:gd name="T70" fmla="*/ 1266305 w 1516975"/>
              <a:gd name="T71" fmla="*/ 1301093 h 1566218"/>
              <a:gd name="T72" fmla="*/ 1266305 w 1516975"/>
              <a:gd name="T73" fmla="*/ 340929 h 1566218"/>
              <a:gd name="T74" fmla="*/ 1029742 w 1516975"/>
              <a:gd name="T75" fmla="*/ 340929 h 1566218"/>
              <a:gd name="T76" fmla="*/ 730561 w 1516975"/>
              <a:gd name="T77" fmla="*/ 563575 h 1566218"/>
              <a:gd name="T78" fmla="*/ 730561 w 1516975"/>
              <a:gd name="T79" fmla="*/ 417463 h 1566218"/>
              <a:gd name="T80" fmla="*/ 897546 w 1516975"/>
              <a:gd name="T81" fmla="*/ 0 h 1566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16975" h="1566218">
                <a:moveTo>
                  <a:pt x="229605" y="925377"/>
                </a:moveTo>
                <a:lnTo>
                  <a:pt x="229605" y="1370670"/>
                </a:lnTo>
                <a:lnTo>
                  <a:pt x="389633" y="1370670"/>
                </a:lnTo>
                <a:cubicBezTo>
                  <a:pt x="445294" y="1375309"/>
                  <a:pt x="470806" y="1345159"/>
                  <a:pt x="466167" y="1280220"/>
                </a:cubicBezTo>
                <a:lnTo>
                  <a:pt x="466167" y="925377"/>
                </a:lnTo>
                <a:lnTo>
                  <a:pt x="229605" y="925377"/>
                </a:lnTo>
                <a:close/>
                <a:moveTo>
                  <a:pt x="800138" y="598364"/>
                </a:moveTo>
                <a:lnTo>
                  <a:pt x="1001911" y="598364"/>
                </a:lnTo>
                <a:cubicBezTo>
                  <a:pt x="1062212" y="746795"/>
                  <a:pt x="1108596" y="906823"/>
                  <a:pt x="1141066" y="1078446"/>
                </a:cubicBezTo>
                <a:lnTo>
                  <a:pt x="911461" y="1078446"/>
                </a:lnTo>
                <a:cubicBezTo>
                  <a:pt x="897546" y="930015"/>
                  <a:pt x="860438" y="769988"/>
                  <a:pt x="800138" y="598364"/>
                </a:cubicBezTo>
                <a:close/>
                <a:moveTo>
                  <a:pt x="229605" y="368759"/>
                </a:moveTo>
                <a:lnTo>
                  <a:pt x="229605" y="758391"/>
                </a:lnTo>
                <a:lnTo>
                  <a:pt x="466167" y="758391"/>
                </a:lnTo>
                <a:lnTo>
                  <a:pt x="466167" y="368759"/>
                </a:lnTo>
                <a:lnTo>
                  <a:pt x="229605" y="368759"/>
                </a:lnTo>
                <a:close/>
                <a:moveTo>
                  <a:pt x="243520" y="6958"/>
                </a:moveTo>
                <a:lnTo>
                  <a:pt x="487041" y="6958"/>
                </a:lnTo>
                <a:cubicBezTo>
                  <a:pt x="482402" y="62620"/>
                  <a:pt x="466167" y="125239"/>
                  <a:pt x="438337" y="194817"/>
                </a:cubicBezTo>
                <a:lnTo>
                  <a:pt x="695772" y="194817"/>
                </a:lnTo>
                <a:lnTo>
                  <a:pt x="695772" y="1301093"/>
                </a:lnTo>
                <a:cubicBezTo>
                  <a:pt x="700410" y="1458801"/>
                  <a:pt x="628514" y="1535336"/>
                  <a:pt x="480083" y="1530698"/>
                </a:cubicBezTo>
                <a:lnTo>
                  <a:pt x="0" y="1530698"/>
                </a:lnTo>
                <a:lnTo>
                  <a:pt x="0" y="194817"/>
                </a:lnTo>
                <a:lnTo>
                  <a:pt x="201774" y="194817"/>
                </a:lnTo>
                <a:cubicBezTo>
                  <a:pt x="215690" y="139155"/>
                  <a:pt x="229605" y="76535"/>
                  <a:pt x="243520" y="6958"/>
                </a:cubicBezTo>
                <a:close/>
                <a:moveTo>
                  <a:pt x="897546" y="0"/>
                </a:moveTo>
                <a:lnTo>
                  <a:pt x="1141066" y="0"/>
                </a:lnTo>
                <a:cubicBezTo>
                  <a:pt x="1131789" y="60301"/>
                  <a:pt x="1120193" y="115962"/>
                  <a:pt x="1106277" y="166986"/>
                </a:cubicBezTo>
                <a:lnTo>
                  <a:pt x="1516782" y="166986"/>
                </a:lnTo>
                <a:lnTo>
                  <a:pt x="1516782" y="1328924"/>
                </a:lnTo>
                <a:cubicBezTo>
                  <a:pt x="1521421" y="1495909"/>
                  <a:pt x="1442567" y="1574763"/>
                  <a:pt x="1280220" y="1565486"/>
                </a:cubicBezTo>
                <a:lnTo>
                  <a:pt x="1029742" y="1565486"/>
                </a:lnTo>
                <a:lnTo>
                  <a:pt x="1029742" y="1405459"/>
                </a:lnTo>
                <a:lnTo>
                  <a:pt x="1168897" y="1405459"/>
                </a:lnTo>
                <a:cubicBezTo>
                  <a:pt x="1238474" y="1410097"/>
                  <a:pt x="1270943" y="1375309"/>
                  <a:pt x="1266305" y="1301093"/>
                </a:cubicBezTo>
                <a:lnTo>
                  <a:pt x="1266305" y="340929"/>
                </a:lnTo>
                <a:lnTo>
                  <a:pt x="1029742" y="340929"/>
                </a:lnTo>
                <a:cubicBezTo>
                  <a:pt x="964804" y="442975"/>
                  <a:pt x="865076" y="517191"/>
                  <a:pt x="730561" y="563575"/>
                </a:cubicBezTo>
                <a:lnTo>
                  <a:pt x="730561" y="417463"/>
                </a:lnTo>
                <a:cubicBezTo>
                  <a:pt x="827969" y="329332"/>
                  <a:pt x="883630" y="190178"/>
                  <a:pt x="8975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9" name="任意多边形 228"/>
          <p:cNvSpPr/>
          <p:nvPr/>
        </p:nvSpPr>
        <p:spPr bwMode="auto">
          <a:xfrm>
            <a:off x="3440113" y="196850"/>
            <a:ext cx="1585912" cy="1565275"/>
          </a:xfrm>
          <a:custGeom>
            <a:avLst/>
            <a:gdLst>
              <a:gd name="T0" fmla="*/ 466167 w 1586359"/>
              <a:gd name="T1" fmla="*/ 1217601 h 1565690"/>
              <a:gd name="T2" fmla="*/ 466167 w 1586359"/>
              <a:gd name="T3" fmla="*/ 1412417 h 1565690"/>
              <a:gd name="T4" fmla="*/ 1043657 w 1586359"/>
              <a:gd name="T5" fmla="*/ 1412417 h 1565690"/>
              <a:gd name="T6" fmla="*/ 1127150 w 1586359"/>
              <a:gd name="T7" fmla="*/ 1335882 h 1565690"/>
              <a:gd name="T8" fmla="*/ 1127150 w 1586359"/>
              <a:gd name="T9" fmla="*/ 1217601 h 1565690"/>
              <a:gd name="T10" fmla="*/ 466167 w 1586359"/>
              <a:gd name="T11" fmla="*/ 1217601 h 1565690"/>
              <a:gd name="T12" fmla="*/ 208732 w 1586359"/>
              <a:gd name="T13" fmla="*/ 1050615 h 1565690"/>
              <a:gd name="T14" fmla="*/ 1377628 w 1586359"/>
              <a:gd name="T15" fmla="*/ 1050615 h 1565690"/>
              <a:gd name="T16" fmla="*/ 1377628 w 1586359"/>
              <a:gd name="T17" fmla="*/ 1342840 h 1565690"/>
              <a:gd name="T18" fmla="*/ 1168896 w 1586359"/>
              <a:gd name="T19" fmla="*/ 1565486 h 1565690"/>
              <a:gd name="T20" fmla="*/ 208732 w 1586359"/>
              <a:gd name="T21" fmla="*/ 1565486 h 1565690"/>
              <a:gd name="T22" fmla="*/ 208732 w 1586359"/>
              <a:gd name="T23" fmla="*/ 1050615 h 1565690"/>
              <a:gd name="T24" fmla="*/ 556617 w 1586359"/>
              <a:gd name="T25" fmla="*/ 549660 h 1565690"/>
              <a:gd name="T26" fmla="*/ 542702 w 1586359"/>
              <a:gd name="T27" fmla="*/ 563575 h 1565690"/>
              <a:gd name="T28" fmla="*/ 800137 w 1586359"/>
              <a:gd name="T29" fmla="*/ 723603 h 1565690"/>
              <a:gd name="T30" fmla="*/ 1057573 w 1586359"/>
              <a:gd name="T31" fmla="*/ 549660 h 1565690"/>
              <a:gd name="T32" fmla="*/ 556617 w 1586359"/>
              <a:gd name="T33" fmla="*/ 549660 h 1565690"/>
              <a:gd name="T34" fmla="*/ 473125 w 1586359"/>
              <a:gd name="T35" fmla="*/ 313098 h 1565690"/>
              <a:gd name="T36" fmla="*/ 758391 w 1586359"/>
              <a:gd name="T37" fmla="*/ 313098 h 1565690"/>
              <a:gd name="T38" fmla="*/ 709687 w 1586359"/>
              <a:gd name="T39" fmla="*/ 396590 h 1565690"/>
              <a:gd name="T40" fmla="*/ 1384585 w 1586359"/>
              <a:gd name="T41" fmla="*/ 396590 h 1565690"/>
              <a:gd name="T42" fmla="*/ 1384585 w 1586359"/>
              <a:gd name="T43" fmla="*/ 549660 h 1565690"/>
              <a:gd name="T44" fmla="*/ 1057573 w 1586359"/>
              <a:gd name="T45" fmla="*/ 814053 h 1565690"/>
              <a:gd name="T46" fmla="*/ 1586359 w 1586359"/>
              <a:gd name="T47" fmla="*/ 925377 h 1565690"/>
              <a:gd name="T48" fmla="*/ 1586359 w 1586359"/>
              <a:gd name="T49" fmla="*/ 1071489 h 1565690"/>
              <a:gd name="T50" fmla="*/ 807095 w 1586359"/>
              <a:gd name="T51" fmla="*/ 925377 h 1565690"/>
              <a:gd name="T52" fmla="*/ 0 w 1586359"/>
              <a:gd name="T53" fmla="*/ 1071489 h 1565690"/>
              <a:gd name="T54" fmla="*/ 0 w 1586359"/>
              <a:gd name="T55" fmla="*/ 925377 h 1565690"/>
              <a:gd name="T56" fmla="*/ 549660 w 1586359"/>
              <a:gd name="T57" fmla="*/ 821011 h 1565690"/>
              <a:gd name="T58" fmla="*/ 320055 w 1586359"/>
              <a:gd name="T59" fmla="*/ 674899 h 1565690"/>
              <a:gd name="T60" fmla="*/ 76535 w 1586359"/>
              <a:gd name="T61" fmla="*/ 744476 h 1565690"/>
              <a:gd name="T62" fmla="*/ 76535 w 1586359"/>
              <a:gd name="T63" fmla="*/ 598364 h 1565690"/>
              <a:gd name="T64" fmla="*/ 473125 w 1586359"/>
              <a:gd name="T65" fmla="*/ 313098 h 1565690"/>
              <a:gd name="T66" fmla="*/ 640110 w 1586359"/>
              <a:gd name="T67" fmla="*/ 0 h 1565690"/>
              <a:gd name="T68" fmla="*/ 953207 w 1586359"/>
              <a:gd name="T69" fmla="*/ 0 h 1565690"/>
              <a:gd name="T70" fmla="*/ 953207 w 1586359"/>
              <a:gd name="T71" fmla="*/ 97408 h 1565690"/>
              <a:gd name="T72" fmla="*/ 1551571 w 1586359"/>
              <a:gd name="T73" fmla="*/ 97408 h 1565690"/>
              <a:gd name="T74" fmla="*/ 1551571 w 1586359"/>
              <a:gd name="T75" fmla="*/ 368759 h 1565690"/>
              <a:gd name="T76" fmla="*/ 1301093 w 1586359"/>
              <a:gd name="T77" fmla="*/ 368759 h 1565690"/>
              <a:gd name="T78" fmla="*/ 1301093 w 1586359"/>
              <a:gd name="T79" fmla="*/ 264394 h 1565690"/>
              <a:gd name="T80" fmla="*/ 292224 w 1586359"/>
              <a:gd name="T81" fmla="*/ 264394 h 1565690"/>
              <a:gd name="T82" fmla="*/ 292224 w 1586359"/>
              <a:gd name="T83" fmla="*/ 368759 h 1565690"/>
              <a:gd name="T84" fmla="*/ 34789 w 1586359"/>
              <a:gd name="T85" fmla="*/ 368759 h 1565690"/>
              <a:gd name="T86" fmla="*/ 34789 w 1586359"/>
              <a:gd name="T87" fmla="*/ 97408 h 1565690"/>
              <a:gd name="T88" fmla="*/ 640110 w 1586359"/>
              <a:gd name="T89" fmla="*/ 97408 h 1565690"/>
              <a:gd name="T90" fmla="*/ 640110 w 1586359"/>
              <a:gd name="T91" fmla="*/ 0 h 1565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86359" h="1565690">
                <a:moveTo>
                  <a:pt x="466167" y="1217601"/>
                </a:moveTo>
                <a:lnTo>
                  <a:pt x="466167" y="1412417"/>
                </a:lnTo>
                <a:lnTo>
                  <a:pt x="1043657" y="1412417"/>
                </a:lnTo>
                <a:cubicBezTo>
                  <a:pt x="1103958" y="1417055"/>
                  <a:pt x="1131789" y="1391544"/>
                  <a:pt x="1127150" y="1335882"/>
                </a:cubicBezTo>
                <a:lnTo>
                  <a:pt x="1127150" y="1217601"/>
                </a:lnTo>
                <a:lnTo>
                  <a:pt x="466167" y="1217601"/>
                </a:lnTo>
                <a:close/>
                <a:moveTo>
                  <a:pt x="208732" y="1050615"/>
                </a:moveTo>
                <a:lnTo>
                  <a:pt x="1377628" y="1050615"/>
                </a:lnTo>
                <a:lnTo>
                  <a:pt x="1377628" y="1342840"/>
                </a:lnTo>
                <a:cubicBezTo>
                  <a:pt x="1382266" y="1495909"/>
                  <a:pt x="1312689" y="1570125"/>
                  <a:pt x="1168896" y="1565486"/>
                </a:cubicBezTo>
                <a:lnTo>
                  <a:pt x="208732" y="1565486"/>
                </a:lnTo>
                <a:lnTo>
                  <a:pt x="208732" y="1050615"/>
                </a:lnTo>
                <a:close/>
                <a:moveTo>
                  <a:pt x="556617" y="549660"/>
                </a:moveTo>
                <a:lnTo>
                  <a:pt x="542702" y="563575"/>
                </a:lnTo>
                <a:cubicBezTo>
                  <a:pt x="626195" y="623876"/>
                  <a:pt x="712006" y="677218"/>
                  <a:pt x="800137" y="723603"/>
                </a:cubicBezTo>
                <a:cubicBezTo>
                  <a:pt x="888269" y="677218"/>
                  <a:pt x="974080" y="619237"/>
                  <a:pt x="1057573" y="549660"/>
                </a:cubicBezTo>
                <a:lnTo>
                  <a:pt x="556617" y="549660"/>
                </a:lnTo>
                <a:close/>
                <a:moveTo>
                  <a:pt x="473125" y="313098"/>
                </a:moveTo>
                <a:lnTo>
                  <a:pt x="758391" y="313098"/>
                </a:lnTo>
                <a:cubicBezTo>
                  <a:pt x="744476" y="340929"/>
                  <a:pt x="728241" y="368759"/>
                  <a:pt x="709687" y="396590"/>
                </a:cubicBezTo>
                <a:lnTo>
                  <a:pt x="1384585" y="396590"/>
                </a:lnTo>
                <a:lnTo>
                  <a:pt x="1384585" y="549660"/>
                </a:lnTo>
                <a:cubicBezTo>
                  <a:pt x="1282539" y="660983"/>
                  <a:pt x="1173535" y="749115"/>
                  <a:pt x="1057573" y="814053"/>
                </a:cubicBezTo>
                <a:cubicBezTo>
                  <a:pt x="1154981" y="851161"/>
                  <a:pt x="1331243" y="888269"/>
                  <a:pt x="1586359" y="925377"/>
                </a:cubicBezTo>
                <a:lnTo>
                  <a:pt x="1586359" y="1071489"/>
                </a:lnTo>
                <a:cubicBezTo>
                  <a:pt x="1243112" y="1034381"/>
                  <a:pt x="983357" y="985677"/>
                  <a:pt x="807095" y="925377"/>
                </a:cubicBezTo>
                <a:cubicBezTo>
                  <a:pt x="630833" y="985677"/>
                  <a:pt x="361801" y="1034381"/>
                  <a:pt x="0" y="1071489"/>
                </a:cubicBezTo>
                <a:lnTo>
                  <a:pt x="0" y="925377"/>
                </a:lnTo>
                <a:cubicBezTo>
                  <a:pt x="213370" y="897546"/>
                  <a:pt x="396590" y="862757"/>
                  <a:pt x="549660" y="821011"/>
                </a:cubicBezTo>
                <a:cubicBezTo>
                  <a:pt x="475444" y="779265"/>
                  <a:pt x="398909" y="730561"/>
                  <a:pt x="320055" y="674899"/>
                </a:cubicBezTo>
                <a:cubicBezTo>
                  <a:pt x="250478" y="702730"/>
                  <a:pt x="169305" y="725922"/>
                  <a:pt x="76535" y="744476"/>
                </a:cubicBezTo>
                <a:lnTo>
                  <a:pt x="76535" y="598364"/>
                </a:lnTo>
                <a:cubicBezTo>
                  <a:pt x="248159" y="542702"/>
                  <a:pt x="380355" y="447613"/>
                  <a:pt x="473125" y="313098"/>
                </a:cubicBezTo>
                <a:close/>
                <a:moveTo>
                  <a:pt x="640110" y="0"/>
                </a:moveTo>
                <a:lnTo>
                  <a:pt x="953207" y="0"/>
                </a:lnTo>
                <a:lnTo>
                  <a:pt x="953207" y="97408"/>
                </a:lnTo>
                <a:lnTo>
                  <a:pt x="1551571" y="97408"/>
                </a:lnTo>
                <a:lnTo>
                  <a:pt x="1551571" y="368759"/>
                </a:lnTo>
                <a:lnTo>
                  <a:pt x="1301093" y="368759"/>
                </a:lnTo>
                <a:lnTo>
                  <a:pt x="1301093" y="264394"/>
                </a:lnTo>
                <a:lnTo>
                  <a:pt x="292224" y="264394"/>
                </a:lnTo>
                <a:lnTo>
                  <a:pt x="292224" y="368759"/>
                </a:lnTo>
                <a:lnTo>
                  <a:pt x="34789" y="368759"/>
                </a:lnTo>
                <a:lnTo>
                  <a:pt x="34789" y="97408"/>
                </a:lnTo>
                <a:lnTo>
                  <a:pt x="640110" y="97408"/>
                </a:lnTo>
                <a:lnTo>
                  <a:pt x="64011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0" name="任意多边形 229"/>
          <p:cNvSpPr/>
          <p:nvPr/>
        </p:nvSpPr>
        <p:spPr bwMode="auto">
          <a:xfrm>
            <a:off x="5108575" y="196850"/>
            <a:ext cx="1516063" cy="1600200"/>
          </a:xfrm>
          <a:custGeom>
            <a:avLst/>
            <a:gdLst>
              <a:gd name="T0" fmla="*/ 396590 w 1516782"/>
              <a:gd name="T1" fmla="*/ 333971 h 1600275"/>
              <a:gd name="T2" fmla="*/ 396590 w 1516782"/>
              <a:gd name="T3" fmla="*/ 765349 h 1600275"/>
              <a:gd name="T4" fmla="*/ 1141065 w 1516782"/>
              <a:gd name="T5" fmla="*/ 765349 h 1600275"/>
              <a:gd name="T6" fmla="*/ 1245431 w 1516782"/>
              <a:gd name="T7" fmla="*/ 660983 h 1600275"/>
              <a:gd name="T8" fmla="*/ 1245431 w 1516782"/>
              <a:gd name="T9" fmla="*/ 333971 h 1600275"/>
              <a:gd name="T10" fmla="*/ 396590 w 1516782"/>
              <a:gd name="T11" fmla="*/ 333971 h 1600275"/>
              <a:gd name="T12" fmla="*/ 667941 w 1516782"/>
              <a:gd name="T13" fmla="*/ 0 h 1600275"/>
              <a:gd name="T14" fmla="*/ 974080 w 1516782"/>
              <a:gd name="T15" fmla="*/ 0 h 1600275"/>
              <a:gd name="T16" fmla="*/ 974080 w 1516782"/>
              <a:gd name="T17" fmla="*/ 153070 h 1600275"/>
              <a:gd name="T18" fmla="*/ 1516782 w 1516782"/>
              <a:gd name="T19" fmla="*/ 153070 h 1600275"/>
              <a:gd name="T20" fmla="*/ 1516782 w 1516782"/>
              <a:gd name="T21" fmla="*/ 660983 h 1600275"/>
              <a:gd name="T22" fmla="*/ 1252389 w 1516782"/>
              <a:gd name="T23" fmla="*/ 939292 h 1600275"/>
              <a:gd name="T24" fmla="*/ 396590 w 1516782"/>
              <a:gd name="T25" fmla="*/ 939292 h 1600275"/>
              <a:gd name="T26" fmla="*/ 396590 w 1516782"/>
              <a:gd name="T27" fmla="*/ 1036700 h 1600275"/>
              <a:gd name="T28" fmla="*/ 0 w 1516782"/>
              <a:gd name="T29" fmla="*/ 1600275 h 1600275"/>
              <a:gd name="T30" fmla="*/ 0 w 1516782"/>
              <a:gd name="T31" fmla="*/ 1426332 h 1600275"/>
              <a:gd name="T32" fmla="*/ 125239 w 1516782"/>
              <a:gd name="T33" fmla="*/ 1092362 h 1600275"/>
              <a:gd name="T34" fmla="*/ 125239 w 1516782"/>
              <a:gd name="T35" fmla="*/ 153070 h 1600275"/>
              <a:gd name="T36" fmla="*/ 667941 w 1516782"/>
              <a:gd name="T37" fmla="*/ 153070 h 1600275"/>
              <a:gd name="T38" fmla="*/ 667941 w 1516782"/>
              <a:gd name="T39" fmla="*/ 0 h 1600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16782" h="1600275">
                <a:moveTo>
                  <a:pt x="396590" y="333971"/>
                </a:moveTo>
                <a:lnTo>
                  <a:pt x="396590" y="765349"/>
                </a:lnTo>
                <a:lnTo>
                  <a:pt x="1141065" y="765349"/>
                </a:lnTo>
                <a:cubicBezTo>
                  <a:pt x="1210642" y="765349"/>
                  <a:pt x="1245431" y="730561"/>
                  <a:pt x="1245431" y="660983"/>
                </a:cubicBezTo>
                <a:lnTo>
                  <a:pt x="1245431" y="333971"/>
                </a:lnTo>
                <a:lnTo>
                  <a:pt x="396590" y="333971"/>
                </a:lnTo>
                <a:close/>
                <a:moveTo>
                  <a:pt x="667941" y="0"/>
                </a:moveTo>
                <a:lnTo>
                  <a:pt x="974080" y="0"/>
                </a:lnTo>
                <a:lnTo>
                  <a:pt x="974080" y="153070"/>
                </a:lnTo>
                <a:lnTo>
                  <a:pt x="1516782" y="153070"/>
                </a:lnTo>
                <a:lnTo>
                  <a:pt x="1516782" y="660983"/>
                </a:lnTo>
                <a:cubicBezTo>
                  <a:pt x="1516782" y="846523"/>
                  <a:pt x="1428651" y="939292"/>
                  <a:pt x="1252389" y="939292"/>
                </a:cubicBezTo>
                <a:lnTo>
                  <a:pt x="396590" y="939292"/>
                </a:lnTo>
                <a:lnTo>
                  <a:pt x="396590" y="1036700"/>
                </a:lnTo>
                <a:cubicBezTo>
                  <a:pt x="415144" y="1301093"/>
                  <a:pt x="282947" y="1488952"/>
                  <a:pt x="0" y="1600275"/>
                </a:cubicBezTo>
                <a:lnTo>
                  <a:pt x="0" y="1426332"/>
                </a:lnTo>
                <a:cubicBezTo>
                  <a:pt x="88131" y="1366032"/>
                  <a:pt x="129877" y="1254708"/>
                  <a:pt x="125239" y="1092362"/>
                </a:cubicBezTo>
                <a:lnTo>
                  <a:pt x="125239" y="153070"/>
                </a:lnTo>
                <a:lnTo>
                  <a:pt x="667941" y="153070"/>
                </a:lnTo>
                <a:lnTo>
                  <a:pt x="6679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1" name="任意多边形 230"/>
          <p:cNvSpPr/>
          <p:nvPr/>
        </p:nvSpPr>
        <p:spPr bwMode="auto">
          <a:xfrm>
            <a:off x="49213" y="2111375"/>
            <a:ext cx="2028825" cy="2019300"/>
          </a:xfrm>
          <a:custGeom>
            <a:avLst/>
            <a:gdLst>
              <a:gd name="T0" fmla="*/ 437183 w 2028528"/>
              <a:gd name="T1" fmla="*/ 1556370 h 2019783"/>
              <a:gd name="T2" fmla="*/ 437183 w 2028528"/>
              <a:gd name="T3" fmla="*/ 1757474 h 2019783"/>
              <a:gd name="T4" fmla="*/ 734467 w 2028528"/>
              <a:gd name="T5" fmla="*/ 1757474 h 2019783"/>
              <a:gd name="T6" fmla="*/ 813160 w 2028528"/>
              <a:gd name="T7" fmla="*/ 1678781 h 2019783"/>
              <a:gd name="T8" fmla="*/ 813160 w 2028528"/>
              <a:gd name="T9" fmla="*/ 1556370 h 2019783"/>
              <a:gd name="T10" fmla="*/ 437183 w 2028528"/>
              <a:gd name="T11" fmla="*/ 1556370 h 2019783"/>
              <a:gd name="T12" fmla="*/ 437183 w 2028528"/>
              <a:gd name="T13" fmla="*/ 1180393 h 2019783"/>
              <a:gd name="T14" fmla="*/ 437183 w 2028528"/>
              <a:gd name="T15" fmla="*/ 1372753 h 2019783"/>
              <a:gd name="T16" fmla="*/ 813160 w 2028528"/>
              <a:gd name="T17" fmla="*/ 1372753 h 2019783"/>
              <a:gd name="T18" fmla="*/ 813160 w 2028528"/>
              <a:gd name="T19" fmla="*/ 1180393 h 2019783"/>
              <a:gd name="T20" fmla="*/ 437183 w 2028528"/>
              <a:gd name="T21" fmla="*/ 1180393 h 2019783"/>
              <a:gd name="T22" fmla="*/ 638287 w 2028528"/>
              <a:gd name="T23" fmla="*/ 375977 h 2019783"/>
              <a:gd name="T24" fmla="*/ 638287 w 2028528"/>
              <a:gd name="T25" fmla="*/ 585825 h 2019783"/>
              <a:gd name="T26" fmla="*/ 690749 w 2028528"/>
              <a:gd name="T27" fmla="*/ 585825 h 2019783"/>
              <a:gd name="T28" fmla="*/ 848135 w 2028528"/>
              <a:gd name="T29" fmla="*/ 375977 h 2019783"/>
              <a:gd name="T30" fmla="*/ 638287 w 2028528"/>
              <a:gd name="T31" fmla="*/ 375977 h 2019783"/>
              <a:gd name="T32" fmla="*/ 349746 w 2028528"/>
              <a:gd name="T33" fmla="*/ 0 h 2019783"/>
              <a:gd name="T34" fmla="*/ 638287 w 2028528"/>
              <a:gd name="T35" fmla="*/ 0 h 2019783"/>
              <a:gd name="T36" fmla="*/ 638287 w 2028528"/>
              <a:gd name="T37" fmla="*/ 166129 h 2019783"/>
              <a:gd name="T38" fmla="*/ 883109 w 2028528"/>
              <a:gd name="T39" fmla="*/ 166129 h 2019783"/>
              <a:gd name="T40" fmla="*/ 883109 w 2028528"/>
              <a:gd name="T41" fmla="*/ 323515 h 2019783"/>
              <a:gd name="T42" fmla="*/ 909340 w 2028528"/>
              <a:gd name="T43" fmla="*/ 271053 h 2019783"/>
              <a:gd name="T44" fmla="*/ 961802 w 2028528"/>
              <a:gd name="T45" fmla="*/ 166129 h 2019783"/>
              <a:gd name="T46" fmla="*/ 1224112 w 2028528"/>
              <a:gd name="T47" fmla="*/ 166129 h 2019783"/>
              <a:gd name="T48" fmla="*/ 1224112 w 2028528"/>
              <a:gd name="T49" fmla="*/ 96180 h 2019783"/>
              <a:gd name="T50" fmla="*/ 2011040 w 2028528"/>
              <a:gd name="T51" fmla="*/ 96180 h 2019783"/>
              <a:gd name="T52" fmla="*/ 2011040 w 2028528"/>
              <a:gd name="T53" fmla="*/ 297284 h 2019783"/>
              <a:gd name="T54" fmla="*/ 1862398 w 2028528"/>
              <a:gd name="T55" fmla="*/ 883109 h 2019783"/>
              <a:gd name="T56" fmla="*/ 2028528 w 2028528"/>
              <a:gd name="T57" fmla="*/ 1329035 h 2019783"/>
              <a:gd name="T58" fmla="*/ 1565114 w 2028528"/>
              <a:gd name="T59" fmla="*/ 1783705 h 2019783"/>
              <a:gd name="T60" fmla="*/ 1565114 w 2028528"/>
              <a:gd name="T61" fmla="*/ 1547626 h 2019783"/>
              <a:gd name="T62" fmla="*/ 1748731 w 2028528"/>
              <a:gd name="T63" fmla="*/ 1302804 h 2019783"/>
              <a:gd name="T64" fmla="*/ 1591345 w 2028528"/>
              <a:gd name="T65" fmla="*/ 891852 h 2019783"/>
              <a:gd name="T66" fmla="*/ 1705012 w 2028528"/>
              <a:gd name="T67" fmla="*/ 297284 h 2019783"/>
              <a:gd name="T68" fmla="*/ 1512652 w 2028528"/>
              <a:gd name="T69" fmla="*/ 297284 h 2019783"/>
              <a:gd name="T70" fmla="*/ 1512652 w 2028528"/>
              <a:gd name="T71" fmla="*/ 2019783 h 2019783"/>
              <a:gd name="T72" fmla="*/ 1224112 w 2028528"/>
              <a:gd name="T73" fmla="*/ 2019783 h 2019783"/>
              <a:gd name="T74" fmla="*/ 1224112 w 2028528"/>
              <a:gd name="T75" fmla="*/ 192360 h 2019783"/>
              <a:gd name="T76" fmla="*/ 996777 w 2028528"/>
              <a:gd name="T77" fmla="*/ 585825 h 2019783"/>
              <a:gd name="T78" fmla="*/ 1162906 w 2028528"/>
              <a:gd name="T79" fmla="*/ 585825 h 2019783"/>
              <a:gd name="T80" fmla="*/ 1162906 w 2028528"/>
              <a:gd name="T81" fmla="*/ 795672 h 2019783"/>
              <a:gd name="T82" fmla="*/ 821904 w 2028528"/>
              <a:gd name="T83" fmla="*/ 795672 h 2019783"/>
              <a:gd name="T84" fmla="*/ 682005 w 2028528"/>
              <a:gd name="T85" fmla="*/ 918083 h 2019783"/>
              <a:gd name="T86" fmla="*/ 612056 w 2028528"/>
              <a:gd name="T87" fmla="*/ 979289 h 2019783"/>
              <a:gd name="T88" fmla="*/ 1084213 w 2028528"/>
              <a:gd name="T89" fmla="*/ 979289 h 2019783"/>
              <a:gd name="T90" fmla="*/ 1084213 w 2028528"/>
              <a:gd name="T91" fmla="*/ 1696268 h 2019783"/>
              <a:gd name="T92" fmla="*/ 813160 w 2028528"/>
              <a:gd name="T93" fmla="*/ 1949834 h 2019783"/>
              <a:gd name="T94" fmla="*/ 157386 w 2028528"/>
              <a:gd name="T95" fmla="*/ 1949834 h 2019783"/>
              <a:gd name="T96" fmla="*/ 157386 w 2028528"/>
              <a:gd name="T97" fmla="*/ 1232855 h 2019783"/>
              <a:gd name="T98" fmla="*/ 0 w 2028528"/>
              <a:gd name="T99" fmla="*/ 1302804 h 2019783"/>
              <a:gd name="T100" fmla="*/ 0 w 2028528"/>
              <a:gd name="T101" fmla="*/ 1110444 h 2019783"/>
              <a:gd name="T102" fmla="*/ 489645 w 2028528"/>
              <a:gd name="T103" fmla="*/ 795672 h 2019783"/>
              <a:gd name="T104" fmla="*/ 8744 w 2028528"/>
              <a:gd name="T105" fmla="*/ 795672 h 2019783"/>
              <a:gd name="T106" fmla="*/ 8744 w 2028528"/>
              <a:gd name="T107" fmla="*/ 585825 h 2019783"/>
              <a:gd name="T108" fmla="*/ 349746 w 2028528"/>
              <a:gd name="T109" fmla="*/ 585825 h 2019783"/>
              <a:gd name="T110" fmla="*/ 349746 w 2028528"/>
              <a:gd name="T111" fmla="*/ 375977 h 2019783"/>
              <a:gd name="T112" fmla="*/ 78693 w 2028528"/>
              <a:gd name="T113" fmla="*/ 375977 h 2019783"/>
              <a:gd name="T114" fmla="*/ 78693 w 2028528"/>
              <a:gd name="T115" fmla="*/ 166129 h 2019783"/>
              <a:gd name="T116" fmla="*/ 349746 w 2028528"/>
              <a:gd name="T117" fmla="*/ 166129 h 2019783"/>
              <a:gd name="T118" fmla="*/ 349746 w 2028528"/>
              <a:gd name="T119" fmla="*/ 0 h 2019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28528" h="2019783">
                <a:moveTo>
                  <a:pt x="437183" y="1556370"/>
                </a:moveTo>
                <a:lnTo>
                  <a:pt x="437183" y="1757474"/>
                </a:lnTo>
                <a:lnTo>
                  <a:pt x="734467" y="1757474"/>
                </a:lnTo>
                <a:cubicBezTo>
                  <a:pt x="792758" y="1763303"/>
                  <a:pt x="818989" y="1737072"/>
                  <a:pt x="813160" y="1678781"/>
                </a:cubicBezTo>
                <a:lnTo>
                  <a:pt x="813160" y="1556370"/>
                </a:lnTo>
                <a:lnTo>
                  <a:pt x="437183" y="1556370"/>
                </a:lnTo>
                <a:close/>
                <a:moveTo>
                  <a:pt x="437183" y="1180393"/>
                </a:moveTo>
                <a:lnTo>
                  <a:pt x="437183" y="1372753"/>
                </a:lnTo>
                <a:lnTo>
                  <a:pt x="813160" y="1372753"/>
                </a:lnTo>
                <a:lnTo>
                  <a:pt x="813160" y="1180393"/>
                </a:lnTo>
                <a:lnTo>
                  <a:pt x="437183" y="1180393"/>
                </a:lnTo>
                <a:close/>
                <a:moveTo>
                  <a:pt x="638287" y="375977"/>
                </a:moveTo>
                <a:lnTo>
                  <a:pt x="638287" y="585825"/>
                </a:lnTo>
                <a:lnTo>
                  <a:pt x="690749" y="585825"/>
                </a:lnTo>
                <a:cubicBezTo>
                  <a:pt x="743211" y="521704"/>
                  <a:pt x="795673" y="451755"/>
                  <a:pt x="848135" y="375977"/>
                </a:cubicBezTo>
                <a:lnTo>
                  <a:pt x="638287" y="375977"/>
                </a:lnTo>
                <a:close/>
                <a:moveTo>
                  <a:pt x="349746" y="0"/>
                </a:moveTo>
                <a:lnTo>
                  <a:pt x="638287" y="0"/>
                </a:lnTo>
                <a:lnTo>
                  <a:pt x="638287" y="166129"/>
                </a:lnTo>
                <a:lnTo>
                  <a:pt x="883109" y="166129"/>
                </a:lnTo>
                <a:lnTo>
                  <a:pt x="883109" y="323515"/>
                </a:lnTo>
                <a:cubicBezTo>
                  <a:pt x="888938" y="311857"/>
                  <a:pt x="897682" y="294369"/>
                  <a:pt x="909340" y="271053"/>
                </a:cubicBezTo>
                <a:cubicBezTo>
                  <a:pt x="932656" y="230249"/>
                  <a:pt x="950144" y="195275"/>
                  <a:pt x="961802" y="166129"/>
                </a:cubicBezTo>
                <a:lnTo>
                  <a:pt x="1224112" y="166129"/>
                </a:lnTo>
                <a:lnTo>
                  <a:pt x="1224112" y="96180"/>
                </a:lnTo>
                <a:lnTo>
                  <a:pt x="2011040" y="96180"/>
                </a:lnTo>
                <a:lnTo>
                  <a:pt x="2011040" y="297284"/>
                </a:lnTo>
                <a:cubicBezTo>
                  <a:pt x="1981895" y="547935"/>
                  <a:pt x="1932348" y="743210"/>
                  <a:pt x="1862398" y="883109"/>
                </a:cubicBezTo>
                <a:cubicBezTo>
                  <a:pt x="1973151" y="1023007"/>
                  <a:pt x="2028528" y="1171649"/>
                  <a:pt x="2028528" y="1329035"/>
                </a:cubicBezTo>
                <a:cubicBezTo>
                  <a:pt x="2028528" y="1632148"/>
                  <a:pt x="1874056" y="1783705"/>
                  <a:pt x="1565114" y="1783705"/>
                </a:cubicBezTo>
                <a:lnTo>
                  <a:pt x="1565114" y="1547626"/>
                </a:lnTo>
                <a:cubicBezTo>
                  <a:pt x="1687525" y="1553455"/>
                  <a:pt x="1748731" y="1471848"/>
                  <a:pt x="1748731" y="1302804"/>
                </a:cubicBezTo>
                <a:cubicBezTo>
                  <a:pt x="1754560" y="1151247"/>
                  <a:pt x="1702098" y="1014264"/>
                  <a:pt x="1591345" y="891852"/>
                </a:cubicBezTo>
                <a:cubicBezTo>
                  <a:pt x="1661294" y="728638"/>
                  <a:pt x="1699183" y="530448"/>
                  <a:pt x="1705012" y="297284"/>
                </a:cubicBezTo>
                <a:lnTo>
                  <a:pt x="1512652" y="297284"/>
                </a:lnTo>
                <a:lnTo>
                  <a:pt x="1512652" y="2019783"/>
                </a:lnTo>
                <a:lnTo>
                  <a:pt x="1224112" y="2019783"/>
                </a:lnTo>
                <a:lnTo>
                  <a:pt x="1224112" y="192360"/>
                </a:lnTo>
                <a:cubicBezTo>
                  <a:pt x="1159992" y="338088"/>
                  <a:pt x="1084213" y="469243"/>
                  <a:pt x="996777" y="585825"/>
                </a:cubicBezTo>
                <a:lnTo>
                  <a:pt x="1162906" y="585825"/>
                </a:lnTo>
                <a:lnTo>
                  <a:pt x="1162906" y="795672"/>
                </a:lnTo>
                <a:lnTo>
                  <a:pt x="821904" y="795672"/>
                </a:lnTo>
                <a:cubicBezTo>
                  <a:pt x="792758" y="824818"/>
                  <a:pt x="746125" y="865621"/>
                  <a:pt x="682005" y="918083"/>
                </a:cubicBezTo>
                <a:cubicBezTo>
                  <a:pt x="652860" y="947229"/>
                  <a:pt x="629543" y="967631"/>
                  <a:pt x="612056" y="979289"/>
                </a:cubicBezTo>
                <a:lnTo>
                  <a:pt x="1084213" y="979289"/>
                </a:lnTo>
                <a:lnTo>
                  <a:pt x="1084213" y="1696268"/>
                </a:lnTo>
                <a:cubicBezTo>
                  <a:pt x="1090042" y="1865312"/>
                  <a:pt x="999691" y="1949834"/>
                  <a:pt x="813160" y="1949834"/>
                </a:cubicBezTo>
                <a:lnTo>
                  <a:pt x="157386" y="1949834"/>
                </a:lnTo>
                <a:lnTo>
                  <a:pt x="157386" y="1232855"/>
                </a:lnTo>
                <a:lnTo>
                  <a:pt x="0" y="1302804"/>
                </a:lnTo>
                <a:lnTo>
                  <a:pt x="0" y="1110444"/>
                </a:lnTo>
                <a:cubicBezTo>
                  <a:pt x="192361" y="1011349"/>
                  <a:pt x="355575" y="906425"/>
                  <a:pt x="489645" y="795672"/>
                </a:cubicBezTo>
                <a:lnTo>
                  <a:pt x="8744" y="795672"/>
                </a:lnTo>
                <a:lnTo>
                  <a:pt x="8744" y="585825"/>
                </a:lnTo>
                <a:lnTo>
                  <a:pt x="349746" y="585825"/>
                </a:lnTo>
                <a:lnTo>
                  <a:pt x="349746" y="375977"/>
                </a:lnTo>
                <a:lnTo>
                  <a:pt x="78693" y="375977"/>
                </a:lnTo>
                <a:lnTo>
                  <a:pt x="78693" y="166129"/>
                </a:lnTo>
                <a:lnTo>
                  <a:pt x="349746" y="166129"/>
                </a:lnTo>
                <a:lnTo>
                  <a:pt x="34974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2" name="任意多边形 231"/>
          <p:cNvSpPr/>
          <p:nvPr/>
        </p:nvSpPr>
        <p:spPr bwMode="auto">
          <a:xfrm>
            <a:off x="49213" y="4625975"/>
            <a:ext cx="2046287" cy="2019300"/>
          </a:xfrm>
          <a:custGeom>
            <a:avLst/>
            <a:gdLst>
              <a:gd name="T0" fmla="*/ 0 w 2046015"/>
              <a:gd name="T1" fmla="*/ 603312 h 2019783"/>
              <a:gd name="T2" fmla="*/ 472157 w 2046015"/>
              <a:gd name="T3" fmla="*/ 603312 h 2019783"/>
              <a:gd name="T4" fmla="*/ 472157 w 2046015"/>
              <a:gd name="T5" fmla="*/ 1512651 h 2019783"/>
              <a:gd name="T6" fmla="*/ 690749 w 2046015"/>
              <a:gd name="T7" fmla="*/ 1407728 h 2019783"/>
              <a:gd name="T8" fmla="*/ 690749 w 2046015"/>
              <a:gd name="T9" fmla="*/ 1635062 h 2019783"/>
              <a:gd name="T10" fmla="*/ 166130 w 2046015"/>
              <a:gd name="T11" fmla="*/ 1888628 h 2019783"/>
              <a:gd name="T12" fmla="*/ 166130 w 2046015"/>
              <a:gd name="T13" fmla="*/ 813159 h 2019783"/>
              <a:gd name="T14" fmla="*/ 0 w 2046015"/>
              <a:gd name="T15" fmla="*/ 813159 h 2019783"/>
              <a:gd name="T16" fmla="*/ 0 w 2046015"/>
              <a:gd name="T17" fmla="*/ 603312 h 2019783"/>
              <a:gd name="T18" fmla="*/ 979289 w 2046015"/>
              <a:gd name="T19" fmla="*/ 428438 h 2019783"/>
              <a:gd name="T20" fmla="*/ 979289 w 2046015"/>
              <a:gd name="T21" fmla="*/ 935570 h 2019783"/>
              <a:gd name="T22" fmla="*/ 1486421 w 2046015"/>
              <a:gd name="T23" fmla="*/ 935570 h 2019783"/>
              <a:gd name="T24" fmla="*/ 1600089 w 2046015"/>
              <a:gd name="T25" fmla="*/ 813159 h 2019783"/>
              <a:gd name="T26" fmla="*/ 1600089 w 2046015"/>
              <a:gd name="T27" fmla="*/ 428438 h 2019783"/>
              <a:gd name="T28" fmla="*/ 979289 w 2046015"/>
              <a:gd name="T29" fmla="*/ 428438 h 2019783"/>
              <a:gd name="T30" fmla="*/ 69949 w 2046015"/>
              <a:gd name="T31" fmla="*/ 8743 h 2019783"/>
              <a:gd name="T32" fmla="*/ 349746 w 2046015"/>
              <a:gd name="T33" fmla="*/ 8743 h 2019783"/>
              <a:gd name="T34" fmla="*/ 507132 w 2046015"/>
              <a:gd name="T35" fmla="*/ 454669 h 2019783"/>
              <a:gd name="T36" fmla="*/ 218592 w 2046015"/>
              <a:gd name="T37" fmla="*/ 454669 h 2019783"/>
              <a:gd name="T38" fmla="*/ 69949 w 2046015"/>
              <a:gd name="T39" fmla="*/ 8743 h 2019783"/>
              <a:gd name="T40" fmla="*/ 778185 w 2046015"/>
              <a:gd name="T41" fmla="*/ 0 h 2019783"/>
              <a:gd name="T42" fmla="*/ 1084213 w 2046015"/>
              <a:gd name="T43" fmla="*/ 0 h 2019783"/>
              <a:gd name="T44" fmla="*/ 1136675 w 2046015"/>
              <a:gd name="T45" fmla="*/ 209847 h 2019783"/>
              <a:gd name="T46" fmla="*/ 1460190 w 2046015"/>
              <a:gd name="T47" fmla="*/ 209847 h 2019783"/>
              <a:gd name="T48" fmla="*/ 1512652 w 2046015"/>
              <a:gd name="T49" fmla="*/ 0 h 2019783"/>
              <a:gd name="T50" fmla="*/ 1818680 w 2046015"/>
              <a:gd name="T51" fmla="*/ 0 h 2019783"/>
              <a:gd name="T52" fmla="*/ 1766218 w 2046015"/>
              <a:gd name="T53" fmla="*/ 209847 h 2019783"/>
              <a:gd name="T54" fmla="*/ 1906116 w 2046015"/>
              <a:gd name="T55" fmla="*/ 209847 h 2019783"/>
              <a:gd name="T56" fmla="*/ 1906116 w 2046015"/>
              <a:gd name="T57" fmla="*/ 830646 h 2019783"/>
              <a:gd name="T58" fmla="*/ 1635063 w 2046015"/>
              <a:gd name="T59" fmla="*/ 1145418 h 2019783"/>
              <a:gd name="T60" fmla="*/ 1635063 w 2046015"/>
              <a:gd name="T61" fmla="*/ 1661293 h 2019783"/>
              <a:gd name="T62" fmla="*/ 1739987 w 2046015"/>
              <a:gd name="T63" fmla="*/ 1766217 h 2019783"/>
              <a:gd name="T64" fmla="*/ 1844911 w 2046015"/>
              <a:gd name="T65" fmla="*/ 1661293 h 2019783"/>
              <a:gd name="T66" fmla="*/ 1844911 w 2046015"/>
              <a:gd name="T67" fmla="*/ 1617575 h 2019783"/>
              <a:gd name="T68" fmla="*/ 2046015 w 2046015"/>
              <a:gd name="T69" fmla="*/ 1617575 h 2019783"/>
              <a:gd name="T70" fmla="*/ 2046015 w 2046015"/>
              <a:gd name="T71" fmla="*/ 1713755 h 2019783"/>
              <a:gd name="T72" fmla="*/ 1783705 w 2046015"/>
              <a:gd name="T73" fmla="*/ 1958578 h 2019783"/>
              <a:gd name="T74" fmla="*/ 1608832 w 2046015"/>
              <a:gd name="T75" fmla="*/ 1958578 h 2019783"/>
              <a:gd name="T76" fmla="*/ 1337779 w 2046015"/>
              <a:gd name="T77" fmla="*/ 1687524 h 2019783"/>
              <a:gd name="T78" fmla="*/ 1337779 w 2046015"/>
              <a:gd name="T79" fmla="*/ 1145418 h 2019783"/>
              <a:gd name="T80" fmla="*/ 1189137 w 2046015"/>
              <a:gd name="T81" fmla="*/ 1145418 h 2019783"/>
              <a:gd name="T82" fmla="*/ 542107 w 2046015"/>
              <a:gd name="T83" fmla="*/ 2019783 h 2019783"/>
              <a:gd name="T84" fmla="*/ 542107 w 2046015"/>
              <a:gd name="T85" fmla="*/ 1818679 h 2019783"/>
              <a:gd name="T86" fmla="*/ 891853 w 2046015"/>
              <a:gd name="T87" fmla="*/ 1145418 h 2019783"/>
              <a:gd name="T88" fmla="*/ 682005 w 2046015"/>
              <a:gd name="T89" fmla="*/ 1145418 h 2019783"/>
              <a:gd name="T90" fmla="*/ 682005 w 2046015"/>
              <a:gd name="T91" fmla="*/ 209847 h 2019783"/>
              <a:gd name="T92" fmla="*/ 830647 w 2046015"/>
              <a:gd name="T93" fmla="*/ 209847 h 2019783"/>
              <a:gd name="T94" fmla="*/ 778185 w 2046015"/>
              <a:gd name="T95" fmla="*/ 0 h 2019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46015" h="2019783">
                <a:moveTo>
                  <a:pt x="0" y="603312"/>
                </a:moveTo>
                <a:lnTo>
                  <a:pt x="472157" y="603312"/>
                </a:lnTo>
                <a:lnTo>
                  <a:pt x="472157" y="1512651"/>
                </a:lnTo>
                <a:cubicBezTo>
                  <a:pt x="530449" y="1483506"/>
                  <a:pt x="603312" y="1448531"/>
                  <a:pt x="690749" y="1407728"/>
                </a:cubicBezTo>
                <a:lnTo>
                  <a:pt x="690749" y="1635062"/>
                </a:lnTo>
                <a:cubicBezTo>
                  <a:pt x="545021" y="1739986"/>
                  <a:pt x="370148" y="1824508"/>
                  <a:pt x="166130" y="1888628"/>
                </a:cubicBezTo>
                <a:lnTo>
                  <a:pt x="166130" y="813159"/>
                </a:lnTo>
                <a:lnTo>
                  <a:pt x="0" y="813159"/>
                </a:lnTo>
                <a:lnTo>
                  <a:pt x="0" y="603312"/>
                </a:lnTo>
                <a:close/>
                <a:moveTo>
                  <a:pt x="979289" y="428438"/>
                </a:moveTo>
                <a:lnTo>
                  <a:pt x="979289" y="935570"/>
                </a:lnTo>
                <a:lnTo>
                  <a:pt x="1486421" y="935570"/>
                </a:lnTo>
                <a:cubicBezTo>
                  <a:pt x="1562200" y="935570"/>
                  <a:pt x="1600089" y="894767"/>
                  <a:pt x="1600089" y="813159"/>
                </a:cubicBezTo>
                <a:lnTo>
                  <a:pt x="1600089" y="428438"/>
                </a:lnTo>
                <a:lnTo>
                  <a:pt x="979289" y="428438"/>
                </a:lnTo>
                <a:close/>
                <a:moveTo>
                  <a:pt x="69949" y="8743"/>
                </a:moveTo>
                <a:lnTo>
                  <a:pt x="349746" y="8743"/>
                </a:lnTo>
                <a:cubicBezTo>
                  <a:pt x="425525" y="142812"/>
                  <a:pt x="477987" y="291455"/>
                  <a:pt x="507132" y="454669"/>
                </a:cubicBezTo>
                <a:lnTo>
                  <a:pt x="218592" y="454669"/>
                </a:lnTo>
                <a:cubicBezTo>
                  <a:pt x="189446" y="314771"/>
                  <a:pt x="139899" y="166129"/>
                  <a:pt x="69949" y="8743"/>
                </a:cubicBezTo>
                <a:close/>
                <a:moveTo>
                  <a:pt x="778185" y="0"/>
                </a:moveTo>
                <a:lnTo>
                  <a:pt x="1084213" y="0"/>
                </a:lnTo>
                <a:cubicBezTo>
                  <a:pt x="1090042" y="87436"/>
                  <a:pt x="1107530" y="157385"/>
                  <a:pt x="1136675" y="209847"/>
                </a:cubicBezTo>
                <a:lnTo>
                  <a:pt x="1460190" y="209847"/>
                </a:lnTo>
                <a:cubicBezTo>
                  <a:pt x="1489336" y="157385"/>
                  <a:pt x="1506823" y="87436"/>
                  <a:pt x="1512652" y="0"/>
                </a:cubicBezTo>
                <a:lnTo>
                  <a:pt x="1818680" y="0"/>
                </a:lnTo>
                <a:cubicBezTo>
                  <a:pt x="1812851" y="75778"/>
                  <a:pt x="1795364" y="145727"/>
                  <a:pt x="1766218" y="209847"/>
                </a:cubicBezTo>
                <a:lnTo>
                  <a:pt x="1906116" y="209847"/>
                </a:lnTo>
                <a:lnTo>
                  <a:pt x="1906116" y="830646"/>
                </a:lnTo>
                <a:cubicBezTo>
                  <a:pt x="1906116" y="1023007"/>
                  <a:pt x="1815765" y="1127931"/>
                  <a:pt x="1635063" y="1145418"/>
                </a:cubicBezTo>
                <a:lnTo>
                  <a:pt x="1635063" y="1661293"/>
                </a:lnTo>
                <a:cubicBezTo>
                  <a:pt x="1629234" y="1737072"/>
                  <a:pt x="1664209" y="1772046"/>
                  <a:pt x="1739987" y="1766217"/>
                </a:cubicBezTo>
                <a:cubicBezTo>
                  <a:pt x="1815765" y="1772046"/>
                  <a:pt x="1850740" y="1737072"/>
                  <a:pt x="1844911" y="1661293"/>
                </a:cubicBezTo>
                <a:lnTo>
                  <a:pt x="1844911" y="1617575"/>
                </a:lnTo>
                <a:lnTo>
                  <a:pt x="2046015" y="1617575"/>
                </a:lnTo>
                <a:lnTo>
                  <a:pt x="2046015" y="1713755"/>
                </a:lnTo>
                <a:cubicBezTo>
                  <a:pt x="2046015" y="1876970"/>
                  <a:pt x="1958578" y="1958578"/>
                  <a:pt x="1783705" y="1958578"/>
                </a:cubicBezTo>
                <a:lnTo>
                  <a:pt x="1608832" y="1958578"/>
                </a:lnTo>
                <a:cubicBezTo>
                  <a:pt x="1422301" y="1964407"/>
                  <a:pt x="1331950" y="1874056"/>
                  <a:pt x="1337779" y="1687524"/>
                </a:cubicBezTo>
                <a:lnTo>
                  <a:pt x="1337779" y="1145418"/>
                </a:lnTo>
                <a:lnTo>
                  <a:pt x="1189137" y="1145418"/>
                </a:lnTo>
                <a:cubicBezTo>
                  <a:pt x="1218282" y="1576771"/>
                  <a:pt x="1002606" y="1868226"/>
                  <a:pt x="542107" y="2019783"/>
                </a:cubicBezTo>
                <a:lnTo>
                  <a:pt x="542107" y="1818679"/>
                </a:lnTo>
                <a:cubicBezTo>
                  <a:pt x="792758" y="1690439"/>
                  <a:pt x="909340" y="1466019"/>
                  <a:pt x="891853" y="1145418"/>
                </a:cubicBezTo>
                <a:lnTo>
                  <a:pt x="682005" y="1145418"/>
                </a:lnTo>
                <a:lnTo>
                  <a:pt x="682005" y="209847"/>
                </a:lnTo>
                <a:lnTo>
                  <a:pt x="830647" y="209847"/>
                </a:lnTo>
                <a:cubicBezTo>
                  <a:pt x="807331" y="157385"/>
                  <a:pt x="789844" y="87436"/>
                  <a:pt x="7781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3" name="任意多边形 232"/>
          <p:cNvSpPr/>
          <p:nvPr/>
        </p:nvSpPr>
        <p:spPr bwMode="auto">
          <a:xfrm>
            <a:off x="2205038" y="2057400"/>
            <a:ext cx="4660900" cy="4560888"/>
          </a:xfrm>
          <a:custGeom>
            <a:avLst/>
            <a:gdLst>
              <a:gd name="T0" fmla="*/ 872579 w 4660367"/>
              <a:gd name="T1" fmla="*/ 1090724 h 4561210"/>
              <a:gd name="T2" fmla="*/ 872579 w 4660367"/>
              <a:gd name="T3" fmla="*/ 2082291 h 4561210"/>
              <a:gd name="T4" fmla="*/ 1070893 w 4660367"/>
              <a:gd name="T5" fmla="*/ 3212678 h 4561210"/>
              <a:gd name="T6" fmla="*/ 1269206 w 4660367"/>
              <a:gd name="T7" fmla="*/ 2082291 h 4561210"/>
              <a:gd name="T8" fmla="*/ 1269206 w 4660367"/>
              <a:gd name="T9" fmla="*/ 1090724 h 4561210"/>
              <a:gd name="T10" fmla="*/ 872579 w 4660367"/>
              <a:gd name="T11" fmla="*/ 1090724 h 4561210"/>
              <a:gd name="T12" fmla="*/ 2221111 w 4660367"/>
              <a:gd name="T13" fmla="*/ 198313 h 4561210"/>
              <a:gd name="T14" fmla="*/ 4561210 w 4660367"/>
              <a:gd name="T15" fmla="*/ 198313 h 4561210"/>
              <a:gd name="T16" fmla="*/ 4561210 w 4660367"/>
              <a:gd name="T17" fmla="*/ 694097 h 4561210"/>
              <a:gd name="T18" fmla="*/ 3767956 w 4660367"/>
              <a:gd name="T19" fmla="*/ 1546845 h 4561210"/>
              <a:gd name="T20" fmla="*/ 3767956 w 4660367"/>
              <a:gd name="T21" fmla="*/ 1963303 h 4561210"/>
              <a:gd name="T22" fmla="*/ 4660367 w 4660367"/>
              <a:gd name="T23" fmla="*/ 1963303 h 4561210"/>
              <a:gd name="T24" fmla="*/ 4660367 w 4660367"/>
              <a:gd name="T25" fmla="*/ 2459087 h 4561210"/>
              <a:gd name="T26" fmla="*/ 3767956 w 4660367"/>
              <a:gd name="T27" fmla="*/ 2459087 h 4561210"/>
              <a:gd name="T28" fmla="*/ 3767956 w 4660367"/>
              <a:gd name="T29" fmla="*/ 3748124 h 4561210"/>
              <a:gd name="T30" fmla="*/ 2974702 w 4660367"/>
              <a:gd name="T31" fmla="*/ 4501716 h 4561210"/>
              <a:gd name="T32" fmla="*/ 2439256 w 4660367"/>
              <a:gd name="T33" fmla="*/ 4501716 h 4561210"/>
              <a:gd name="T34" fmla="*/ 2439256 w 4660367"/>
              <a:gd name="T35" fmla="*/ 4045595 h 4561210"/>
              <a:gd name="T36" fmla="*/ 2697063 w 4660367"/>
              <a:gd name="T37" fmla="*/ 4045595 h 4561210"/>
              <a:gd name="T38" fmla="*/ 3014365 w 4660367"/>
              <a:gd name="T39" fmla="*/ 3748124 h 4561210"/>
              <a:gd name="T40" fmla="*/ 3014365 w 4660367"/>
              <a:gd name="T41" fmla="*/ 2459087 h 4561210"/>
              <a:gd name="T42" fmla="*/ 2042629 w 4660367"/>
              <a:gd name="T43" fmla="*/ 2459087 h 4561210"/>
              <a:gd name="T44" fmla="*/ 2042629 w 4660367"/>
              <a:gd name="T45" fmla="*/ 1963303 h 4561210"/>
              <a:gd name="T46" fmla="*/ 3014365 w 4660367"/>
              <a:gd name="T47" fmla="*/ 1963303 h 4561210"/>
              <a:gd name="T48" fmla="*/ 3014365 w 4660367"/>
              <a:gd name="T49" fmla="*/ 1427857 h 4561210"/>
              <a:gd name="T50" fmla="*/ 3688631 w 4660367"/>
              <a:gd name="T51" fmla="*/ 694097 h 4561210"/>
              <a:gd name="T52" fmla="*/ 2221111 w 4660367"/>
              <a:gd name="T53" fmla="*/ 694097 h 4561210"/>
              <a:gd name="T54" fmla="*/ 2221111 w 4660367"/>
              <a:gd name="T55" fmla="*/ 198313 h 4561210"/>
              <a:gd name="T56" fmla="*/ 237976 w 4660367"/>
              <a:gd name="T57" fmla="*/ 0 h 4561210"/>
              <a:gd name="T58" fmla="*/ 872579 w 4660367"/>
              <a:gd name="T59" fmla="*/ 0 h 4561210"/>
              <a:gd name="T60" fmla="*/ 872579 w 4660367"/>
              <a:gd name="T61" fmla="*/ 614772 h 4561210"/>
              <a:gd name="T62" fmla="*/ 1269206 w 4660367"/>
              <a:gd name="T63" fmla="*/ 614772 h 4561210"/>
              <a:gd name="T64" fmla="*/ 1269206 w 4660367"/>
              <a:gd name="T65" fmla="*/ 0 h 4561210"/>
              <a:gd name="T66" fmla="*/ 1883978 w 4660367"/>
              <a:gd name="T67" fmla="*/ 0 h 4561210"/>
              <a:gd name="T68" fmla="*/ 1883978 w 4660367"/>
              <a:gd name="T69" fmla="*/ 614772 h 4561210"/>
              <a:gd name="T70" fmla="*/ 2102123 w 4660367"/>
              <a:gd name="T71" fmla="*/ 614772 h 4561210"/>
              <a:gd name="T72" fmla="*/ 2102123 w 4660367"/>
              <a:gd name="T73" fmla="*/ 1090724 h 4561210"/>
              <a:gd name="T74" fmla="*/ 1883978 w 4660367"/>
              <a:gd name="T75" fmla="*/ 1090724 h 4561210"/>
              <a:gd name="T76" fmla="*/ 1883978 w 4660367"/>
              <a:gd name="T77" fmla="*/ 2082291 h 4561210"/>
              <a:gd name="T78" fmla="*/ 1427857 w 4660367"/>
              <a:gd name="T79" fmla="*/ 3688630 h 4561210"/>
              <a:gd name="T80" fmla="*/ 2042629 w 4660367"/>
              <a:gd name="T81" fmla="*/ 4065426 h 4561210"/>
              <a:gd name="T82" fmla="*/ 2042629 w 4660367"/>
              <a:gd name="T83" fmla="*/ 4561210 h 4561210"/>
              <a:gd name="T84" fmla="*/ 1070893 w 4660367"/>
              <a:gd name="T85" fmla="*/ 4025763 h 4561210"/>
              <a:gd name="T86" fmla="*/ 79325 w 4660367"/>
              <a:gd name="T87" fmla="*/ 4561210 h 4561210"/>
              <a:gd name="T88" fmla="*/ 79325 w 4660367"/>
              <a:gd name="T89" fmla="*/ 4065426 h 4561210"/>
              <a:gd name="T90" fmla="*/ 694097 w 4660367"/>
              <a:gd name="T91" fmla="*/ 3688630 h 4561210"/>
              <a:gd name="T92" fmla="*/ 237976 w 4660367"/>
              <a:gd name="T93" fmla="*/ 2082291 h 4561210"/>
              <a:gd name="T94" fmla="*/ 237976 w 4660367"/>
              <a:gd name="T95" fmla="*/ 1090724 h 4561210"/>
              <a:gd name="T96" fmla="*/ 0 w 4660367"/>
              <a:gd name="T97" fmla="*/ 1090724 h 4561210"/>
              <a:gd name="T98" fmla="*/ 0 w 4660367"/>
              <a:gd name="T99" fmla="*/ 614772 h 4561210"/>
              <a:gd name="T100" fmla="*/ 237976 w 4660367"/>
              <a:gd name="T101" fmla="*/ 614772 h 4561210"/>
              <a:gd name="T102" fmla="*/ 237976 w 4660367"/>
              <a:gd name="T103" fmla="*/ 0 h 456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60367" h="4561210">
                <a:moveTo>
                  <a:pt x="872579" y="1090724"/>
                </a:moveTo>
                <a:lnTo>
                  <a:pt x="872579" y="2082291"/>
                </a:lnTo>
                <a:cubicBezTo>
                  <a:pt x="872579" y="2597906"/>
                  <a:pt x="938684" y="2974702"/>
                  <a:pt x="1070893" y="3212678"/>
                </a:cubicBezTo>
                <a:cubicBezTo>
                  <a:pt x="1203102" y="2935039"/>
                  <a:pt x="1269206" y="2558244"/>
                  <a:pt x="1269206" y="2082291"/>
                </a:cubicBezTo>
                <a:lnTo>
                  <a:pt x="1269206" y="1090724"/>
                </a:lnTo>
                <a:lnTo>
                  <a:pt x="872579" y="1090724"/>
                </a:lnTo>
                <a:close/>
                <a:moveTo>
                  <a:pt x="2221111" y="198313"/>
                </a:moveTo>
                <a:lnTo>
                  <a:pt x="4561210" y="198313"/>
                </a:lnTo>
                <a:lnTo>
                  <a:pt x="4561210" y="694097"/>
                </a:lnTo>
                <a:cubicBezTo>
                  <a:pt x="4349676" y="1037840"/>
                  <a:pt x="4085258" y="1322090"/>
                  <a:pt x="3767956" y="1546845"/>
                </a:cubicBezTo>
                <a:lnTo>
                  <a:pt x="3767956" y="1963303"/>
                </a:lnTo>
                <a:lnTo>
                  <a:pt x="4660367" y="1963303"/>
                </a:lnTo>
                <a:lnTo>
                  <a:pt x="4660367" y="2459087"/>
                </a:lnTo>
                <a:lnTo>
                  <a:pt x="3767956" y="2459087"/>
                </a:lnTo>
                <a:lnTo>
                  <a:pt x="3767956" y="3748124"/>
                </a:lnTo>
                <a:cubicBezTo>
                  <a:pt x="3807619" y="4276961"/>
                  <a:pt x="3543201" y="4528158"/>
                  <a:pt x="2974702" y="4501716"/>
                </a:cubicBezTo>
                <a:lnTo>
                  <a:pt x="2439256" y="4501716"/>
                </a:lnTo>
                <a:lnTo>
                  <a:pt x="2439256" y="4045595"/>
                </a:lnTo>
                <a:lnTo>
                  <a:pt x="2697063" y="4045595"/>
                </a:lnTo>
                <a:cubicBezTo>
                  <a:pt x="2921818" y="4058816"/>
                  <a:pt x="3027586" y="3959659"/>
                  <a:pt x="3014365" y="3748124"/>
                </a:cubicBezTo>
                <a:lnTo>
                  <a:pt x="3014365" y="2459087"/>
                </a:lnTo>
                <a:lnTo>
                  <a:pt x="2042629" y="2459087"/>
                </a:lnTo>
                <a:lnTo>
                  <a:pt x="2042629" y="1963303"/>
                </a:lnTo>
                <a:lnTo>
                  <a:pt x="3014365" y="1963303"/>
                </a:lnTo>
                <a:lnTo>
                  <a:pt x="3014365" y="1427857"/>
                </a:lnTo>
                <a:cubicBezTo>
                  <a:pt x="3292004" y="1216323"/>
                  <a:pt x="3516759" y="971736"/>
                  <a:pt x="3688631" y="694097"/>
                </a:cubicBezTo>
                <a:lnTo>
                  <a:pt x="2221111" y="694097"/>
                </a:lnTo>
                <a:lnTo>
                  <a:pt x="2221111" y="198313"/>
                </a:lnTo>
                <a:close/>
                <a:moveTo>
                  <a:pt x="237976" y="0"/>
                </a:moveTo>
                <a:lnTo>
                  <a:pt x="872579" y="0"/>
                </a:lnTo>
                <a:lnTo>
                  <a:pt x="872579" y="614772"/>
                </a:lnTo>
                <a:lnTo>
                  <a:pt x="1269206" y="614772"/>
                </a:lnTo>
                <a:lnTo>
                  <a:pt x="1269206" y="0"/>
                </a:lnTo>
                <a:lnTo>
                  <a:pt x="1883978" y="0"/>
                </a:lnTo>
                <a:lnTo>
                  <a:pt x="1883978" y="614772"/>
                </a:lnTo>
                <a:lnTo>
                  <a:pt x="2102123" y="614772"/>
                </a:lnTo>
                <a:lnTo>
                  <a:pt x="2102123" y="1090724"/>
                </a:lnTo>
                <a:lnTo>
                  <a:pt x="1883978" y="1090724"/>
                </a:lnTo>
                <a:lnTo>
                  <a:pt x="1883978" y="2082291"/>
                </a:lnTo>
                <a:cubicBezTo>
                  <a:pt x="1897199" y="2782999"/>
                  <a:pt x="1745159" y="3318445"/>
                  <a:pt x="1427857" y="3688630"/>
                </a:cubicBezTo>
                <a:cubicBezTo>
                  <a:pt x="1599729" y="3834061"/>
                  <a:pt x="1804653" y="3959659"/>
                  <a:pt x="2042629" y="4065426"/>
                </a:cubicBezTo>
                <a:lnTo>
                  <a:pt x="2042629" y="4561210"/>
                </a:lnTo>
                <a:cubicBezTo>
                  <a:pt x="1646002" y="4362896"/>
                  <a:pt x="1322090" y="4184414"/>
                  <a:pt x="1070893" y="4025763"/>
                </a:cubicBezTo>
                <a:cubicBezTo>
                  <a:pt x="819696" y="4184414"/>
                  <a:pt x="489173" y="4362896"/>
                  <a:pt x="79325" y="4561210"/>
                </a:cubicBezTo>
                <a:lnTo>
                  <a:pt x="79325" y="4065426"/>
                </a:lnTo>
                <a:cubicBezTo>
                  <a:pt x="330522" y="3959659"/>
                  <a:pt x="535446" y="3834061"/>
                  <a:pt x="694097" y="3688630"/>
                </a:cubicBezTo>
                <a:cubicBezTo>
                  <a:pt x="376796" y="3318445"/>
                  <a:pt x="224755" y="2782999"/>
                  <a:pt x="237976" y="2082291"/>
                </a:cubicBezTo>
                <a:lnTo>
                  <a:pt x="237976" y="1090724"/>
                </a:lnTo>
                <a:lnTo>
                  <a:pt x="0" y="1090724"/>
                </a:lnTo>
                <a:lnTo>
                  <a:pt x="0" y="614772"/>
                </a:lnTo>
                <a:lnTo>
                  <a:pt x="237976" y="614772"/>
                </a:lnTo>
                <a:lnTo>
                  <a:pt x="2379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0" name="AutoShape 3"/>
          <p:cNvSpPr>
            <a:spLocks noChangeAspect="1" noChangeArrowheads="1" noTextEdit="1"/>
          </p:cNvSpPr>
          <p:nvPr/>
        </p:nvSpPr>
        <p:spPr bwMode="auto">
          <a:xfrm>
            <a:off x="8215313" y="701675"/>
            <a:ext cx="3095625" cy="615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1" name="组合 240"/>
          <p:cNvGrpSpPr/>
          <p:nvPr/>
        </p:nvGrpSpPr>
        <p:grpSpPr bwMode="auto">
          <a:xfrm>
            <a:off x="8582025" y="704850"/>
            <a:ext cx="2732088" cy="6149975"/>
            <a:chOff x="8582026" y="704850"/>
            <a:chExt cx="2732088" cy="6149975"/>
          </a:xfrm>
        </p:grpSpPr>
        <p:sp>
          <p:nvSpPr>
            <p:cNvPr id="22545" name="Freeform 5"/>
            <p:cNvSpPr/>
            <p:nvPr/>
          </p:nvSpPr>
          <p:spPr bwMode="auto">
            <a:xfrm>
              <a:off x="9413876" y="5089525"/>
              <a:ext cx="1414463" cy="1765300"/>
            </a:xfrm>
            <a:custGeom>
              <a:avLst/>
              <a:gdLst>
                <a:gd name="T0" fmla="*/ 1414463 w 891"/>
                <a:gd name="T1" fmla="*/ 0 h 1112"/>
                <a:gd name="T2" fmla="*/ 706438 w 891"/>
                <a:gd name="T3" fmla="*/ 0 h 1112"/>
                <a:gd name="T4" fmla="*/ 0 w 891"/>
                <a:gd name="T5" fmla="*/ 0 h 1112"/>
                <a:gd name="T6" fmla="*/ 315913 w 891"/>
                <a:gd name="T7" fmla="*/ 1654175 h 1112"/>
                <a:gd name="T8" fmla="*/ 177800 w 891"/>
                <a:gd name="T9" fmla="*/ 1765300 h 1112"/>
                <a:gd name="T10" fmla="*/ 403225 w 891"/>
                <a:gd name="T11" fmla="*/ 1712913 h 1112"/>
                <a:gd name="T12" fmla="*/ 403225 w 891"/>
                <a:gd name="T13" fmla="*/ 265113 h 1112"/>
                <a:gd name="T14" fmla="*/ 706438 w 891"/>
                <a:gd name="T15" fmla="*/ 265113 h 1112"/>
                <a:gd name="T16" fmla="*/ 711200 w 891"/>
                <a:gd name="T17" fmla="*/ 265113 h 1112"/>
                <a:gd name="T18" fmla="*/ 1016000 w 891"/>
                <a:gd name="T19" fmla="*/ 265113 h 1112"/>
                <a:gd name="T20" fmla="*/ 1016000 w 891"/>
                <a:gd name="T21" fmla="*/ 1712913 h 1112"/>
                <a:gd name="T22" fmla="*/ 1241425 w 891"/>
                <a:gd name="T23" fmla="*/ 1765300 h 1112"/>
                <a:gd name="T24" fmla="*/ 1101725 w 891"/>
                <a:gd name="T25" fmla="*/ 1654175 h 1112"/>
                <a:gd name="T26" fmla="*/ 1414463 w 891"/>
                <a:gd name="T27" fmla="*/ 0 h 1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91" h="1112">
                  <a:moveTo>
                    <a:pt x="891" y="0"/>
                  </a:moveTo>
                  <a:lnTo>
                    <a:pt x="445" y="0"/>
                  </a:lnTo>
                  <a:lnTo>
                    <a:pt x="0" y="0"/>
                  </a:lnTo>
                  <a:lnTo>
                    <a:pt x="199" y="1042"/>
                  </a:lnTo>
                  <a:lnTo>
                    <a:pt x="112" y="1112"/>
                  </a:lnTo>
                  <a:lnTo>
                    <a:pt x="254" y="1079"/>
                  </a:lnTo>
                  <a:lnTo>
                    <a:pt x="254" y="167"/>
                  </a:lnTo>
                  <a:lnTo>
                    <a:pt x="445" y="167"/>
                  </a:lnTo>
                  <a:lnTo>
                    <a:pt x="448" y="167"/>
                  </a:lnTo>
                  <a:lnTo>
                    <a:pt x="640" y="167"/>
                  </a:lnTo>
                  <a:lnTo>
                    <a:pt x="640" y="1079"/>
                  </a:lnTo>
                  <a:lnTo>
                    <a:pt x="782" y="1112"/>
                  </a:lnTo>
                  <a:lnTo>
                    <a:pt x="694" y="1042"/>
                  </a:lnTo>
                  <a:lnTo>
                    <a:pt x="891" y="0"/>
                  </a:lnTo>
                  <a:close/>
                </a:path>
              </a:pathLst>
            </a:custGeom>
            <a:solidFill>
              <a:srgbClr val="825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Freeform 6"/>
            <p:cNvSpPr/>
            <p:nvPr/>
          </p:nvSpPr>
          <p:spPr bwMode="auto">
            <a:xfrm>
              <a:off x="9701213" y="3306763"/>
              <a:ext cx="949325" cy="741363"/>
            </a:xfrm>
            <a:custGeom>
              <a:avLst/>
              <a:gdLst>
                <a:gd name="T0" fmla="*/ 107950 w 598"/>
                <a:gd name="T1" fmla="*/ 0 h 467"/>
                <a:gd name="T2" fmla="*/ 0 w 598"/>
                <a:gd name="T3" fmla="*/ 346075 h 467"/>
                <a:gd name="T4" fmla="*/ 182563 w 598"/>
                <a:gd name="T5" fmla="*/ 741363 h 467"/>
                <a:gd name="T6" fmla="*/ 681038 w 598"/>
                <a:gd name="T7" fmla="*/ 661988 h 467"/>
                <a:gd name="T8" fmla="*/ 949325 w 598"/>
                <a:gd name="T9" fmla="*/ 50800 h 467"/>
                <a:gd name="T10" fmla="*/ 728663 w 598"/>
                <a:gd name="T11" fmla="*/ 7938 h 467"/>
                <a:gd name="T12" fmla="*/ 107950 w 598"/>
                <a:gd name="T13" fmla="*/ 0 h 4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8" h="467">
                  <a:moveTo>
                    <a:pt x="68" y="0"/>
                  </a:moveTo>
                  <a:lnTo>
                    <a:pt x="0" y="218"/>
                  </a:lnTo>
                  <a:lnTo>
                    <a:pt x="115" y="467"/>
                  </a:lnTo>
                  <a:lnTo>
                    <a:pt x="429" y="417"/>
                  </a:lnTo>
                  <a:lnTo>
                    <a:pt x="598" y="32"/>
                  </a:lnTo>
                  <a:lnTo>
                    <a:pt x="459" y="5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EB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Freeform 7"/>
            <p:cNvSpPr/>
            <p:nvPr/>
          </p:nvSpPr>
          <p:spPr bwMode="auto">
            <a:xfrm>
              <a:off x="9305926" y="1403350"/>
              <a:ext cx="1641475" cy="1890713"/>
            </a:xfrm>
            <a:custGeom>
              <a:avLst/>
              <a:gdLst>
                <a:gd name="T0" fmla="*/ 1527175 w 1034"/>
                <a:gd name="T1" fmla="*/ 952500 h 1191"/>
                <a:gd name="T2" fmla="*/ 1519238 w 1034"/>
                <a:gd name="T3" fmla="*/ 269875 h 1191"/>
                <a:gd name="T4" fmla="*/ 1387475 w 1034"/>
                <a:gd name="T5" fmla="*/ 0 h 1191"/>
                <a:gd name="T6" fmla="*/ 819150 w 1034"/>
                <a:gd name="T7" fmla="*/ 119063 h 1191"/>
                <a:gd name="T8" fmla="*/ 254000 w 1034"/>
                <a:gd name="T9" fmla="*/ 0 h 1191"/>
                <a:gd name="T10" fmla="*/ 122238 w 1034"/>
                <a:gd name="T11" fmla="*/ 269875 h 1191"/>
                <a:gd name="T12" fmla="*/ 114300 w 1034"/>
                <a:gd name="T13" fmla="*/ 952500 h 1191"/>
                <a:gd name="T14" fmla="*/ 0 w 1034"/>
                <a:gd name="T15" fmla="*/ 952500 h 1191"/>
                <a:gd name="T16" fmla="*/ 169863 w 1034"/>
                <a:gd name="T17" fmla="*/ 1322388 h 1191"/>
                <a:gd name="T18" fmla="*/ 265113 w 1034"/>
                <a:gd name="T19" fmla="*/ 1303338 h 1191"/>
                <a:gd name="T20" fmla="*/ 554038 w 1034"/>
                <a:gd name="T21" fmla="*/ 1831975 h 1191"/>
                <a:gd name="T22" fmla="*/ 742950 w 1034"/>
                <a:gd name="T23" fmla="*/ 1890713 h 1191"/>
                <a:gd name="T24" fmla="*/ 819150 w 1034"/>
                <a:gd name="T25" fmla="*/ 1890713 h 1191"/>
                <a:gd name="T26" fmla="*/ 819150 w 1034"/>
                <a:gd name="T27" fmla="*/ 1890713 h 1191"/>
                <a:gd name="T28" fmla="*/ 819150 w 1034"/>
                <a:gd name="T29" fmla="*/ 1890713 h 1191"/>
                <a:gd name="T30" fmla="*/ 893763 w 1034"/>
                <a:gd name="T31" fmla="*/ 1890713 h 1191"/>
                <a:gd name="T32" fmla="*/ 1087438 w 1034"/>
                <a:gd name="T33" fmla="*/ 1831975 h 1191"/>
                <a:gd name="T34" fmla="*/ 1376363 w 1034"/>
                <a:gd name="T35" fmla="*/ 1303338 h 1191"/>
                <a:gd name="T36" fmla="*/ 1471613 w 1034"/>
                <a:gd name="T37" fmla="*/ 1322388 h 1191"/>
                <a:gd name="T38" fmla="*/ 1641475 w 1034"/>
                <a:gd name="T39" fmla="*/ 952500 h 1191"/>
                <a:gd name="T40" fmla="*/ 1527175 w 1034"/>
                <a:gd name="T41" fmla="*/ 952500 h 119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34" h="1191">
                  <a:moveTo>
                    <a:pt x="962" y="600"/>
                  </a:moveTo>
                  <a:lnTo>
                    <a:pt x="957" y="170"/>
                  </a:lnTo>
                  <a:lnTo>
                    <a:pt x="874" y="0"/>
                  </a:lnTo>
                  <a:lnTo>
                    <a:pt x="516" y="75"/>
                  </a:lnTo>
                  <a:lnTo>
                    <a:pt x="160" y="0"/>
                  </a:lnTo>
                  <a:lnTo>
                    <a:pt x="77" y="170"/>
                  </a:lnTo>
                  <a:lnTo>
                    <a:pt x="72" y="600"/>
                  </a:lnTo>
                  <a:lnTo>
                    <a:pt x="0" y="600"/>
                  </a:lnTo>
                  <a:lnTo>
                    <a:pt x="107" y="833"/>
                  </a:lnTo>
                  <a:lnTo>
                    <a:pt x="167" y="821"/>
                  </a:lnTo>
                  <a:lnTo>
                    <a:pt x="349" y="1154"/>
                  </a:lnTo>
                  <a:lnTo>
                    <a:pt x="468" y="1191"/>
                  </a:lnTo>
                  <a:lnTo>
                    <a:pt x="516" y="1191"/>
                  </a:lnTo>
                  <a:lnTo>
                    <a:pt x="563" y="1191"/>
                  </a:lnTo>
                  <a:lnTo>
                    <a:pt x="685" y="1154"/>
                  </a:lnTo>
                  <a:lnTo>
                    <a:pt x="867" y="821"/>
                  </a:lnTo>
                  <a:lnTo>
                    <a:pt x="927" y="833"/>
                  </a:lnTo>
                  <a:lnTo>
                    <a:pt x="1034" y="600"/>
                  </a:lnTo>
                  <a:lnTo>
                    <a:pt x="962" y="600"/>
                  </a:lnTo>
                  <a:close/>
                </a:path>
              </a:pathLst>
            </a:custGeom>
            <a:solidFill>
              <a:srgbClr val="F4A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8" name="Freeform 8"/>
            <p:cNvSpPr/>
            <p:nvPr/>
          </p:nvSpPr>
          <p:spPr bwMode="auto">
            <a:xfrm>
              <a:off x="9223376" y="704850"/>
              <a:ext cx="1806575" cy="1651000"/>
            </a:xfrm>
            <a:custGeom>
              <a:avLst/>
              <a:gdLst>
                <a:gd name="T0" fmla="*/ 196850 w 1138"/>
                <a:gd name="T1" fmla="*/ 1651000 h 1040"/>
                <a:gd name="T2" fmla="*/ 0 w 1138"/>
                <a:gd name="T3" fmla="*/ 806450 h 1040"/>
                <a:gd name="T4" fmla="*/ 485775 w 1138"/>
                <a:gd name="T5" fmla="*/ 307975 h 1040"/>
                <a:gd name="T6" fmla="*/ 485775 w 1138"/>
                <a:gd name="T7" fmla="*/ 474663 h 1040"/>
                <a:gd name="T8" fmla="*/ 1177925 w 1138"/>
                <a:gd name="T9" fmla="*/ 0 h 1040"/>
                <a:gd name="T10" fmla="*/ 1150938 w 1138"/>
                <a:gd name="T11" fmla="*/ 185738 h 1040"/>
                <a:gd name="T12" fmla="*/ 1806575 w 1138"/>
                <a:gd name="T13" fmla="*/ 793750 h 1040"/>
                <a:gd name="T14" fmla="*/ 1609725 w 1138"/>
                <a:gd name="T15" fmla="*/ 1651000 h 1040"/>
                <a:gd name="T16" fmla="*/ 1466850 w 1138"/>
                <a:gd name="T17" fmla="*/ 814388 h 1040"/>
                <a:gd name="T18" fmla="*/ 912813 w 1138"/>
                <a:gd name="T19" fmla="*/ 1157288 h 1040"/>
                <a:gd name="T20" fmla="*/ 315913 w 1138"/>
                <a:gd name="T21" fmla="*/ 825500 h 1040"/>
                <a:gd name="T22" fmla="*/ 196850 w 1138"/>
                <a:gd name="T23" fmla="*/ 1651000 h 10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38" h="1040">
                  <a:moveTo>
                    <a:pt x="124" y="1040"/>
                  </a:moveTo>
                  <a:lnTo>
                    <a:pt x="0" y="508"/>
                  </a:lnTo>
                  <a:lnTo>
                    <a:pt x="306" y="194"/>
                  </a:lnTo>
                  <a:lnTo>
                    <a:pt x="306" y="299"/>
                  </a:lnTo>
                  <a:lnTo>
                    <a:pt x="742" y="0"/>
                  </a:lnTo>
                  <a:lnTo>
                    <a:pt x="725" y="117"/>
                  </a:lnTo>
                  <a:lnTo>
                    <a:pt x="1138" y="500"/>
                  </a:lnTo>
                  <a:lnTo>
                    <a:pt x="1014" y="1040"/>
                  </a:lnTo>
                  <a:lnTo>
                    <a:pt x="924" y="513"/>
                  </a:lnTo>
                  <a:lnTo>
                    <a:pt x="575" y="729"/>
                  </a:lnTo>
                  <a:lnTo>
                    <a:pt x="199" y="520"/>
                  </a:lnTo>
                  <a:lnTo>
                    <a:pt x="124" y="1040"/>
                  </a:lnTo>
                  <a:close/>
                </a:path>
              </a:pathLst>
            </a:custGeom>
            <a:solidFill>
              <a:srgbClr val="4231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9" name="Freeform 9"/>
            <p:cNvSpPr/>
            <p:nvPr/>
          </p:nvSpPr>
          <p:spPr bwMode="auto">
            <a:xfrm>
              <a:off x="9544051" y="2932113"/>
              <a:ext cx="315913" cy="650875"/>
            </a:xfrm>
            <a:custGeom>
              <a:avLst/>
              <a:gdLst>
                <a:gd name="T0" fmla="*/ 149225 w 199"/>
                <a:gd name="T1" fmla="*/ 0 h 410"/>
                <a:gd name="T2" fmla="*/ 0 w 199"/>
                <a:gd name="T3" fmla="*/ 109538 h 410"/>
                <a:gd name="T4" fmla="*/ 233363 w 199"/>
                <a:gd name="T5" fmla="*/ 650875 h 410"/>
                <a:gd name="T6" fmla="*/ 315913 w 199"/>
                <a:gd name="T7" fmla="*/ 303213 h 410"/>
                <a:gd name="T8" fmla="*/ 149225 w 199"/>
                <a:gd name="T9" fmla="*/ 0 h 4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9" h="410">
                  <a:moveTo>
                    <a:pt x="94" y="0"/>
                  </a:moveTo>
                  <a:lnTo>
                    <a:pt x="0" y="69"/>
                  </a:lnTo>
                  <a:lnTo>
                    <a:pt x="147" y="410"/>
                  </a:lnTo>
                  <a:lnTo>
                    <a:pt x="199" y="191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9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0" name="Freeform 10"/>
            <p:cNvSpPr/>
            <p:nvPr/>
          </p:nvSpPr>
          <p:spPr bwMode="auto">
            <a:xfrm>
              <a:off x="10393363" y="2932113"/>
              <a:ext cx="315913" cy="650875"/>
            </a:xfrm>
            <a:custGeom>
              <a:avLst/>
              <a:gdLst>
                <a:gd name="T0" fmla="*/ 166688 w 199"/>
                <a:gd name="T1" fmla="*/ 0 h 410"/>
                <a:gd name="T2" fmla="*/ 315913 w 199"/>
                <a:gd name="T3" fmla="*/ 109538 h 410"/>
                <a:gd name="T4" fmla="*/ 82550 w 199"/>
                <a:gd name="T5" fmla="*/ 650875 h 410"/>
                <a:gd name="T6" fmla="*/ 0 w 199"/>
                <a:gd name="T7" fmla="*/ 303213 h 410"/>
                <a:gd name="T8" fmla="*/ 166688 w 199"/>
                <a:gd name="T9" fmla="*/ 0 h 4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9" h="410">
                  <a:moveTo>
                    <a:pt x="105" y="0"/>
                  </a:moveTo>
                  <a:lnTo>
                    <a:pt x="199" y="69"/>
                  </a:lnTo>
                  <a:lnTo>
                    <a:pt x="52" y="410"/>
                  </a:lnTo>
                  <a:lnTo>
                    <a:pt x="0" y="19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B9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1" name="Freeform 11"/>
            <p:cNvSpPr/>
            <p:nvPr/>
          </p:nvSpPr>
          <p:spPr bwMode="auto">
            <a:xfrm>
              <a:off x="9677401" y="2165350"/>
              <a:ext cx="357188" cy="201613"/>
            </a:xfrm>
            <a:custGeom>
              <a:avLst/>
              <a:gdLst>
                <a:gd name="T0" fmla="*/ 0 w 90"/>
                <a:gd name="T1" fmla="*/ 181847 h 51"/>
                <a:gd name="T2" fmla="*/ 190500 w 90"/>
                <a:gd name="T3" fmla="*/ 7906 h 51"/>
                <a:gd name="T4" fmla="*/ 333375 w 90"/>
                <a:gd name="T5" fmla="*/ 201613 h 51"/>
                <a:gd name="T6" fmla="*/ 0 w 90"/>
                <a:gd name="T7" fmla="*/ 181847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51">
                  <a:moveTo>
                    <a:pt x="0" y="46"/>
                  </a:moveTo>
                  <a:cubicBezTo>
                    <a:pt x="0" y="46"/>
                    <a:pt x="3" y="0"/>
                    <a:pt x="48" y="2"/>
                  </a:cubicBezTo>
                  <a:cubicBezTo>
                    <a:pt x="48" y="2"/>
                    <a:pt x="90" y="5"/>
                    <a:pt x="84" y="51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Oval 12"/>
            <p:cNvSpPr>
              <a:spLocks noChangeArrowheads="1"/>
            </p:cNvSpPr>
            <p:nvPr/>
          </p:nvSpPr>
          <p:spPr bwMode="auto">
            <a:xfrm>
              <a:off x="9812338" y="2268538"/>
              <a:ext cx="82550" cy="873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53" name="Freeform 13"/>
            <p:cNvSpPr/>
            <p:nvPr/>
          </p:nvSpPr>
          <p:spPr bwMode="auto">
            <a:xfrm>
              <a:off x="10228263" y="2165350"/>
              <a:ext cx="355600" cy="201613"/>
            </a:xfrm>
            <a:custGeom>
              <a:avLst/>
              <a:gdLst>
                <a:gd name="T0" fmla="*/ 355600 w 90"/>
                <a:gd name="T1" fmla="*/ 181847 h 51"/>
                <a:gd name="T2" fmla="*/ 165947 w 90"/>
                <a:gd name="T3" fmla="*/ 7906 h 51"/>
                <a:gd name="T4" fmla="*/ 23707 w 90"/>
                <a:gd name="T5" fmla="*/ 201613 h 51"/>
                <a:gd name="T6" fmla="*/ 355600 w 90"/>
                <a:gd name="T7" fmla="*/ 181847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51">
                  <a:moveTo>
                    <a:pt x="90" y="46"/>
                  </a:moveTo>
                  <a:cubicBezTo>
                    <a:pt x="90" y="46"/>
                    <a:pt x="87" y="0"/>
                    <a:pt x="42" y="2"/>
                  </a:cubicBezTo>
                  <a:cubicBezTo>
                    <a:pt x="42" y="2"/>
                    <a:pt x="0" y="5"/>
                    <a:pt x="6" y="51"/>
                  </a:cubicBezTo>
                  <a:lnTo>
                    <a:pt x="90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Oval 14"/>
            <p:cNvSpPr>
              <a:spLocks noChangeArrowheads="1"/>
            </p:cNvSpPr>
            <p:nvPr/>
          </p:nvSpPr>
          <p:spPr bwMode="auto">
            <a:xfrm>
              <a:off x="10366376" y="2268538"/>
              <a:ext cx="82550" cy="873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55" name="Freeform 15"/>
            <p:cNvSpPr/>
            <p:nvPr/>
          </p:nvSpPr>
          <p:spPr bwMode="auto">
            <a:xfrm>
              <a:off x="9979026" y="2074863"/>
              <a:ext cx="153988" cy="536575"/>
            </a:xfrm>
            <a:custGeom>
              <a:avLst/>
              <a:gdLst>
                <a:gd name="T0" fmla="*/ 118452 w 39"/>
                <a:gd name="T1" fmla="*/ 536575 h 136"/>
                <a:gd name="T2" fmla="*/ 3948 w 39"/>
                <a:gd name="T3" fmla="*/ 481339 h 136"/>
                <a:gd name="T4" fmla="*/ 138194 w 39"/>
                <a:gd name="T5" fmla="*/ 374813 h 136"/>
                <a:gd name="T6" fmla="*/ 138194 w 39"/>
                <a:gd name="T7" fmla="*/ 0 h 136"/>
                <a:gd name="T8" fmla="*/ 153988 w 39"/>
                <a:gd name="T9" fmla="*/ 0 h 136"/>
                <a:gd name="T10" fmla="*/ 153988 w 39"/>
                <a:gd name="T11" fmla="*/ 390595 h 136"/>
                <a:gd name="T12" fmla="*/ 146091 w 39"/>
                <a:gd name="T13" fmla="*/ 390595 h 136"/>
                <a:gd name="T14" fmla="*/ 19742 w 39"/>
                <a:gd name="T15" fmla="*/ 481339 h 136"/>
                <a:gd name="T16" fmla="*/ 19742 w 39"/>
                <a:gd name="T17" fmla="*/ 481339 h 136"/>
                <a:gd name="T18" fmla="*/ 146091 w 39"/>
                <a:gd name="T19" fmla="*/ 520793 h 136"/>
                <a:gd name="T20" fmla="*/ 146091 w 39"/>
                <a:gd name="T21" fmla="*/ 536575 h 136"/>
                <a:gd name="T22" fmla="*/ 118452 w 39"/>
                <a:gd name="T23" fmla="*/ 536575 h 1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" h="136">
                  <a:moveTo>
                    <a:pt x="30" y="136"/>
                  </a:moveTo>
                  <a:cubicBezTo>
                    <a:pt x="4" y="136"/>
                    <a:pt x="1" y="123"/>
                    <a:pt x="1" y="122"/>
                  </a:cubicBezTo>
                  <a:cubicBezTo>
                    <a:pt x="0" y="103"/>
                    <a:pt x="22" y="96"/>
                    <a:pt x="35" y="9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4" y="101"/>
                    <a:pt x="5" y="122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5" y="122"/>
                    <a:pt x="8" y="134"/>
                    <a:pt x="37" y="13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5" y="136"/>
                    <a:pt x="32" y="136"/>
                    <a:pt x="30" y="136"/>
                  </a:cubicBezTo>
                  <a:close/>
                </a:path>
              </a:pathLst>
            </a:custGeom>
            <a:solidFill>
              <a:srgbClr val="D6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Freeform 16"/>
            <p:cNvSpPr/>
            <p:nvPr/>
          </p:nvSpPr>
          <p:spPr bwMode="auto">
            <a:xfrm>
              <a:off x="9772651" y="2576513"/>
              <a:ext cx="681038" cy="169863"/>
            </a:xfrm>
            <a:custGeom>
              <a:avLst/>
              <a:gdLst>
                <a:gd name="T0" fmla="*/ 332600 w 172"/>
                <a:gd name="T1" fmla="*/ 169863 h 43"/>
                <a:gd name="T2" fmla="*/ 304883 w 172"/>
                <a:gd name="T3" fmla="*/ 169863 h 43"/>
                <a:gd name="T4" fmla="*/ 0 w 172"/>
                <a:gd name="T5" fmla="*/ 11851 h 43"/>
                <a:gd name="T6" fmla="*/ 11879 w 172"/>
                <a:gd name="T7" fmla="*/ 0 h 43"/>
                <a:gd name="T8" fmla="*/ 308843 w 172"/>
                <a:gd name="T9" fmla="*/ 154062 h 43"/>
                <a:gd name="T10" fmla="*/ 673119 w 172"/>
                <a:gd name="T11" fmla="*/ 0 h 43"/>
                <a:gd name="T12" fmla="*/ 681038 w 172"/>
                <a:gd name="T13" fmla="*/ 11851 h 43"/>
                <a:gd name="T14" fmla="*/ 332600 w 172"/>
                <a:gd name="T15" fmla="*/ 169863 h 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2" h="43">
                  <a:moveTo>
                    <a:pt x="84" y="43"/>
                  </a:moveTo>
                  <a:cubicBezTo>
                    <a:pt x="82" y="43"/>
                    <a:pt x="80" y="43"/>
                    <a:pt x="77" y="43"/>
                  </a:cubicBezTo>
                  <a:cubicBezTo>
                    <a:pt x="30" y="40"/>
                    <a:pt x="1" y="5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3" y="36"/>
                    <a:pt x="78" y="39"/>
                  </a:cubicBezTo>
                  <a:cubicBezTo>
                    <a:pt x="108" y="41"/>
                    <a:pt x="139" y="28"/>
                    <a:pt x="170" y="0"/>
                  </a:cubicBezTo>
                  <a:cubicBezTo>
                    <a:pt x="172" y="3"/>
                    <a:pt x="172" y="3"/>
                    <a:pt x="172" y="3"/>
                  </a:cubicBezTo>
                  <a:cubicBezTo>
                    <a:pt x="144" y="30"/>
                    <a:pt x="114" y="43"/>
                    <a:pt x="84" y="43"/>
                  </a:cubicBezTo>
                  <a:close/>
                </a:path>
              </a:pathLst>
            </a:custGeom>
            <a:solidFill>
              <a:srgbClr val="D6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7" name="Freeform 17"/>
            <p:cNvSpPr/>
            <p:nvPr/>
          </p:nvSpPr>
          <p:spPr bwMode="auto">
            <a:xfrm>
              <a:off x="9329738" y="3041650"/>
              <a:ext cx="795338" cy="1333500"/>
            </a:xfrm>
            <a:custGeom>
              <a:avLst/>
              <a:gdLst>
                <a:gd name="T0" fmla="*/ 214313 w 501"/>
                <a:gd name="T1" fmla="*/ 0 h 840"/>
                <a:gd name="T2" fmla="*/ 0 w 501"/>
                <a:gd name="T3" fmla="*/ 146050 h 840"/>
                <a:gd name="T4" fmla="*/ 241300 w 501"/>
                <a:gd name="T5" fmla="*/ 741363 h 840"/>
                <a:gd name="T6" fmla="*/ 795338 w 501"/>
                <a:gd name="T7" fmla="*/ 1333500 h 840"/>
                <a:gd name="T8" fmla="*/ 447675 w 501"/>
                <a:gd name="T9" fmla="*/ 541338 h 840"/>
                <a:gd name="T10" fmla="*/ 214313 w 501"/>
                <a:gd name="T11" fmla="*/ 0 h 8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1" h="840">
                  <a:moveTo>
                    <a:pt x="135" y="0"/>
                  </a:moveTo>
                  <a:lnTo>
                    <a:pt x="0" y="92"/>
                  </a:lnTo>
                  <a:lnTo>
                    <a:pt x="152" y="467"/>
                  </a:lnTo>
                  <a:lnTo>
                    <a:pt x="501" y="840"/>
                  </a:lnTo>
                  <a:lnTo>
                    <a:pt x="282" y="341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515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Freeform 19"/>
            <p:cNvSpPr/>
            <p:nvPr/>
          </p:nvSpPr>
          <p:spPr bwMode="auto">
            <a:xfrm>
              <a:off x="9825038" y="3235325"/>
              <a:ext cx="604838" cy="1139825"/>
            </a:xfrm>
            <a:custGeom>
              <a:avLst/>
              <a:gdLst>
                <a:gd name="T0" fmla="*/ 501650 w 381"/>
                <a:gd name="T1" fmla="*/ 319088 h 718"/>
                <a:gd name="T2" fmla="*/ 604838 w 381"/>
                <a:gd name="T3" fmla="*/ 153988 h 718"/>
                <a:gd name="T4" fmla="*/ 565150 w 381"/>
                <a:gd name="T5" fmla="*/ 0 h 718"/>
                <a:gd name="T6" fmla="*/ 300038 w 381"/>
                <a:gd name="T7" fmla="*/ 0 h 718"/>
                <a:gd name="T8" fmla="*/ 300038 w 381"/>
                <a:gd name="T9" fmla="*/ 0 h 718"/>
                <a:gd name="T10" fmla="*/ 34925 w 381"/>
                <a:gd name="T11" fmla="*/ 0 h 718"/>
                <a:gd name="T12" fmla="*/ 0 w 381"/>
                <a:gd name="T13" fmla="*/ 153988 h 718"/>
                <a:gd name="T14" fmla="*/ 98425 w 381"/>
                <a:gd name="T15" fmla="*/ 319088 h 718"/>
                <a:gd name="T16" fmla="*/ 46038 w 381"/>
                <a:gd name="T17" fmla="*/ 560388 h 718"/>
                <a:gd name="T18" fmla="*/ 300038 w 381"/>
                <a:gd name="T19" fmla="*/ 1139825 h 718"/>
                <a:gd name="T20" fmla="*/ 300038 w 381"/>
                <a:gd name="T21" fmla="*/ 1139825 h 718"/>
                <a:gd name="T22" fmla="*/ 300038 w 381"/>
                <a:gd name="T23" fmla="*/ 1139825 h 718"/>
                <a:gd name="T24" fmla="*/ 300038 w 381"/>
                <a:gd name="T25" fmla="*/ 1139825 h 718"/>
                <a:gd name="T26" fmla="*/ 300038 w 381"/>
                <a:gd name="T27" fmla="*/ 1139825 h 718"/>
                <a:gd name="T28" fmla="*/ 557213 w 381"/>
                <a:gd name="T29" fmla="*/ 560388 h 718"/>
                <a:gd name="T30" fmla="*/ 501650 w 381"/>
                <a:gd name="T31" fmla="*/ 319088 h 7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81" h="718">
                  <a:moveTo>
                    <a:pt x="316" y="201"/>
                  </a:moveTo>
                  <a:lnTo>
                    <a:pt x="381" y="97"/>
                  </a:lnTo>
                  <a:lnTo>
                    <a:pt x="356" y="0"/>
                  </a:lnTo>
                  <a:lnTo>
                    <a:pt x="189" y="0"/>
                  </a:lnTo>
                  <a:lnTo>
                    <a:pt x="22" y="0"/>
                  </a:lnTo>
                  <a:lnTo>
                    <a:pt x="0" y="97"/>
                  </a:lnTo>
                  <a:lnTo>
                    <a:pt x="62" y="201"/>
                  </a:lnTo>
                  <a:lnTo>
                    <a:pt x="29" y="353"/>
                  </a:lnTo>
                  <a:lnTo>
                    <a:pt x="189" y="718"/>
                  </a:lnTo>
                  <a:lnTo>
                    <a:pt x="351" y="353"/>
                  </a:lnTo>
                  <a:lnTo>
                    <a:pt x="316" y="201"/>
                  </a:lnTo>
                  <a:close/>
                </a:path>
              </a:pathLst>
            </a:custGeom>
            <a:solidFill>
              <a:srgbClr val="64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Freeform 20"/>
            <p:cNvSpPr>
              <a:spLocks noEditPoints="1"/>
            </p:cNvSpPr>
            <p:nvPr/>
          </p:nvSpPr>
          <p:spPr bwMode="auto">
            <a:xfrm>
              <a:off x="8582026" y="3230563"/>
              <a:ext cx="2732088" cy="1949450"/>
            </a:xfrm>
            <a:custGeom>
              <a:avLst/>
              <a:gdLst>
                <a:gd name="T0" fmla="*/ 2336800 w 1721"/>
                <a:gd name="T1" fmla="*/ 1685925 h 1228"/>
                <a:gd name="T2" fmla="*/ 2732088 w 1721"/>
                <a:gd name="T3" fmla="*/ 1173163 h 1228"/>
                <a:gd name="T4" fmla="*/ 2476500 w 1721"/>
                <a:gd name="T5" fmla="*/ 138113 h 1228"/>
                <a:gd name="T6" fmla="*/ 2317750 w 1721"/>
                <a:gd name="T7" fmla="*/ 0 h 1228"/>
                <a:gd name="T8" fmla="*/ 2100263 w 1721"/>
                <a:gd name="T9" fmla="*/ 525463 h 1228"/>
                <a:gd name="T10" fmla="*/ 1543050 w 1721"/>
                <a:gd name="T11" fmla="*/ 1144588 h 1228"/>
                <a:gd name="T12" fmla="*/ 989013 w 1721"/>
                <a:gd name="T13" fmla="*/ 552450 h 1228"/>
                <a:gd name="T14" fmla="*/ 768350 w 1721"/>
                <a:gd name="T15" fmla="*/ 0 h 1228"/>
                <a:gd name="T16" fmla="*/ 614363 w 1721"/>
                <a:gd name="T17" fmla="*/ 146050 h 1228"/>
                <a:gd name="T18" fmla="*/ 407988 w 1721"/>
                <a:gd name="T19" fmla="*/ 814388 h 1228"/>
                <a:gd name="T20" fmla="*/ 23813 w 1721"/>
                <a:gd name="T21" fmla="*/ 209550 h 1228"/>
                <a:gd name="T22" fmla="*/ 0 w 1721"/>
                <a:gd name="T23" fmla="*/ 352425 h 1228"/>
                <a:gd name="T24" fmla="*/ 384175 w 1721"/>
                <a:gd name="T25" fmla="*/ 1184275 h 1228"/>
                <a:gd name="T26" fmla="*/ 823913 w 1721"/>
                <a:gd name="T27" fmla="*/ 608013 h 1228"/>
                <a:gd name="T28" fmla="*/ 731838 w 1721"/>
                <a:gd name="T29" fmla="*/ 1871663 h 1228"/>
                <a:gd name="T30" fmla="*/ 2092325 w 1721"/>
                <a:gd name="T31" fmla="*/ 1871663 h 1228"/>
                <a:gd name="T32" fmla="*/ 2079625 w 1721"/>
                <a:gd name="T33" fmla="*/ 1895475 h 1228"/>
                <a:gd name="T34" fmla="*/ 2135188 w 1721"/>
                <a:gd name="T35" fmla="*/ 1949450 h 1228"/>
                <a:gd name="T36" fmla="*/ 2198688 w 1721"/>
                <a:gd name="T37" fmla="*/ 1871663 h 1228"/>
                <a:gd name="T38" fmla="*/ 2336800 w 1721"/>
                <a:gd name="T39" fmla="*/ 1871663 h 1228"/>
                <a:gd name="T40" fmla="*/ 2336800 w 1721"/>
                <a:gd name="T41" fmla="*/ 1685925 h 1228"/>
                <a:gd name="T42" fmla="*/ 2522538 w 1721"/>
                <a:gd name="T43" fmla="*/ 1189038 h 1228"/>
                <a:gd name="T44" fmla="*/ 2336800 w 1721"/>
                <a:gd name="T45" fmla="*/ 1481138 h 1228"/>
                <a:gd name="T46" fmla="*/ 2320925 w 1721"/>
                <a:gd name="T47" fmla="*/ 695325 h 1228"/>
                <a:gd name="T48" fmla="*/ 2522538 w 1721"/>
                <a:gd name="T49" fmla="*/ 1189038 h 12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721" h="1228">
                  <a:moveTo>
                    <a:pt x="1472" y="1062"/>
                  </a:moveTo>
                  <a:lnTo>
                    <a:pt x="1721" y="739"/>
                  </a:lnTo>
                  <a:lnTo>
                    <a:pt x="1560" y="87"/>
                  </a:lnTo>
                  <a:lnTo>
                    <a:pt x="1460" y="0"/>
                  </a:lnTo>
                  <a:lnTo>
                    <a:pt x="1323" y="331"/>
                  </a:lnTo>
                  <a:lnTo>
                    <a:pt x="972" y="721"/>
                  </a:lnTo>
                  <a:lnTo>
                    <a:pt x="623" y="348"/>
                  </a:lnTo>
                  <a:lnTo>
                    <a:pt x="484" y="0"/>
                  </a:lnTo>
                  <a:lnTo>
                    <a:pt x="387" y="92"/>
                  </a:lnTo>
                  <a:lnTo>
                    <a:pt x="257" y="513"/>
                  </a:lnTo>
                  <a:lnTo>
                    <a:pt x="15" y="132"/>
                  </a:lnTo>
                  <a:lnTo>
                    <a:pt x="0" y="222"/>
                  </a:lnTo>
                  <a:lnTo>
                    <a:pt x="242" y="746"/>
                  </a:lnTo>
                  <a:lnTo>
                    <a:pt x="519" y="383"/>
                  </a:lnTo>
                  <a:lnTo>
                    <a:pt x="461" y="1179"/>
                  </a:lnTo>
                  <a:lnTo>
                    <a:pt x="1318" y="1179"/>
                  </a:lnTo>
                  <a:lnTo>
                    <a:pt x="1310" y="1194"/>
                  </a:lnTo>
                  <a:lnTo>
                    <a:pt x="1345" y="1228"/>
                  </a:lnTo>
                  <a:lnTo>
                    <a:pt x="1385" y="1179"/>
                  </a:lnTo>
                  <a:lnTo>
                    <a:pt x="1472" y="1179"/>
                  </a:lnTo>
                  <a:lnTo>
                    <a:pt x="1472" y="1062"/>
                  </a:lnTo>
                  <a:close/>
                  <a:moveTo>
                    <a:pt x="1589" y="749"/>
                  </a:moveTo>
                  <a:lnTo>
                    <a:pt x="1472" y="933"/>
                  </a:lnTo>
                  <a:lnTo>
                    <a:pt x="1462" y="438"/>
                  </a:lnTo>
                  <a:lnTo>
                    <a:pt x="1589" y="749"/>
                  </a:lnTo>
                  <a:close/>
                </a:path>
              </a:pathLst>
            </a:custGeom>
            <a:solidFill>
              <a:srgbClr val="6F7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Freeform 21"/>
            <p:cNvSpPr/>
            <p:nvPr/>
          </p:nvSpPr>
          <p:spPr bwMode="auto">
            <a:xfrm>
              <a:off x="10125076" y="3041650"/>
              <a:ext cx="793750" cy="1333500"/>
            </a:xfrm>
            <a:custGeom>
              <a:avLst/>
              <a:gdLst>
                <a:gd name="T0" fmla="*/ 584200 w 500"/>
                <a:gd name="T1" fmla="*/ 0 h 840"/>
                <a:gd name="T2" fmla="*/ 793750 w 500"/>
                <a:gd name="T3" fmla="*/ 146050 h 840"/>
                <a:gd name="T4" fmla="*/ 557213 w 500"/>
                <a:gd name="T5" fmla="*/ 741363 h 840"/>
                <a:gd name="T6" fmla="*/ 0 w 500"/>
                <a:gd name="T7" fmla="*/ 1333500 h 840"/>
                <a:gd name="T8" fmla="*/ 350838 w 500"/>
                <a:gd name="T9" fmla="*/ 541338 h 840"/>
                <a:gd name="T10" fmla="*/ 584200 w 500"/>
                <a:gd name="T11" fmla="*/ 0 h 8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00" h="840">
                  <a:moveTo>
                    <a:pt x="368" y="0"/>
                  </a:moveTo>
                  <a:lnTo>
                    <a:pt x="500" y="92"/>
                  </a:lnTo>
                  <a:lnTo>
                    <a:pt x="351" y="467"/>
                  </a:lnTo>
                  <a:lnTo>
                    <a:pt x="0" y="840"/>
                  </a:lnTo>
                  <a:lnTo>
                    <a:pt x="221" y="341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515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1" name="Rectangle 22"/>
            <p:cNvSpPr>
              <a:spLocks noChangeArrowheads="1"/>
            </p:cNvSpPr>
            <p:nvPr/>
          </p:nvSpPr>
          <p:spPr bwMode="auto">
            <a:xfrm>
              <a:off x="10117138" y="4375150"/>
              <a:ext cx="15875" cy="727075"/>
            </a:xfrm>
            <a:prstGeom prst="rect">
              <a:avLst/>
            </a:prstGeom>
            <a:solidFill>
              <a:srgbClr val="515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62" name="Freeform 23"/>
            <p:cNvSpPr/>
            <p:nvPr/>
          </p:nvSpPr>
          <p:spPr bwMode="auto">
            <a:xfrm>
              <a:off x="10674351" y="4711700"/>
              <a:ext cx="249238" cy="390525"/>
            </a:xfrm>
            <a:custGeom>
              <a:avLst/>
              <a:gdLst>
                <a:gd name="T0" fmla="*/ 3175 w 157"/>
                <a:gd name="T1" fmla="*/ 390525 h 246"/>
                <a:gd name="T2" fmla="*/ 0 w 157"/>
                <a:gd name="T3" fmla="*/ 385763 h 246"/>
                <a:gd name="T4" fmla="*/ 244475 w 157"/>
                <a:gd name="T5" fmla="*/ 0 h 246"/>
                <a:gd name="T6" fmla="*/ 249238 w 157"/>
                <a:gd name="T7" fmla="*/ 0 h 246"/>
                <a:gd name="T8" fmla="*/ 3175 w 157"/>
                <a:gd name="T9" fmla="*/ 390525 h 2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7" h="246">
                  <a:moveTo>
                    <a:pt x="2" y="246"/>
                  </a:moveTo>
                  <a:lnTo>
                    <a:pt x="0" y="243"/>
                  </a:lnTo>
                  <a:lnTo>
                    <a:pt x="154" y="0"/>
                  </a:lnTo>
                  <a:lnTo>
                    <a:pt x="157" y="0"/>
                  </a:lnTo>
                  <a:lnTo>
                    <a:pt x="2" y="246"/>
                  </a:lnTo>
                  <a:close/>
                </a:path>
              </a:pathLst>
            </a:custGeom>
            <a:solidFill>
              <a:srgbClr val="515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Freeform 24"/>
            <p:cNvSpPr/>
            <p:nvPr/>
          </p:nvSpPr>
          <p:spPr bwMode="auto">
            <a:xfrm>
              <a:off x="10777538" y="4916488"/>
              <a:ext cx="146050" cy="185738"/>
            </a:xfrm>
            <a:custGeom>
              <a:avLst/>
              <a:gdLst>
                <a:gd name="T0" fmla="*/ 3175 w 92"/>
                <a:gd name="T1" fmla="*/ 185738 h 117"/>
                <a:gd name="T2" fmla="*/ 0 w 92"/>
                <a:gd name="T3" fmla="*/ 180975 h 117"/>
                <a:gd name="T4" fmla="*/ 141288 w 92"/>
                <a:gd name="T5" fmla="*/ 0 h 117"/>
                <a:gd name="T6" fmla="*/ 146050 w 92"/>
                <a:gd name="T7" fmla="*/ 0 h 117"/>
                <a:gd name="T8" fmla="*/ 3175 w 92"/>
                <a:gd name="T9" fmla="*/ 185738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" h="117">
                  <a:moveTo>
                    <a:pt x="2" y="117"/>
                  </a:moveTo>
                  <a:lnTo>
                    <a:pt x="0" y="114"/>
                  </a:lnTo>
                  <a:lnTo>
                    <a:pt x="89" y="0"/>
                  </a:lnTo>
                  <a:lnTo>
                    <a:pt x="92" y="0"/>
                  </a:lnTo>
                  <a:lnTo>
                    <a:pt x="2" y="117"/>
                  </a:lnTo>
                  <a:close/>
                </a:path>
              </a:pathLst>
            </a:custGeom>
            <a:solidFill>
              <a:srgbClr val="515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Freeform 25"/>
            <p:cNvSpPr/>
            <p:nvPr/>
          </p:nvSpPr>
          <p:spPr bwMode="auto">
            <a:xfrm>
              <a:off x="9456738" y="4703763"/>
              <a:ext cx="458788" cy="42863"/>
            </a:xfrm>
            <a:custGeom>
              <a:avLst/>
              <a:gdLst>
                <a:gd name="T0" fmla="*/ 0 w 289"/>
                <a:gd name="T1" fmla="*/ 42863 h 27"/>
                <a:gd name="T2" fmla="*/ 0 w 289"/>
                <a:gd name="T3" fmla="*/ 26988 h 27"/>
                <a:gd name="T4" fmla="*/ 454025 w 289"/>
                <a:gd name="T5" fmla="*/ 0 h 27"/>
                <a:gd name="T6" fmla="*/ 458788 w 289"/>
                <a:gd name="T7" fmla="*/ 15875 h 27"/>
                <a:gd name="T8" fmla="*/ 0 w 289"/>
                <a:gd name="T9" fmla="*/ 42863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9" h="27">
                  <a:moveTo>
                    <a:pt x="0" y="27"/>
                  </a:moveTo>
                  <a:lnTo>
                    <a:pt x="0" y="17"/>
                  </a:lnTo>
                  <a:lnTo>
                    <a:pt x="286" y="0"/>
                  </a:lnTo>
                  <a:lnTo>
                    <a:pt x="289" y="1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515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Freeform 26"/>
            <p:cNvSpPr/>
            <p:nvPr/>
          </p:nvSpPr>
          <p:spPr bwMode="auto">
            <a:xfrm>
              <a:off x="10361613" y="4703763"/>
              <a:ext cx="458788" cy="42863"/>
            </a:xfrm>
            <a:custGeom>
              <a:avLst/>
              <a:gdLst>
                <a:gd name="T0" fmla="*/ 458788 w 289"/>
                <a:gd name="T1" fmla="*/ 42863 h 27"/>
                <a:gd name="T2" fmla="*/ 0 w 289"/>
                <a:gd name="T3" fmla="*/ 15875 h 27"/>
                <a:gd name="T4" fmla="*/ 4763 w 289"/>
                <a:gd name="T5" fmla="*/ 0 h 27"/>
                <a:gd name="T6" fmla="*/ 458788 w 289"/>
                <a:gd name="T7" fmla="*/ 26988 h 27"/>
                <a:gd name="T8" fmla="*/ 458788 w 289"/>
                <a:gd name="T9" fmla="*/ 42863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9" h="27">
                  <a:moveTo>
                    <a:pt x="289" y="27"/>
                  </a:moveTo>
                  <a:lnTo>
                    <a:pt x="0" y="10"/>
                  </a:lnTo>
                  <a:lnTo>
                    <a:pt x="3" y="0"/>
                  </a:lnTo>
                  <a:lnTo>
                    <a:pt x="289" y="17"/>
                  </a:lnTo>
                  <a:lnTo>
                    <a:pt x="289" y="27"/>
                  </a:lnTo>
                  <a:close/>
                </a:path>
              </a:pathLst>
            </a:custGeom>
            <a:solidFill>
              <a:srgbClr val="515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Oval 27"/>
            <p:cNvSpPr>
              <a:spLocks noChangeArrowheads="1"/>
            </p:cNvSpPr>
            <p:nvPr/>
          </p:nvSpPr>
          <p:spPr bwMode="auto">
            <a:xfrm>
              <a:off x="10172701" y="4486275"/>
              <a:ext cx="130175" cy="127000"/>
            </a:xfrm>
            <a:prstGeom prst="ellipse">
              <a:avLst/>
            </a:prstGeom>
            <a:solidFill>
              <a:srgbClr val="515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67" name="Oval 28"/>
            <p:cNvSpPr>
              <a:spLocks noChangeArrowheads="1"/>
            </p:cNvSpPr>
            <p:nvPr/>
          </p:nvSpPr>
          <p:spPr bwMode="auto">
            <a:xfrm>
              <a:off x="10172701" y="4829175"/>
              <a:ext cx="130175" cy="130175"/>
            </a:xfrm>
            <a:prstGeom prst="ellipse">
              <a:avLst/>
            </a:prstGeom>
            <a:solidFill>
              <a:srgbClr val="515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68" name="Freeform 29"/>
            <p:cNvSpPr/>
            <p:nvPr/>
          </p:nvSpPr>
          <p:spPr bwMode="auto">
            <a:xfrm>
              <a:off x="10599738" y="5102225"/>
              <a:ext cx="133350" cy="169863"/>
            </a:xfrm>
            <a:custGeom>
              <a:avLst/>
              <a:gdLst>
                <a:gd name="T0" fmla="*/ 117475 w 84"/>
                <a:gd name="T1" fmla="*/ 169863 h 107"/>
                <a:gd name="T2" fmla="*/ 0 w 84"/>
                <a:gd name="T3" fmla="*/ 11113 h 107"/>
                <a:gd name="T4" fmla="*/ 15875 w 84"/>
                <a:gd name="T5" fmla="*/ 0 h 107"/>
                <a:gd name="T6" fmla="*/ 133350 w 84"/>
                <a:gd name="T7" fmla="*/ 157163 h 107"/>
                <a:gd name="T8" fmla="*/ 117475 w 84"/>
                <a:gd name="T9" fmla="*/ 169863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4" h="107">
                  <a:moveTo>
                    <a:pt x="74" y="107"/>
                  </a:moveTo>
                  <a:lnTo>
                    <a:pt x="0" y="7"/>
                  </a:lnTo>
                  <a:lnTo>
                    <a:pt x="10" y="0"/>
                  </a:lnTo>
                  <a:lnTo>
                    <a:pt x="84" y="99"/>
                  </a:lnTo>
                  <a:lnTo>
                    <a:pt x="74" y="107"/>
                  </a:lnTo>
                  <a:close/>
                </a:path>
              </a:pathLst>
            </a:custGeom>
            <a:solidFill>
              <a:srgbClr val="5E3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9" name="Freeform 30"/>
            <p:cNvSpPr/>
            <p:nvPr/>
          </p:nvSpPr>
          <p:spPr bwMode="auto">
            <a:xfrm>
              <a:off x="10647363" y="5126038"/>
              <a:ext cx="69850" cy="77788"/>
            </a:xfrm>
            <a:custGeom>
              <a:avLst/>
              <a:gdLst>
                <a:gd name="T0" fmla="*/ 14288 w 44"/>
                <a:gd name="T1" fmla="*/ 0 h 49"/>
                <a:gd name="T2" fmla="*/ 0 w 44"/>
                <a:gd name="T3" fmla="*/ 23813 h 49"/>
                <a:gd name="T4" fmla="*/ 42863 w 44"/>
                <a:gd name="T5" fmla="*/ 77788 h 49"/>
                <a:gd name="T6" fmla="*/ 69850 w 44"/>
                <a:gd name="T7" fmla="*/ 53975 h 49"/>
                <a:gd name="T8" fmla="*/ 14288 w 44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9">
                  <a:moveTo>
                    <a:pt x="9" y="0"/>
                  </a:moveTo>
                  <a:lnTo>
                    <a:pt x="0" y="15"/>
                  </a:lnTo>
                  <a:lnTo>
                    <a:pt x="27" y="49"/>
                  </a:lnTo>
                  <a:lnTo>
                    <a:pt x="44" y="3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4A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0" name="组合 239"/>
          <p:cNvGrpSpPr/>
          <p:nvPr/>
        </p:nvGrpSpPr>
        <p:grpSpPr bwMode="auto">
          <a:xfrm>
            <a:off x="8218488" y="2994025"/>
            <a:ext cx="738187" cy="787400"/>
            <a:chOff x="8218488" y="2994025"/>
            <a:chExt cx="738290" cy="787401"/>
          </a:xfrm>
        </p:grpSpPr>
        <p:sp>
          <p:nvSpPr>
            <p:cNvPr id="22543" name="Freeform 18"/>
            <p:cNvSpPr/>
            <p:nvPr/>
          </p:nvSpPr>
          <p:spPr bwMode="auto">
            <a:xfrm>
              <a:off x="8218488" y="2994025"/>
              <a:ext cx="387350" cy="588963"/>
            </a:xfrm>
            <a:custGeom>
              <a:avLst/>
              <a:gdLst>
                <a:gd name="T0" fmla="*/ 363538 w 244"/>
                <a:gd name="T1" fmla="*/ 588963 h 371"/>
                <a:gd name="T2" fmla="*/ 23813 w 244"/>
                <a:gd name="T3" fmla="*/ 568325 h 371"/>
                <a:gd name="T4" fmla="*/ 0 w 244"/>
                <a:gd name="T5" fmla="*/ 300038 h 371"/>
                <a:gd name="T6" fmla="*/ 166688 w 244"/>
                <a:gd name="T7" fmla="*/ 300038 h 371"/>
                <a:gd name="T8" fmla="*/ 142875 w 244"/>
                <a:gd name="T9" fmla="*/ 0 h 371"/>
                <a:gd name="T10" fmla="*/ 301625 w 244"/>
                <a:gd name="T11" fmla="*/ 0 h 371"/>
                <a:gd name="T12" fmla="*/ 285750 w 244"/>
                <a:gd name="T13" fmla="*/ 300038 h 371"/>
                <a:gd name="T14" fmla="*/ 387350 w 244"/>
                <a:gd name="T15" fmla="*/ 446088 h 371"/>
                <a:gd name="T16" fmla="*/ 363538 w 244"/>
                <a:gd name="T17" fmla="*/ 588963 h 3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4" h="371">
                  <a:moveTo>
                    <a:pt x="229" y="371"/>
                  </a:moveTo>
                  <a:lnTo>
                    <a:pt x="15" y="358"/>
                  </a:lnTo>
                  <a:lnTo>
                    <a:pt x="0" y="189"/>
                  </a:lnTo>
                  <a:lnTo>
                    <a:pt x="105" y="189"/>
                  </a:lnTo>
                  <a:lnTo>
                    <a:pt x="90" y="0"/>
                  </a:lnTo>
                  <a:lnTo>
                    <a:pt x="190" y="0"/>
                  </a:lnTo>
                  <a:lnTo>
                    <a:pt x="180" y="189"/>
                  </a:lnTo>
                  <a:lnTo>
                    <a:pt x="244" y="281"/>
                  </a:lnTo>
                  <a:lnTo>
                    <a:pt x="229" y="371"/>
                  </a:lnTo>
                  <a:close/>
                </a:path>
              </a:pathLst>
            </a:custGeom>
            <a:solidFill>
              <a:srgbClr val="F4A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Freeform 18"/>
            <p:cNvSpPr/>
            <p:nvPr/>
          </p:nvSpPr>
          <p:spPr bwMode="auto">
            <a:xfrm>
              <a:off x="8569428" y="3192463"/>
              <a:ext cx="387350" cy="588963"/>
            </a:xfrm>
            <a:custGeom>
              <a:avLst/>
              <a:gdLst>
                <a:gd name="T0" fmla="*/ 363538 w 244"/>
                <a:gd name="T1" fmla="*/ 588963 h 371"/>
                <a:gd name="T2" fmla="*/ 23813 w 244"/>
                <a:gd name="T3" fmla="*/ 568325 h 371"/>
                <a:gd name="T4" fmla="*/ 0 w 244"/>
                <a:gd name="T5" fmla="*/ 300038 h 371"/>
                <a:gd name="T6" fmla="*/ 166688 w 244"/>
                <a:gd name="T7" fmla="*/ 300038 h 371"/>
                <a:gd name="T8" fmla="*/ 142875 w 244"/>
                <a:gd name="T9" fmla="*/ 0 h 371"/>
                <a:gd name="T10" fmla="*/ 301625 w 244"/>
                <a:gd name="T11" fmla="*/ 0 h 371"/>
                <a:gd name="T12" fmla="*/ 285750 w 244"/>
                <a:gd name="T13" fmla="*/ 300038 h 371"/>
                <a:gd name="T14" fmla="*/ 387350 w 244"/>
                <a:gd name="T15" fmla="*/ 446088 h 371"/>
                <a:gd name="T16" fmla="*/ 363538 w 244"/>
                <a:gd name="T17" fmla="*/ 588963 h 3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4" h="371">
                  <a:moveTo>
                    <a:pt x="229" y="371"/>
                  </a:moveTo>
                  <a:lnTo>
                    <a:pt x="15" y="358"/>
                  </a:lnTo>
                  <a:lnTo>
                    <a:pt x="0" y="189"/>
                  </a:lnTo>
                  <a:lnTo>
                    <a:pt x="105" y="189"/>
                  </a:lnTo>
                  <a:lnTo>
                    <a:pt x="90" y="0"/>
                  </a:lnTo>
                  <a:lnTo>
                    <a:pt x="190" y="0"/>
                  </a:lnTo>
                  <a:lnTo>
                    <a:pt x="180" y="189"/>
                  </a:lnTo>
                  <a:lnTo>
                    <a:pt x="244" y="281"/>
                  </a:lnTo>
                  <a:lnTo>
                    <a:pt x="229" y="371"/>
                  </a:lnTo>
                  <a:close/>
                </a:path>
              </a:pathLst>
            </a:custGeom>
            <a:solidFill>
              <a:srgbClr val="F4A876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矩形 38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86F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   </a:t>
            </a:r>
            <a:endParaRPr lang="zh-CN" altLang="en-US" dirty="0"/>
          </a:p>
        </p:txBody>
      </p:sp>
      <p:grpSp>
        <p:nvGrpSpPr>
          <p:cNvPr id="334" name="Group 50"/>
          <p:cNvGrpSpPr>
            <a:grpSpLocks noChangeAspect="1"/>
          </p:cNvGrpSpPr>
          <p:nvPr/>
        </p:nvGrpSpPr>
        <p:grpSpPr bwMode="auto">
          <a:xfrm>
            <a:off x="828675" y="887413"/>
            <a:ext cx="3486150" cy="5970587"/>
            <a:chOff x="695" y="880"/>
            <a:chExt cx="2010" cy="3443"/>
          </a:xfrm>
        </p:grpSpPr>
        <p:sp>
          <p:nvSpPr>
            <p:cNvPr id="23580" name="Freeform 51"/>
            <p:cNvSpPr/>
            <p:nvPr/>
          </p:nvSpPr>
          <p:spPr bwMode="auto">
            <a:xfrm>
              <a:off x="876" y="1628"/>
              <a:ext cx="1636" cy="1460"/>
            </a:xfrm>
            <a:custGeom>
              <a:avLst/>
              <a:gdLst>
                <a:gd name="T0" fmla="*/ 1624 w 668"/>
                <a:gd name="T1" fmla="*/ 335 h 597"/>
                <a:gd name="T2" fmla="*/ 1619 w 668"/>
                <a:gd name="T3" fmla="*/ 335 h 597"/>
                <a:gd name="T4" fmla="*/ 1261 w 668"/>
                <a:gd name="T5" fmla="*/ 394 h 597"/>
                <a:gd name="T6" fmla="*/ 1087 w 668"/>
                <a:gd name="T7" fmla="*/ 95 h 597"/>
                <a:gd name="T8" fmla="*/ 945 w 668"/>
                <a:gd name="T9" fmla="*/ 0 h 597"/>
                <a:gd name="T10" fmla="*/ 806 w 668"/>
                <a:gd name="T11" fmla="*/ 68 h 597"/>
                <a:gd name="T12" fmla="*/ 703 w 668"/>
                <a:gd name="T13" fmla="*/ 0 h 597"/>
                <a:gd name="T14" fmla="*/ 686 w 668"/>
                <a:gd name="T15" fmla="*/ 0 h 597"/>
                <a:gd name="T16" fmla="*/ 661 w 668"/>
                <a:gd name="T17" fmla="*/ 2 h 597"/>
                <a:gd name="T18" fmla="*/ 612 w 668"/>
                <a:gd name="T19" fmla="*/ 51 h 597"/>
                <a:gd name="T20" fmla="*/ 605 w 668"/>
                <a:gd name="T21" fmla="*/ 68 h 597"/>
                <a:gd name="T22" fmla="*/ 576 w 668"/>
                <a:gd name="T23" fmla="*/ 68 h 597"/>
                <a:gd name="T24" fmla="*/ 571 w 668"/>
                <a:gd name="T25" fmla="*/ 51 h 597"/>
                <a:gd name="T26" fmla="*/ 539 w 668"/>
                <a:gd name="T27" fmla="*/ 112 h 597"/>
                <a:gd name="T28" fmla="*/ 375 w 668"/>
                <a:gd name="T29" fmla="*/ 394 h 597"/>
                <a:gd name="T30" fmla="*/ 17 w 668"/>
                <a:gd name="T31" fmla="*/ 335 h 597"/>
                <a:gd name="T32" fmla="*/ 15 w 668"/>
                <a:gd name="T33" fmla="*/ 335 h 597"/>
                <a:gd name="T34" fmla="*/ 0 w 668"/>
                <a:gd name="T35" fmla="*/ 411 h 597"/>
                <a:gd name="T36" fmla="*/ 5 w 668"/>
                <a:gd name="T37" fmla="*/ 411 h 597"/>
                <a:gd name="T38" fmla="*/ 389 w 668"/>
                <a:gd name="T39" fmla="*/ 474 h 597"/>
                <a:gd name="T40" fmla="*/ 394 w 668"/>
                <a:gd name="T41" fmla="*/ 474 h 597"/>
                <a:gd name="T42" fmla="*/ 429 w 668"/>
                <a:gd name="T43" fmla="*/ 455 h 597"/>
                <a:gd name="T44" fmla="*/ 539 w 668"/>
                <a:gd name="T45" fmla="*/ 267 h 597"/>
                <a:gd name="T46" fmla="*/ 683 w 668"/>
                <a:gd name="T47" fmla="*/ 492 h 597"/>
                <a:gd name="T48" fmla="*/ 539 w 668"/>
                <a:gd name="T49" fmla="*/ 792 h 597"/>
                <a:gd name="T50" fmla="*/ 571 w 668"/>
                <a:gd name="T51" fmla="*/ 1460 h 597"/>
                <a:gd name="T52" fmla="*/ 1060 w 668"/>
                <a:gd name="T53" fmla="*/ 1460 h 597"/>
                <a:gd name="T54" fmla="*/ 1092 w 668"/>
                <a:gd name="T55" fmla="*/ 792 h 597"/>
                <a:gd name="T56" fmla="*/ 950 w 668"/>
                <a:gd name="T57" fmla="*/ 492 h 597"/>
                <a:gd name="T58" fmla="*/ 1095 w 668"/>
                <a:gd name="T59" fmla="*/ 262 h 597"/>
                <a:gd name="T60" fmla="*/ 1207 w 668"/>
                <a:gd name="T61" fmla="*/ 455 h 597"/>
                <a:gd name="T62" fmla="*/ 1242 w 668"/>
                <a:gd name="T63" fmla="*/ 474 h 597"/>
                <a:gd name="T64" fmla="*/ 1247 w 668"/>
                <a:gd name="T65" fmla="*/ 474 h 597"/>
                <a:gd name="T66" fmla="*/ 1631 w 668"/>
                <a:gd name="T67" fmla="*/ 411 h 597"/>
                <a:gd name="T68" fmla="*/ 1636 w 668"/>
                <a:gd name="T69" fmla="*/ 411 h 597"/>
                <a:gd name="T70" fmla="*/ 1624 w 668"/>
                <a:gd name="T71" fmla="*/ 335 h 59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68" h="597">
                  <a:moveTo>
                    <a:pt x="663" y="137"/>
                  </a:moveTo>
                  <a:cubicBezTo>
                    <a:pt x="662" y="137"/>
                    <a:pt x="661" y="137"/>
                    <a:pt x="661" y="137"/>
                  </a:cubicBezTo>
                  <a:cubicBezTo>
                    <a:pt x="515" y="161"/>
                    <a:pt x="515" y="161"/>
                    <a:pt x="515" y="161"/>
                  </a:cubicBezTo>
                  <a:cubicBezTo>
                    <a:pt x="444" y="39"/>
                    <a:pt x="444" y="39"/>
                    <a:pt x="444" y="39"/>
                  </a:cubicBezTo>
                  <a:cubicBezTo>
                    <a:pt x="435" y="16"/>
                    <a:pt x="412" y="0"/>
                    <a:pt x="386" y="0"/>
                  </a:cubicBezTo>
                  <a:cubicBezTo>
                    <a:pt x="386" y="0"/>
                    <a:pt x="369" y="12"/>
                    <a:pt x="329" y="28"/>
                  </a:cubicBezTo>
                  <a:cubicBezTo>
                    <a:pt x="309" y="16"/>
                    <a:pt x="287" y="0"/>
                    <a:pt x="287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77" y="0"/>
                    <a:pt x="273" y="0"/>
                    <a:pt x="270" y="1"/>
                  </a:cubicBezTo>
                  <a:cubicBezTo>
                    <a:pt x="264" y="9"/>
                    <a:pt x="256" y="14"/>
                    <a:pt x="250" y="21"/>
                  </a:cubicBezTo>
                  <a:cubicBezTo>
                    <a:pt x="249" y="23"/>
                    <a:pt x="248" y="26"/>
                    <a:pt x="247" y="28"/>
                  </a:cubicBezTo>
                  <a:cubicBezTo>
                    <a:pt x="243" y="26"/>
                    <a:pt x="239" y="26"/>
                    <a:pt x="235" y="28"/>
                  </a:cubicBezTo>
                  <a:cubicBezTo>
                    <a:pt x="234" y="25"/>
                    <a:pt x="233" y="23"/>
                    <a:pt x="233" y="21"/>
                  </a:cubicBezTo>
                  <a:cubicBezTo>
                    <a:pt x="227" y="28"/>
                    <a:pt x="222" y="37"/>
                    <a:pt x="220" y="46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7" y="137"/>
                    <a:pt x="6" y="137"/>
                    <a:pt x="6" y="137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" y="168"/>
                    <a:pt x="1" y="168"/>
                    <a:pt x="2" y="168"/>
                  </a:cubicBezTo>
                  <a:cubicBezTo>
                    <a:pt x="159" y="194"/>
                    <a:pt x="159" y="194"/>
                    <a:pt x="159" y="194"/>
                  </a:cubicBezTo>
                  <a:cubicBezTo>
                    <a:pt x="159" y="194"/>
                    <a:pt x="160" y="194"/>
                    <a:pt x="161" y="194"/>
                  </a:cubicBezTo>
                  <a:cubicBezTo>
                    <a:pt x="167" y="194"/>
                    <a:pt x="172" y="191"/>
                    <a:pt x="175" y="186"/>
                  </a:cubicBezTo>
                  <a:cubicBezTo>
                    <a:pt x="220" y="109"/>
                    <a:pt x="220" y="109"/>
                    <a:pt x="220" y="109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9" y="201"/>
                    <a:pt x="228" y="291"/>
                    <a:pt x="220" y="324"/>
                  </a:cubicBezTo>
                  <a:cubicBezTo>
                    <a:pt x="212" y="360"/>
                    <a:pt x="233" y="597"/>
                    <a:pt x="233" y="597"/>
                  </a:cubicBezTo>
                  <a:cubicBezTo>
                    <a:pt x="433" y="597"/>
                    <a:pt x="433" y="597"/>
                    <a:pt x="433" y="597"/>
                  </a:cubicBezTo>
                  <a:cubicBezTo>
                    <a:pt x="433" y="597"/>
                    <a:pt x="454" y="360"/>
                    <a:pt x="446" y="324"/>
                  </a:cubicBezTo>
                  <a:cubicBezTo>
                    <a:pt x="439" y="291"/>
                    <a:pt x="388" y="201"/>
                    <a:pt x="388" y="201"/>
                  </a:cubicBezTo>
                  <a:cubicBezTo>
                    <a:pt x="447" y="107"/>
                    <a:pt x="447" y="107"/>
                    <a:pt x="447" y="107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6" y="191"/>
                    <a:pt x="501" y="194"/>
                    <a:pt x="507" y="194"/>
                  </a:cubicBezTo>
                  <a:cubicBezTo>
                    <a:pt x="508" y="194"/>
                    <a:pt x="509" y="194"/>
                    <a:pt x="509" y="194"/>
                  </a:cubicBezTo>
                  <a:cubicBezTo>
                    <a:pt x="666" y="168"/>
                    <a:pt x="666" y="168"/>
                    <a:pt x="666" y="168"/>
                  </a:cubicBezTo>
                  <a:cubicBezTo>
                    <a:pt x="667" y="168"/>
                    <a:pt x="667" y="168"/>
                    <a:pt x="668" y="168"/>
                  </a:cubicBezTo>
                  <a:cubicBezTo>
                    <a:pt x="663" y="137"/>
                    <a:pt x="663" y="137"/>
                    <a:pt x="663" y="137"/>
                  </a:cubicBezTo>
                </a:path>
              </a:pathLst>
            </a:custGeom>
            <a:solidFill>
              <a:srgbClr val="FAC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1" name="Freeform 52"/>
            <p:cNvSpPr/>
            <p:nvPr/>
          </p:nvSpPr>
          <p:spPr bwMode="auto">
            <a:xfrm>
              <a:off x="1415" y="880"/>
              <a:ext cx="553" cy="866"/>
            </a:xfrm>
            <a:custGeom>
              <a:avLst/>
              <a:gdLst>
                <a:gd name="T0" fmla="*/ 553 w 226"/>
                <a:gd name="T1" fmla="*/ 306 h 354"/>
                <a:gd name="T2" fmla="*/ 277 w 226"/>
                <a:gd name="T3" fmla="*/ 0 h 354"/>
                <a:gd name="T4" fmla="*/ 0 w 226"/>
                <a:gd name="T5" fmla="*/ 306 h 354"/>
                <a:gd name="T6" fmla="*/ 44 w 226"/>
                <a:gd name="T7" fmla="*/ 577 h 354"/>
                <a:gd name="T8" fmla="*/ 44 w 226"/>
                <a:gd name="T9" fmla="*/ 577 h 354"/>
                <a:gd name="T10" fmla="*/ 59 w 226"/>
                <a:gd name="T11" fmla="*/ 724 h 354"/>
                <a:gd name="T12" fmla="*/ 37 w 226"/>
                <a:gd name="T13" fmla="*/ 822 h 354"/>
                <a:gd name="T14" fmla="*/ 64 w 226"/>
                <a:gd name="T15" fmla="*/ 866 h 354"/>
                <a:gd name="T16" fmla="*/ 73 w 226"/>
                <a:gd name="T17" fmla="*/ 800 h 354"/>
                <a:gd name="T18" fmla="*/ 105 w 226"/>
                <a:gd name="T19" fmla="*/ 768 h 354"/>
                <a:gd name="T20" fmla="*/ 105 w 226"/>
                <a:gd name="T21" fmla="*/ 768 h 354"/>
                <a:gd name="T22" fmla="*/ 110 w 226"/>
                <a:gd name="T23" fmla="*/ 763 h 354"/>
                <a:gd name="T24" fmla="*/ 113 w 226"/>
                <a:gd name="T25" fmla="*/ 761 h 354"/>
                <a:gd name="T26" fmla="*/ 117 w 226"/>
                <a:gd name="T27" fmla="*/ 756 h 354"/>
                <a:gd name="T28" fmla="*/ 122 w 226"/>
                <a:gd name="T29" fmla="*/ 751 h 354"/>
                <a:gd name="T30" fmla="*/ 147 w 226"/>
                <a:gd name="T31" fmla="*/ 749 h 354"/>
                <a:gd name="T32" fmla="*/ 220 w 226"/>
                <a:gd name="T33" fmla="*/ 749 h 354"/>
                <a:gd name="T34" fmla="*/ 220 w 226"/>
                <a:gd name="T35" fmla="*/ 675 h 354"/>
                <a:gd name="T36" fmla="*/ 232 w 226"/>
                <a:gd name="T37" fmla="*/ 675 h 354"/>
                <a:gd name="T38" fmla="*/ 277 w 226"/>
                <a:gd name="T39" fmla="*/ 683 h 354"/>
                <a:gd name="T40" fmla="*/ 323 w 226"/>
                <a:gd name="T41" fmla="*/ 675 h 354"/>
                <a:gd name="T42" fmla="*/ 333 w 226"/>
                <a:gd name="T43" fmla="*/ 675 h 354"/>
                <a:gd name="T44" fmla="*/ 333 w 226"/>
                <a:gd name="T45" fmla="*/ 741 h 354"/>
                <a:gd name="T46" fmla="*/ 382 w 226"/>
                <a:gd name="T47" fmla="*/ 709 h 354"/>
                <a:gd name="T48" fmla="*/ 450 w 226"/>
                <a:gd name="T49" fmla="*/ 658 h 354"/>
                <a:gd name="T50" fmla="*/ 450 w 226"/>
                <a:gd name="T51" fmla="*/ 658 h 354"/>
                <a:gd name="T52" fmla="*/ 553 w 226"/>
                <a:gd name="T53" fmla="*/ 306 h 35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26" h="354">
                  <a:moveTo>
                    <a:pt x="226" y="125"/>
                  </a:moveTo>
                  <a:cubicBezTo>
                    <a:pt x="226" y="46"/>
                    <a:pt x="171" y="0"/>
                    <a:pt x="113" y="0"/>
                  </a:cubicBezTo>
                  <a:cubicBezTo>
                    <a:pt x="55" y="0"/>
                    <a:pt x="0" y="46"/>
                    <a:pt x="0" y="125"/>
                  </a:cubicBezTo>
                  <a:cubicBezTo>
                    <a:pt x="0" y="165"/>
                    <a:pt x="4" y="205"/>
                    <a:pt x="18" y="236"/>
                  </a:cubicBezTo>
                  <a:cubicBezTo>
                    <a:pt x="18" y="236"/>
                    <a:pt x="18" y="236"/>
                    <a:pt x="18" y="236"/>
                  </a:cubicBezTo>
                  <a:cubicBezTo>
                    <a:pt x="18" y="236"/>
                    <a:pt x="29" y="288"/>
                    <a:pt x="24" y="296"/>
                  </a:cubicBezTo>
                  <a:cubicBezTo>
                    <a:pt x="19" y="305"/>
                    <a:pt x="9" y="319"/>
                    <a:pt x="15" y="336"/>
                  </a:cubicBezTo>
                  <a:cubicBezTo>
                    <a:pt x="19" y="346"/>
                    <a:pt x="26" y="354"/>
                    <a:pt x="26" y="354"/>
                  </a:cubicBezTo>
                  <a:cubicBezTo>
                    <a:pt x="26" y="354"/>
                    <a:pt x="24" y="336"/>
                    <a:pt x="30" y="327"/>
                  </a:cubicBezTo>
                  <a:cubicBezTo>
                    <a:pt x="34" y="323"/>
                    <a:pt x="38" y="319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4" y="313"/>
                    <a:pt x="45" y="312"/>
                  </a:cubicBezTo>
                  <a:cubicBezTo>
                    <a:pt x="46" y="311"/>
                    <a:pt x="46" y="311"/>
                    <a:pt x="46" y="311"/>
                  </a:cubicBezTo>
                  <a:cubicBezTo>
                    <a:pt x="46" y="311"/>
                    <a:pt x="47" y="310"/>
                    <a:pt x="48" y="309"/>
                  </a:cubicBezTo>
                  <a:cubicBezTo>
                    <a:pt x="48" y="309"/>
                    <a:pt x="49" y="308"/>
                    <a:pt x="50" y="307"/>
                  </a:cubicBezTo>
                  <a:cubicBezTo>
                    <a:pt x="53" y="306"/>
                    <a:pt x="57" y="306"/>
                    <a:pt x="60" y="306"/>
                  </a:cubicBezTo>
                  <a:cubicBezTo>
                    <a:pt x="90" y="306"/>
                    <a:pt x="90" y="306"/>
                    <a:pt x="90" y="30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95" y="276"/>
                    <a:pt x="95" y="276"/>
                    <a:pt x="95" y="276"/>
                  </a:cubicBezTo>
                  <a:cubicBezTo>
                    <a:pt x="101" y="278"/>
                    <a:pt x="107" y="279"/>
                    <a:pt x="113" y="279"/>
                  </a:cubicBezTo>
                  <a:cubicBezTo>
                    <a:pt x="120" y="279"/>
                    <a:pt x="126" y="278"/>
                    <a:pt x="132" y="276"/>
                  </a:cubicBezTo>
                  <a:cubicBezTo>
                    <a:pt x="136" y="276"/>
                    <a:pt x="136" y="276"/>
                    <a:pt x="136" y="276"/>
                  </a:cubicBezTo>
                  <a:cubicBezTo>
                    <a:pt x="136" y="303"/>
                    <a:pt x="136" y="303"/>
                    <a:pt x="136" y="303"/>
                  </a:cubicBezTo>
                  <a:cubicBezTo>
                    <a:pt x="145" y="298"/>
                    <a:pt x="152" y="292"/>
                    <a:pt x="156" y="290"/>
                  </a:cubicBezTo>
                  <a:cubicBezTo>
                    <a:pt x="165" y="286"/>
                    <a:pt x="184" y="269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219" y="241"/>
                    <a:pt x="226" y="182"/>
                    <a:pt x="226" y="125"/>
                  </a:cubicBezTo>
                </a:path>
              </a:pathLst>
            </a:custGeom>
            <a:solidFill>
              <a:srgbClr val="594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2" name="Freeform 53"/>
            <p:cNvSpPr/>
            <p:nvPr/>
          </p:nvSpPr>
          <p:spPr bwMode="auto">
            <a:xfrm>
              <a:off x="1456" y="1049"/>
              <a:ext cx="471" cy="513"/>
            </a:xfrm>
            <a:custGeom>
              <a:avLst/>
              <a:gdLst>
                <a:gd name="T0" fmla="*/ 471 w 192"/>
                <a:gd name="T1" fmla="*/ 213 h 210"/>
                <a:gd name="T2" fmla="*/ 402 w 192"/>
                <a:gd name="T3" fmla="*/ 71 h 210"/>
                <a:gd name="T4" fmla="*/ 326 w 192"/>
                <a:gd name="T5" fmla="*/ 0 h 210"/>
                <a:gd name="T6" fmla="*/ 179 w 192"/>
                <a:gd name="T7" fmla="*/ 112 h 210"/>
                <a:gd name="T8" fmla="*/ 20 w 192"/>
                <a:gd name="T9" fmla="*/ 283 h 210"/>
                <a:gd name="T10" fmla="*/ 7 w 192"/>
                <a:gd name="T11" fmla="*/ 254 h 210"/>
                <a:gd name="T12" fmla="*/ 7 w 192"/>
                <a:gd name="T13" fmla="*/ 305 h 210"/>
                <a:gd name="T14" fmla="*/ 42 w 192"/>
                <a:gd name="T15" fmla="*/ 344 h 210"/>
                <a:gd name="T16" fmla="*/ 236 w 192"/>
                <a:gd name="T17" fmla="*/ 513 h 210"/>
                <a:gd name="T18" fmla="*/ 432 w 192"/>
                <a:gd name="T19" fmla="*/ 344 h 210"/>
                <a:gd name="T20" fmla="*/ 464 w 192"/>
                <a:gd name="T21" fmla="*/ 305 h 210"/>
                <a:gd name="T22" fmla="*/ 464 w 192"/>
                <a:gd name="T23" fmla="*/ 252 h 210"/>
                <a:gd name="T24" fmla="*/ 471 w 192"/>
                <a:gd name="T25" fmla="*/ 213 h 2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92" h="210">
                  <a:moveTo>
                    <a:pt x="192" y="87"/>
                  </a:moveTo>
                  <a:cubicBezTo>
                    <a:pt x="189" y="74"/>
                    <a:pt x="181" y="52"/>
                    <a:pt x="164" y="29"/>
                  </a:cubicBezTo>
                  <a:cubicBezTo>
                    <a:pt x="151" y="12"/>
                    <a:pt x="141" y="4"/>
                    <a:pt x="133" y="0"/>
                  </a:cubicBezTo>
                  <a:cubicBezTo>
                    <a:pt x="122" y="16"/>
                    <a:pt x="104" y="34"/>
                    <a:pt x="73" y="46"/>
                  </a:cubicBezTo>
                  <a:cubicBezTo>
                    <a:pt x="21" y="68"/>
                    <a:pt x="8" y="116"/>
                    <a:pt x="8" y="116"/>
                  </a:cubicBezTo>
                  <a:cubicBezTo>
                    <a:pt x="8" y="116"/>
                    <a:pt x="5" y="111"/>
                    <a:pt x="3" y="104"/>
                  </a:cubicBezTo>
                  <a:cubicBezTo>
                    <a:pt x="0" y="109"/>
                    <a:pt x="0" y="117"/>
                    <a:pt x="3" y="125"/>
                  </a:cubicBezTo>
                  <a:cubicBezTo>
                    <a:pt x="6" y="133"/>
                    <a:pt x="11" y="139"/>
                    <a:pt x="17" y="141"/>
                  </a:cubicBezTo>
                  <a:cubicBezTo>
                    <a:pt x="34" y="181"/>
                    <a:pt x="63" y="210"/>
                    <a:pt x="96" y="210"/>
                  </a:cubicBezTo>
                  <a:cubicBezTo>
                    <a:pt x="129" y="210"/>
                    <a:pt x="158" y="180"/>
                    <a:pt x="176" y="141"/>
                  </a:cubicBezTo>
                  <a:cubicBezTo>
                    <a:pt x="181" y="139"/>
                    <a:pt x="186" y="133"/>
                    <a:pt x="189" y="125"/>
                  </a:cubicBezTo>
                  <a:cubicBezTo>
                    <a:pt x="192" y="116"/>
                    <a:pt x="192" y="108"/>
                    <a:pt x="189" y="103"/>
                  </a:cubicBezTo>
                  <a:cubicBezTo>
                    <a:pt x="190" y="98"/>
                    <a:pt x="191" y="92"/>
                    <a:pt x="192" y="87"/>
                  </a:cubicBezTo>
                </a:path>
              </a:pathLst>
            </a:custGeom>
            <a:solidFill>
              <a:srgbClr val="FB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Freeform 56"/>
            <p:cNvSpPr/>
            <p:nvPr/>
          </p:nvSpPr>
          <p:spPr bwMode="auto">
            <a:xfrm>
              <a:off x="1579" y="1550"/>
              <a:ext cx="242" cy="147"/>
            </a:xfrm>
            <a:custGeom>
              <a:avLst/>
              <a:gdLst>
                <a:gd name="T0" fmla="*/ 237 w 99"/>
                <a:gd name="T1" fmla="*/ 81 h 60"/>
                <a:gd name="T2" fmla="*/ 237 w 99"/>
                <a:gd name="T3" fmla="*/ 81 h 60"/>
                <a:gd name="T4" fmla="*/ 240 w 99"/>
                <a:gd name="T5" fmla="*/ 81 h 60"/>
                <a:gd name="T6" fmla="*/ 240 w 99"/>
                <a:gd name="T7" fmla="*/ 78 h 60"/>
                <a:gd name="T8" fmla="*/ 242 w 99"/>
                <a:gd name="T9" fmla="*/ 78 h 60"/>
                <a:gd name="T10" fmla="*/ 242 w 99"/>
                <a:gd name="T11" fmla="*/ 78 h 60"/>
                <a:gd name="T12" fmla="*/ 242 w 99"/>
                <a:gd name="T13" fmla="*/ 78 h 60"/>
                <a:gd name="T14" fmla="*/ 169 w 99"/>
                <a:gd name="T15" fmla="*/ 78 h 60"/>
                <a:gd name="T16" fmla="*/ 169 w 99"/>
                <a:gd name="T17" fmla="*/ 0 h 60"/>
                <a:gd name="T18" fmla="*/ 112 w 99"/>
                <a:gd name="T19" fmla="*/ 12 h 60"/>
                <a:gd name="T20" fmla="*/ 56 w 99"/>
                <a:gd name="T21" fmla="*/ 0 h 60"/>
                <a:gd name="T22" fmla="*/ 56 w 99"/>
                <a:gd name="T23" fmla="*/ 78 h 60"/>
                <a:gd name="T24" fmla="*/ 0 w 99"/>
                <a:gd name="T25" fmla="*/ 78 h 60"/>
                <a:gd name="T26" fmla="*/ 103 w 99"/>
                <a:gd name="T27" fmla="*/ 147 h 60"/>
                <a:gd name="T28" fmla="*/ 237 w 99"/>
                <a:gd name="T29" fmla="*/ 81 h 6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9" h="60">
                  <a:moveTo>
                    <a:pt x="97" y="33"/>
                  </a:moveTo>
                  <a:cubicBezTo>
                    <a:pt x="97" y="33"/>
                    <a:pt x="97" y="33"/>
                    <a:pt x="97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2" y="3"/>
                    <a:pt x="54" y="5"/>
                    <a:pt x="46" y="5"/>
                  </a:cubicBezTo>
                  <a:cubicBezTo>
                    <a:pt x="38" y="5"/>
                    <a:pt x="30" y="3"/>
                    <a:pt x="23" y="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22" y="48"/>
                    <a:pt x="42" y="60"/>
                  </a:cubicBezTo>
                  <a:cubicBezTo>
                    <a:pt x="74" y="47"/>
                    <a:pt x="92" y="37"/>
                    <a:pt x="97" y="33"/>
                  </a:cubicBezTo>
                </a:path>
              </a:pathLst>
            </a:custGeom>
            <a:solidFill>
              <a:srgbClr val="FB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4" name="Freeform 57"/>
            <p:cNvSpPr/>
            <p:nvPr/>
          </p:nvSpPr>
          <p:spPr bwMode="auto">
            <a:xfrm>
              <a:off x="1537" y="1247"/>
              <a:ext cx="101" cy="19"/>
            </a:xfrm>
            <a:custGeom>
              <a:avLst/>
              <a:gdLst>
                <a:gd name="T0" fmla="*/ 74 w 41"/>
                <a:gd name="T1" fmla="*/ 0 h 8"/>
                <a:gd name="T2" fmla="*/ 25 w 41"/>
                <a:gd name="T3" fmla="*/ 7 h 8"/>
                <a:gd name="T4" fmla="*/ 0 w 41"/>
                <a:gd name="T5" fmla="*/ 17 h 8"/>
                <a:gd name="T6" fmla="*/ 27 w 41"/>
                <a:gd name="T7" fmla="*/ 12 h 8"/>
                <a:gd name="T8" fmla="*/ 64 w 41"/>
                <a:gd name="T9" fmla="*/ 10 h 8"/>
                <a:gd name="T10" fmla="*/ 101 w 41"/>
                <a:gd name="T11" fmla="*/ 7 h 8"/>
                <a:gd name="T12" fmla="*/ 74 w 41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" h="8">
                  <a:moveTo>
                    <a:pt x="30" y="0"/>
                  </a:moveTo>
                  <a:cubicBezTo>
                    <a:pt x="28" y="0"/>
                    <a:pt x="19" y="0"/>
                    <a:pt x="1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1" y="5"/>
                  </a:cubicBezTo>
                  <a:cubicBezTo>
                    <a:pt x="15" y="4"/>
                    <a:pt x="24" y="3"/>
                    <a:pt x="26" y="4"/>
                  </a:cubicBezTo>
                  <a:cubicBezTo>
                    <a:pt x="36" y="7"/>
                    <a:pt x="41" y="6"/>
                    <a:pt x="41" y="3"/>
                  </a:cubicBezTo>
                  <a:cubicBezTo>
                    <a:pt x="41" y="1"/>
                    <a:pt x="36" y="1"/>
                    <a:pt x="30" y="0"/>
                  </a:cubicBezTo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Freeform 58"/>
            <p:cNvSpPr/>
            <p:nvPr/>
          </p:nvSpPr>
          <p:spPr bwMode="auto">
            <a:xfrm>
              <a:off x="1745" y="1247"/>
              <a:ext cx="101" cy="19"/>
            </a:xfrm>
            <a:custGeom>
              <a:avLst/>
              <a:gdLst>
                <a:gd name="T0" fmla="*/ 27 w 41"/>
                <a:gd name="T1" fmla="*/ 0 h 8"/>
                <a:gd name="T2" fmla="*/ 76 w 41"/>
                <a:gd name="T3" fmla="*/ 7 h 8"/>
                <a:gd name="T4" fmla="*/ 101 w 41"/>
                <a:gd name="T5" fmla="*/ 17 h 8"/>
                <a:gd name="T6" fmla="*/ 74 w 41"/>
                <a:gd name="T7" fmla="*/ 12 h 8"/>
                <a:gd name="T8" fmla="*/ 37 w 41"/>
                <a:gd name="T9" fmla="*/ 10 h 8"/>
                <a:gd name="T10" fmla="*/ 0 w 41"/>
                <a:gd name="T11" fmla="*/ 7 h 8"/>
                <a:gd name="T12" fmla="*/ 27 w 41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" h="8">
                  <a:moveTo>
                    <a:pt x="11" y="0"/>
                  </a:moveTo>
                  <a:cubicBezTo>
                    <a:pt x="14" y="0"/>
                    <a:pt x="23" y="0"/>
                    <a:pt x="31" y="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0" y="8"/>
                    <a:pt x="30" y="5"/>
                  </a:cubicBezTo>
                  <a:cubicBezTo>
                    <a:pt x="26" y="4"/>
                    <a:pt x="17" y="3"/>
                    <a:pt x="15" y="4"/>
                  </a:cubicBezTo>
                  <a:cubicBezTo>
                    <a:pt x="5" y="7"/>
                    <a:pt x="0" y="6"/>
                    <a:pt x="0" y="3"/>
                  </a:cubicBezTo>
                  <a:cubicBezTo>
                    <a:pt x="1" y="1"/>
                    <a:pt x="5" y="1"/>
                    <a:pt x="11" y="0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Freeform 59"/>
            <p:cNvSpPr/>
            <p:nvPr/>
          </p:nvSpPr>
          <p:spPr bwMode="auto">
            <a:xfrm>
              <a:off x="1635" y="1550"/>
              <a:ext cx="113" cy="81"/>
            </a:xfrm>
            <a:custGeom>
              <a:avLst/>
              <a:gdLst>
                <a:gd name="T0" fmla="*/ 56 w 46"/>
                <a:gd name="T1" fmla="*/ 12 h 33"/>
                <a:gd name="T2" fmla="*/ 0 w 46"/>
                <a:gd name="T3" fmla="*/ 0 h 33"/>
                <a:gd name="T4" fmla="*/ 0 w 46"/>
                <a:gd name="T5" fmla="*/ 69 h 33"/>
                <a:gd name="T6" fmla="*/ 81 w 46"/>
                <a:gd name="T7" fmla="*/ 49 h 33"/>
                <a:gd name="T8" fmla="*/ 113 w 46"/>
                <a:gd name="T9" fmla="*/ 0 h 33"/>
                <a:gd name="T10" fmla="*/ 56 w 46"/>
                <a:gd name="T11" fmla="*/ 12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" h="33">
                  <a:moveTo>
                    <a:pt x="23" y="5"/>
                  </a:moveTo>
                  <a:cubicBezTo>
                    <a:pt x="15" y="5"/>
                    <a:pt x="7" y="3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21" y="33"/>
                    <a:pt x="33" y="20"/>
                  </a:cubicBezTo>
                  <a:cubicBezTo>
                    <a:pt x="40" y="12"/>
                    <a:pt x="46" y="0"/>
                    <a:pt x="46" y="0"/>
                  </a:cubicBezTo>
                  <a:cubicBezTo>
                    <a:pt x="39" y="3"/>
                    <a:pt x="31" y="5"/>
                    <a:pt x="23" y="5"/>
                  </a:cubicBezTo>
                </a:path>
              </a:pathLst>
            </a:custGeom>
            <a:solidFill>
              <a:srgbClr val="E7B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7" name="Rectangle 60"/>
            <p:cNvSpPr>
              <a:spLocks noChangeArrowheads="1"/>
            </p:cNvSpPr>
            <p:nvPr/>
          </p:nvSpPr>
          <p:spPr bwMode="auto">
            <a:xfrm>
              <a:off x="1547" y="2110"/>
              <a:ext cx="291" cy="32"/>
            </a:xfrm>
            <a:prstGeom prst="rect">
              <a:avLst/>
            </a:prstGeom>
            <a:solidFill>
              <a:srgbClr val="EB6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88" name="Rectangle 61"/>
            <p:cNvSpPr>
              <a:spLocks noChangeArrowheads="1"/>
            </p:cNvSpPr>
            <p:nvPr/>
          </p:nvSpPr>
          <p:spPr bwMode="auto">
            <a:xfrm>
              <a:off x="1547" y="2110"/>
              <a:ext cx="291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89" name="Freeform 62"/>
            <p:cNvSpPr/>
            <p:nvPr/>
          </p:nvSpPr>
          <p:spPr bwMode="auto">
            <a:xfrm>
              <a:off x="1571" y="4237"/>
              <a:ext cx="250" cy="86"/>
            </a:xfrm>
            <a:custGeom>
              <a:avLst/>
              <a:gdLst>
                <a:gd name="T0" fmla="*/ 206 w 102"/>
                <a:gd name="T1" fmla="*/ 0 h 35"/>
                <a:gd name="T2" fmla="*/ 150 w 102"/>
                <a:gd name="T3" fmla="*/ 0 h 35"/>
                <a:gd name="T4" fmla="*/ 125 w 102"/>
                <a:gd name="T5" fmla="*/ 7 h 35"/>
                <a:gd name="T6" fmla="*/ 100 w 102"/>
                <a:gd name="T7" fmla="*/ 0 h 35"/>
                <a:gd name="T8" fmla="*/ 42 w 102"/>
                <a:gd name="T9" fmla="*/ 0 h 35"/>
                <a:gd name="T10" fmla="*/ 0 w 102"/>
                <a:gd name="T11" fmla="*/ 44 h 35"/>
                <a:gd name="T12" fmla="*/ 42 w 102"/>
                <a:gd name="T13" fmla="*/ 86 h 35"/>
                <a:gd name="T14" fmla="*/ 100 w 102"/>
                <a:gd name="T15" fmla="*/ 86 h 35"/>
                <a:gd name="T16" fmla="*/ 125 w 102"/>
                <a:gd name="T17" fmla="*/ 79 h 35"/>
                <a:gd name="T18" fmla="*/ 150 w 102"/>
                <a:gd name="T19" fmla="*/ 86 h 35"/>
                <a:gd name="T20" fmla="*/ 206 w 102"/>
                <a:gd name="T21" fmla="*/ 86 h 35"/>
                <a:gd name="T22" fmla="*/ 250 w 102"/>
                <a:gd name="T23" fmla="*/ 44 h 35"/>
                <a:gd name="T24" fmla="*/ 206 w 102"/>
                <a:gd name="T25" fmla="*/ 0 h 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35">
                  <a:moveTo>
                    <a:pt x="84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57" y="0"/>
                    <a:pt x="54" y="1"/>
                    <a:pt x="51" y="3"/>
                  </a:cubicBezTo>
                  <a:cubicBezTo>
                    <a:pt x="48" y="1"/>
                    <a:pt x="45" y="0"/>
                    <a:pt x="4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5" y="35"/>
                    <a:pt x="48" y="34"/>
                    <a:pt x="51" y="32"/>
                  </a:cubicBezTo>
                  <a:cubicBezTo>
                    <a:pt x="54" y="34"/>
                    <a:pt x="57" y="35"/>
                    <a:pt x="61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94" y="35"/>
                    <a:pt x="102" y="27"/>
                    <a:pt x="102" y="18"/>
                  </a:cubicBezTo>
                  <a:cubicBezTo>
                    <a:pt x="102" y="8"/>
                    <a:pt x="94" y="0"/>
                    <a:pt x="84" y="0"/>
                  </a:cubicBezTo>
                </a:path>
              </a:pathLst>
            </a:custGeom>
            <a:solidFill>
              <a:srgbClr val="3A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0" name="Freeform 63"/>
            <p:cNvSpPr/>
            <p:nvPr/>
          </p:nvSpPr>
          <p:spPr bwMode="auto">
            <a:xfrm>
              <a:off x="1713" y="3088"/>
              <a:ext cx="152" cy="1149"/>
            </a:xfrm>
            <a:custGeom>
              <a:avLst/>
              <a:gdLst>
                <a:gd name="T0" fmla="*/ 7 w 62"/>
                <a:gd name="T1" fmla="*/ 1149 h 470"/>
                <a:gd name="T2" fmla="*/ 64 w 62"/>
                <a:gd name="T3" fmla="*/ 1149 h 470"/>
                <a:gd name="T4" fmla="*/ 78 w 62"/>
                <a:gd name="T5" fmla="*/ 1149 h 470"/>
                <a:gd name="T6" fmla="*/ 152 w 62"/>
                <a:gd name="T7" fmla="*/ 0 h 470"/>
                <a:gd name="T8" fmla="*/ 17 w 62"/>
                <a:gd name="T9" fmla="*/ 0 h 470"/>
                <a:gd name="T10" fmla="*/ 0 w 62"/>
                <a:gd name="T11" fmla="*/ 1149 h 470"/>
                <a:gd name="T12" fmla="*/ 7 w 62"/>
                <a:gd name="T13" fmla="*/ 1149 h 4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470">
                  <a:moveTo>
                    <a:pt x="3" y="470"/>
                  </a:moveTo>
                  <a:cubicBezTo>
                    <a:pt x="26" y="470"/>
                    <a:pt x="26" y="470"/>
                    <a:pt x="26" y="470"/>
                  </a:cubicBezTo>
                  <a:cubicBezTo>
                    <a:pt x="28" y="470"/>
                    <a:pt x="30" y="470"/>
                    <a:pt x="32" y="47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1" y="470"/>
                    <a:pt x="2" y="470"/>
                    <a:pt x="3" y="470"/>
                  </a:cubicBezTo>
                  <a:close/>
                </a:path>
              </a:pathLst>
            </a:custGeom>
            <a:solidFill>
              <a:srgbClr val="FB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1" name="Freeform 64"/>
            <p:cNvSpPr/>
            <p:nvPr/>
          </p:nvSpPr>
          <p:spPr bwMode="auto">
            <a:xfrm>
              <a:off x="1527" y="3088"/>
              <a:ext cx="152" cy="1149"/>
            </a:xfrm>
            <a:custGeom>
              <a:avLst/>
              <a:gdLst>
                <a:gd name="T0" fmla="*/ 86 w 62"/>
                <a:gd name="T1" fmla="*/ 1149 h 470"/>
                <a:gd name="T2" fmla="*/ 145 w 62"/>
                <a:gd name="T3" fmla="*/ 1149 h 470"/>
                <a:gd name="T4" fmla="*/ 152 w 62"/>
                <a:gd name="T5" fmla="*/ 1149 h 470"/>
                <a:gd name="T6" fmla="*/ 132 w 62"/>
                <a:gd name="T7" fmla="*/ 0 h 470"/>
                <a:gd name="T8" fmla="*/ 0 w 62"/>
                <a:gd name="T9" fmla="*/ 0 h 470"/>
                <a:gd name="T10" fmla="*/ 74 w 62"/>
                <a:gd name="T11" fmla="*/ 1149 h 470"/>
                <a:gd name="T12" fmla="*/ 86 w 62"/>
                <a:gd name="T13" fmla="*/ 1149 h 4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470">
                  <a:moveTo>
                    <a:pt x="35" y="470"/>
                  </a:moveTo>
                  <a:cubicBezTo>
                    <a:pt x="59" y="470"/>
                    <a:pt x="59" y="470"/>
                    <a:pt x="59" y="470"/>
                  </a:cubicBezTo>
                  <a:cubicBezTo>
                    <a:pt x="60" y="470"/>
                    <a:pt x="61" y="470"/>
                    <a:pt x="62" y="47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470"/>
                    <a:pt x="30" y="470"/>
                    <a:pt x="30" y="470"/>
                  </a:cubicBezTo>
                  <a:cubicBezTo>
                    <a:pt x="32" y="470"/>
                    <a:pt x="33" y="470"/>
                    <a:pt x="35" y="470"/>
                  </a:cubicBezTo>
                </a:path>
              </a:pathLst>
            </a:custGeom>
            <a:solidFill>
              <a:srgbClr val="F7D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2" name="Freeform 65"/>
            <p:cNvSpPr/>
            <p:nvPr/>
          </p:nvSpPr>
          <p:spPr bwMode="auto">
            <a:xfrm>
              <a:off x="695" y="1975"/>
              <a:ext cx="191" cy="52"/>
            </a:xfrm>
            <a:custGeom>
              <a:avLst/>
              <a:gdLst>
                <a:gd name="T0" fmla="*/ 191 w 191"/>
                <a:gd name="T1" fmla="*/ 3 h 52"/>
                <a:gd name="T2" fmla="*/ 100 w 191"/>
                <a:gd name="T3" fmla="*/ 13 h 52"/>
                <a:gd name="T4" fmla="*/ 0 w 191"/>
                <a:gd name="T5" fmla="*/ 0 h 52"/>
                <a:gd name="T6" fmla="*/ 95 w 191"/>
                <a:gd name="T7" fmla="*/ 52 h 52"/>
                <a:gd name="T8" fmla="*/ 183 w 191"/>
                <a:gd name="T9" fmla="*/ 47 h 52"/>
                <a:gd name="T10" fmla="*/ 191 w 191"/>
                <a:gd name="T11" fmla="*/ 3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1" h="52">
                  <a:moveTo>
                    <a:pt x="191" y="3"/>
                  </a:moveTo>
                  <a:lnTo>
                    <a:pt x="100" y="13"/>
                  </a:lnTo>
                  <a:lnTo>
                    <a:pt x="0" y="0"/>
                  </a:lnTo>
                  <a:lnTo>
                    <a:pt x="95" y="52"/>
                  </a:lnTo>
                  <a:lnTo>
                    <a:pt x="183" y="47"/>
                  </a:lnTo>
                  <a:lnTo>
                    <a:pt x="191" y="3"/>
                  </a:lnTo>
                  <a:close/>
                </a:path>
              </a:pathLst>
            </a:custGeom>
            <a:solidFill>
              <a:srgbClr val="F7D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3" name="Freeform 66"/>
            <p:cNvSpPr/>
            <p:nvPr/>
          </p:nvSpPr>
          <p:spPr bwMode="auto">
            <a:xfrm>
              <a:off x="695" y="1975"/>
              <a:ext cx="191" cy="52"/>
            </a:xfrm>
            <a:custGeom>
              <a:avLst/>
              <a:gdLst>
                <a:gd name="T0" fmla="*/ 191 w 191"/>
                <a:gd name="T1" fmla="*/ 3 h 52"/>
                <a:gd name="T2" fmla="*/ 100 w 191"/>
                <a:gd name="T3" fmla="*/ 13 h 52"/>
                <a:gd name="T4" fmla="*/ 0 w 191"/>
                <a:gd name="T5" fmla="*/ 0 h 52"/>
                <a:gd name="T6" fmla="*/ 95 w 191"/>
                <a:gd name="T7" fmla="*/ 52 h 52"/>
                <a:gd name="T8" fmla="*/ 183 w 191"/>
                <a:gd name="T9" fmla="*/ 47 h 52"/>
                <a:gd name="T10" fmla="*/ 191 w 191"/>
                <a:gd name="T11" fmla="*/ 3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1" h="52">
                  <a:moveTo>
                    <a:pt x="191" y="3"/>
                  </a:moveTo>
                  <a:lnTo>
                    <a:pt x="100" y="13"/>
                  </a:lnTo>
                  <a:lnTo>
                    <a:pt x="0" y="0"/>
                  </a:lnTo>
                  <a:lnTo>
                    <a:pt x="95" y="52"/>
                  </a:lnTo>
                  <a:lnTo>
                    <a:pt x="183" y="47"/>
                  </a:lnTo>
                  <a:lnTo>
                    <a:pt x="191" y="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4" name="Freeform 67"/>
            <p:cNvSpPr/>
            <p:nvPr/>
          </p:nvSpPr>
          <p:spPr bwMode="auto">
            <a:xfrm>
              <a:off x="2502" y="1975"/>
              <a:ext cx="203" cy="52"/>
            </a:xfrm>
            <a:custGeom>
              <a:avLst/>
              <a:gdLst>
                <a:gd name="T0" fmla="*/ 101 w 203"/>
                <a:gd name="T1" fmla="*/ 13 h 52"/>
                <a:gd name="T2" fmla="*/ 0 w 203"/>
                <a:gd name="T3" fmla="*/ 3 h 52"/>
                <a:gd name="T4" fmla="*/ 8 w 203"/>
                <a:gd name="T5" fmla="*/ 47 h 52"/>
                <a:gd name="T6" fmla="*/ 106 w 203"/>
                <a:gd name="T7" fmla="*/ 52 h 52"/>
                <a:gd name="T8" fmla="*/ 203 w 203"/>
                <a:gd name="T9" fmla="*/ 0 h 52"/>
                <a:gd name="T10" fmla="*/ 101 w 203"/>
                <a:gd name="T11" fmla="*/ 13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3" h="52">
                  <a:moveTo>
                    <a:pt x="101" y="13"/>
                  </a:moveTo>
                  <a:lnTo>
                    <a:pt x="0" y="3"/>
                  </a:lnTo>
                  <a:lnTo>
                    <a:pt x="8" y="47"/>
                  </a:lnTo>
                  <a:lnTo>
                    <a:pt x="106" y="52"/>
                  </a:lnTo>
                  <a:lnTo>
                    <a:pt x="203" y="0"/>
                  </a:lnTo>
                  <a:lnTo>
                    <a:pt x="101" y="13"/>
                  </a:lnTo>
                  <a:close/>
                </a:path>
              </a:pathLst>
            </a:custGeom>
            <a:solidFill>
              <a:srgbClr val="FB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5" name="Freeform 68"/>
            <p:cNvSpPr>
              <a:spLocks noEditPoints="1"/>
            </p:cNvSpPr>
            <p:nvPr/>
          </p:nvSpPr>
          <p:spPr bwMode="auto">
            <a:xfrm>
              <a:off x="878" y="1161"/>
              <a:ext cx="794" cy="3162"/>
            </a:xfrm>
            <a:custGeom>
              <a:avLst/>
              <a:gdLst>
                <a:gd name="T0" fmla="*/ 794 w 324"/>
                <a:gd name="T1" fmla="*/ 3162 h 1293"/>
                <a:gd name="T2" fmla="*/ 794 w 324"/>
                <a:gd name="T3" fmla="*/ 3162 h 1293"/>
                <a:gd name="T4" fmla="*/ 694 w 324"/>
                <a:gd name="T5" fmla="*/ 3120 h 1293"/>
                <a:gd name="T6" fmla="*/ 694 w 324"/>
                <a:gd name="T7" fmla="*/ 3118 h 1293"/>
                <a:gd name="T8" fmla="*/ 694 w 324"/>
                <a:gd name="T9" fmla="*/ 3118 h 1293"/>
                <a:gd name="T10" fmla="*/ 735 w 324"/>
                <a:gd name="T11" fmla="*/ 3076 h 1293"/>
                <a:gd name="T12" fmla="*/ 794 w 324"/>
                <a:gd name="T13" fmla="*/ 3076 h 1293"/>
                <a:gd name="T14" fmla="*/ 537 w 324"/>
                <a:gd name="T15" fmla="*/ 1259 h 1293"/>
                <a:gd name="T16" fmla="*/ 569 w 324"/>
                <a:gd name="T17" fmla="*/ 1174 h 1293"/>
                <a:gd name="T18" fmla="*/ 569 w 324"/>
                <a:gd name="T19" fmla="*/ 1174 h 1293"/>
                <a:gd name="T20" fmla="*/ 569 w 324"/>
                <a:gd name="T21" fmla="*/ 1174 h 1293"/>
                <a:gd name="T22" fmla="*/ 569 w 324"/>
                <a:gd name="T23" fmla="*/ 1174 h 1293"/>
                <a:gd name="T24" fmla="*/ 569 w 324"/>
                <a:gd name="T25" fmla="*/ 1174 h 1293"/>
                <a:gd name="T26" fmla="*/ 659 w 324"/>
                <a:gd name="T27" fmla="*/ 995 h 1293"/>
                <a:gd name="T28" fmla="*/ 7 w 324"/>
                <a:gd name="T29" fmla="*/ 822 h 1293"/>
                <a:gd name="T30" fmla="*/ 566 w 324"/>
                <a:gd name="T31" fmla="*/ 523 h 1293"/>
                <a:gd name="T32" fmla="*/ 603 w 324"/>
                <a:gd name="T33" fmla="*/ 536 h 1293"/>
                <a:gd name="T34" fmla="*/ 610 w 324"/>
                <a:gd name="T35" fmla="*/ 521 h 1293"/>
                <a:gd name="T36" fmla="*/ 620 w 324"/>
                <a:gd name="T37" fmla="*/ 509 h 1293"/>
                <a:gd name="T38" fmla="*/ 647 w 324"/>
                <a:gd name="T39" fmla="*/ 482 h 1293"/>
                <a:gd name="T40" fmla="*/ 657 w 324"/>
                <a:gd name="T41" fmla="*/ 472 h 1293"/>
                <a:gd name="T42" fmla="*/ 537 w 324"/>
                <a:gd name="T43" fmla="*/ 20 h 1293"/>
                <a:gd name="T44" fmla="*/ 537 w 324"/>
                <a:gd name="T45" fmla="*/ 20 h 1293"/>
                <a:gd name="T46" fmla="*/ 537 w 324"/>
                <a:gd name="T47" fmla="*/ 20 h 1293"/>
                <a:gd name="T48" fmla="*/ 537 w 324"/>
                <a:gd name="T49" fmla="*/ 17 h 1293"/>
                <a:gd name="T50" fmla="*/ 537 w 324"/>
                <a:gd name="T51" fmla="*/ 17 h 1293"/>
                <a:gd name="T52" fmla="*/ 537 w 324"/>
                <a:gd name="T53" fmla="*/ 17 h 1293"/>
                <a:gd name="T54" fmla="*/ 537 w 324"/>
                <a:gd name="T55" fmla="*/ 15 h 1293"/>
                <a:gd name="T56" fmla="*/ 537 w 324"/>
                <a:gd name="T57" fmla="*/ 15 h 1293"/>
                <a:gd name="T58" fmla="*/ 537 w 324"/>
                <a:gd name="T59" fmla="*/ 15 h 1293"/>
                <a:gd name="T60" fmla="*/ 537 w 324"/>
                <a:gd name="T61" fmla="*/ 15 h 1293"/>
                <a:gd name="T62" fmla="*/ 537 w 324"/>
                <a:gd name="T63" fmla="*/ 12 h 1293"/>
                <a:gd name="T64" fmla="*/ 537 w 324"/>
                <a:gd name="T65" fmla="*/ 12 h 1293"/>
                <a:gd name="T66" fmla="*/ 537 w 324"/>
                <a:gd name="T67" fmla="*/ 10 h 1293"/>
                <a:gd name="T68" fmla="*/ 537 w 324"/>
                <a:gd name="T69" fmla="*/ 10 h 1293"/>
                <a:gd name="T70" fmla="*/ 537 w 324"/>
                <a:gd name="T71" fmla="*/ 10 h 1293"/>
                <a:gd name="T72" fmla="*/ 537 w 324"/>
                <a:gd name="T73" fmla="*/ 10 h 1293"/>
                <a:gd name="T74" fmla="*/ 537 w 324"/>
                <a:gd name="T75" fmla="*/ 7 h 1293"/>
                <a:gd name="T76" fmla="*/ 537 w 324"/>
                <a:gd name="T77" fmla="*/ 7 h 1293"/>
                <a:gd name="T78" fmla="*/ 537 w 324"/>
                <a:gd name="T79" fmla="*/ 7 h 1293"/>
                <a:gd name="T80" fmla="*/ 537 w 324"/>
                <a:gd name="T81" fmla="*/ 5 h 1293"/>
                <a:gd name="T82" fmla="*/ 537 w 324"/>
                <a:gd name="T83" fmla="*/ 5 h 1293"/>
                <a:gd name="T84" fmla="*/ 537 w 324"/>
                <a:gd name="T85" fmla="*/ 5 h 1293"/>
                <a:gd name="T86" fmla="*/ 537 w 324"/>
                <a:gd name="T87" fmla="*/ 5 h 1293"/>
                <a:gd name="T88" fmla="*/ 537 w 324"/>
                <a:gd name="T89" fmla="*/ 2 h 1293"/>
                <a:gd name="T90" fmla="*/ 537 w 324"/>
                <a:gd name="T91" fmla="*/ 2 h 1293"/>
                <a:gd name="T92" fmla="*/ 537 w 324"/>
                <a:gd name="T93" fmla="*/ 2 h 1293"/>
                <a:gd name="T94" fmla="*/ 539 w 324"/>
                <a:gd name="T95" fmla="*/ 0 h 129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24" h="1293">
                  <a:moveTo>
                    <a:pt x="324" y="1293"/>
                  </a:moveTo>
                  <a:cubicBezTo>
                    <a:pt x="324" y="1293"/>
                    <a:pt x="324" y="1293"/>
                    <a:pt x="324" y="1293"/>
                  </a:cubicBezTo>
                  <a:cubicBezTo>
                    <a:pt x="324" y="1293"/>
                    <a:pt x="324" y="1293"/>
                    <a:pt x="324" y="1293"/>
                  </a:cubicBezTo>
                  <a:moveTo>
                    <a:pt x="324" y="1293"/>
                  </a:moveTo>
                  <a:cubicBezTo>
                    <a:pt x="324" y="1293"/>
                    <a:pt x="324" y="1293"/>
                    <a:pt x="324" y="1293"/>
                  </a:cubicBezTo>
                  <a:cubicBezTo>
                    <a:pt x="324" y="1293"/>
                    <a:pt x="324" y="1293"/>
                    <a:pt x="324" y="1293"/>
                  </a:cubicBezTo>
                  <a:moveTo>
                    <a:pt x="324" y="1293"/>
                  </a:moveTo>
                  <a:cubicBezTo>
                    <a:pt x="324" y="1293"/>
                    <a:pt x="324" y="1293"/>
                    <a:pt x="324" y="1293"/>
                  </a:cubicBezTo>
                  <a:cubicBezTo>
                    <a:pt x="324" y="1293"/>
                    <a:pt x="324" y="1293"/>
                    <a:pt x="324" y="1293"/>
                  </a:cubicBezTo>
                  <a:moveTo>
                    <a:pt x="283" y="1275"/>
                  </a:moveTo>
                  <a:cubicBezTo>
                    <a:pt x="283" y="1275"/>
                    <a:pt x="283" y="1275"/>
                    <a:pt x="283" y="1276"/>
                  </a:cubicBezTo>
                  <a:cubicBezTo>
                    <a:pt x="283" y="1276"/>
                    <a:pt x="283" y="1276"/>
                    <a:pt x="283" y="1276"/>
                  </a:cubicBezTo>
                  <a:cubicBezTo>
                    <a:pt x="283" y="1275"/>
                    <a:pt x="283" y="1275"/>
                    <a:pt x="283" y="1275"/>
                  </a:cubicBezTo>
                  <a:moveTo>
                    <a:pt x="283" y="1275"/>
                  </a:moveTo>
                  <a:cubicBezTo>
                    <a:pt x="283" y="1275"/>
                    <a:pt x="283" y="1275"/>
                    <a:pt x="283" y="1275"/>
                  </a:cubicBezTo>
                  <a:cubicBezTo>
                    <a:pt x="283" y="1275"/>
                    <a:pt x="283" y="1275"/>
                    <a:pt x="283" y="1275"/>
                  </a:cubicBezTo>
                  <a:moveTo>
                    <a:pt x="283" y="1275"/>
                  </a:moveTo>
                  <a:cubicBezTo>
                    <a:pt x="283" y="1275"/>
                    <a:pt x="283" y="1275"/>
                    <a:pt x="283" y="1275"/>
                  </a:cubicBezTo>
                  <a:cubicBezTo>
                    <a:pt x="283" y="1275"/>
                    <a:pt x="283" y="1275"/>
                    <a:pt x="283" y="1275"/>
                  </a:cubicBezTo>
                  <a:moveTo>
                    <a:pt x="283" y="1275"/>
                  </a:moveTo>
                  <a:cubicBezTo>
                    <a:pt x="283" y="1275"/>
                    <a:pt x="283" y="1275"/>
                    <a:pt x="283" y="1275"/>
                  </a:cubicBezTo>
                  <a:cubicBezTo>
                    <a:pt x="283" y="1275"/>
                    <a:pt x="283" y="1275"/>
                    <a:pt x="283" y="1275"/>
                  </a:cubicBezTo>
                  <a:moveTo>
                    <a:pt x="324" y="1258"/>
                  </a:moveTo>
                  <a:cubicBezTo>
                    <a:pt x="300" y="1258"/>
                    <a:pt x="300" y="1258"/>
                    <a:pt x="300" y="1258"/>
                  </a:cubicBezTo>
                  <a:cubicBezTo>
                    <a:pt x="300" y="1258"/>
                    <a:pt x="300" y="1258"/>
                    <a:pt x="300" y="1258"/>
                  </a:cubicBezTo>
                  <a:cubicBezTo>
                    <a:pt x="300" y="1258"/>
                    <a:pt x="300" y="1258"/>
                    <a:pt x="300" y="1258"/>
                  </a:cubicBezTo>
                  <a:cubicBezTo>
                    <a:pt x="324" y="1258"/>
                    <a:pt x="324" y="1258"/>
                    <a:pt x="324" y="1258"/>
                  </a:cubicBezTo>
                  <a:cubicBezTo>
                    <a:pt x="324" y="1258"/>
                    <a:pt x="324" y="1258"/>
                    <a:pt x="324" y="1258"/>
                  </a:cubicBezTo>
                  <a:cubicBezTo>
                    <a:pt x="324" y="1258"/>
                    <a:pt x="324" y="1258"/>
                    <a:pt x="324" y="1258"/>
                  </a:cubicBezTo>
                  <a:moveTo>
                    <a:pt x="219" y="515"/>
                  </a:moveTo>
                  <a:cubicBezTo>
                    <a:pt x="219" y="515"/>
                    <a:pt x="219" y="515"/>
                    <a:pt x="219" y="515"/>
                  </a:cubicBezTo>
                  <a:cubicBezTo>
                    <a:pt x="219" y="515"/>
                    <a:pt x="219" y="515"/>
                    <a:pt x="219" y="515"/>
                  </a:cubicBezTo>
                  <a:moveTo>
                    <a:pt x="232" y="481"/>
                  </a:moveTo>
                  <a:cubicBezTo>
                    <a:pt x="232" y="481"/>
                    <a:pt x="232" y="481"/>
                    <a:pt x="232" y="481"/>
                  </a:cubicBezTo>
                  <a:cubicBezTo>
                    <a:pt x="232" y="481"/>
                    <a:pt x="232" y="481"/>
                    <a:pt x="232" y="481"/>
                  </a:cubicBezTo>
                  <a:moveTo>
                    <a:pt x="232" y="480"/>
                  </a:moveTo>
                  <a:cubicBezTo>
                    <a:pt x="232" y="480"/>
                    <a:pt x="232" y="480"/>
                    <a:pt x="232" y="480"/>
                  </a:cubicBezTo>
                  <a:cubicBezTo>
                    <a:pt x="232" y="480"/>
                    <a:pt x="232" y="480"/>
                    <a:pt x="232" y="480"/>
                  </a:cubicBezTo>
                  <a:moveTo>
                    <a:pt x="232" y="480"/>
                  </a:moveTo>
                  <a:cubicBezTo>
                    <a:pt x="232" y="480"/>
                    <a:pt x="232" y="480"/>
                    <a:pt x="232" y="480"/>
                  </a:cubicBezTo>
                  <a:cubicBezTo>
                    <a:pt x="232" y="480"/>
                    <a:pt x="232" y="480"/>
                    <a:pt x="232" y="480"/>
                  </a:cubicBezTo>
                  <a:moveTo>
                    <a:pt x="232" y="480"/>
                  </a:moveTo>
                  <a:cubicBezTo>
                    <a:pt x="232" y="480"/>
                    <a:pt x="232" y="480"/>
                    <a:pt x="232" y="480"/>
                  </a:cubicBezTo>
                  <a:cubicBezTo>
                    <a:pt x="232" y="480"/>
                    <a:pt x="232" y="480"/>
                    <a:pt x="232" y="480"/>
                  </a:cubicBezTo>
                  <a:moveTo>
                    <a:pt x="232" y="480"/>
                  </a:moveTo>
                  <a:cubicBezTo>
                    <a:pt x="232" y="480"/>
                    <a:pt x="232" y="480"/>
                    <a:pt x="232" y="480"/>
                  </a:cubicBezTo>
                  <a:cubicBezTo>
                    <a:pt x="232" y="480"/>
                    <a:pt x="232" y="480"/>
                    <a:pt x="232" y="480"/>
                  </a:cubicBezTo>
                  <a:moveTo>
                    <a:pt x="232" y="480"/>
                  </a:moveTo>
                  <a:cubicBezTo>
                    <a:pt x="232" y="480"/>
                    <a:pt x="232" y="480"/>
                    <a:pt x="232" y="480"/>
                  </a:cubicBezTo>
                  <a:cubicBezTo>
                    <a:pt x="232" y="480"/>
                    <a:pt x="232" y="480"/>
                    <a:pt x="232" y="480"/>
                  </a:cubicBezTo>
                  <a:moveTo>
                    <a:pt x="232" y="480"/>
                  </a:moveTo>
                  <a:cubicBezTo>
                    <a:pt x="232" y="480"/>
                    <a:pt x="232" y="480"/>
                    <a:pt x="232" y="480"/>
                  </a:cubicBezTo>
                  <a:cubicBezTo>
                    <a:pt x="232" y="480"/>
                    <a:pt x="232" y="480"/>
                    <a:pt x="232" y="480"/>
                  </a:cubicBezTo>
                  <a:moveTo>
                    <a:pt x="269" y="407"/>
                  </a:moveTo>
                  <a:cubicBezTo>
                    <a:pt x="260" y="425"/>
                    <a:pt x="244" y="454"/>
                    <a:pt x="232" y="480"/>
                  </a:cubicBezTo>
                  <a:cubicBezTo>
                    <a:pt x="244" y="454"/>
                    <a:pt x="260" y="425"/>
                    <a:pt x="269" y="407"/>
                  </a:cubicBezTo>
                  <a:moveTo>
                    <a:pt x="269" y="407"/>
                  </a:moveTo>
                  <a:cubicBezTo>
                    <a:pt x="269" y="407"/>
                    <a:pt x="269" y="407"/>
                    <a:pt x="269" y="407"/>
                  </a:cubicBezTo>
                  <a:cubicBezTo>
                    <a:pt x="269" y="407"/>
                    <a:pt x="269" y="407"/>
                    <a:pt x="269" y="407"/>
                  </a:cubicBezTo>
                  <a:moveTo>
                    <a:pt x="3" y="336"/>
                  </a:moveTo>
                  <a:cubicBezTo>
                    <a:pt x="0" y="352"/>
                    <a:pt x="0" y="352"/>
                    <a:pt x="0" y="352"/>
                  </a:cubicBezTo>
                  <a:cubicBezTo>
                    <a:pt x="2" y="343"/>
                    <a:pt x="2" y="343"/>
                    <a:pt x="2" y="343"/>
                  </a:cubicBezTo>
                  <a:cubicBezTo>
                    <a:pt x="3" y="336"/>
                    <a:pt x="3" y="336"/>
                    <a:pt x="3" y="336"/>
                  </a:cubicBezTo>
                  <a:moveTo>
                    <a:pt x="231" y="214"/>
                  </a:moveTo>
                  <a:cubicBezTo>
                    <a:pt x="225" y="220"/>
                    <a:pt x="221" y="228"/>
                    <a:pt x="219" y="237"/>
                  </a:cubicBezTo>
                  <a:cubicBezTo>
                    <a:pt x="221" y="228"/>
                    <a:pt x="225" y="220"/>
                    <a:pt x="231" y="214"/>
                  </a:cubicBezTo>
                  <a:moveTo>
                    <a:pt x="249" y="213"/>
                  </a:moveTo>
                  <a:cubicBezTo>
                    <a:pt x="248" y="215"/>
                    <a:pt x="247" y="217"/>
                    <a:pt x="246" y="219"/>
                  </a:cubicBezTo>
                  <a:cubicBezTo>
                    <a:pt x="246" y="219"/>
                    <a:pt x="246" y="219"/>
                    <a:pt x="246" y="219"/>
                  </a:cubicBezTo>
                  <a:cubicBezTo>
                    <a:pt x="247" y="217"/>
                    <a:pt x="248" y="215"/>
                    <a:pt x="249" y="213"/>
                  </a:cubicBezTo>
                  <a:moveTo>
                    <a:pt x="249" y="213"/>
                  </a:moveTo>
                  <a:cubicBezTo>
                    <a:pt x="249" y="213"/>
                    <a:pt x="249" y="213"/>
                    <a:pt x="249" y="213"/>
                  </a:cubicBezTo>
                  <a:cubicBezTo>
                    <a:pt x="249" y="213"/>
                    <a:pt x="249" y="213"/>
                    <a:pt x="249" y="213"/>
                  </a:cubicBezTo>
                  <a:moveTo>
                    <a:pt x="253" y="208"/>
                  </a:moveTo>
                  <a:cubicBezTo>
                    <a:pt x="253" y="208"/>
                    <a:pt x="253" y="208"/>
                    <a:pt x="253" y="208"/>
                  </a:cubicBezTo>
                  <a:cubicBezTo>
                    <a:pt x="253" y="208"/>
                    <a:pt x="253" y="208"/>
                    <a:pt x="253" y="208"/>
                  </a:cubicBezTo>
                  <a:moveTo>
                    <a:pt x="268" y="193"/>
                  </a:moveTo>
                  <a:cubicBezTo>
                    <a:pt x="267" y="193"/>
                    <a:pt x="267" y="194"/>
                    <a:pt x="267" y="194"/>
                  </a:cubicBezTo>
                  <a:cubicBezTo>
                    <a:pt x="266" y="195"/>
                    <a:pt x="265" y="196"/>
                    <a:pt x="265" y="196"/>
                  </a:cubicBezTo>
                  <a:cubicBezTo>
                    <a:pt x="264" y="197"/>
                    <a:pt x="264" y="197"/>
                    <a:pt x="264" y="197"/>
                  </a:cubicBezTo>
                  <a:cubicBezTo>
                    <a:pt x="263" y="198"/>
                    <a:pt x="263" y="198"/>
                    <a:pt x="262" y="199"/>
                  </a:cubicBezTo>
                  <a:cubicBezTo>
                    <a:pt x="262" y="199"/>
                    <a:pt x="262" y="199"/>
                    <a:pt x="262" y="199"/>
                  </a:cubicBezTo>
                  <a:cubicBezTo>
                    <a:pt x="259" y="202"/>
                    <a:pt x="256" y="205"/>
                    <a:pt x="253" y="208"/>
                  </a:cubicBezTo>
                  <a:cubicBezTo>
                    <a:pt x="258" y="203"/>
                    <a:pt x="263" y="199"/>
                    <a:pt x="268" y="193"/>
                  </a:cubicBezTo>
                  <a:moveTo>
                    <a:pt x="219" y="9"/>
                  </a:moveTo>
                  <a:cubicBezTo>
                    <a:pt x="219" y="9"/>
                    <a:pt x="219" y="9"/>
                    <a:pt x="219" y="9"/>
                  </a:cubicBezTo>
                  <a:cubicBezTo>
                    <a:pt x="219" y="9"/>
                    <a:pt x="219" y="9"/>
                    <a:pt x="219" y="9"/>
                  </a:cubicBezTo>
                  <a:moveTo>
                    <a:pt x="219" y="8"/>
                  </a:moveTo>
                  <a:cubicBezTo>
                    <a:pt x="219" y="9"/>
                    <a:pt x="219" y="9"/>
                    <a:pt x="219" y="9"/>
                  </a:cubicBezTo>
                  <a:cubicBezTo>
                    <a:pt x="219" y="9"/>
                    <a:pt x="219" y="9"/>
                    <a:pt x="219" y="8"/>
                  </a:cubicBezTo>
                  <a:moveTo>
                    <a:pt x="219" y="8"/>
                  </a:moveTo>
                  <a:cubicBezTo>
                    <a:pt x="219" y="8"/>
                    <a:pt x="219" y="8"/>
                    <a:pt x="219" y="8"/>
                  </a:cubicBezTo>
                  <a:cubicBezTo>
                    <a:pt x="219" y="8"/>
                    <a:pt x="219" y="8"/>
                    <a:pt x="219" y="8"/>
                  </a:cubicBezTo>
                  <a:moveTo>
                    <a:pt x="219" y="8"/>
                  </a:moveTo>
                  <a:cubicBezTo>
                    <a:pt x="219" y="8"/>
                    <a:pt x="219" y="8"/>
                    <a:pt x="219" y="8"/>
                  </a:cubicBezTo>
                  <a:cubicBezTo>
                    <a:pt x="219" y="8"/>
                    <a:pt x="219" y="8"/>
                    <a:pt x="219" y="8"/>
                  </a:cubicBezTo>
                  <a:moveTo>
                    <a:pt x="219" y="8"/>
                  </a:moveTo>
                  <a:cubicBezTo>
                    <a:pt x="219" y="8"/>
                    <a:pt x="219" y="8"/>
                    <a:pt x="219" y="8"/>
                  </a:cubicBezTo>
                  <a:cubicBezTo>
                    <a:pt x="219" y="8"/>
                    <a:pt x="219" y="8"/>
                    <a:pt x="219" y="8"/>
                  </a:cubicBezTo>
                  <a:moveTo>
                    <a:pt x="219" y="7"/>
                  </a:moveTo>
                  <a:cubicBezTo>
                    <a:pt x="219" y="7"/>
                    <a:pt x="219" y="7"/>
                    <a:pt x="219" y="7"/>
                  </a:cubicBezTo>
                  <a:cubicBezTo>
                    <a:pt x="219" y="7"/>
                    <a:pt x="219" y="7"/>
                    <a:pt x="219" y="7"/>
                  </a:cubicBezTo>
                  <a:moveTo>
                    <a:pt x="219" y="7"/>
                  </a:moveTo>
                  <a:cubicBezTo>
                    <a:pt x="219" y="7"/>
                    <a:pt x="219" y="7"/>
                    <a:pt x="219" y="7"/>
                  </a:cubicBezTo>
                  <a:cubicBezTo>
                    <a:pt x="219" y="7"/>
                    <a:pt x="219" y="7"/>
                    <a:pt x="219" y="7"/>
                  </a:cubicBezTo>
                  <a:moveTo>
                    <a:pt x="219" y="7"/>
                  </a:moveTo>
                  <a:cubicBezTo>
                    <a:pt x="219" y="7"/>
                    <a:pt x="219" y="7"/>
                    <a:pt x="219" y="7"/>
                  </a:cubicBezTo>
                  <a:cubicBezTo>
                    <a:pt x="219" y="7"/>
                    <a:pt x="219" y="7"/>
                    <a:pt x="219" y="7"/>
                  </a:cubicBezTo>
                  <a:moveTo>
                    <a:pt x="219" y="7"/>
                  </a:moveTo>
                  <a:cubicBezTo>
                    <a:pt x="219" y="7"/>
                    <a:pt x="219" y="7"/>
                    <a:pt x="219" y="7"/>
                  </a:cubicBezTo>
                  <a:cubicBezTo>
                    <a:pt x="219" y="7"/>
                    <a:pt x="219" y="7"/>
                    <a:pt x="219" y="7"/>
                  </a:cubicBezTo>
                  <a:moveTo>
                    <a:pt x="219" y="6"/>
                  </a:moveTo>
                  <a:cubicBezTo>
                    <a:pt x="219" y="6"/>
                    <a:pt x="219" y="7"/>
                    <a:pt x="219" y="7"/>
                  </a:cubicBezTo>
                  <a:cubicBezTo>
                    <a:pt x="219" y="7"/>
                    <a:pt x="219" y="6"/>
                    <a:pt x="219" y="6"/>
                  </a:cubicBezTo>
                  <a:moveTo>
                    <a:pt x="219" y="6"/>
                  </a:moveTo>
                  <a:cubicBezTo>
                    <a:pt x="219" y="6"/>
                    <a:pt x="219" y="6"/>
                    <a:pt x="219" y="6"/>
                  </a:cubicBezTo>
                  <a:cubicBezTo>
                    <a:pt x="219" y="6"/>
                    <a:pt x="219" y="6"/>
                    <a:pt x="219" y="6"/>
                  </a:cubicBezTo>
                  <a:moveTo>
                    <a:pt x="219" y="6"/>
                  </a:moveTo>
                  <a:cubicBezTo>
                    <a:pt x="219" y="6"/>
                    <a:pt x="219" y="6"/>
                    <a:pt x="219" y="6"/>
                  </a:cubicBezTo>
                  <a:cubicBezTo>
                    <a:pt x="219" y="6"/>
                    <a:pt x="219" y="6"/>
                    <a:pt x="219" y="6"/>
                  </a:cubicBezTo>
                  <a:moveTo>
                    <a:pt x="219" y="6"/>
                  </a:moveTo>
                  <a:cubicBezTo>
                    <a:pt x="219" y="6"/>
                    <a:pt x="219" y="6"/>
                    <a:pt x="219" y="6"/>
                  </a:cubicBezTo>
                  <a:cubicBezTo>
                    <a:pt x="219" y="6"/>
                    <a:pt x="219" y="6"/>
                    <a:pt x="219" y="6"/>
                  </a:cubicBezTo>
                  <a:moveTo>
                    <a:pt x="219" y="6"/>
                  </a:moveTo>
                  <a:cubicBezTo>
                    <a:pt x="219" y="6"/>
                    <a:pt x="219" y="6"/>
                    <a:pt x="219" y="6"/>
                  </a:cubicBezTo>
                  <a:cubicBezTo>
                    <a:pt x="219" y="6"/>
                    <a:pt x="219" y="6"/>
                    <a:pt x="219" y="6"/>
                  </a:cubicBezTo>
                  <a:moveTo>
                    <a:pt x="219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9" y="5"/>
                    <a:pt x="219" y="5"/>
                  </a:cubicBezTo>
                  <a:moveTo>
                    <a:pt x="219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9" y="5"/>
                    <a:pt x="219" y="5"/>
                  </a:cubicBezTo>
                  <a:moveTo>
                    <a:pt x="219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9" y="5"/>
                    <a:pt x="219" y="5"/>
                  </a:cubicBezTo>
                  <a:moveTo>
                    <a:pt x="219" y="4"/>
                  </a:moveTo>
                  <a:cubicBezTo>
                    <a:pt x="219" y="4"/>
                    <a:pt x="219" y="4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moveTo>
                    <a:pt x="219" y="4"/>
                  </a:moveTo>
                  <a:cubicBezTo>
                    <a:pt x="219" y="4"/>
                    <a:pt x="219" y="4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moveTo>
                    <a:pt x="219" y="4"/>
                  </a:moveTo>
                  <a:cubicBezTo>
                    <a:pt x="219" y="4"/>
                    <a:pt x="219" y="4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moveTo>
                    <a:pt x="219" y="4"/>
                  </a:moveTo>
                  <a:cubicBezTo>
                    <a:pt x="219" y="4"/>
                    <a:pt x="219" y="4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moveTo>
                    <a:pt x="219" y="4"/>
                  </a:moveTo>
                  <a:cubicBezTo>
                    <a:pt x="219" y="4"/>
                    <a:pt x="219" y="4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moveTo>
                    <a:pt x="219" y="3"/>
                  </a:moveTo>
                  <a:cubicBezTo>
                    <a:pt x="219" y="3"/>
                    <a:pt x="219" y="3"/>
                    <a:pt x="219" y="3"/>
                  </a:cubicBezTo>
                  <a:cubicBezTo>
                    <a:pt x="219" y="3"/>
                    <a:pt x="219" y="3"/>
                    <a:pt x="219" y="3"/>
                  </a:cubicBezTo>
                  <a:moveTo>
                    <a:pt x="219" y="3"/>
                  </a:moveTo>
                  <a:cubicBezTo>
                    <a:pt x="219" y="3"/>
                    <a:pt x="219" y="3"/>
                    <a:pt x="219" y="3"/>
                  </a:cubicBezTo>
                  <a:cubicBezTo>
                    <a:pt x="219" y="3"/>
                    <a:pt x="219" y="3"/>
                    <a:pt x="219" y="3"/>
                  </a:cubicBezTo>
                  <a:moveTo>
                    <a:pt x="219" y="3"/>
                  </a:moveTo>
                  <a:cubicBezTo>
                    <a:pt x="219" y="3"/>
                    <a:pt x="219" y="3"/>
                    <a:pt x="219" y="3"/>
                  </a:cubicBezTo>
                  <a:cubicBezTo>
                    <a:pt x="219" y="3"/>
                    <a:pt x="219" y="3"/>
                    <a:pt x="219" y="3"/>
                  </a:cubicBezTo>
                  <a:moveTo>
                    <a:pt x="219" y="3"/>
                  </a:moveTo>
                  <a:cubicBezTo>
                    <a:pt x="219" y="3"/>
                    <a:pt x="219" y="3"/>
                    <a:pt x="219" y="3"/>
                  </a:cubicBezTo>
                  <a:cubicBezTo>
                    <a:pt x="219" y="3"/>
                    <a:pt x="219" y="3"/>
                    <a:pt x="219" y="3"/>
                  </a:cubicBezTo>
                  <a:moveTo>
                    <a:pt x="219" y="2"/>
                  </a:move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moveTo>
                    <a:pt x="219" y="2"/>
                  </a:move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moveTo>
                    <a:pt x="219" y="2"/>
                  </a:move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moveTo>
                    <a:pt x="219" y="2"/>
                  </a:move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moveTo>
                    <a:pt x="219" y="1"/>
                  </a:move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1"/>
                  </a:cubicBezTo>
                  <a:moveTo>
                    <a:pt x="219" y="1"/>
                  </a:moveTo>
                  <a:cubicBezTo>
                    <a:pt x="219" y="1"/>
                    <a:pt x="219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moveTo>
                    <a:pt x="219" y="1"/>
                  </a:moveTo>
                  <a:cubicBezTo>
                    <a:pt x="219" y="1"/>
                    <a:pt x="219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moveTo>
                    <a:pt x="219" y="1"/>
                  </a:moveTo>
                  <a:cubicBezTo>
                    <a:pt x="219" y="1"/>
                    <a:pt x="219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moveTo>
                    <a:pt x="219" y="1"/>
                  </a:moveTo>
                  <a:cubicBezTo>
                    <a:pt x="219" y="1"/>
                    <a:pt x="219" y="1"/>
                    <a:pt x="219" y="1"/>
                  </a:cubicBezTo>
                  <a:cubicBezTo>
                    <a:pt x="219" y="1"/>
                    <a:pt x="219" y="1"/>
                    <a:pt x="219" y="1"/>
                  </a:cubicBezTo>
                  <a:moveTo>
                    <a:pt x="220" y="0"/>
                  </a:move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moveTo>
                    <a:pt x="220" y="0"/>
                  </a:move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6" name="Freeform 69"/>
            <p:cNvSpPr>
              <a:spLocks noEditPoints="1"/>
            </p:cNvSpPr>
            <p:nvPr/>
          </p:nvSpPr>
          <p:spPr bwMode="auto">
            <a:xfrm>
              <a:off x="876" y="1628"/>
              <a:ext cx="815" cy="1460"/>
            </a:xfrm>
            <a:custGeom>
              <a:avLst/>
              <a:gdLst>
                <a:gd name="T0" fmla="*/ 671 w 333"/>
                <a:gd name="T1" fmla="*/ 514 h 597"/>
                <a:gd name="T2" fmla="*/ 661 w 333"/>
                <a:gd name="T3" fmla="*/ 528 h 597"/>
                <a:gd name="T4" fmla="*/ 570 w 333"/>
                <a:gd name="T5" fmla="*/ 707 h 597"/>
                <a:gd name="T6" fmla="*/ 570 w 333"/>
                <a:gd name="T7" fmla="*/ 707 h 597"/>
                <a:gd name="T8" fmla="*/ 570 w 333"/>
                <a:gd name="T9" fmla="*/ 707 h 597"/>
                <a:gd name="T10" fmla="*/ 570 w 333"/>
                <a:gd name="T11" fmla="*/ 707 h 597"/>
                <a:gd name="T12" fmla="*/ 570 w 333"/>
                <a:gd name="T13" fmla="*/ 707 h 597"/>
                <a:gd name="T14" fmla="*/ 570 w 333"/>
                <a:gd name="T15" fmla="*/ 707 h 597"/>
                <a:gd name="T16" fmla="*/ 570 w 333"/>
                <a:gd name="T17" fmla="*/ 707 h 597"/>
                <a:gd name="T18" fmla="*/ 570 w 333"/>
                <a:gd name="T19" fmla="*/ 709 h 597"/>
                <a:gd name="T20" fmla="*/ 538 w 333"/>
                <a:gd name="T21" fmla="*/ 792 h 597"/>
                <a:gd name="T22" fmla="*/ 538 w 333"/>
                <a:gd name="T23" fmla="*/ 792 h 597"/>
                <a:gd name="T24" fmla="*/ 570 w 333"/>
                <a:gd name="T25" fmla="*/ 1460 h 597"/>
                <a:gd name="T26" fmla="*/ 783 w 333"/>
                <a:gd name="T27" fmla="*/ 1460 h 597"/>
                <a:gd name="T28" fmla="*/ 815 w 333"/>
                <a:gd name="T29" fmla="*/ 514 h 597"/>
                <a:gd name="T30" fmla="*/ 685 w 333"/>
                <a:gd name="T31" fmla="*/ 0 h 597"/>
                <a:gd name="T32" fmla="*/ 661 w 333"/>
                <a:gd name="T33" fmla="*/ 2 h 597"/>
                <a:gd name="T34" fmla="*/ 622 w 333"/>
                <a:gd name="T35" fmla="*/ 42 h 597"/>
                <a:gd name="T36" fmla="*/ 622 w 333"/>
                <a:gd name="T37" fmla="*/ 42 h 597"/>
                <a:gd name="T38" fmla="*/ 612 w 333"/>
                <a:gd name="T39" fmla="*/ 51 h 597"/>
                <a:gd name="T40" fmla="*/ 612 w 333"/>
                <a:gd name="T41" fmla="*/ 54 h 597"/>
                <a:gd name="T42" fmla="*/ 612 w 333"/>
                <a:gd name="T43" fmla="*/ 54 h 597"/>
                <a:gd name="T44" fmla="*/ 605 w 333"/>
                <a:gd name="T45" fmla="*/ 68 h 597"/>
                <a:gd name="T46" fmla="*/ 575 w 333"/>
                <a:gd name="T47" fmla="*/ 73 h 597"/>
                <a:gd name="T48" fmla="*/ 568 w 333"/>
                <a:gd name="T49" fmla="*/ 56 h 597"/>
                <a:gd name="T50" fmla="*/ 538 w 333"/>
                <a:gd name="T51" fmla="*/ 112 h 597"/>
                <a:gd name="T52" fmla="*/ 374 w 333"/>
                <a:gd name="T53" fmla="*/ 394 h 597"/>
                <a:gd name="T54" fmla="*/ 15 w 333"/>
                <a:gd name="T55" fmla="*/ 335 h 597"/>
                <a:gd name="T56" fmla="*/ 10 w 333"/>
                <a:gd name="T57" fmla="*/ 350 h 597"/>
                <a:gd name="T58" fmla="*/ 10 w 333"/>
                <a:gd name="T59" fmla="*/ 350 h 597"/>
                <a:gd name="T60" fmla="*/ 7 w 333"/>
                <a:gd name="T61" fmla="*/ 372 h 597"/>
                <a:gd name="T62" fmla="*/ 0 w 333"/>
                <a:gd name="T63" fmla="*/ 411 h 597"/>
                <a:gd name="T64" fmla="*/ 389 w 333"/>
                <a:gd name="T65" fmla="*/ 474 h 597"/>
                <a:gd name="T66" fmla="*/ 428 w 333"/>
                <a:gd name="T67" fmla="*/ 455 h 597"/>
                <a:gd name="T68" fmla="*/ 675 w 333"/>
                <a:gd name="T69" fmla="*/ 482 h 597"/>
                <a:gd name="T70" fmla="*/ 815 w 333"/>
                <a:gd name="T71" fmla="*/ 482 h 597"/>
                <a:gd name="T72" fmla="*/ 805 w 333"/>
                <a:gd name="T73" fmla="*/ 68 h 597"/>
                <a:gd name="T74" fmla="*/ 702 w 333"/>
                <a:gd name="T75" fmla="*/ 0 h 5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33" h="597">
                  <a:moveTo>
                    <a:pt x="333" y="210"/>
                  </a:moveTo>
                  <a:cubicBezTo>
                    <a:pt x="274" y="210"/>
                    <a:pt x="274" y="210"/>
                    <a:pt x="274" y="210"/>
                  </a:cubicBezTo>
                  <a:cubicBezTo>
                    <a:pt x="273" y="212"/>
                    <a:pt x="272" y="214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61" y="234"/>
                    <a:pt x="245" y="263"/>
                    <a:pt x="233" y="289"/>
                  </a:cubicBezTo>
                  <a:cubicBezTo>
                    <a:pt x="233" y="289"/>
                    <a:pt x="233" y="289"/>
                    <a:pt x="233" y="289"/>
                  </a:cubicBezTo>
                  <a:cubicBezTo>
                    <a:pt x="233" y="289"/>
                    <a:pt x="233" y="289"/>
                    <a:pt x="233" y="289"/>
                  </a:cubicBezTo>
                  <a:cubicBezTo>
                    <a:pt x="233" y="289"/>
                    <a:pt x="233" y="289"/>
                    <a:pt x="233" y="289"/>
                  </a:cubicBezTo>
                  <a:cubicBezTo>
                    <a:pt x="233" y="289"/>
                    <a:pt x="233" y="289"/>
                    <a:pt x="233" y="289"/>
                  </a:cubicBezTo>
                  <a:cubicBezTo>
                    <a:pt x="233" y="289"/>
                    <a:pt x="233" y="289"/>
                    <a:pt x="233" y="289"/>
                  </a:cubicBezTo>
                  <a:cubicBezTo>
                    <a:pt x="233" y="289"/>
                    <a:pt x="233" y="289"/>
                    <a:pt x="233" y="289"/>
                  </a:cubicBezTo>
                  <a:cubicBezTo>
                    <a:pt x="233" y="289"/>
                    <a:pt x="233" y="289"/>
                    <a:pt x="233" y="289"/>
                  </a:cubicBezTo>
                  <a:cubicBezTo>
                    <a:pt x="233" y="289"/>
                    <a:pt x="233" y="289"/>
                    <a:pt x="233" y="289"/>
                  </a:cubicBezTo>
                  <a:cubicBezTo>
                    <a:pt x="233" y="289"/>
                    <a:pt x="233" y="289"/>
                    <a:pt x="233" y="289"/>
                  </a:cubicBezTo>
                  <a:cubicBezTo>
                    <a:pt x="233" y="289"/>
                    <a:pt x="233" y="289"/>
                    <a:pt x="233" y="289"/>
                  </a:cubicBezTo>
                  <a:cubicBezTo>
                    <a:pt x="233" y="289"/>
                    <a:pt x="233" y="289"/>
                    <a:pt x="233" y="289"/>
                  </a:cubicBezTo>
                  <a:cubicBezTo>
                    <a:pt x="233" y="289"/>
                    <a:pt x="233" y="289"/>
                    <a:pt x="233" y="289"/>
                  </a:cubicBezTo>
                  <a:cubicBezTo>
                    <a:pt x="233" y="289"/>
                    <a:pt x="233" y="289"/>
                    <a:pt x="233" y="290"/>
                  </a:cubicBezTo>
                  <a:cubicBezTo>
                    <a:pt x="233" y="290"/>
                    <a:pt x="233" y="290"/>
                    <a:pt x="233" y="290"/>
                  </a:cubicBezTo>
                  <a:cubicBezTo>
                    <a:pt x="227" y="303"/>
                    <a:pt x="222" y="315"/>
                    <a:pt x="220" y="324"/>
                  </a:cubicBezTo>
                  <a:cubicBezTo>
                    <a:pt x="220" y="324"/>
                    <a:pt x="220" y="324"/>
                    <a:pt x="220" y="324"/>
                  </a:cubicBezTo>
                  <a:cubicBezTo>
                    <a:pt x="220" y="324"/>
                    <a:pt x="220" y="324"/>
                    <a:pt x="220" y="324"/>
                  </a:cubicBezTo>
                  <a:cubicBezTo>
                    <a:pt x="220" y="324"/>
                    <a:pt x="220" y="324"/>
                    <a:pt x="220" y="324"/>
                  </a:cubicBezTo>
                  <a:cubicBezTo>
                    <a:pt x="219" y="329"/>
                    <a:pt x="218" y="340"/>
                    <a:pt x="218" y="355"/>
                  </a:cubicBezTo>
                  <a:cubicBezTo>
                    <a:pt x="218" y="430"/>
                    <a:pt x="233" y="597"/>
                    <a:pt x="233" y="597"/>
                  </a:cubicBezTo>
                  <a:cubicBezTo>
                    <a:pt x="266" y="597"/>
                    <a:pt x="266" y="597"/>
                    <a:pt x="266" y="597"/>
                  </a:cubicBezTo>
                  <a:cubicBezTo>
                    <a:pt x="320" y="597"/>
                    <a:pt x="320" y="597"/>
                    <a:pt x="320" y="597"/>
                  </a:cubicBezTo>
                  <a:cubicBezTo>
                    <a:pt x="333" y="597"/>
                    <a:pt x="333" y="597"/>
                    <a:pt x="333" y="597"/>
                  </a:cubicBezTo>
                  <a:cubicBezTo>
                    <a:pt x="333" y="210"/>
                    <a:pt x="333" y="210"/>
                    <a:pt x="333" y="210"/>
                  </a:cubicBezTo>
                  <a:moveTo>
                    <a:pt x="287" y="0"/>
                  </a:moveTo>
                  <a:cubicBezTo>
                    <a:pt x="280" y="0"/>
                    <a:pt x="280" y="0"/>
                    <a:pt x="280" y="0"/>
                  </a:cubicBezTo>
                  <a:cubicBezTo>
                    <a:pt x="277" y="0"/>
                    <a:pt x="273" y="0"/>
                    <a:pt x="270" y="1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69" y="1"/>
                    <a:pt x="269" y="2"/>
                    <a:pt x="269" y="2"/>
                  </a:cubicBezTo>
                  <a:cubicBezTo>
                    <a:pt x="264" y="8"/>
                    <a:pt x="259" y="12"/>
                    <a:pt x="254" y="17"/>
                  </a:cubicBezTo>
                  <a:cubicBezTo>
                    <a:pt x="254" y="17"/>
                    <a:pt x="254" y="17"/>
                    <a:pt x="254" y="17"/>
                  </a:cubicBezTo>
                  <a:cubicBezTo>
                    <a:pt x="254" y="17"/>
                    <a:pt x="254" y="17"/>
                    <a:pt x="254" y="17"/>
                  </a:cubicBezTo>
                  <a:cubicBezTo>
                    <a:pt x="252" y="18"/>
                    <a:pt x="251" y="20"/>
                    <a:pt x="250" y="21"/>
                  </a:cubicBezTo>
                  <a:cubicBezTo>
                    <a:pt x="250" y="21"/>
                    <a:pt x="250" y="21"/>
                    <a:pt x="250" y="21"/>
                  </a:cubicBezTo>
                  <a:cubicBezTo>
                    <a:pt x="250" y="21"/>
                    <a:pt x="250" y="21"/>
                    <a:pt x="250" y="21"/>
                  </a:cubicBezTo>
                  <a:cubicBezTo>
                    <a:pt x="250" y="22"/>
                    <a:pt x="250" y="22"/>
                    <a:pt x="250" y="22"/>
                  </a:cubicBezTo>
                  <a:cubicBezTo>
                    <a:pt x="250" y="22"/>
                    <a:pt x="250" y="22"/>
                    <a:pt x="250" y="22"/>
                  </a:cubicBezTo>
                  <a:cubicBezTo>
                    <a:pt x="250" y="22"/>
                    <a:pt x="250" y="22"/>
                    <a:pt x="250" y="22"/>
                  </a:cubicBezTo>
                  <a:cubicBezTo>
                    <a:pt x="249" y="24"/>
                    <a:pt x="248" y="26"/>
                    <a:pt x="247" y="28"/>
                  </a:cubicBezTo>
                  <a:cubicBezTo>
                    <a:pt x="247" y="28"/>
                    <a:pt x="247" y="28"/>
                    <a:pt x="247" y="28"/>
                  </a:cubicBezTo>
                  <a:cubicBezTo>
                    <a:pt x="245" y="37"/>
                    <a:pt x="246" y="48"/>
                    <a:pt x="246" y="48"/>
                  </a:cubicBezTo>
                  <a:cubicBezTo>
                    <a:pt x="246" y="48"/>
                    <a:pt x="239" y="40"/>
                    <a:pt x="235" y="30"/>
                  </a:cubicBezTo>
                  <a:cubicBezTo>
                    <a:pt x="234" y="27"/>
                    <a:pt x="234" y="24"/>
                    <a:pt x="233" y="21"/>
                  </a:cubicBezTo>
                  <a:cubicBezTo>
                    <a:pt x="233" y="22"/>
                    <a:pt x="232" y="22"/>
                    <a:pt x="232" y="23"/>
                  </a:cubicBezTo>
                  <a:cubicBezTo>
                    <a:pt x="226" y="29"/>
                    <a:pt x="222" y="37"/>
                    <a:pt x="220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7" y="137"/>
                    <a:pt x="6" y="137"/>
                    <a:pt x="6" y="137"/>
                  </a:cubicBezTo>
                  <a:cubicBezTo>
                    <a:pt x="6" y="137"/>
                    <a:pt x="6" y="137"/>
                    <a:pt x="6" y="137"/>
                  </a:cubicBez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cubicBezTo>
                    <a:pt x="4" y="145"/>
                    <a:pt x="4" y="145"/>
                    <a:pt x="4" y="145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" y="168"/>
                    <a:pt x="1" y="168"/>
                    <a:pt x="2" y="168"/>
                  </a:cubicBezTo>
                  <a:cubicBezTo>
                    <a:pt x="159" y="194"/>
                    <a:pt x="159" y="194"/>
                    <a:pt x="159" y="194"/>
                  </a:cubicBezTo>
                  <a:cubicBezTo>
                    <a:pt x="159" y="194"/>
                    <a:pt x="160" y="194"/>
                    <a:pt x="161" y="194"/>
                  </a:cubicBezTo>
                  <a:cubicBezTo>
                    <a:pt x="167" y="194"/>
                    <a:pt x="172" y="191"/>
                    <a:pt x="175" y="186"/>
                  </a:cubicBezTo>
                  <a:cubicBezTo>
                    <a:pt x="220" y="109"/>
                    <a:pt x="220" y="109"/>
                    <a:pt x="220" y="109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333" y="197"/>
                    <a:pt x="333" y="197"/>
                    <a:pt x="333" y="197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332" y="27"/>
                    <a:pt x="331" y="28"/>
                    <a:pt x="329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09" y="16"/>
                    <a:pt x="287" y="0"/>
                    <a:pt x="287" y="0"/>
                  </a:cubicBezTo>
                </a:path>
              </a:pathLst>
            </a:custGeom>
            <a:solidFill>
              <a:srgbClr val="FAC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7" name="Freeform 70"/>
            <p:cNvSpPr/>
            <p:nvPr/>
          </p:nvSpPr>
          <p:spPr bwMode="auto">
            <a:xfrm>
              <a:off x="1415" y="880"/>
              <a:ext cx="276" cy="866"/>
            </a:xfrm>
            <a:custGeom>
              <a:avLst/>
              <a:gdLst>
                <a:gd name="T0" fmla="*/ 2 w 113"/>
                <a:gd name="T1" fmla="*/ 281 h 354"/>
                <a:gd name="T2" fmla="*/ 2 w 113"/>
                <a:gd name="T3" fmla="*/ 281 h 354"/>
                <a:gd name="T4" fmla="*/ 0 w 113"/>
                <a:gd name="T5" fmla="*/ 284 h 354"/>
                <a:gd name="T6" fmla="*/ 0 w 113"/>
                <a:gd name="T7" fmla="*/ 284 h 354"/>
                <a:gd name="T8" fmla="*/ 0 w 113"/>
                <a:gd name="T9" fmla="*/ 284 h 354"/>
                <a:gd name="T10" fmla="*/ 0 w 113"/>
                <a:gd name="T11" fmla="*/ 284 h 354"/>
                <a:gd name="T12" fmla="*/ 0 w 113"/>
                <a:gd name="T13" fmla="*/ 284 h 354"/>
                <a:gd name="T14" fmla="*/ 0 w 113"/>
                <a:gd name="T15" fmla="*/ 286 h 354"/>
                <a:gd name="T16" fmla="*/ 0 w 113"/>
                <a:gd name="T17" fmla="*/ 286 h 354"/>
                <a:gd name="T18" fmla="*/ 0 w 113"/>
                <a:gd name="T19" fmla="*/ 286 h 354"/>
                <a:gd name="T20" fmla="*/ 0 w 113"/>
                <a:gd name="T21" fmla="*/ 286 h 354"/>
                <a:gd name="T22" fmla="*/ 0 w 113"/>
                <a:gd name="T23" fmla="*/ 289 h 354"/>
                <a:gd name="T24" fmla="*/ 0 w 113"/>
                <a:gd name="T25" fmla="*/ 289 h 354"/>
                <a:gd name="T26" fmla="*/ 0 w 113"/>
                <a:gd name="T27" fmla="*/ 289 h 354"/>
                <a:gd name="T28" fmla="*/ 0 w 113"/>
                <a:gd name="T29" fmla="*/ 289 h 354"/>
                <a:gd name="T30" fmla="*/ 0 w 113"/>
                <a:gd name="T31" fmla="*/ 291 h 354"/>
                <a:gd name="T32" fmla="*/ 0 w 113"/>
                <a:gd name="T33" fmla="*/ 291 h 354"/>
                <a:gd name="T34" fmla="*/ 0 w 113"/>
                <a:gd name="T35" fmla="*/ 291 h 354"/>
                <a:gd name="T36" fmla="*/ 0 w 113"/>
                <a:gd name="T37" fmla="*/ 291 h 354"/>
                <a:gd name="T38" fmla="*/ 0 w 113"/>
                <a:gd name="T39" fmla="*/ 291 h 354"/>
                <a:gd name="T40" fmla="*/ 0 w 113"/>
                <a:gd name="T41" fmla="*/ 294 h 354"/>
                <a:gd name="T42" fmla="*/ 0 w 113"/>
                <a:gd name="T43" fmla="*/ 294 h 354"/>
                <a:gd name="T44" fmla="*/ 0 w 113"/>
                <a:gd name="T45" fmla="*/ 294 h 354"/>
                <a:gd name="T46" fmla="*/ 0 w 113"/>
                <a:gd name="T47" fmla="*/ 296 h 354"/>
                <a:gd name="T48" fmla="*/ 0 w 113"/>
                <a:gd name="T49" fmla="*/ 296 h 354"/>
                <a:gd name="T50" fmla="*/ 0 w 113"/>
                <a:gd name="T51" fmla="*/ 296 h 354"/>
                <a:gd name="T52" fmla="*/ 0 w 113"/>
                <a:gd name="T53" fmla="*/ 296 h 354"/>
                <a:gd name="T54" fmla="*/ 0 w 113"/>
                <a:gd name="T55" fmla="*/ 296 h 354"/>
                <a:gd name="T56" fmla="*/ 0 w 113"/>
                <a:gd name="T57" fmla="*/ 298 h 354"/>
                <a:gd name="T58" fmla="*/ 0 w 113"/>
                <a:gd name="T59" fmla="*/ 298 h 354"/>
                <a:gd name="T60" fmla="*/ 0 w 113"/>
                <a:gd name="T61" fmla="*/ 298 h 354"/>
                <a:gd name="T62" fmla="*/ 0 w 113"/>
                <a:gd name="T63" fmla="*/ 298 h 354"/>
                <a:gd name="T64" fmla="*/ 0 w 113"/>
                <a:gd name="T65" fmla="*/ 301 h 354"/>
                <a:gd name="T66" fmla="*/ 0 w 113"/>
                <a:gd name="T67" fmla="*/ 301 h 354"/>
                <a:gd name="T68" fmla="*/ 0 w 113"/>
                <a:gd name="T69" fmla="*/ 301 h 354"/>
                <a:gd name="T70" fmla="*/ 0 w 113"/>
                <a:gd name="T71" fmla="*/ 301 h 354"/>
                <a:gd name="T72" fmla="*/ 0 w 113"/>
                <a:gd name="T73" fmla="*/ 303 h 354"/>
                <a:gd name="T74" fmla="*/ 0 w 113"/>
                <a:gd name="T75" fmla="*/ 306 h 354"/>
                <a:gd name="T76" fmla="*/ 44 w 113"/>
                <a:gd name="T77" fmla="*/ 577 h 354"/>
                <a:gd name="T78" fmla="*/ 44 w 113"/>
                <a:gd name="T79" fmla="*/ 577 h 354"/>
                <a:gd name="T80" fmla="*/ 61 w 113"/>
                <a:gd name="T81" fmla="*/ 705 h 354"/>
                <a:gd name="T82" fmla="*/ 59 w 113"/>
                <a:gd name="T83" fmla="*/ 724 h 354"/>
                <a:gd name="T84" fmla="*/ 32 w 113"/>
                <a:gd name="T85" fmla="*/ 800 h 354"/>
                <a:gd name="T86" fmla="*/ 64 w 113"/>
                <a:gd name="T87" fmla="*/ 866 h 354"/>
                <a:gd name="T88" fmla="*/ 73 w 113"/>
                <a:gd name="T89" fmla="*/ 802 h 354"/>
                <a:gd name="T90" fmla="*/ 73 w 113"/>
                <a:gd name="T91" fmla="*/ 802 h 354"/>
                <a:gd name="T92" fmla="*/ 73 w 113"/>
                <a:gd name="T93" fmla="*/ 800 h 354"/>
                <a:gd name="T94" fmla="*/ 83 w 113"/>
                <a:gd name="T95" fmla="*/ 790 h 354"/>
                <a:gd name="T96" fmla="*/ 83 w 113"/>
                <a:gd name="T97" fmla="*/ 790 h 354"/>
                <a:gd name="T98" fmla="*/ 105 w 113"/>
                <a:gd name="T99" fmla="*/ 768 h 354"/>
                <a:gd name="T100" fmla="*/ 112 w 113"/>
                <a:gd name="T101" fmla="*/ 761 h 354"/>
                <a:gd name="T102" fmla="*/ 120 w 113"/>
                <a:gd name="T103" fmla="*/ 753 h 354"/>
                <a:gd name="T104" fmla="*/ 122 w 113"/>
                <a:gd name="T105" fmla="*/ 751 h 354"/>
                <a:gd name="T106" fmla="*/ 164 w 113"/>
                <a:gd name="T107" fmla="*/ 749 h 354"/>
                <a:gd name="T108" fmla="*/ 220 w 113"/>
                <a:gd name="T109" fmla="*/ 749 h 354"/>
                <a:gd name="T110" fmla="*/ 220 w 113"/>
                <a:gd name="T111" fmla="*/ 670 h 354"/>
                <a:gd name="T112" fmla="*/ 49 w 113"/>
                <a:gd name="T113" fmla="*/ 475 h 354"/>
                <a:gd name="T114" fmla="*/ 61 w 113"/>
                <a:gd name="T115" fmla="*/ 453 h 354"/>
                <a:gd name="T116" fmla="*/ 276 w 113"/>
                <a:gd name="T117" fmla="*/ 254 h 3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3" h="354">
                  <a:moveTo>
                    <a:pt x="113" y="0"/>
                  </a:moveTo>
                  <a:cubicBezTo>
                    <a:pt x="57" y="0"/>
                    <a:pt x="5" y="42"/>
                    <a:pt x="1" y="115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0" y="115"/>
                    <a:pt x="0" y="115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65"/>
                    <a:pt x="4" y="205"/>
                    <a:pt x="18" y="236"/>
                  </a:cubicBezTo>
                  <a:cubicBezTo>
                    <a:pt x="18" y="236"/>
                    <a:pt x="18" y="236"/>
                    <a:pt x="18" y="236"/>
                  </a:cubicBezTo>
                  <a:cubicBezTo>
                    <a:pt x="18" y="236"/>
                    <a:pt x="18" y="236"/>
                    <a:pt x="18" y="236"/>
                  </a:cubicBezTo>
                  <a:cubicBezTo>
                    <a:pt x="18" y="236"/>
                    <a:pt x="18" y="236"/>
                    <a:pt x="18" y="236"/>
                  </a:cubicBezTo>
                  <a:cubicBezTo>
                    <a:pt x="18" y="236"/>
                    <a:pt x="25" y="271"/>
                    <a:pt x="25" y="288"/>
                  </a:cubicBezTo>
                  <a:cubicBezTo>
                    <a:pt x="25" y="292"/>
                    <a:pt x="25" y="295"/>
                    <a:pt x="24" y="296"/>
                  </a:cubicBezTo>
                  <a:cubicBezTo>
                    <a:pt x="24" y="296"/>
                    <a:pt x="24" y="296"/>
                    <a:pt x="24" y="296"/>
                  </a:cubicBezTo>
                  <a:cubicBezTo>
                    <a:pt x="20" y="303"/>
                    <a:pt x="12" y="314"/>
                    <a:pt x="13" y="327"/>
                  </a:cubicBezTo>
                  <a:cubicBezTo>
                    <a:pt x="13" y="327"/>
                    <a:pt x="13" y="327"/>
                    <a:pt x="13" y="327"/>
                  </a:cubicBezTo>
                  <a:cubicBezTo>
                    <a:pt x="14" y="330"/>
                    <a:pt x="14" y="333"/>
                    <a:pt x="15" y="336"/>
                  </a:cubicBezTo>
                  <a:cubicBezTo>
                    <a:pt x="19" y="346"/>
                    <a:pt x="26" y="354"/>
                    <a:pt x="26" y="354"/>
                  </a:cubicBezTo>
                  <a:cubicBezTo>
                    <a:pt x="26" y="354"/>
                    <a:pt x="25" y="343"/>
                    <a:pt x="27" y="334"/>
                  </a:cubicBezTo>
                  <a:cubicBezTo>
                    <a:pt x="28" y="332"/>
                    <a:pt x="29" y="330"/>
                    <a:pt x="30" y="328"/>
                  </a:cubicBezTo>
                  <a:cubicBezTo>
                    <a:pt x="30" y="328"/>
                    <a:pt x="30" y="328"/>
                    <a:pt x="30" y="328"/>
                  </a:cubicBezTo>
                  <a:cubicBezTo>
                    <a:pt x="30" y="328"/>
                    <a:pt x="30" y="328"/>
                    <a:pt x="30" y="328"/>
                  </a:cubicBezTo>
                  <a:cubicBezTo>
                    <a:pt x="30" y="328"/>
                    <a:pt x="30" y="328"/>
                    <a:pt x="30" y="327"/>
                  </a:cubicBezTo>
                  <a:cubicBezTo>
                    <a:pt x="30" y="327"/>
                    <a:pt x="30" y="327"/>
                    <a:pt x="30" y="327"/>
                  </a:cubicBezTo>
                  <a:cubicBezTo>
                    <a:pt x="30" y="327"/>
                    <a:pt x="30" y="327"/>
                    <a:pt x="30" y="327"/>
                  </a:cubicBezTo>
                  <a:cubicBezTo>
                    <a:pt x="31" y="326"/>
                    <a:pt x="32" y="324"/>
                    <a:pt x="34" y="323"/>
                  </a:cubicBezTo>
                  <a:cubicBezTo>
                    <a:pt x="34" y="323"/>
                    <a:pt x="34" y="323"/>
                    <a:pt x="34" y="323"/>
                  </a:cubicBezTo>
                  <a:cubicBezTo>
                    <a:pt x="34" y="323"/>
                    <a:pt x="34" y="323"/>
                    <a:pt x="34" y="323"/>
                  </a:cubicBezTo>
                  <a:cubicBezTo>
                    <a:pt x="37" y="320"/>
                    <a:pt x="40" y="317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4" y="313"/>
                    <a:pt x="45" y="312"/>
                  </a:cubicBezTo>
                  <a:cubicBezTo>
                    <a:pt x="46" y="311"/>
                    <a:pt x="46" y="311"/>
                    <a:pt x="46" y="311"/>
                  </a:cubicBezTo>
                  <a:cubicBezTo>
                    <a:pt x="46" y="311"/>
                    <a:pt x="47" y="310"/>
                    <a:pt x="48" y="309"/>
                  </a:cubicBezTo>
                  <a:cubicBezTo>
                    <a:pt x="48" y="309"/>
                    <a:pt x="48" y="308"/>
                    <a:pt x="49" y="308"/>
                  </a:cubicBezTo>
                  <a:cubicBezTo>
                    <a:pt x="49" y="308"/>
                    <a:pt x="49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3" y="306"/>
                    <a:pt x="57" y="306"/>
                    <a:pt x="60" y="306"/>
                  </a:cubicBezTo>
                  <a:cubicBezTo>
                    <a:pt x="67" y="306"/>
                    <a:pt x="67" y="306"/>
                    <a:pt x="67" y="306"/>
                  </a:cubicBezTo>
                  <a:cubicBezTo>
                    <a:pt x="67" y="306"/>
                    <a:pt x="67" y="306"/>
                    <a:pt x="67" y="306"/>
                  </a:cubicBezTo>
                  <a:cubicBezTo>
                    <a:pt x="90" y="306"/>
                    <a:pt x="90" y="306"/>
                    <a:pt x="90" y="30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90" y="274"/>
                    <a:pt x="90" y="274"/>
                    <a:pt x="90" y="274"/>
                  </a:cubicBezTo>
                  <a:cubicBezTo>
                    <a:pt x="67" y="264"/>
                    <a:pt x="47" y="240"/>
                    <a:pt x="34" y="210"/>
                  </a:cubicBezTo>
                  <a:cubicBezTo>
                    <a:pt x="28" y="208"/>
                    <a:pt x="23" y="202"/>
                    <a:pt x="20" y="194"/>
                  </a:cubicBezTo>
                  <a:cubicBezTo>
                    <a:pt x="17" y="186"/>
                    <a:pt x="17" y="178"/>
                    <a:pt x="20" y="173"/>
                  </a:cubicBezTo>
                  <a:cubicBezTo>
                    <a:pt x="22" y="180"/>
                    <a:pt x="25" y="185"/>
                    <a:pt x="25" y="185"/>
                  </a:cubicBezTo>
                  <a:cubicBezTo>
                    <a:pt x="25" y="185"/>
                    <a:pt x="38" y="137"/>
                    <a:pt x="90" y="115"/>
                  </a:cubicBezTo>
                  <a:cubicBezTo>
                    <a:pt x="99" y="112"/>
                    <a:pt x="106" y="108"/>
                    <a:pt x="113" y="104"/>
                  </a:cubicBezTo>
                  <a:cubicBezTo>
                    <a:pt x="113" y="0"/>
                    <a:pt x="113" y="0"/>
                    <a:pt x="113" y="0"/>
                  </a:cubicBezTo>
                </a:path>
              </a:pathLst>
            </a:custGeom>
            <a:solidFill>
              <a:srgbClr val="594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8" name="Freeform 71"/>
            <p:cNvSpPr>
              <a:spLocks noEditPoints="1"/>
            </p:cNvSpPr>
            <p:nvPr/>
          </p:nvSpPr>
          <p:spPr bwMode="auto">
            <a:xfrm>
              <a:off x="1456" y="1134"/>
              <a:ext cx="235" cy="428"/>
            </a:xfrm>
            <a:custGeom>
              <a:avLst/>
              <a:gdLst>
                <a:gd name="T0" fmla="*/ 223 w 96"/>
                <a:gd name="T1" fmla="*/ 428 h 175"/>
                <a:gd name="T2" fmla="*/ 220 w 96"/>
                <a:gd name="T3" fmla="*/ 428 h 175"/>
                <a:gd name="T4" fmla="*/ 223 w 96"/>
                <a:gd name="T5" fmla="*/ 428 h 175"/>
                <a:gd name="T6" fmla="*/ 223 w 96"/>
                <a:gd name="T7" fmla="*/ 428 h 175"/>
                <a:gd name="T8" fmla="*/ 83 w 96"/>
                <a:gd name="T9" fmla="*/ 130 h 175"/>
                <a:gd name="T10" fmla="*/ 81 w 96"/>
                <a:gd name="T11" fmla="*/ 130 h 175"/>
                <a:gd name="T12" fmla="*/ 105 w 96"/>
                <a:gd name="T13" fmla="*/ 120 h 175"/>
                <a:gd name="T14" fmla="*/ 147 w 96"/>
                <a:gd name="T15" fmla="*/ 113 h 175"/>
                <a:gd name="T16" fmla="*/ 154 w 96"/>
                <a:gd name="T17" fmla="*/ 113 h 175"/>
                <a:gd name="T18" fmla="*/ 181 w 96"/>
                <a:gd name="T19" fmla="*/ 120 h 175"/>
                <a:gd name="T20" fmla="*/ 169 w 96"/>
                <a:gd name="T21" fmla="*/ 127 h 175"/>
                <a:gd name="T22" fmla="*/ 144 w 96"/>
                <a:gd name="T23" fmla="*/ 122 h 175"/>
                <a:gd name="T24" fmla="*/ 137 w 96"/>
                <a:gd name="T25" fmla="*/ 120 h 175"/>
                <a:gd name="T26" fmla="*/ 108 w 96"/>
                <a:gd name="T27" fmla="*/ 125 h 175"/>
                <a:gd name="T28" fmla="*/ 83 w 96"/>
                <a:gd name="T29" fmla="*/ 130 h 175"/>
                <a:gd name="T30" fmla="*/ 235 w 96"/>
                <a:gd name="T31" fmla="*/ 0 h 175"/>
                <a:gd name="T32" fmla="*/ 179 w 96"/>
                <a:gd name="T33" fmla="*/ 27 h 175"/>
                <a:gd name="T34" fmla="*/ 20 w 96"/>
                <a:gd name="T35" fmla="*/ 198 h 175"/>
                <a:gd name="T36" fmla="*/ 7 w 96"/>
                <a:gd name="T37" fmla="*/ 169 h 175"/>
                <a:gd name="T38" fmla="*/ 7 w 96"/>
                <a:gd name="T39" fmla="*/ 220 h 175"/>
                <a:gd name="T40" fmla="*/ 42 w 96"/>
                <a:gd name="T41" fmla="*/ 259 h 175"/>
                <a:gd name="T42" fmla="*/ 179 w 96"/>
                <a:gd name="T43" fmla="*/ 416 h 175"/>
                <a:gd name="T44" fmla="*/ 179 w 96"/>
                <a:gd name="T45" fmla="*/ 416 h 175"/>
                <a:gd name="T46" fmla="*/ 179 w 96"/>
                <a:gd name="T47" fmla="*/ 416 h 175"/>
                <a:gd name="T48" fmla="*/ 235 w 96"/>
                <a:gd name="T49" fmla="*/ 428 h 175"/>
                <a:gd name="T50" fmla="*/ 235 w 96"/>
                <a:gd name="T51" fmla="*/ 345 h 175"/>
                <a:gd name="T52" fmla="*/ 191 w 96"/>
                <a:gd name="T53" fmla="*/ 318 h 175"/>
                <a:gd name="T54" fmla="*/ 235 w 96"/>
                <a:gd name="T55" fmla="*/ 335 h 175"/>
                <a:gd name="T56" fmla="*/ 235 w 96"/>
                <a:gd name="T57" fmla="*/ 330 h 175"/>
                <a:gd name="T58" fmla="*/ 228 w 96"/>
                <a:gd name="T59" fmla="*/ 330 h 175"/>
                <a:gd name="T60" fmla="*/ 223 w 96"/>
                <a:gd name="T61" fmla="*/ 330 h 175"/>
                <a:gd name="T62" fmla="*/ 184 w 96"/>
                <a:gd name="T63" fmla="*/ 313 h 175"/>
                <a:gd name="T64" fmla="*/ 184 w 96"/>
                <a:gd name="T65" fmla="*/ 313 h 175"/>
                <a:gd name="T66" fmla="*/ 184 w 96"/>
                <a:gd name="T67" fmla="*/ 313 h 175"/>
                <a:gd name="T68" fmla="*/ 206 w 96"/>
                <a:gd name="T69" fmla="*/ 320 h 175"/>
                <a:gd name="T70" fmla="*/ 211 w 96"/>
                <a:gd name="T71" fmla="*/ 320 h 175"/>
                <a:gd name="T72" fmla="*/ 223 w 96"/>
                <a:gd name="T73" fmla="*/ 315 h 175"/>
                <a:gd name="T74" fmla="*/ 225 w 96"/>
                <a:gd name="T75" fmla="*/ 315 h 175"/>
                <a:gd name="T76" fmla="*/ 235 w 96"/>
                <a:gd name="T77" fmla="*/ 320 h 175"/>
                <a:gd name="T78" fmla="*/ 235 w 96"/>
                <a:gd name="T79" fmla="*/ 320 h 175"/>
                <a:gd name="T80" fmla="*/ 235 w 96"/>
                <a:gd name="T81" fmla="*/ 320 h 175"/>
                <a:gd name="T82" fmla="*/ 235 w 96"/>
                <a:gd name="T83" fmla="*/ 0 h 17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96" h="175">
                  <a:moveTo>
                    <a:pt x="91" y="175"/>
                  </a:moveTo>
                  <a:cubicBezTo>
                    <a:pt x="90" y="175"/>
                    <a:pt x="90" y="175"/>
                    <a:pt x="90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1" y="175"/>
                    <a:pt x="91" y="175"/>
                    <a:pt x="91" y="175"/>
                  </a:cubicBezTo>
                  <a:moveTo>
                    <a:pt x="34" y="53"/>
                  </a:move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43" y="49"/>
                  </a:cubicBezTo>
                  <a:cubicBezTo>
                    <a:pt x="49" y="47"/>
                    <a:pt x="56" y="46"/>
                    <a:pt x="60" y="46"/>
                  </a:cubicBezTo>
                  <a:cubicBezTo>
                    <a:pt x="61" y="46"/>
                    <a:pt x="62" y="46"/>
                    <a:pt x="63" y="46"/>
                  </a:cubicBezTo>
                  <a:cubicBezTo>
                    <a:pt x="69" y="47"/>
                    <a:pt x="74" y="47"/>
                    <a:pt x="74" y="49"/>
                  </a:cubicBezTo>
                  <a:cubicBezTo>
                    <a:pt x="74" y="51"/>
                    <a:pt x="73" y="52"/>
                    <a:pt x="69" y="52"/>
                  </a:cubicBezTo>
                  <a:cubicBezTo>
                    <a:pt x="67" y="52"/>
                    <a:pt x="63" y="51"/>
                    <a:pt x="59" y="50"/>
                  </a:cubicBezTo>
                  <a:cubicBezTo>
                    <a:pt x="58" y="49"/>
                    <a:pt x="58" y="49"/>
                    <a:pt x="56" y="49"/>
                  </a:cubicBezTo>
                  <a:cubicBezTo>
                    <a:pt x="53" y="49"/>
                    <a:pt x="47" y="50"/>
                    <a:pt x="44" y="51"/>
                  </a:cubicBezTo>
                  <a:cubicBezTo>
                    <a:pt x="38" y="53"/>
                    <a:pt x="35" y="53"/>
                    <a:pt x="34" y="53"/>
                  </a:cubicBezTo>
                  <a:moveTo>
                    <a:pt x="96" y="0"/>
                  </a:moveTo>
                  <a:cubicBezTo>
                    <a:pt x="89" y="4"/>
                    <a:pt x="82" y="8"/>
                    <a:pt x="73" y="11"/>
                  </a:cubicBezTo>
                  <a:cubicBezTo>
                    <a:pt x="21" y="33"/>
                    <a:pt x="8" y="81"/>
                    <a:pt x="8" y="81"/>
                  </a:cubicBezTo>
                  <a:cubicBezTo>
                    <a:pt x="8" y="81"/>
                    <a:pt x="5" y="76"/>
                    <a:pt x="3" y="69"/>
                  </a:cubicBezTo>
                  <a:cubicBezTo>
                    <a:pt x="0" y="74"/>
                    <a:pt x="0" y="82"/>
                    <a:pt x="3" y="90"/>
                  </a:cubicBezTo>
                  <a:cubicBezTo>
                    <a:pt x="6" y="98"/>
                    <a:pt x="11" y="104"/>
                    <a:pt x="17" y="106"/>
                  </a:cubicBezTo>
                  <a:cubicBezTo>
                    <a:pt x="30" y="136"/>
                    <a:pt x="50" y="160"/>
                    <a:pt x="73" y="170"/>
                  </a:cubicBezTo>
                  <a:cubicBezTo>
                    <a:pt x="73" y="170"/>
                    <a:pt x="73" y="170"/>
                    <a:pt x="73" y="170"/>
                  </a:cubicBezTo>
                  <a:cubicBezTo>
                    <a:pt x="73" y="170"/>
                    <a:pt x="73" y="170"/>
                    <a:pt x="73" y="170"/>
                  </a:cubicBezTo>
                  <a:cubicBezTo>
                    <a:pt x="80" y="173"/>
                    <a:pt x="88" y="175"/>
                    <a:pt x="96" y="175"/>
                  </a:cubicBezTo>
                  <a:cubicBezTo>
                    <a:pt x="96" y="141"/>
                    <a:pt x="96" y="141"/>
                    <a:pt x="96" y="141"/>
                  </a:cubicBezTo>
                  <a:cubicBezTo>
                    <a:pt x="86" y="141"/>
                    <a:pt x="78" y="130"/>
                    <a:pt x="78" y="130"/>
                  </a:cubicBezTo>
                  <a:cubicBezTo>
                    <a:pt x="78" y="130"/>
                    <a:pt x="86" y="137"/>
                    <a:pt x="96" y="137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5" y="135"/>
                    <a:pt x="93" y="135"/>
                    <a:pt x="93" y="135"/>
                  </a:cubicBezTo>
                  <a:cubicBezTo>
                    <a:pt x="92" y="135"/>
                    <a:pt x="92" y="135"/>
                    <a:pt x="91" y="135"/>
                  </a:cubicBezTo>
                  <a:cubicBezTo>
                    <a:pt x="84" y="135"/>
                    <a:pt x="76" y="128"/>
                    <a:pt x="75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6" y="128"/>
                    <a:pt x="81" y="131"/>
                    <a:pt x="84" y="131"/>
                  </a:cubicBezTo>
                  <a:cubicBezTo>
                    <a:pt x="85" y="131"/>
                    <a:pt x="85" y="131"/>
                    <a:pt x="86" y="131"/>
                  </a:cubicBezTo>
                  <a:cubicBezTo>
                    <a:pt x="87" y="129"/>
                    <a:pt x="90" y="130"/>
                    <a:pt x="91" y="129"/>
                  </a:cubicBezTo>
                  <a:cubicBezTo>
                    <a:pt x="91" y="129"/>
                    <a:pt x="91" y="129"/>
                    <a:pt x="92" y="129"/>
                  </a:cubicBezTo>
                  <a:cubicBezTo>
                    <a:pt x="94" y="129"/>
                    <a:pt x="94" y="131"/>
                    <a:pt x="96" y="131"/>
                  </a:cubicBezTo>
                  <a:cubicBezTo>
                    <a:pt x="96" y="131"/>
                    <a:pt x="96" y="131"/>
                    <a:pt x="96" y="131"/>
                  </a:cubicBezTo>
                  <a:cubicBezTo>
                    <a:pt x="96" y="131"/>
                    <a:pt x="96" y="131"/>
                    <a:pt x="96" y="131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FB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9" name="Freeform 74"/>
            <p:cNvSpPr/>
            <p:nvPr/>
          </p:nvSpPr>
          <p:spPr bwMode="auto">
            <a:xfrm>
              <a:off x="1579" y="1550"/>
              <a:ext cx="112" cy="147"/>
            </a:xfrm>
            <a:custGeom>
              <a:avLst/>
              <a:gdLst>
                <a:gd name="T0" fmla="*/ 56 w 46"/>
                <a:gd name="T1" fmla="*/ 0 h 60"/>
                <a:gd name="T2" fmla="*/ 56 w 46"/>
                <a:gd name="T3" fmla="*/ 0 h 60"/>
                <a:gd name="T4" fmla="*/ 56 w 46"/>
                <a:gd name="T5" fmla="*/ 5 h 60"/>
                <a:gd name="T6" fmla="*/ 56 w 46"/>
                <a:gd name="T7" fmla="*/ 78 h 60"/>
                <a:gd name="T8" fmla="*/ 0 w 46"/>
                <a:gd name="T9" fmla="*/ 78 h 60"/>
                <a:gd name="T10" fmla="*/ 0 w 46"/>
                <a:gd name="T11" fmla="*/ 78 h 60"/>
                <a:gd name="T12" fmla="*/ 102 w 46"/>
                <a:gd name="T13" fmla="*/ 147 h 60"/>
                <a:gd name="T14" fmla="*/ 102 w 46"/>
                <a:gd name="T15" fmla="*/ 147 h 60"/>
                <a:gd name="T16" fmla="*/ 112 w 46"/>
                <a:gd name="T17" fmla="*/ 145 h 60"/>
                <a:gd name="T18" fmla="*/ 112 w 46"/>
                <a:gd name="T19" fmla="*/ 66 h 60"/>
                <a:gd name="T20" fmla="*/ 78 w 46"/>
                <a:gd name="T21" fmla="*/ 71 h 60"/>
                <a:gd name="T22" fmla="*/ 56 w 46"/>
                <a:gd name="T23" fmla="*/ 69 h 60"/>
                <a:gd name="T24" fmla="*/ 56 w 46"/>
                <a:gd name="T25" fmla="*/ 0 h 60"/>
                <a:gd name="T26" fmla="*/ 56 w 46"/>
                <a:gd name="T27" fmla="*/ 0 h 6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6" h="60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22" y="48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4" y="60"/>
                    <a:pt x="45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1" y="28"/>
                    <a:pt x="36" y="29"/>
                    <a:pt x="32" y="29"/>
                  </a:cubicBezTo>
                  <a:cubicBezTo>
                    <a:pt x="27" y="29"/>
                    <a:pt x="23" y="28"/>
                    <a:pt x="23" y="2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FB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0" name="Freeform 75"/>
            <p:cNvSpPr/>
            <p:nvPr/>
          </p:nvSpPr>
          <p:spPr bwMode="auto">
            <a:xfrm>
              <a:off x="1537" y="1247"/>
              <a:ext cx="101" cy="17"/>
            </a:xfrm>
            <a:custGeom>
              <a:avLst/>
              <a:gdLst>
                <a:gd name="T0" fmla="*/ 67 w 41"/>
                <a:gd name="T1" fmla="*/ 0 h 7"/>
                <a:gd name="T2" fmla="*/ 25 w 41"/>
                <a:gd name="T3" fmla="*/ 7 h 7"/>
                <a:gd name="T4" fmla="*/ 0 w 41"/>
                <a:gd name="T5" fmla="*/ 17 h 7"/>
                <a:gd name="T6" fmla="*/ 2 w 41"/>
                <a:gd name="T7" fmla="*/ 17 h 7"/>
                <a:gd name="T8" fmla="*/ 27 w 41"/>
                <a:gd name="T9" fmla="*/ 12 h 7"/>
                <a:gd name="T10" fmla="*/ 57 w 41"/>
                <a:gd name="T11" fmla="*/ 7 h 7"/>
                <a:gd name="T12" fmla="*/ 64 w 41"/>
                <a:gd name="T13" fmla="*/ 10 h 7"/>
                <a:gd name="T14" fmla="*/ 89 w 41"/>
                <a:gd name="T15" fmla="*/ 15 h 7"/>
                <a:gd name="T16" fmla="*/ 101 w 41"/>
                <a:gd name="T17" fmla="*/ 7 h 7"/>
                <a:gd name="T18" fmla="*/ 74 w 41"/>
                <a:gd name="T19" fmla="*/ 0 h 7"/>
                <a:gd name="T20" fmla="*/ 67 w 41"/>
                <a:gd name="T21" fmla="*/ 0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1" h="7">
                  <a:moveTo>
                    <a:pt x="27" y="0"/>
                  </a:moveTo>
                  <a:cubicBezTo>
                    <a:pt x="23" y="0"/>
                    <a:pt x="16" y="1"/>
                    <a:pt x="1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2" y="7"/>
                    <a:pt x="5" y="7"/>
                    <a:pt x="11" y="5"/>
                  </a:cubicBezTo>
                  <a:cubicBezTo>
                    <a:pt x="14" y="4"/>
                    <a:pt x="20" y="3"/>
                    <a:pt x="23" y="3"/>
                  </a:cubicBezTo>
                  <a:cubicBezTo>
                    <a:pt x="25" y="3"/>
                    <a:pt x="25" y="3"/>
                    <a:pt x="26" y="4"/>
                  </a:cubicBezTo>
                  <a:cubicBezTo>
                    <a:pt x="30" y="5"/>
                    <a:pt x="34" y="6"/>
                    <a:pt x="36" y="6"/>
                  </a:cubicBezTo>
                  <a:cubicBezTo>
                    <a:pt x="40" y="6"/>
                    <a:pt x="41" y="5"/>
                    <a:pt x="41" y="3"/>
                  </a:cubicBezTo>
                  <a:cubicBezTo>
                    <a:pt x="41" y="1"/>
                    <a:pt x="36" y="1"/>
                    <a:pt x="30" y="0"/>
                  </a:cubicBezTo>
                  <a:cubicBezTo>
                    <a:pt x="29" y="0"/>
                    <a:pt x="28" y="0"/>
                    <a:pt x="27" y="0"/>
                  </a:cubicBezTo>
                </a:path>
              </a:pathLst>
            </a:custGeom>
            <a:solidFill>
              <a:srgbClr val="32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1" name="Freeform 76"/>
            <p:cNvSpPr/>
            <p:nvPr/>
          </p:nvSpPr>
          <p:spPr bwMode="auto">
            <a:xfrm>
              <a:off x="1635" y="1550"/>
              <a:ext cx="56" cy="71"/>
            </a:xfrm>
            <a:custGeom>
              <a:avLst/>
              <a:gdLst>
                <a:gd name="T0" fmla="*/ 0 w 23"/>
                <a:gd name="T1" fmla="*/ 0 h 29"/>
                <a:gd name="T2" fmla="*/ 0 w 23"/>
                <a:gd name="T3" fmla="*/ 0 h 29"/>
                <a:gd name="T4" fmla="*/ 0 w 23"/>
                <a:gd name="T5" fmla="*/ 69 h 29"/>
                <a:gd name="T6" fmla="*/ 22 w 23"/>
                <a:gd name="T7" fmla="*/ 71 h 29"/>
                <a:gd name="T8" fmla="*/ 56 w 23"/>
                <a:gd name="T9" fmla="*/ 66 h 29"/>
                <a:gd name="T10" fmla="*/ 56 w 23"/>
                <a:gd name="T11" fmla="*/ 12 h 29"/>
                <a:gd name="T12" fmla="*/ 0 w 23"/>
                <a:gd name="T13" fmla="*/ 0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4" y="29"/>
                    <a:pt x="9" y="29"/>
                  </a:cubicBezTo>
                  <a:cubicBezTo>
                    <a:pt x="13" y="29"/>
                    <a:pt x="18" y="28"/>
                    <a:pt x="23" y="2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5" y="5"/>
                    <a:pt x="7" y="3"/>
                    <a:pt x="0" y="0"/>
                  </a:cubicBezTo>
                </a:path>
              </a:pathLst>
            </a:custGeom>
            <a:solidFill>
              <a:srgbClr val="F3D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2" name="Freeform 77"/>
            <p:cNvSpPr/>
            <p:nvPr/>
          </p:nvSpPr>
          <p:spPr bwMode="auto">
            <a:xfrm>
              <a:off x="1547" y="2110"/>
              <a:ext cx="144" cy="32"/>
            </a:xfrm>
            <a:custGeom>
              <a:avLst/>
              <a:gdLst>
                <a:gd name="T0" fmla="*/ 144 w 144"/>
                <a:gd name="T1" fmla="*/ 0 h 32"/>
                <a:gd name="T2" fmla="*/ 5 w 144"/>
                <a:gd name="T3" fmla="*/ 0 h 32"/>
                <a:gd name="T4" fmla="*/ 0 w 144"/>
                <a:gd name="T5" fmla="*/ 0 h 32"/>
                <a:gd name="T6" fmla="*/ 0 w 144"/>
                <a:gd name="T7" fmla="*/ 32 h 32"/>
                <a:gd name="T8" fmla="*/ 0 w 144"/>
                <a:gd name="T9" fmla="*/ 32 h 32"/>
                <a:gd name="T10" fmla="*/ 0 w 144"/>
                <a:gd name="T11" fmla="*/ 32 h 32"/>
                <a:gd name="T12" fmla="*/ 144 w 144"/>
                <a:gd name="T13" fmla="*/ 32 h 32"/>
                <a:gd name="T14" fmla="*/ 144 w 144"/>
                <a:gd name="T15" fmla="*/ 0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4" h="32">
                  <a:moveTo>
                    <a:pt x="144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44" y="32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EB6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3" name="Freeform 78"/>
            <p:cNvSpPr/>
            <p:nvPr/>
          </p:nvSpPr>
          <p:spPr bwMode="auto">
            <a:xfrm>
              <a:off x="1547" y="2110"/>
              <a:ext cx="144" cy="32"/>
            </a:xfrm>
            <a:custGeom>
              <a:avLst/>
              <a:gdLst>
                <a:gd name="T0" fmla="*/ 144 w 144"/>
                <a:gd name="T1" fmla="*/ 0 h 32"/>
                <a:gd name="T2" fmla="*/ 5 w 144"/>
                <a:gd name="T3" fmla="*/ 0 h 32"/>
                <a:gd name="T4" fmla="*/ 0 w 144"/>
                <a:gd name="T5" fmla="*/ 0 h 32"/>
                <a:gd name="T6" fmla="*/ 0 w 144"/>
                <a:gd name="T7" fmla="*/ 32 h 32"/>
                <a:gd name="T8" fmla="*/ 0 w 144"/>
                <a:gd name="T9" fmla="*/ 32 h 32"/>
                <a:gd name="T10" fmla="*/ 0 w 144"/>
                <a:gd name="T11" fmla="*/ 32 h 32"/>
                <a:gd name="T12" fmla="*/ 144 w 144"/>
                <a:gd name="T13" fmla="*/ 32 h 32"/>
                <a:gd name="T14" fmla="*/ 144 w 144"/>
                <a:gd name="T15" fmla="*/ 0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4" h="32">
                  <a:moveTo>
                    <a:pt x="144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44" y="32"/>
                  </a:lnTo>
                  <a:lnTo>
                    <a:pt x="1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4" name="Freeform 79"/>
            <p:cNvSpPr/>
            <p:nvPr/>
          </p:nvSpPr>
          <p:spPr bwMode="auto">
            <a:xfrm>
              <a:off x="1571" y="4237"/>
              <a:ext cx="120" cy="86"/>
            </a:xfrm>
            <a:custGeom>
              <a:avLst/>
              <a:gdLst>
                <a:gd name="T0" fmla="*/ 100 w 49"/>
                <a:gd name="T1" fmla="*/ 0 h 35"/>
                <a:gd name="T2" fmla="*/ 42 w 49"/>
                <a:gd name="T3" fmla="*/ 0 h 35"/>
                <a:gd name="T4" fmla="*/ 42 w 49"/>
                <a:gd name="T5" fmla="*/ 0 h 35"/>
                <a:gd name="T6" fmla="*/ 29 w 49"/>
                <a:gd name="T7" fmla="*/ 0 h 35"/>
                <a:gd name="T8" fmla="*/ 29 w 49"/>
                <a:gd name="T9" fmla="*/ 0 h 35"/>
                <a:gd name="T10" fmla="*/ 0 w 49"/>
                <a:gd name="T11" fmla="*/ 42 h 35"/>
                <a:gd name="T12" fmla="*/ 0 w 49"/>
                <a:gd name="T13" fmla="*/ 42 h 35"/>
                <a:gd name="T14" fmla="*/ 0 w 49"/>
                <a:gd name="T15" fmla="*/ 42 h 35"/>
                <a:gd name="T16" fmla="*/ 0 w 49"/>
                <a:gd name="T17" fmla="*/ 42 h 35"/>
                <a:gd name="T18" fmla="*/ 0 w 49"/>
                <a:gd name="T19" fmla="*/ 42 h 35"/>
                <a:gd name="T20" fmla="*/ 0 w 49"/>
                <a:gd name="T21" fmla="*/ 42 h 35"/>
                <a:gd name="T22" fmla="*/ 0 w 49"/>
                <a:gd name="T23" fmla="*/ 42 h 35"/>
                <a:gd name="T24" fmla="*/ 0 w 49"/>
                <a:gd name="T25" fmla="*/ 44 h 35"/>
                <a:gd name="T26" fmla="*/ 42 w 49"/>
                <a:gd name="T27" fmla="*/ 86 h 35"/>
                <a:gd name="T28" fmla="*/ 100 w 49"/>
                <a:gd name="T29" fmla="*/ 86 h 35"/>
                <a:gd name="T30" fmla="*/ 100 w 49"/>
                <a:gd name="T31" fmla="*/ 86 h 35"/>
                <a:gd name="T32" fmla="*/ 100 w 49"/>
                <a:gd name="T33" fmla="*/ 86 h 35"/>
                <a:gd name="T34" fmla="*/ 100 w 49"/>
                <a:gd name="T35" fmla="*/ 86 h 35"/>
                <a:gd name="T36" fmla="*/ 100 w 49"/>
                <a:gd name="T37" fmla="*/ 86 h 35"/>
                <a:gd name="T38" fmla="*/ 100 w 49"/>
                <a:gd name="T39" fmla="*/ 86 h 35"/>
                <a:gd name="T40" fmla="*/ 100 w 49"/>
                <a:gd name="T41" fmla="*/ 86 h 35"/>
                <a:gd name="T42" fmla="*/ 120 w 49"/>
                <a:gd name="T43" fmla="*/ 81 h 35"/>
                <a:gd name="T44" fmla="*/ 120 w 49"/>
                <a:gd name="T45" fmla="*/ 5 h 35"/>
                <a:gd name="T46" fmla="*/ 108 w 49"/>
                <a:gd name="T47" fmla="*/ 0 h 35"/>
                <a:gd name="T48" fmla="*/ 108 w 49"/>
                <a:gd name="T49" fmla="*/ 0 h 35"/>
                <a:gd name="T50" fmla="*/ 108 w 49"/>
                <a:gd name="T51" fmla="*/ 0 h 35"/>
                <a:gd name="T52" fmla="*/ 108 w 49"/>
                <a:gd name="T53" fmla="*/ 0 h 35"/>
                <a:gd name="T54" fmla="*/ 100 w 49"/>
                <a:gd name="T55" fmla="*/ 0 h 35"/>
                <a:gd name="T56" fmla="*/ 100 w 49"/>
                <a:gd name="T57" fmla="*/ 0 h 3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9" h="35">
                  <a:moveTo>
                    <a:pt x="41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3"/>
                    <a:pt x="0" y="9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4" y="35"/>
                    <a:pt x="47" y="35"/>
                    <a:pt x="49" y="3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7" y="1"/>
                    <a:pt x="46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3A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5" name="Freeform 80"/>
            <p:cNvSpPr/>
            <p:nvPr/>
          </p:nvSpPr>
          <p:spPr bwMode="auto">
            <a:xfrm>
              <a:off x="1527" y="3088"/>
              <a:ext cx="152" cy="1149"/>
            </a:xfrm>
            <a:custGeom>
              <a:avLst/>
              <a:gdLst>
                <a:gd name="T0" fmla="*/ 132 w 62"/>
                <a:gd name="T1" fmla="*/ 0 h 470"/>
                <a:gd name="T2" fmla="*/ 0 w 62"/>
                <a:gd name="T3" fmla="*/ 0 h 470"/>
                <a:gd name="T4" fmla="*/ 74 w 62"/>
                <a:gd name="T5" fmla="*/ 1149 h 470"/>
                <a:gd name="T6" fmla="*/ 86 w 62"/>
                <a:gd name="T7" fmla="*/ 1149 h 470"/>
                <a:gd name="T8" fmla="*/ 86 w 62"/>
                <a:gd name="T9" fmla="*/ 1149 h 470"/>
                <a:gd name="T10" fmla="*/ 145 w 62"/>
                <a:gd name="T11" fmla="*/ 1149 h 470"/>
                <a:gd name="T12" fmla="*/ 145 w 62"/>
                <a:gd name="T13" fmla="*/ 1149 h 470"/>
                <a:gd name="T14" fmla="*/ 152 w 62"/>
                <a:gd name="T15" fmla="*/ 1149 h 470"/>
                <a:gd name="T16" fmla="*/ 152 w 62"/>
                <a:gd name="T17" fmla="*/ 1149 h 470"/>
                <a:gd name="T18" fmla="*/ 132 w 62"/>
                <a:gd name="T19" fmla="*/ 0 h 4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2" h="470">
                  <a:moveTo>
                    <a:pt x="5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470"/>
                    <a:pt x="30" y="470"/>
                    <a:pt x="30" y="470"/>
                  </a:cubicBezTo>
                  <a:cubicBezTo>
                    <a:pt x="32" y="470"/>
                    <a:pt x="33" y="470"/>
                    <a:pt x="35" y="470"/>
                  </a:cubicBezTo>
                  <a:cubicBezTo>
                    <a:pt x="35" y="470"/>
                    <a:pt x="35" y="470"/>
                    <a:pt x="35" y="470"/>
                  </a:cubicBezTo>
                  <a:cubicBezTo>
                    <a:pt x="59" y="470"/>
                    <a:pt x="59" y="470"/>
                    <a:pt x="59" y="470"/>
                  </a:cubicBezTo>
                  <a:cubicBezTo>
                    <a:pt x="59" y="470"/>
                    <a:pt x="59" y="470"/>
                    <a:pt x="59" y="470"/>
                  </a:cubicBezTo>
                  <a:cubicBezTo>
                    <a:pt x="60" y="470"/>
                    <a:pt x="61" y="470"/>
                    <a:pt x="62" y="470"/>
                  </a:cubicBezTo>
                  <a:cubicBezTo>
                    <a:pt x="62" y="470"/>
                    <a:pt x="62" y="470"/>
                    <a:pt x="62" y="470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FB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6" name="Freeform 81"/>
            <p:cNvSpPr/>
            <p:nvPr/>
          </p:nvSpPr>
          <p:spPr bwMode="auto">
            <a:xfrm>
              <a:off x="695" y="1975"/>
              <a:ext cx="191" cy="52"/>
            </a:xfrm>
            <a:custGeom>
              <a:avLst/>
              <a:gdLst>
                <a:gd name="T0" fmla="*/ 0 w 191"/>
                <a:gd name="T1" fmla="*/ 0 h 52"/>
                <a:gd name="T2" fmla="*/ 95 w 191"/>
                <a:gd name="T3" fmla="*/ 52 h 52"/>
                <a:gd name="T4" fmla="*/ 183 w 191"/>
                <a:gd name="T5" fmla="*/ 47 h 52"/>
                <a:gd name="T6" fmla="*/ 191 w 191"/>
                <a:gd name="T7" fmla="*/ 8 h 52"/>
                <a:gd name="T8" fmla="*/ 191 w 191"/>
                <a:gd name="T9" fmla="*/ 3 h 52"/>
                <a:gd name="T10" fmla="*/ 100 w 191"/>
                <a:gd name="T11" fmla="*/ 13 h 52"/>
                <a:gd name="T12" fmla="*/ 0 w 191"/>
                <a:gd name="T13" fmla="*/ 0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1" h="52">
                  <a:moveTo>
                    <a:pt x="0" y="0"/>
                  </a:moveTo>
                  <a:lnTo>
                    <a:pt x="95" y="52"/>
                  </a:lnTo>
                  <a:lnTo>
                    <a:pt x="183" y="47"/>
                  </a:lnTo>
                  <a:lnTo>
                    <a:pt x="191" y="8"/>
                  </a:lnTo>
                  <a:lnTo>
                    <a:pt x="191" y="3"/>
                  </a:lnTo>
                  <a:lnTo>
                    <a:pt x="100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E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7" name="Freeform 82"/>
            <p:cNvSpPr/>
            <p:nvPr/>
          </p:nvSpPr>
          <p:spPr bwMode="auto">
            <a:xfrm>
              <a:off x="695" y="1975"/>
              <a:ext cx="191" cy="52"/>
            </a:xfrm>
            <a:custGeom>
              <a:avLst/>
              <a:gdLst>
                <a:gd name="T0" fmla="*/ 0 w 191"/>
                <a:gd name="T1" fmla="*/ 0 h 52"/>
                <a:gd name="T2" fmla="*/ 95 w 191"/>
                <a:gd name="T3" fmla="*/ 52 h 52"/>
                <a:gd name="T4" fmla="*/ 183 w 191"/>
                <a:gd name="T5" fmla="*/ 47 h 52"/>
                <a:gd name="T6" fmla="*/ 191 w 191"/>
                <a:gd name="T7" fmla="*/ 8 h 52"/>
                <a:gd name="T8" fmla="*/ 191 w 191"/>
                <a:gd name="T9" fmla="*/ 3 h 52"/>
                <a:gd name="T10" fmla="*/ 100 w 191"/>
                <a:gd name="T11" fmla="*/ 13 h 52"/>
                <a:gd name="T12" fmla="*/ 0 w 191"/>
                <a:gd name="T13" fmla="*/ 0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1" h="52">
                  <a:moveTo>
                    <a:pt x="0" y="0"/>
                  </a:moveTo>
                  <a:lnTo>
                    <a:pt x="95" y="52"/>
                  </a:lnTo>
                  <a:lnTo>
                    <a:pt x="183" y="47"/>
                  </a:lnTo>
                  <a:lnTo>
                    <a:pt x="191" y="8"/>
                  </a:lnTo>
                  <a:lnTo>
                    <a:pt x="191" y="3"/>
                  </a:lnTo>
                  <a:lnTo>
                    <a:pt x="100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56" name="图片 402"/>
          <p:cNvSpPr>
            <a:spLocks noChangeAspect="1"/>
          </p:cNvSpPr>
          <p:nvPr/>
        </p:nvSpPr>
        <p:spPr bwMode="auto">
          <a:xfrm>
            <a:off x="2601913" y="2297113"/>
            <a:ext cx="169862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7" name="Freeform 86"/>
          <p:cNvSpPr/>
          <p:nvPr/>
        </p:nvSpPr>
        <p:spPr bwMode="auto">
          <a:xfrm>
            <a:off x="4248150" y="1614488"/>
            <a:ext cx="369888" cy="500062"/>
          </a:xfrm>
          <a:custGeom>
            <a:avLst/>
            <a:gdLst>
              <a:gd name="T0" fmla="*/ 171029 w 218"/>
              <a:gd name="T1" fmla="*/ 245267 h 295"/>
              <a:gd name="T2" fmla="*/ 13547 w 218"/>
              <a:gd name="T3" fmla="*/ 282480 h 295"/>
              <a:gd name="T4" fmla="*/ 71121 w 218"/>
              <a:gd name="T5" fmla="*/ 498991 h 295"/>
              <a:gd name="T6" fmla="*/ 262470 w 218"/>
              <a:gd name="T7" fmla="*/ 382278 h 295"/>
              <a:gd name="T8" fmla="*/ 171029 w 218"/>
              <a:gd name="T9" fmla="*/ 245267 h 2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295">
                <a:moveTo>
                  <a:pt x="101" y="145"/>
                </a:moveTo>
                <a:cubicBezTo>
                  <a:pt x="66" y="0"/>
                  <a:pt x="0" y="107"/>
                  <a:pt x="8" y="167"/>
                </a:cubicBezTo>
                <a:cubicBezTo>
                  <a:pt x="17" y="244"/>
                  <a:pt x="42" y="295"/>
                  <a:pt x="42" y="295"/>
                </a:cubicBezTo>
                <a:cubicBezTo>
                  <a:pt x="42" y="295"/>
                  <a:pt x="103" y="269"/>
                  <a:pt x="155" y="226"/>
                </a:cubicBezTo>
                <a:cubicBezTo>
                  <a:pt x="200" y="187"/>
                  <a:pt x="218" y="62"/>
                  <a:pt x="101" y="145"/>
                </a:cubicBezTo>
                <a:close/>
              </a:path>
            </a:pathLst>
          </a:custGeom>
          <a:solidFill>
            <a:srgbClr val="E862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8" name="Freeform 87"/>
          <p:cNvSpPr/>
          <p:nvPr/>
        </p:nvSpPr>
        <p:spPr bwMode="auto">
          <a:xfrm>
            <a:off x="3927475" y="1778000"/>
            <a:ext cx="279400" cy="376238"/>
          </a:xfrm>
          <a:custGeom>
            <a:avLst/>
            <a:gdLst>
              <a:gd name="T0" fmla="*/ 141921 w 165"/>
              <a:gd name="T1" fmla="*/ 174033 h 223"/>
              <a:gd name="T2" fmla="*/ 60823 w 165"/>
              <a:gd name="T3" fmla="*/ 265273 h 223"/>
              <a:gd name="T4" fmla="*/ 190917 w 165"/>
              <a:gd name="T5" fmla="*/ 376789 h 223"/>
              <a:gd name="T6" fmla="*/ 258499 w 165"/>
              <a:gd name="T7" fmla="*/ 219653 h 223"/>
              <a:gd name="T8" fmla="*/ 141921 w 165"/>
              <a:gd name="T9" fmla="*/ 174033 h 2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5" h="223">
                <a:moveTo>
                  <a:pt x="84" y="103"/>
                </a:moveTo>
                <a:cubicBezTo>
                  <a:pt x="0" y="27"/>
                  <a:pt x="5" y="123"/>
                  <a:pt x="36" y="157"/>
                </a:cubicBezTo>
                <a:cubicBezTo>
                  <a:pt x="75" y="201"/>
                  <a:pt x="113" y="223"/>
                  <a:pt x="113" y="223"/>
                </a:cubicBezTo>
                <a:cubicBezTo>
                  <a:pt x="113" y="223"/>
                  <a:pt x="140" y="180"/>
                  <a:pt x="153" y="130"/>
                </a:cubicBezTo>
                <a:cubicBezTo>
                  <a:pt x="165" y="86"/>
                  <a:pt x="121" y="0"/>
                  <a:pt x="84" y="103"/>
                </a:cubicBezTo>
                <a:close/>
              </a:path>
            </a:pathLst>
          </a:custGeom>
          <a:solidFill>
            <a:srgbClr val="E862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" name="Freeform 88"/>
          <p:cNvSpPr/>
          <p:nvPr/>
        </p:nvSpPr>
        <p:spPr bwMode="auto">
          <a:xfrm rot="741540">
            <a:off x="3806825" y="1949450"/>
            <a:ext cx="555625" cy="742950"/>
          </a:xfrm>
          <a:custGeom>
            <a:avLst/>
            <a:gdLst>
              <a:gd name="T0" fmla="*/ 285737 w 295"/>
              <a:gd name="T1" fmla="*/ 344090 h 395"/>
              <a:gd name="T2" fmla="*/ 125950 w 295"/>
              <a:gd name="T3" fmla="*/ 526477 h 395"/>
              <a:gd name="T4" fmla="*/ 385369 w 295"/>
              <a:gd name="T5" fmla="*/ 742708 h 395"/>
              <a:gd name="T6" fmla="*/ 516959 w 295"/>
              <a:gd name="T7" fmla="*/ 432463 h 395"/>
              <a:gd name="T8" fmla="*/ 285737 w 295"/>
              <a:gd name="T9" fmla="*/ 344090 h 3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5" h="395">
                <a:moveTo>
                  <a:pt x="152" y="183"/>
                </a:moveTo>
                <a:cubicBezTo>
                  <a:pt x="0" y="49"/>
                  <a:pt x="12" y="220"/>
                  <a:pt x="67" y="280"/>
                </a:cubicBezTo>
                <a:cubicBezTo>
                  <a:pt x="137" y="358"/>
                  <a:pt x="205" y="395"/>
                  <a:pt x="205" y="395"/>
                </a:cubicBezTo>
                <a:cubicBezTo>
                  <a:pt x="205" y="395"/>
                  <a:pt x="252" y="318"/>
                  <a:pt x="275" y="230"/>
                </a:cubicBezTo>
                <a:cubicBezTo>
                  <a:pt x="295" y="151"/>
                  <a:pt x="216" y="0"/>
                  <a:pt x="152" y="183"/>
                </a:cubicBezTo>
                <a:close/>
              </a:path>
            </a:pathLst>
          </a:custGeom>
          <a:solidFill>
            <a:srgbClr val="E862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2" name="Freeform 86"/>
          <p:cNvSpPr/>
          <p:nvPr/>
        </p:nvSpPr>
        <p:spPr bwMode="auto">
          <a:xfrm rot="-2457010">
            <a:off x="3635375" y="1646238"/>
            <a:ext cx="301625" cy="407987"/>
          </a:xfrm>
          <a:custGeom>
            <a:avLst/>
            <a:gdLst>
              <a:gd name="T0" fmla="*/ 139759 w 218"/>
              <a:gd name="T1" fmla="*/ 200423 h 295"/>
              <a:gd name="T2" fmla="*/ 11070 w 218"/>
              <a:gd name="T3" fmla="*/ 230832 h 295"/>
              <a:gd name="T4" fmla="*/ 58118 w 218"/>
              <a:gd name="T5" fmla="*/ 407758 h 295"/>
              <a:gd name="T6" fmla="*/ 214482 w 218"/>
              <a:gd name="T7" fmla="*/ 312384 h 295"/>
              <a:gd name="T8" fmla="*/ 139759 w 218"/>
              <a:gd name="T9" fmla="*/ 200423 h 2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295">
                <a:moveTo>
                  <a:pt x="101" y="145"/>
                </a:moveTo>
                <a:cubicBezTo>
                  <a:pt x="66" y="0"/>
                  <a:pt x="0" y="107"/>
                  <a:pt x="8" y="167"/>
                </a:cubicBezTo>
                <a:cubicBezTo>
                  <a:pt x="17" y="244"/>
                  <a:pt x="42" y="295"/>
                  <a:pt x="42" y="295"/>
                </a:cubicBezTo>
                <a:cubicBezTo>
                  <a:pt x="42" y="295"/>
                  <a:pt x="103" y="269"/>
                  <a:pt x="155" y="226"/>
                </a:cubicBezTo>
                <a:cubicBezTo>
                  <a:pt x="200" y="187"/>
                  <a:pt x="218" y="62"/>
                  <a:pt x="101" y="145"/>
                </a:cubicBezTo>
                <a:close/>
              </a:path>
            </a:pathLst>
          </a:custGeom>
          <a:solidFill>
            <a:srgbClr val="E862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3" name="Freeform 86"/>
          <p:cNvSpPr/>
          <p:nvPr/>
        </p:nvSpPr>
        <p:spPr bwMode="auto">
          <a:xfrm rot="-3422747">
            <a:off x="3840163" y="1460500"/>
            <a:ext cx="242887" cy="328613"/>
          </a:xfrm>
          <a:custGeom>
            <a:avLst/>
            <a:gdLst>
              <a:gd name="T0" fmla="*/ 112528 w 218"/>
              <a:gd name="T1" fmla="*/ 161373 h 295"/>
              <a:gd name="T2" fmla="*/ 8913 w 218"/>
              <a:gd name="T3" fmla="*/ 185857 h 295"/>
              <a:gd name="T4" fmla="*/ 46794 w 218"/>
              <a:gd name="T5" fmla="*/ 328310 h 295"/>
              <a:gd name="T6" fmla="*/ 172691 w 218"/>
              <a:gd name="T7" fmla="*/ 251519 h 295"/>
              <a:gd name="T8" fmla="*/ 112528 w 218"/>
              <a:gd name="T9" fmla="*/ 161373 h 2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295">
                <a:moveTo>
                  <a:pt x="101" y="145"/>
                </a:moveTo>
                <a:cubicBezTo>
                  <a:pt x="66" y="0"/>
                  <a:pt x="0" y="107"/>
                  <a:pt x="8" y="167"/>
                </a:cubicBezTo>
                <a:cubicBezTo>
                  <a:pt x="17" y="244"/>
                  <a:pt x="42" y="295"/>
                  <a:pt x="42" y="295"/>
                </a:cubicBezTo>
                <a:cubicBezTo>
                  <a:pt x="42" y="295"/>
                  <a:pt x="103" y="269"/>
                  <a:pt x="155" y="226"/>
                </a:cubicBezTo>
                <a:cubicBezTo>
                  <a:pt x="200" y="187"/>
                  <a:pt x="218" y="62"/>
                  <a:pt x="101" y="145"/>
                </a:cubicBezTo>
                <a:close/>
              </a:path>
            </a:pathLst>
          </a:custGeom>
          <a:solidFill>
            <a:srgbClr val="E862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4" name="Freeform 86"/>
          <p:cNvSpPr/>
          <p:nvPr/>
        </p:nvSpPr>
        <p:spPr bwMode="auto">
          <a:xfrm>
            <a:off x="4140200" y="1293813"/>
            <a:ext cx="288925" cy="388937"/>
          </a:xfrm>
          <a:custGeom>
            <a:avLst/>
            <a:gdLst>
              <a:gd name="T0" fmla="*/ 133364 w 218"/>
              <a:gd name="T1" fmla="*/ 191253 h 295"/>
              <a:gd name="T2" fmla="*/ 10564 w 218"/>
              <a:gd name="T3" fmla="*/ 220270 h 295"/>
              <a:gd name="T4" fmla="*/ 55458 w 218"/>
              <a:gd name="T5" fmla="*/ 389100 h 295"/>
              <a:gd name="T6" fmla="*/ 204668 w 218"/>
              <a:gd name="T7" fmla="*/ 298090 h 295"/>
              <a:gd name="T8" fmla="*/ 133364 w 218"/>
              <a:gd name="T9" fmla="*/ 191253 h 2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295">
                <a:moveTo>
                  <a:pt x="101" y="145"/>
                </a:moveTo>
                <a:cubicBezTo>
                  <a:pt x="66" y="0"/>
                  <a:pt x="0" y="107"/>
                  <a:pt x="8" y="167"/>
                </a:cubicBezTo>
                <a:cubicBezTo>
                  <a:pt x="17" y="244"/>
                  <a:pt x="42" y="295"/>
                  <a:pt x="42" y="295"/>
                </a:cubicBezTo>
                <a:cubicBezTo>
                  <a:pt x="42" y="295"/>
                  <a:pt x="103" y="269"/>
                  <a:pt x="155" y="226"/>
                </a:cubicBezTo>
                <a:cubicBezTo>
                  <a:pt x="200" y="187"/>
                  <a:pt x="218" y="62"/>
                  <a:pt x="101" y="145"/>
                </a:cubicBezTo>
                <a:close/>
              </a:path>
            </a:pathLst>
          </a:custGeom>
          <a:solidFill>
            <a:srgbClr val="E862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5" name="Freeform 86"/>
          <p:cNvSpPr/>
          <p:nvPr/>
        </p:nvSpPr>
        <p:spPr bwMode="auto">
          <a:xfrm>
            <a:off x="3636963" y="1262063"/>
            <a:ext cx="282575" cy="382587"/>
          </a:xfrm>
          <a:custGeom>
            <a:avLst/>
            <a:gdLst>
              <a:gd name="T0" fmla="*/ 130986 w 218"/>
              <a:gd name="T1" fmla="*/ 187841 h 295"/>
              <a:gd name="T2" fmla="*/ 10375 w 218"/>
              <a:gd name="T3" fmla="*/ 216341 h 295"/>
              <a:gd name="T4" fmla="*/ 54469 w 218"/>
              <a:gd name="T5" fmla="*/ 382160 h 295"/>
              <a:gd name="T6" fmla="*/ 201018 w 218"/>
              <a:gd name="T7" fmla="*/ 292773 h 295"/>
              <a:gd name="T8" fmla="*/ 130986 w 218"/>
              <a:gd name="T9" fmla="*/ 187841 h 2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295">
                <a:moveTo>
                  <a:pt x="101" y="145"/>
                </a:moveTo>
                <a:cubicBezTo>
                  <a:pt x="66" y="0"/>
                  <a:pt x="0" y="107"/>
                  <a:pt x="8" y="167"/>
                </a:cubicBezTo>
                <a:cubicBezTo>
                  <a:pt x="17" y="244"/>
                  <a:pt x="42" y="295"/>
                  <a:pt x="42" y="295"/>
                </a:cubicBezTo>
                <a:cubicBezTo>
                  <a:pt x="42" y="295"/>
                  <a:pt x="103" y="269"/>
                  <a:pt x="155" y="226"/>
                </a:cubicBezTo>
                <a:cubicBezTo>
                  <a:pt x="200" y="187"/>
                  <a:pt x="218" y="62"/>
                  <a:pt x="101" y="145"/>
                </a:cubicBezTo>
                <a:close/>
              </a:path>
            </a:pathLst>
          </a:custGeom>
          <a:solidFill>
            <a:srgbClr val="E862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6" name="Freeform 86"/>
          <p:cNvSpPr/>
          <p:nvPr/>
        </p:nvSpPr>
        <p:spPr bwMode="auto">
          <a:xfrm rot="-716104">
            <a:off x="3924300" y="1092200"/>
            <a:ext cx="282575" cy="384175"/>
          </a:xfrm>
          <a:custGeom>
            <a:avLst/>
            <a:gdLst>
              <a:gd name="T0" fmla="*/ 131499 w 218"/>
              <a:gd name="T1" fmla="*/ 188578 h 295"/>
              <a:gd name="T2" fmla="*/ 10416 w 218"/>
              <a:gd name="T3" fmla="*/ 217189 h 295"/>
              <a:gd name="T4" fmla="*/ 54683 w 218"/>
              <a:gd name="T5" fmla="*/ 383658 h 295"/>
              <a:gd name="T6" fmla="*/ 201806 w 218"/>
              <a:gd name="T7" fmla="*/ 293921 h 295"/>
              <a:gd name="T8" fmla="*/ 131499 w 218"/>
              <a:gd name="T9" fmla="*/ 188578 h 2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295">
                <a:moveTo>
                  <a:pt x="101" y="145"/>
                </a:moveTo>
                <a:cubicBezTo>
                  <a:pt x="66" y="0"/>
                  <a:pt x="0" y="107"/>
                  <a:pt x="8" y="167"/>
                </a:cubicBezTo>
                <a:cubicBezTo>
                  <a:pt x="17" y="244"/>
                  <a:pt x="42" y="295"/>
                  <a:pt x="42" y="295"/>
                </a:cubicBezTo>
                <a:cubicBezTo>
                  <a:pt x="42" y="295"/>
                  <a:pt x="103" y="269"/>
                  <a:pt x="155" y="226"/>
                </a:cubicBezTo>
                <a:cubicBezTo>
                  <a:pt x="200" y="187"/>
                  <a:pt x="218" y="62"/>
                  <a:pt x="101" y="145"/>
                </a:cubicBezTo>
                <a:close/>
              </a:path>
            </a:pathLst>
          </a:custGeom>
          <a:solidFill>
            <a:srgbClr val="E862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7" name="Freeform 86"/>
          <p:cNvSpPr/>
          <p:nvPr/>
        </p:nvSpPr>
        <p:spPr bwMode="auto">
          <a:xfrm>
            <a:off x="1133475" y="1614488"/>
            <a:ext cx="369888" cy="500062"/>
          </a:xfrm>
          <a:custGeom>
            <a:avLst/>
            <a:gdLst>
              <a:gd name="T0" fmla="*/ 171029 w 218"/>
              <a:gd name="T1" fmla="*/ 245267 h 295"/>
              <a:gd name="T2" fmla="*/ 13547 w 218"/>
              <a:gd name="T3" fmla="*/ 282480 h 295"/>
              <a:gd name="T4" fmla="*/ 71121 w 218"/>
              <a:gd name="T5" fmla="*/ 498991 h 295"/>
              <a:gd name="T6" fmla="*/ 262470 w 218"/>
              <a:gd name="T7" fmla="*/ 382278 h 295"/>
              <a:gd name="T8" fmla="*/ 171029 w 218"/>
              <a:gd name="T9" fmla="*/ 245267 h 2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295">
                <a:moveTo>
                  <a:pt x="101" y="145"/>
                </a:moveTo>
                <a:cubicBezTo>
                  <a:pt x="66" y="0"/>
                  <a:pt x="0" y="107"/>
                  <a:pt x="8" y="167"/>
                </a:cubicBezTo>
                <a:cubicBezTo>
                  <a:pt x="17" y="244"/>
                  <a:pt x="42" y="295"/>
                  <a:pt x="42" y="295"/>
                </a:cubicBezTo>
                <a:cubicBezTo>
                  <a:pt x="42" y="295"/>
                  <a:pt x="103" y="269"/>
                  <a:pt x="155" y="226"/>
                </a:cubicBezTo>
                <a:cubicBezTo>
                  <a:pt x="200" y="187"/>
                  <a:pt x="218" y="62"/>
                  <a:pt x="101" y="145"/>
                </a:cubicBezTo>
                <a:close/>
              </a:path>
            </a:pathLst>
          </a:custGeom>
          <a:solidFill>
            <a:srgbClr val="E862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" name="Freeform 87"/>
          <p:cNvSpPr/>
          <p:nvPr/>
        </p:nvSpPr>
        <p:spPr bwMode="auto">
          <a:xfrm>
            <a:off x="812800" y="1778000"/>
            <a:ext cx="279400" cy="376238"/>
          </a:xfrm>
          <a:custGeom>
            <a:avLst/>
            <a:gdLst>
              <a:gd name="T0" fmla="*/ 141921 w 165"/>
              <a:gd name="T1" fmla="*/ 174033 h 223"/>
              <a:gd name="T2" fmla="*/ 60823 w 165"/>
              <a:gd name="T3" fmla="*/ 265273 h 223"/>
              <a:gd name="T4" fmla="*/ 190917 w 165"/>
              <a:gd name="T5" fmla="*/ 376789 h 223"/>
              <a:gd name="T6" fmla="*/ 258499 w 165"/>
              <a:gd name="T7" fmla="*/ 219653 h 223"/>
              <a:gd name="T8" fmla="*/ 141921 w 165"/>
              <a:gd name="T9" fmla="*/ 174033 h 2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5" h="223">
                <a:moveTo>
                  <a:pt x="84" y="103"/>
                </a:moveTo>
                <a:cubicBezTo>
                  <a:pt x="0" y="27"/>
                  <a:pt x="5" y="123"/>
                  <a:pt x="36" y="157"/>
                </a:cubicBezTo>
                <a:cubicBezTo>
                  <a:pt x="75" y="201"/>
                  <a:pt x="113" y="223"/>
                  <a:pt x="113" y="223"/>
                </a:cubicBezTo>
                <a:cubicBezTo>
                  <a:pt x="113" y="223"/>
                  <a:pt x="140" y="180"/>
                  <a:pt x="153" y="130"/>
                </a:cubicBezTo>
                <a:cubicBezTo>
                  <a:pt x="165" y="86"/>
                  <a:pt x="121" y="0"/>
                  <a:pt x="84" y="103"/>
                </a:cubicBezTo>
                <a:close/>
              </a:path>
            </a:pathLst>
          </a:custGeom>
          <a:solidFill>
            <a:srgbClr val="E862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" name="Freeform 88"/>
          <p:cNvSpPr/>
          <p:nvPr/>
        </p:nvSpPr>
        <p:spPr bwMode="auto">
          <a:xfrm rot="741540">
            <a:off x="692150" y="1949450"/>
            <a:ext cx="555625" cy="742950"/>
          </a:xfrm>
          <a:custGeom>
            <a:avLst/>
            <a:gdLst>
              <a:gd name="T0" fmla="*/ 285737 w 295"/>
              <a:gd name="T1" fmla="*/ 344090 h 395"/>
              <a:gd name="T2" fmla="*/ 125950 w 295"/>
              <a:gd name="T3" fmla="*/ 526477 h 395"/>
              <a:gd name="T4" fmla="*/ 385369 w 295"/>
              <a:gd name="T5" fmla="*/ 742708 h 395"/>
              <a:gd name="T6" fmla="*/ 516959 w 295"/>
              <a:gd name="T7" fmla="*/ 432463 h 395"/>
              <a:gd name="T8" fmla="*/ 285737 w 295"/>
              <a:gd name="T9" fmla="*/ 344090 h 3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5" h="395">
                <a:moveTo>
                  <a:pt x="152" y="183"/>
                </a:moveTo>
                <a:cubicBezTo>
                  <a:pt x="0" y="49"/>
                  <a:pt x="12" y="220"/>
                  <a:pt x="67" y="280"/>
                </a:cubicBezTo>
                <a:cubicBezTo>
                  <a:pt x="137" y="358"/>
                  <a:pt x="205" y="395"/>
                  <a:pt x="205" y="395"/>
                </a:cubicBezTo>
                <a:cubicBezTo>
                  <a:pt x="205" y="395"/>
                  <a:pt x="252" y="318"/>
                  <a:pt x="275" y="230"/>
                </a:cubicBezTo>
                <a:cubicBezTo>
                  <a:pt x="295" y="151"/>
                  <a:pt x="216" y="0"/>
                  <a:pt x="152" y="183"/>
                </a:cubicBezTo>
                <a:close/>
              </a:path>
            </a:pathLst>
          </a:custGeom>
          <a:solidFill>
            <a:srgbClr val="E862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0" name="Freeform 86"/>
          <p:cNvSpPr/>
          <p:nvPr/>
        </p:nvSpPr>
        <p:spPr bwMode="auto">
          <a:xfrm rot="-2457010">
            <a:off x="520700" y="1646238"/>
            <a:ext cx="301625" cy="407987"/>
          </a:xfrm>
          <a:custGeom>
            <a:avLst/>
            <a:gdLst>
              <a:gd name="T0" fmla="*/ 139759 w 218"/>
              <a:gd name="T1" fmla="*/ 200423 h 295"/>
              <a:gd name="T2" fmla="*/ 11070 w 218"/>
              <a:gd name="T3" fmla="*/ 230832 h 295"/>
              <a:gd name="T4" fmla="*/ 58118 w 218"/>
              <a:gd name="T5" fmla="*/ 407758 h 295"/>
              <a:gd name="T6" fmla="*/ 214482 w 218"/>
              <a:gd name="T7" fmla="*/ 312384 h 295"/>
              <a:gd name="T8" fmla="*/ 139759 w 218"/>
              <a:gd name="T9" fmla="*/ 200423 h 2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295">
                <a:moveTo>
                  <a:pt x="101" y="145"/>
                </a:moveTo>
                <a:cubicBezTo>
                  <a:pt x="66" y="0"/>
                  <a:pt x="0" y="107"/>
                  <a:pt x="8" y="167"/>
                </a:cubicBezTo>
                <a:cubicBezTo>
                  <a:pt x="17" y="244"/>
                  <a:pt x="42" y="295"/>
                  <a:pt x="42" y="295"/>
                </a:cubicBezTo>
                <a:cubicBezTo>
                  <a:pt x="42" y="295"/>
                  <a:pt x="103" y="269"/>
                  <a:pt x="155" y="226"/>
                </a:cubicBezTo>
                <a:cubicBezTo>
                  <a:pt x="200" y="187"/>
                  <a:pt x="218" y="62"/>
                  <a:pt x="101" y="145"/>
                </a:cubicBezTo>
                <a:close/>
              </a:path>
            </a:pathLst>
          </a:custGeom>
          <a:solidFill>
            <a:srgbClr val="E862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1" name="Freeform 86"/>
          <p:cNvSpPr/>
          <p:nvPr/>
        </p:nvSpPr>
        <p:spPr bwMode="auto">
          <a:xfrm rot="-3422747">
            <a:off x="725488" y="1460500"/>
            <a:ext cx="242887" cy="328613"/>
          </a:xfrm>
          <a:custGeom>
            <a:avLst/>
            <a:gdLst>
              <a:gd name="T0" fmla="*/ 112528 w 218"/>
              <a:gd name="T1" fmla="*/ 161373 h 295"/>
              <a:gd name="T2" fmla="*/ 8913 w 218"/>
              <a:gd name="T3" fmla="*/ 185857 h 295"/>
              <a:gd name="T4" fmla="*/ 46794 w 218"/>
              <a:gd name="T5" fmla="*/ 328310 h 295"/>
              <a:gd name="T6" fmla="*/ 172691 w 218"/>
              <a:gd name="T7" fmla="*/ 251519 h 295"/>
              <a:gd name="T8" fmla="*/ 112528 w 218"/>
              <a:gd name="T9" fmla="*/ 161373 h 2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295">
                <a:moveTo>
                  <a:pt x="101" y="145"/>
                </a:moveTo>
                <a:cubicBezTo>
                  <a:pt x="66" y="0"/>
                  <a:pt x="0" y="107"/>
                  <a:pt x="8" y="167"/>
                </a:cubicBezTo>
                <a:cubicBezTo>
                  <a:pt x="17" y="244"/>
                  <a:pt x="42" y="295"/>
                  <a:pt x="42" y="295"/>
                </a:cubicBezTo>
                <a:cubicBezTo>
                  <a:pt x="42" y="295"/>
                  <a:pt x="103" y="269"/>
                  <a:pt x="155" y="226"/>
                </a:cubicBezTo>
                <a:cubicBezTo>
                  <a:pt x="200" y="187"/>
                  <a:pt x="218" y="62"/>
                  <a:pt x="101" y="145"/>
                </a:cubicBezTo>
                <a:close/>
              </a:path>
            </a:pathLst>
          </a:custGeom>
          <a:solidFill>
            <a:srgbClr val="E862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2" name="Freeform 86"/>
          <p:cNvSpPr/>
          <p:nvPr/>
        </p:nvSpPr>
        <p:spPr bwMode="auto">
          <a:xfrm>
            <a:off x="1025525" y="1293813"/>
            <a:ext cx="288925" cy="388937"/>
          </a:xfrm>
          <a:custGeom>
            <a:avLst/>
            <a:gdLst>
              <a:gd name="T0" fmla="*/ 133364 w 218"/>
              <a:gd name="T1" fmla="*/ 191253 h 295"/>
              <a:gd name="T2" fmla="*/ 10564 w 218"/>
              <a:gd name="T3" fmla="*/ 220270 h 295"/>
              <a:gd name="T4" fmla="*/ 55458 w 218"/>
              <a:gd name="T5" fmla="*/ 389100 h 295"/>
              <a:gd name="T6" fmla="*/ 204668 w 218"/>
              <a:gd name="T7" fmla="*/ 298090 h 295"/>
              <a:gd name="T8" fmla="*/ 133364 w 218"/>
              <a:gd name="T9" fmla="*/ 191253 h 2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295">
                <a:moveTo>
                  <a:pt x="101" y="145"/>
                </a:moveTo>
                <a:cubicBezTo>
                  <a:pt x="66" y="0"/>
                  <a:pt x="0" y="107"/>
                  <a:pt x="8" y="167"/>
                </a:cubicBezTo>
                <a:cubicBezTo>
                  <a:pt x="17" y="244"/>
                  <a:pt x="42" y="295"/>
                  <a:pt x="42" y="295"/>
                </a:cubicBezTo>
                <a:cubicBezTo>
                  <a:pt x="42" y="295"/>
                  <a:pt x="103" y="269"/>
                  <a:pt x="155" y="226"/>
                </a:cubicBezTo>
                <a:cubicBezTo>
                  <a:pt x="200" y="187"/>
                  <a:pt x="218" y="62"/>
                  <a:pt x="101" y="145"/>
                </a:cubicBezTo>
                <a:close/>
              </a:path>
            </a:pathLst>
          </a:custGeom>
          <a:solidFill>
            <a:srgbClr val="E862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3" name="Freeform 86"/>
          <p:cNvSpPr/>
          <p:nvPr/>
        </p:nvSpPr>
        <p:spPr bwMode="auto">
          <a:xfrm>
            <a:off x="522288" y="1262063"/>
            <a:ext cx="282575" cy="382587"/>
          </a:xfrm>
          <a:custGeom>
            <a:avLst/>
            <a:gdLst>
              <a:gd name="T0" fmla="*/ 130986 w 218"/>
              <a:gd name="T1" fmla="*/ 187841 h 295"/>
              <a:gd name="T2" fmla="*/ 10375 w 218"/>
              <a:gd name="T3" fmla="*/ 216341 h 295"/>
              <a:gd name="T4" fmla="*/ 54469 w 218"/>
              <a:gd name="T5" fmla="*/ 382160 h 295"/>
              <a:gd name="T6" fmla="*/ 201018 w 218"/>
              <a:gd name="T7" fmla="*/ 292773 h 295"/>
              <a:gd name="T8" fmla="*/ 130986 w 218"/>
              <a:gd name="T9" fmla="*/ 187841 h 2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295">
                <a:moveTo>
                  <a:pt x="101" y="145"/>
                </a:moveTo>
                <a:cubicBezTo>
                  <a:pt x="66" y="0"/>
                  <a:pt x="0" y="107"/>
                  <a:pt x="8" y="167"/>
                </a:cubicBezTo>
                <a:cubicBezTo>
                  <a:pt x="17" y="244"/>
                  <a:pt x="42" y="295"/>
                  <a:pt x="42" y="295"/>
                </a:cubicBezTo>
                <a:cubicBezTo>
                  <a:pt x="42" y="295"/>
                  <a:pt x="103" y="269"/>
                  <a:pt x="155" y="226"/>
                </a:cubicBezTo>
                <a:cubicBezTo>
                  <a:pt x="200" y="187"/>
                  <a:pt x="218" y="62"/>
                  <a:pt x="101" y="145"/>
                </a:cubicBezTo>
                <a:close/>
              </a:path>
            </a:pathLst>
          </a:custGeom>
          <a:solidFill>
            <a:srgbClr val="E862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4" name="Freeform 86"/>
          <p:cNvSpPr/>
          <p:nvPr/>
        </p:nvSpPr>
        <p:spPr bwMode="auto">
          <a:xfrm rot="-716104">
            <a:off x="809625" y="1092200"/>
            <a:ext cx="282575" cy="384175"/>
          </a:xfrm>
          <a:custGeom>
            <a:avLst/>
            <a:gdLst>
              <a:gd name="T0" fmla="*/ 131499 w 218"/>
              <a:gd name="T1" fmla="*/ 188578 h 295"/>
              <a:gd name="T2" fmla="*/ 10416 w 218"/>
              <a:gd name="T3" fmla="*/ 217189 h 295"/>
              <a:gd name="T4" fmla="*/ 54683 w 218"/>
              <a:gd name="T5" fmla="*/ 383658 h 295"/>
              <a:gd name="T6" fmla="*/ 201806 w 218"/>
              <a:gd name="T7" fmla="*/ 293921 h 295"/>
              <a:gd name="T8" fmla="*/ 131499 w 218"/>
              <a:gd name="T9" fmla="*/ 188578 h 2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8" h="295">
                <a:moveTo>
                  <a:pt x="101" y="145"/>
                </a:moveTo>
                <a:cubicBezTo>
                  <a:pt x="66" y="0"/>
                  <a:pt x="0" y="107"/>
                  <a:pt x="8" y="167"/>
                </a:cubicBezTo>
                <a:cubicBezTo>
                  <a:pt x="17" y="244"/>
                  <a:pt x="42" y="295"/>
                  <a:pt x="42" y="295"/>
                </a:cubicBezTo>
                <a:cubicBezTo>
                  <a:pt x="42" y="295"/>
                  <a:pt x="103" y="269"/>
                  <a:pt x="155" y="226"/>
                </a:cubicBezTo>
                <a:cubicBezTo>
                  <a:pt x="200" y="187"/>
                  <a:pt x="218" y="62"/>
                  <a:pt x="101" y="145"/>
                </a:cubicBezTo>
                <a:close/>
              </a:path>
            </a:pathLst>
          </a:custGeom>
          <a:solidFill>
            <a:srgbClr val="E862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3" name="任意多边形 372"/>
          <p:cNvSpPr/>
          <p:nvPr/>
        </p:nvSpPr>
        <p:spPr bwMode="auto">
          <a:xfrm>
            <a:off x="5394325" y="252413"/>
            <a:ext cx="1503363" cy="1550987"/>
          </a:xfrm>
          <a:custGeom>
            <a:avLst/>
            <a:gdLst>
              <a:gd name="T0" fmla="*/ 542702 w 1503055"/>
              <a:gd name="T1" fmla="*/ 800138 h 1551571"/>
              <a:gd name="T2" fmla="*/ 814053 w 1503055"/>
              <a:gd name="T3" fmla="*/ 800138 h 1551571"/>
              <a:gd name="T4" fmla="*/ 814053 w 1503055"/>
              <a:gd name="T5" fmla="*/ 897545 h 1551571"/>
              <a:gd name="T6" fmla="*/ 1502867 w 1503055"/>
              <a:gd name="T7" fmla="*/ 897545 h 1551571"/>
              <a:gd name="T8" fmla="*/ 1502867 w 1503055"/>
              <a:gd name="T9" fmla="*/ 1266304 h 1551571"/>
              <a:gd name="T10" fmla="*/ 1259347 w 1503055"/>
              <a:gd name="T11" fmla="*/ 1509825 h 1551571"/>
              <a:gd name="T12" fmla="*/ 1008869 w 1503055"/>
              <a:gd name="T13" fmla="*/ 1509825 h 1551571"/>
              <a:gd name="T14" fmla="*/ 1008869 w 1503055"/>
              <a:gd name="T15" fmla="*/ 1349797 h 1551571"/>
              <a:gd name="T16" fmla="*/ 1148023 w 1503055"/>
              <a:gd name="T17" fmla="*/ 1349797 h 1551571"/>
              <a:gd name="T18" fmla="*/ 1238474 w 1503055"/>
              <a:gd name="T19" fmla="*/ 1252389 h 1551571"/>
              <a:gd name="T20" fmla="*/ 1238474 w 1503055"/>
              <a:gd name="T21" fmla="*/ 1078446 h 1551571"/>
              <a:gd name="T22" fmla="*/ 800138 w 1503055"/>
              <a:gd name="T23" fmla="*/ 1078446 h 1551571"/>
              <a:gd name="T24" fmla="*/ 0 w 1503055"/>
              <a:gd name="T25" fmla="*/ 1551571 h 1551571"/>
              <a:gd name="T26" fmla="*/ 0 w 1503055"/>
              <a:gd name="T27" fmla="*/ 1398501 h 1551571"/>
              <a:gd name="T28" fmla="*/ 528787 w 1503055"/>
              <a:gd name="T29" fmla="*/ 1078446 h 1551571"/>
              <a:gd name="T30" fmla="*/ 0 w 1503055"/>
              <a:gd name="T31" fmla="*/ 1078446 h 1551571"/>
              <a:gd name="T32" fmla="*/ 0 w 1503055"/>
              <a:gd name="T33" fmla="*/ 897545 h 1551571"/>
              <a:gd name="T34" fmla="*/ 542702 w 1503055"/>
              <a:gd name="T35" fmla="*/ 897545 h 1551571"/>
              <a:gd name="T36" fmla="*/ 542702 w 1503055"/>
              <a:gd name="T37" fmla="*/ 800138 h 1551571"/>
              <a:gd name="T38" fmla="*/ 904503 w 1503055"/>
              <a:gd name="T39" fmla="*/ 466167 h 1551571"/>
              <a:gd name="T40" fmla="*/ 904503 w 1503055"/>
              <a:gd name="T41" fmla="*/ 598364 h 1551571"/>
              <a:gd name="T42" fmla="*/ 1106277 w 1503055"/>
              <a:gd name="T43" fmla="*/ 598364 h 1551571"/>
              <a:gd name="T44" fmla="*/ 1203685 w 1503055"/>
              <a:gd name="T45" fmla="*/ 500956 h 1551571"/>
              <a:gd name="T46" fmla="*/ 1203685 w 1503055"/>
              <a:gd name="T47" fmla="*/ 466167 h 1551571"/>
              <a:gd name="T48" fmla="*/ 904503 w 1503055"/>
              <a:gd name="T49" fmla="*/ 466167 h 1551571"/>
              <a:gd name="T50" fmla="*/ 340928 w 1503055"/>
              <a:gd name="T51" fmla="*/ 466167 h 1551571"/>
              <a:gd name="T52" fmla="*/ 340928 w 1503055"/>
              <a:gd name="T53" fmla="*/ 598364 h 1551571"/>
              <a:gd name="T54" fmla="*/ 640110 w 1503055"/>
              <a:gd name="T55" fmla="*/ 598364 h 1551571"/>
              <a:gd name="T56" fmla="*/ 640110 w 1503055"/>
              <a:gd name="T57" fmla="*/ 466167 h 1551571"/>
              <a:gd name="T58" fmla="*/ 340928 w 1503055"/>
              <a:gd name="T59" fmla="*/ 466167 h 1551571"/>
              <a:gd name="T60" fmla="*/ 904503 w 1503055"/>
              <a:gd name="T61" fmla="*/ 173943 h 1551571"/>
              <a:gd name="T62" fmla="*/ 904503 w 1503055"/>
              <a:gd name="T63" fmla="*/ 292224 h 1551571"/>
              <a:gd name="T64" fmla="*/ 1203685 w 1503055"/>
              <a:gd name="T65" fmla="*/ 292224 h 1551571"/>
              <a:gd name="T66" fmla="*/ 1203685 w 1503055"/>
              <a:gd name="T67" fmla="*/ 173943 h 1551571"/>
              <a:gd name="T68" fmla="*/ 904503 w 1503055"/>
              <a:gd name="T69" fmla="*/ 173943 h 1551571"/>
              <a:gd name="T70" fmla="*/ 340928 w 1503055"/>
              <a:gd name="T71" fmla="*/ 173943 h 1551571"/>
              <a:gd name="T72" fmla="*/ 340928 w 1503055"/>
              <a:gd name="T73" fmla="*/ 292224 h 1551571"/>
              <a:gd name="T74" fmla="*/ 640110 w 1503055"/>
              <a:gd name="T75" fmla="*/ 292224 h 1551571"/>
              <a:gd name="T76" fmla="*/ 640110 w 1503055"/>
              <a:gd name="T77" fmla="*/ 173943 h 1551571"/>
              <a:gd name="T78" fmla="*/ 340928 w 1503055"/>
              <a:gd name="T79" fmla="*/ 173943 h 1551571"/>
              <a:gd name="T80" fmla="*/ 97408 w 1503055"/>
              <a:gd name="T81" fmla="*/ 0 h 1551571"/>
              <a:gd name="T82" fmla="*/ 1454163 w 1503055"/>
              <a:gd name="T83" fmla="*/ 0 h 1551571"/>
              <a:gd name="T84" fmla="*/ 1454163 w 1503055"/>
              <a:gd name="T85" fmla="*/ 514871 h 1551571"/>
              <a:gd name="T86" fmla="*/ 1203685 w 1503055"/>
              <a:gd name="T87" fmla="*/ 765349 h 1551571"/>
              <a:gd name="T88" fmla="*/ 97408 w 1503055"/>
              <a:gd name="T89" fmla="*/ 765349 h 1551571"/>
              <a:gd name="T90" fmla="*/ 97408 w 1503055"/>
              <a:gd name="T91" fmla="*/ 0 h 155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03055" h="1551571">
                <a:moveTo>
                  <a:pt x="542702" y="800138"/>
                </a:moveTo>
                <a:lnTo>
                  <a:pt x="814053" y="800138"/>
                </a:lnTo>
                <a:lnTo>
                  <a:pt x="814053" y="897545"/>
                </a:lnTo>
                <a:lnTo>
                  <a:pt x="1502867" y="897545"/>
                </a:lnTo>
                <a:lnTo>
                  <a:pt x="1502867" y="1266304"/>
                </a:lnTo>
                <a:cubicBezTo>
                  <a:pt x="1507505" y="1433290"/>
                  <a:pt x="1426332" y="1514463"/>
                  <a:pt x="1259347" y="1509825"/>
                </a:cubicBezTo>
                <a:lnTo>
                  <a:pt x="1008869" y="1509825"/>
                </a:lnTo>
                <a:lnTo>
                  <a:pt x="1008869" y="1349797"/>
                </a:lnTo>
                <a:lnTo>
                  <a:pt x="1148023" y="1349797"/>
                </a:lnTo>
                <a:cubicBezTo>
                  <a:pt x="1212962" y="1354435"/>
                  <a:pt x="1243112" y="1321966"/>
                  <a:pt x="1238474" y="1252389"/>
                </a:cubicBezTo>
                <a:lnTo>
                  <a:pt x="1238474" y="1078446"/>
                </a:lnTo>
                <a:lnTo>
                  <a:pt x="800138" y="1078446"/>
                </a:lnTo>
                <a:cubicBezTo>
                  <a:pt x="772307" y="1328924"/>
                  <a:pt x="505594" y="1486632"/>
                  <a:pt x="0" y="1551571"/>
                </a:cubicBezTo>
                <a:lnTo>
                  <a:pt x="0" y="1398501"/>
                </a:lnTo>
                <a:cubicBezTo>
                  <a:pt x="315417" y="1333562"/>
                  <a:pt x="491679" y="1226877"/>
                  <a:pt x="528787" y="1078446"/>
                </a:cubicBezTo>
                <a:lnTo>
                  <a:pt x="0" y="1078446"/>
                </a:lnTo>
                <a:lnTo>
                  <a:pt x="0" y="897545"/>
                </a:lnTo>
                <a:lnTo>
                  <a:pt x="542702" y="897545"/>
                </a:lnTo>
                <a:lnTo>
                  <a:pt x="542702" y="800138"/>
                </a:lnTo>
                <a:close/>
                <a:moveTo>
                  <a:pt x="904503" y="466167"/>
                </a:moveTo>
                <a:lnTo>
                  <a:pt x="904503" y="598364"/>
                </a:lnTo>
                <a:lnTo>
                  <a:pt x="1106277" y="598364"/>
                </a:lnTo>
                <a:cubicBezTo>
                  <a:pt x="1175854" y="598364"/>
                  <a:pt x="1208324" y="565895"/>
                  <a:pt x="1203685" y="500956"/>
                </a:cubicBezTo>
                <a:lnTo>
                  <a:pt x="1203685" y="466167"/>
                </a:lnTo>
                <a:lnTo>
                  <a:pt x="904503" y="466167"/>
                </a:lnTo>
                <a:close/>
                <a:moveTo>
                  <a:pt x="340928" y="466167"/>
                </a:moveTo>
                <a:lnTo>
                  <a:pt x="340928" y="598364"/>
                </a:lnTo>
                <a:lnTo>
                  <a:pt x="640110" y="598364"/>
                </a:lnTo>
                <a:lnTo>
                  <a:pt x="640110" y="466167"/>
                </a:lnTo>
                <a:lnTo>
                  <a:pt x="340928" y="466167"/>
                </a:lnTo>
                <a:close/>
                <a:moveTo>
                  <a:pt x="904503" y="173943"/>
                </a:moveTo>
                <a:lnTo>
                  <a:pt x="904503" y="292224"/>
                </a:lnTo>
                <a:lnTo>
                  <a:pt x="1203685" y="292224"/>
                </a:lnTo>
                <a:lnTo>
                  <a:pt x="1203685" y="173943"/>
                </a:lnTo>
                <a:lnTo>
                  <a:pt x="904503" y="173943"/>
                </a:lnTo>
                <a:close/>
                <a:moveTo>
                  <a:pt x="340928" y="173943"/>
                </a:moveTo>
                <a:lnTo>
                  <a:pt x="340928" y="292224"/>
                </a:lnTo>
                <a:lnTo>
                  <a:pt x="640110" y="292224"/>
                </a:lnTo>
                <a:lnTo>
                  <a:pt x="640110" y="173943"/>
                </a:lnTo>
                <a:lnTo>
                  <a:pt x="340928" y="173943"/>
                </a:lnTo>
                <a:close/>
                <a:moveTo>
                  <a:pt x="97408" y="0"/>
                </a:moveTo>
                <a:lnTo>
                  <a:pt x="1454163" y="0"/>
                </a:lnTo>
                <a:lnTo>
                  <a:pt x="1454163" y="514871"/>
                </a:lnTo>
                <a:cubicBezTo>
                  <a:pt x="1458801" y="686495"/>
                  <a:pt x="1375309" y="769987"/>
                  <a:pt x="1203685" y="765349"/>
                </a:cubicBezTo>
                <a:lnTo>
                  <a:pt x="97408" y="765349"/>
                </a:lnTo>
                <a:lnTo>
                  <a:pt x="9740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4" name="任意多边形 373"/>
          <p:cNvSpPr/>
          <p:nvPr/>
        </p:nvSpPr>
        <p:spPr bwMode="auto">
          <a:xfrm>
            <a:off x="7015163" y="196850"/>
            <a:ext cx="1620837" cy="1592263"/>
          </a:xfrm>
          <a:custGeom>
            <a:avLst/>
            <a:gdLst>
              <a:gd name="T0" fmla="*/ 521829 w 1621148"/>
              <a:gd name="T1" fmla="*/ 431378 h 1593316"/>
              <a:gd name="T2" fmla="*/ 521829 w 1621148"/>
              <a:gd name="T3" fmla="*/ 598363 h 1593316"/>
              <a:gd name="T4" fmla="*/ 814053 w 1621148"/>
              <a:gd name="T5" fmla="*/ 1168896 h 1593316"/>
              <a:gd name="T6" fmla="*/ 1106277 w 1621148"/>
              <a:gd name="T7" fmla="*/ 598363 h 1593316"/>
              <a:gd name="T8" fmla="*/ 1106277 w 1621148"/>
              <a:gd name="T9" fmla="*/ 431378 h 1593316"/>
              <a:gd name="T10" fmla="*/ 521829 w 1621148"/>
              <a:gd name="T11" fmla="*/ 431378 h 1593316"/>
              <a:gd name="T12" fmla="*/ 243520 w 1621148"/>
              <a:gd name="T13" fmla="*/ 0 h 1593316"/>
              <a:gd name="T14" fmla="*/ 521829 w 1621148"/>
              <a:gd name="T15" fmla="*/ 0 h 1593316"/>
              <a:gd name="T16" fmla="*/ 521829 w 1621148"/>
              <a:gd name="T17" fmla="*/ 243520 h 1593316"/>
              <a:gd name="T18" fmla="*/ 1106277 w 1621148"/>
              <a:gd name="T19" fmla="*/ 243520 h 1593316"/>
              <a:gd name="T20" fmla="*/ 1106277 w 1621148"/>
              <a:gd name="T21" fmla="*/ 0 h 1593316"/>
              <a:gd name="T22" fmla="*/ 1384585 w 1621148"/>
              <a:gd name="T23" fmla="*/ 0 h 1593316"/>
              <a:gd name="T24" fmla="*/ 1384585 w 1621148"/>
              <a:gd name="T25" fmla="*/ 243520 h 1593316"/>
              <a:gd name="T26" fmla="*/ 1621148 w 1621148"/>
              <a:gd name="T27" fmla="*/ 243520 h 1593316"/>
              <a:gd name="T28" fmla="*/ 1621148 w 1621148"/>
              <a:gd name="T29" fmla="*/ 431378 h 1593316"/>
              <a:gd name="T30" fmla="*/ 1384585 w 1621148"/>
              <a:gd name="T31" fmla="*/ 431378 h 1593316"/>
              <a:gd name="T32" fmla="*/ 1384585 w 1621148"/>
              <a:gd name="T33" fmla="*/ 563574 h 1593316"/>
              <a:gd name="T34" fmla="*/ 1029742 w 1621148"/>
              <a:gd name="T35" fmla="*/ 1280219 h 1593316"/>
              <a:gd name="T36" fmla="*/ 1614190 w 1621148"/>
              <a:gd name="T37" fmla="*/ 1426331 h 1593316"/>
              <a:gd name="T38" fmla="*/ 1614190 w 1621148"/>
              <a:gd name="T39" fmla="*/ 1593316 h 1593316"/>
              <a:gd name="T40" fmla="*/ 814053 w 1621148"/>
              <a:gd name="T41" fmla="*/ 1398500 h 1593316"/>
              <a:gd name="T42" fmla="*/ 13916 w 1621148"/>
              <a:gd name="T43" fmla="*/ 1593316 h 1593316"/>
              <a:gd name="T44" fmla="*/ 13916 w 1621148"/>
              <a:gd name="T45" fmla="*/ 1426331 h 1593316"/>
              <a:gd name="T46" fmla="*/ 591406 w 1621148"/>
              <a:gd name="T47" fmla="*/ 1280219 h 1593316"/>
              <a:gd name="T48" fmla="*/ 243520 w 1621148"/>
              <a:gd name="T49" fmla="*/ 563574 h 1593316"/>
              <a:gd name="T50" fmla="*/ 243520 w 1621148"/>
              <a:gd name="T51" fmla="*/ 431378 h 1593316"/>
              <a:gd name="T52" fmla="*/ 0 w 1621148"/>
              <a:gd name="T53" fmla="*/ 431378 h 1593316"/>
              <a:gd name="T54" fmla="*/ 0 w 1621148"/>
              <a:gd name="T55" fmla="*/ 243520 h 1593316"/>
              <a:gd name="T56" fmla="*/ 243520 w 1621148"/>
              <a:gd name="T57" fmla="*/ 243520 h 1593316"/>
              <a:gd name="T58" fmla="*/ 243520 w 1621148"/>
              <a:gd name="T59" fmla="*/ 0 h 1593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21148" h="1593316">
                <a:moveTo>
                  <a:pt x="521829" y="431378"/>
                </a:moveTo>
                <a:lnTo>
                  <a:pt x="521829" y="598363"/>
                </a:lnTo>
                <a:cubicBezTo>
                  <a:pt x="517190" y="858118"/>
                  <a:pt x="614598" y="1048295"/>
                  <a:pt x="814053" y="1168896"/>
                </a:cubicBezTo>
                <a:cubicBezTo>
                  <a:pt x="1013507" y="1048295"/>
                  <a:pt x="1110915" y="858118"/>
                  <a:pt x="1106277" y="598363"/>
                </a:cubicBezTo>
                <a:lnTo>
                  <a:pt x="1106277" y="431378"/>
                </a:lnTo>
                <a:lnTo>
                  <a:pt x="521829" y="431378"/>
                </a:lnTo>
                <a:close/>
                <a:moveTo>
                  <a:pt x="243520" y="0"/>
                </a:moveTo>
                <a:lnTo>
                  <a:pt x="521829" y="0"/>
                </a:lnTo>
                <a:lnTo>
                  <a:pt x="521829" y="243520"/>
                </a:lnTo>
                <a:lnTo>
                  <a:pt x="1106277" y="243520"/>
                </a:lnTo>
                <a:lnTo>
                  <a:pt x="1106277" y="0"/>
                </a:lnTo>
                <a:lnTo>
                  <a:pt x="1384585" y="0"/>
                </a:lnTo>
                <a:lnTo>
                  <a:pt x="1384585" y="243520"/>
                </a:lnTo>
                <a:lnTo>
                  <a:pt x="1621148" y="243520"/>
                </a:lnTo>
                <a:lnTo>
                  <a:pt x="1621148" y="431378"/>
                </a:lnTo>
                <a:lnTo>
                  <a:pt x="1384585" y="431378"/>
                </a:lnTo>
                <a:lnTo>
                  <a:pt x="1384585" y="563574"/>
                </a:lnTo>
                <a:cubicBezTo>
                  <a:pt x="1389224" y="883629"/>
                  <a:pt x="1270943" y="1122511"/>
                  <a:pt x="1029742" y="1280219"/>
                </a:cubicBezTo>
                <a:cubicBezTo>
                  <a:pt x="1192089" y="1345158"/>
                  <a:pt x="1386904" y="1393862"/>
                  <a:pt x="1614190" y="1426331"/>
                </a:cubicBezTo>
                <a:lnTo>
                  <a:pt x="1614190" y="1593316"/>
                </a:lnTo>
                <a:cubicBezTo>
                  <a:pt x="1280220" y="1542293"/>
                  <a:pt x="1013507" y="1477354"/>
                  <a:pt x="814053" y="1398500"/>
                </a:cubicBezTo>
                <a:cubicBezTo>
                  <a:pt x="614598" y="1477354"/>
                  <a:pt x="347886" y="1542293"/>
                  <a:pt x="13916" y="1593316"/>
                </a:cubicBezTo>
                <a:lnTo>
                  <a:pt x="13916" y="1426331"/>
                </a:lnTo>
                <a:cubicBezTo>
                  <a:pt x="250478" y="1389223"/>
                  <a:pt x="442975" y="1340519"/>
                  <a:pt x="591406" y="1280219"/>
                </a:cubicBezTo>
                <a:cubicBezTo>
                  <a:pt x="354844" y="1122511"/>
                  <a:pt x="238882" y="883629"/>
                  <a:pt x="243520" y="563574"/>
                </a:cubicBezTo>
                <a:lnTo>
                  <a:pt x="243520" y="431378"/>
                </a:lnTo>
                <a:lnTo>
                  <a:pt x="0" y="431378"/>
                </a:lnTo>
                <a:lnTo>
                  <a:pt x="0" y="243520"/>
                </a:lnTo>
                <a:lnTo>
                  <a:pt x="243520" y="243520"/>
                </a:lnTo>
                <a:lnTo>
                  <a:pt x="24352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5" name="任意多边形 374"/>
          <p:cNvSpPr/>
          <p:nvPr/>
        </p:nvSpPr>
        <p:spPr bwMode="auto">
          <a:xfrm>
            <a:off x="8683625" y="188913"/>
            <a:ext cx="1614488" cy="1558925"/>
          </a:xfrm>
          <a:custGeom>
            <a:avLst/>
            <a:gdLst>
              <a:gd name="T0" fmla="*/ 779264 w 1614190"/>
              <a:gd name="T1" fmla="*/ 340928 h 1558732"/>
              <a:gd name="T2" fmla="*/ 779264 w 1614190"/>
              <a:gd name="T3" fmla="*/ 556617 h 1558732"/>
              <a:gd name="T4" fmla="*/ 918418 w 1614190"/>
              <a:gd name="T5" fmla="*/ 556617 h 1558732"/>
              <a:gd name="T6" fmla="*/ 1134107 w 1614190"/>
              <a:gd name="T7" fmla="*/ 340928 h 1558732"/>
              <a:gd name="T8" fmla="*/ 779264 w 1614190"/>
              <a:gd name="T9" fmla="*/ 340928 h 1558732"/>
              <a:gd name="T10" fmla="*/ 507913 w 1614190"/>
              <a:gd name="T11" fmla="*/ 0 h 1558732"/>
              <a:gd name="T12" fmla="*/ 779264 w 1614190"/>
              <a:gd name="T13" fmla="*/ 0 h 1558732"/>
              <a:gd name="T14" fmla="*/ 779264 w 1614190"/>
              <a:gd name="T15" fmla="*/ 160027 h 1558732"/>
              <a:gd name="T16" fmla="*/ 1134107 w 1614190"/>
              <a:gd name="T17" fmla="*/ 160027 h 1558732"/>
              <a:gd name="T18" fmla="*/ 1134107 w 1614190"/>
              <a:gd name="T19" fmla="*/ 333970 h 1558732"/>
              <a:gd name="T20" fmla="*/ 1287177 w 1614190"/>
              <a:gd name="T21" fmla="*/ 132196 h 1558732"/>
              <a:gd name="T22" fmla="*/ 1586359 w 1614190"/>
              <a:gd name="T23" fmla="*/ 132196 h 1558732"/>
              <a:gd name="T24" fmla="*/ 1245431 w 1614190"/>
              <a:gd name="T25" fmla="*/ 556617 h 1558732"/>
              <a:gd name="T26" fmla="*/ 1614190 w 1614190"/>
              <a:gd name="T27" fmla="*/ 556617 h 1558732"/>
              <a:gd name="T28" fmla="*/ 1614190 w 1614190"/>
              <a:gd name="T29" fmla="*/ 737518 h 1558732"/>
              <a:gd name="T30" fmla="*/ 1043657 w 1614190"/>
              <a:gd name="T31" fmla="*/ 737518 h 1558732"/>
              <a:gd name="T32" fmla="*/ 605321 w 1614190"/>
              <a:gd name="T33" fmla="*/ 994953 h 1558732"/>
              <a:gd name="T34" fmla="*/ 605321 w 1614190"/>
              <a:gd name="T35" fmla="*/ 1099319 h 1558732"/>
              <a:gd name="T36" fmla="*/ 1196726 w 1614190"/>
              <a:gd name="T37" fmla="*/ 834926 h 1558732"/>
              <a:gd name="T38" fmla="*/ 1488951 w 1614190"/>
              <a:gd name="T39" fmla="*/ 834926 h 1558732"/>
              <a:gd name="T40" fmla="*/ 605321 w 1614190"/>
              <a:gd name="T41" fmla="*/ 1245431 h 1558732"/>
              <a:gd name="T42" fmla="*/ 605321 w 1614190"/>
              <a:gd name="T43" fmla="*/ 1287177 h 1558732"/>
              <a:gd name="T44" fmla="*/ 709686 w 1614190"/>
              <a:gd name="T45" fmla="*/ 1398501 h 1558732"/>
              <a:gd name="T46" fmla="*/ 1182811 w 1614190"/>
              <a:gd name="T47" fmla="*/ 1398501 h 1558732"/>
              <a:gd name="T48" fmla="*/ 1273261 w 1614190"/>
              <a:gd name="T49" fmla="*/ 1301093 h 1558732"/>
              <a:gd name="T50" fmla="*/ 1273261 w 1614190"/>
              <a:gd name="T51" fmla="*/ 1245431 h 1558732"/>
              <a:gd name="T52" fmla="*/ 1488951 w 1614190"/>
              <a:gd name="T53" fmla="*/ 1245431 h 1558732"/>
              <a:gd name="T54" fmla="*/ 1488951 w 1614190"/>
              <a:gd name="T55" fmla="*/ 1335881 h 1558732"/>
              <a:gd name="T56" fmla="*/ 1252388 w 1614190"/>
              <a:gd name="T57" fmla="*/ 1558528 h 1558732"/>
              <a:gd name="T58" fmla="*/ 584448 w 1614190"/>
              <a:gd name="T59" fmla="*/ 1558528 h 1558732"/>
              <a:gd name="T60" fmla="*/ 327012 w 1614190"/>
              <a:gd name="T61" fmla="*/ 1321966 h 1558732"/>
              <a:gd name="T62" fmla="*/ 327012 w 1614190"/>
              <a:gd name="T63" fmla="*/ 1099319 h 1558732"/>
              <a:gd name="T64" fmla="*/ 146112 w 1614190"/>
              <a:gd name="T65" fmla="*/ 1154980 h 1558732"/>
              <a:gd name="T66" fmla="*/ 0 w 1614190"/>
              <a:gd name="T67" fmla="*/ 1196727 h 1558732"/>
              <a:gd name="T68" fmla="*/ 0 w 1614190"/>
              <a:gd name="T69" fmla="*/ 1022784 h 1558732"/>
              <a:gd name="T70" fmla="*/ 681856 w 1614190"/>
              <a:gd name="T71" fmla="*/ 737518 h 1558732"/>
              <a:gd name="T72" fmla="*/ 6957 w 1614190"/>
              <a:gd name="T73" fmla="*/ 737518 h 1558732"/>
              <a:gd name="T74" fmla="*/ 6957 w 1614190"/>
              <a:gd name="T75" fmla="*/ 556617 h 1558732"/>
              <a:gd name="T76" fmla="*/ 507913 w 1614190"/>
              <a:gd name="T77" fmla="*/ 556617 h 1558732"/>
              <a:gd name="T78" fmla="*/ 507913 w 1614190"/>
              <a:gd name="T79" fmla="*/ 340928 h 1558732"/>
              <a:gd name="T80" fmla="*/ 146112 w 1614190"/>
              <a:gd name="T81" fmla="*/ 340928 h 1558732"/>
              <a:gd name="T82" fmla="*/ 146112 w 1614190"/>
              <a:gd name="T83" fmla="*/ 160027 h 1558732"/>
              <a:gd name="T84" fmla="*/ 507913 w 1614190"/>
              <a:gd name="T85" fmla="*/ 160027 h 1558732"/>
              <a:gd name="T86" fmla="*/ 507913 w 1614190"/>
              <a:gd name="T87" fmla="*/ 0 h 1558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14190" h="1558732">
                <a:moveTo>
                  <a:pt x="779264" y="340928"/>
                </a:moveTo>
                <a:lnTo>
                  <a:pt x="779264" y="556617"/>
                </a:lnTo>
                <a:lnTo>
                  <a:pt x="918418" y="556617"/>
                </a:lnTo>
                <a:cubicBezTo>
                  <a:pt x="992634" y="491678"/>
                  <a:pt x="1064530" y="419782"/>
                  <a:pt x="1134107" y="340928"/>
                </a:cubicBezTo>
                <a:lnTo>
                  <a:pt x="779264" y="340928"/>
                </a:lnTo>
                <a:close/>
                <a:moveTo>
                  <a:pt x="507913" y="0"/>
                </a:moveTo>
                <a:lnTo>
                  <a:pt x="779264" y="0"/>
                </a:lnTo>
                <a:lnTo>
                  <a:pt x="779264" y="160027"/>
                </a:lnTo>
                <a:lnTo>
                  <a:pt x="1134107" y="160027"/>
                </a:lnTo>
                <a:lnTo>
                  <a:pt x="1134107" y="333970"/>
                </a:lnTo>
                <a:cubicBezTo>
                  <a:pt x="1185130" y="278308"/>
                  <a:pt x="1236154" y="211050"/>
                  <a:pt x="1287177" y="132196"/>
                </a:cubicBezTo>
                <a:lnTo>
                  <a:pt x="1586359" y="132196"/>
                </a:lnTo>
                <a:cubicBezTo>
                  <a:pt x="1475035" y="299182"/>
                  <a:pt x="1361392" y="440655"/>
                  <a:pt x="1245431" y="556617"/>
                </a:cubicBezTo>
                <a:lnTo>
                  <a:pt x="1614190" y="556617"/>
                </a:lnTo>
                <a:lnTo>
                  <a:pt x="1614190" y="737518"/>
                </a:lnTo>
                <a:lnTo>
                  <a:pt x="1043657" y="737518"/>
                </a:lnTo>
                <a:cubicBezTo>
                  <a:pt x="918418" y="834926"/>
                  <a:pt x="772306" y="920737"/>
                  <a:pt x="605321" y="994953"/>
                </a:cubicBezTo>
                <a:lnTo>
                  <a:pt x="605321" y="1099319"/>
                </a:lnTo>
                <a:cubicBezTo>
                  <a:pt x="855798" y="1071488"/>
                  <a:pt x="1052934" y="983357"/>
                  <a:pt x="1196726" y="834926"/>
                </a:cubicBezTo>
                <a:lnTo>
                  <a:pt x="1488951" y="834926"/>
                </a:lnTo>
                <a:cubicBezTo>
                  <a:pt x="1317327" y="1099319"/>
                  <a:pt x="1022784" y="1236154"/>
                  <a:pt x="605321" y="1245431"/>
                </a:cubicBezTo>
                <a:lnTo>
                  <a:pt x="605321" y="1287177"/>
                </a:lnTo>
                <a:cubicBezTo>
                  <a:pt x="600682" y="1366031"/>
                  <a:pt x="635471" y="1403139"/>
                  <a:pt x="709686" y="1398501"/>
                </a:cubicBezTo>
                <a:lnTo>
                  <a:pt x="1182811" y="1398501"/>
                </a:lnTo>
                <a:cubicBezTo>
                  <a:pt x="1247750" y="1403139"/>
                  <a:pt x="1277900" y="1370670"/>
                  <a:pt x="1273261" y="1301093"/>
                </a:cubicBezTo>
                <a:lnTo>
                  <a:pt x="1273261" y="1245431"/>
                </a:lnTo>
                <a:lnTo>
                  <a:pt x="1488951" y="1245431"/>
                </a:lnTo>
                <a:lnTo>
                  <a:pt x="1488951" y="1335881"/>
                </a:lnTo>
                <a:cubicBezTo>
                  <a:pt x="1493589" y="1488951"/>
                  <a:pt x="1414735" y="1563166"/>
                  <a:pt x="1252388" y="1558528"/>
                </a:cubicBezTo>
                <a:lnTo>
                  <a:pt x="584448" y="1558528"/>
                </a:lnTo>
                <a:cubicBezTo>
                  <a:pt x="408186" y="1563166"/>
                  <a:pt x="322374" y="1484312"/>
                  <a:pt x="327012" y="1321966"/>
                </a:cubicBezTo>
                <a:lnTo>
                  <a:pt x="327012" y="1099319"/>
                </a:lnTo>
                <a:cubicBezTo>
                  <a:pt x="289904" y="1108596"/>
                  <a:pt x="229604" y="1127150"/>
                  <a:pt x="146112" y="1154980"/>
                </a:cubicBezTo>
                <a:cubicBezTo>
                  <a:pt x="81173" y="1173534"/>
                  <a:pt x="32469" y="1187450"/>
                  <a:pt x="0" y="1196727"/>
                </a:cubicBezTo>
                <a:lnTo>
                  <a:pt x="0" y="1022784"/>
                </a:lnTo>
                <a:cubicBezTo>
                  <a:pt x="273670" y="943930"/>
                  <a:pt x="500955" y="848841"/>
                  <a:pt x="681856" y="737518"/>
                </a:cubicBezTo>
                <a:lnTo>
                  <a:pt x="6957" y="737518"/>
                </a:lnTo>
                <a:lnTo>
                  <a:pt x="6957" y="556617"/>
                </a:lnTo>
                <a:lnTo>
                  <a:pt x="507913" y="556617"/>
                </a:lnTo>
                <a:lnTo>
                  <a:pt x="507913" y="340928"/>
                </a:lnTo>
                <a:lnTo>
                  <a:pt x="146112" y="340928"/>
                </a:lnTo>
                <a:lnTo>
                  <a:pt x="146112" y="160027"/>
                </a:lnTo>
                <a:lnTo>
                  <a:pt x="507913" y="160027"/>
                </a:lnTo>
                <a:lnTo>
                  <a:pt x="5079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6" name="任意多边形 375"/>
          <p:cNvSpPr/>
          <p:nvPr/>
        </p:nvSpPr>
        <p:spPr bwMode="auto">
          <a:xfrm>
            <a:off x="10352088" y="196850"/>
            <a:ext cx="1600200" cy="1592263"/>
          </a:xfrm>
          <a:custGeom>
            <a:avLst/>
            <a:gdLst>
              <a:gd name="T0" fmla="*/ 1057573 w 1600275"/>
              <a:gd name="T1" fmla="*/ 139154 h 1593316"/>
              <a:gd name="T2" fmla="*/ 1301093 w 1600275"/>
              <a:gd name="T3" fmla="*/ 139154 h 1593316"/>
              <a:gd name="T4" fmla="*/ 1600275 w 1600275"/>
              <a:gd name="T5" fmla="*/ 723602 h 1593316"/>
              <a:gd name="T6" fmla="*/ 1600275 w 1600275"/>
              <a:gd name="T7" fmla="*/ 897545 h 1593316"/>
              <a:gd name="T8" fmla="*/ 1440247 w 1600275"/>
              <a:gd name="T9" fmla="*/ 807095 h 1593316"/>
              <a:gd name="T10" fmla="*/ 20873 w 1600275"/>
              <a:gd name="T11" fmla="*/ 1593316 h 1593316"/>
              <a:gd name="T12" fmla="*/ 20873 w 1600275"/>
              <a:gd name="T13" fmla="*/ 1426331 h 1593316"/>
              <a:gd name="T14" fmla="*/ 1175854 w 1600275"/>
              <a:gd name="T15" fmla="*/ 723602 h 1593316"/>
              <a:gd name="T16" fmla="*/ 1335882 w 1600275"/>
              <a:gd name="T17" fmla="*/ 723602 h 1593316"/>
              <a:gd name="T18" fmla="*/ 1057573 w 1600275"/>
              <a:gd name="T19" fmla="*/ 139154 h 1593316"/>
              <a:gd name="T20" fmla="*/ 299182 w 1600275"/>
              <a:gd name="T21" fmla="*/ 139154 h 1593316"/>
              <a:gd name="T22" fmla="*/ 542702 w 1600275"/>
              <a:gd name="T23" fmla="*/ 139154 h 1593316"/>
              <a:gd name="T24" fmla="*/ 0 w 1600275"/>
              <a:gd name="T25" fmla="*/ 911460 h 1593316"/>
              <a:gd name="T26" fmla="*/ 0 w 1600275"/>
              <a:gd name="T27" fmla="*/ 737517 h 1593316"/>
              <a:gd name="T28" fmla="*/ 299182 w 1600275"/>
              <a:gd name="T29" fmla="*/ 139154 h 1593316"/>
              <a:gd name="T30" fmla="*/ 660983 w 1600275"/>
              <a:gd name="T31" fmla="*/ 0 h 1593316"/>
              <a:gd name="T32" fmla="*/ 939292 w 1600275"/>
              <a:gd name="T33" fmla="*/ 0 h 1593316"/>
              <a:gd name="T34" fmla="*/ 939292 w 1600275"/>
              <a:gd name="T35" fmla="*/ 981037 h 1593316"/>
              <a:gd name="T36" fmla="*/ 660983 w 1600275"/>
              <a:gd name="T37" fmla="*/ 981037 h 1593316"/>
              <a:gd name="T38" fmla="*/ 660983 w 1600275"/>
              <a:gd name="T39" fmla="*/ 0 h 1593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00275" h="1593316">
                <a:moveTo>
                  <a:pt x="1057573" y="139154"/>
                </a:moveTo>
                <a:lnTo>
                  <a:pt x="1301093" y="139154"/>
                </a:lnTo>
                <a:cubicBezTo>
                  <a:pt x="1333562" y="403547"/>
                  <a:pt x="1433290" y="598363"/>
                  <a:pt x="1600275" y="723602"/>
                </a:cubicBezTo>
                <a:lnTo>
                  <a:pt x="1600275" y="897545"/>
                </a:lnTo>
                <a:cubicBezTo>
                  <a:pt x="1539974" y="865075"/>
                  <a:pt x="1486632" y="834925"/>
                  <a:pt x="1440247" y="807095"/>
                </a:cubicBezTo>
                <a:cubicBezTo>
                  <a:pt x="1171216" y="1233834"/>
                  <a:pt x="698091" y="1495908"/>
                  <a:pt x="20873" y="1593316"/>
                </a:cubicBezTo>
                <a:lnTo>
                  <a:pt x="20873" y="1426331"/>
                </a:lnTo>
                <a:cubicBezTo>
                  <a:pt x="582129" y="1305731"/>
                  <a:pt x="967123" y="1071488"/>
                  <a:pt x="1175854" y="723602"/>
                </a:cubicBezTo>
                <a:lnTo>
                  <a:pt x="1335882" y="723602"/>
                </a:lnTo>
                <a:cubicBezTo>
                  <a:pt x="1187450" y="603002"/>
                  <a:pt x="1094681" y="408186"/>
                  <a:pt x="1057573" y="139154"/>
                </a:cubicBezTo>
                <a:close/>
                <a:moveTo>
                  <a:pt x="299182" y="139154"/>
                </a:moveTo>
                <a:lnTo>
                  <a:pt x="542702" y="139154"/>
                </a:lnTo>
                <a:cubicBezTo>
                  <a:pt x="510233" y="500955"/>
                  <a:pt x="329332" y="758390"/>
                  <a:pt x="0" y="911460"/>
                </a:cubicBezTo>
                <a:lnTo>
                  <a:pt x="0" y="737517"/>
                </a:lnTo>
                <a:cubicBezTo>
                  <a:pt x="166985" y="603002"/>
                  <a:pt x="266713" y="403547"/>
                  <a:pt x="299182" y="139154"/>
                </a:cubicBezTo>
                <a:close/>
                <a:moveTo>
                  <a:pt x="660983" y="0"/>
                </a:moveTo>
                <a:lnTo>
                  <a:pt x="939292" y="0"/>
                </a:lnTo>
                <a:lnTo>
                  <a:pt x="939292" y="981037"/>
                </a:lnTo>
                <a:lnTo>
                  <a:pt x="660983" y="981037"/>
                </a:lnTo>
                <a:lnTo>
                  <a:pt x="6609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7" name="任意多边形 376"/>
          <p:cNvSpPr/>
          <p:nvPr/>
        </p:nvSpPr>
        <p:spPr bwMode="auto">
          <a:xfrm>
            <a:off x="5307013" y="2119313"/>
            <a:ext cx="2001837" cy="1993900"/>
          </a:xfrm>
          <a:custGeom>
            <a:avLst/>
            <a:gdLst>
              <a:gd name="T0" fmla="*/ 1468934 w 2002554"/>
              <a:gd name="T1" fmla="*/ 306028 h 1993553"/>
              <a:gd name="T2" fmla="*/ 1468934 w 2002554"/>
              <a:gd name="T3" fmla="*/ 961802 h 1993553"/>
              <a:gd name="T4" fmla="*/ 1538883 w 2002554"/>
              <a:gd name="T5" fmla="*/ 961802 h 1993553"/>
              <a:gd name="T6" fmla="*/ 1652551 w 2002554"/>
              <a:gd name="T7" fmla="*/ 839391 h 1993553"/>
              <a:gd name="T8" fmla="*/ 1652551 w 2002554"/>
              <a:gd name="T9" fmla="*/ 306028 h 1993553"/>
              <a:gd name="T10" fmla="*/ 1468934 w 2002554"/>
              <a:gd name="T11" fmla="*/ 306028 h 1993553"/>
              <a:gd name="T12" fmla="*/ 1014264 w 2002554"/>
              <a:gd name="T13" fmla="*/ 306028 h 1993553"/>
              <a:gd name="T14" fmla="*/ 1014264 w 2002554"/>
              <a:gd name="T15" fmla="*/ 961802 h 1993553"/>
              <a:gd name="T16" fmla="*/ 1197881 w 2002554"/>
              <a:gd name="T17" fmla="*/ 961802 h 1993553"/>
              <a:gd name="T18" fmla="*/ 1197881 w 2002554"/>
              <a:gd name="T19" fmla="*/ 306028 h 1993553"/>
              <a:gd name="T20" fmla="*/ 1014264 w 2002554"/>
              <a:gd name="T21" fmla="*/ 306028 h 1993553"/>
              <a:gd name="T22" fmla="*/ 725724 w 2002554"/>
              <a:gd name="T23" fmla="*/ 87437 h 1993553"/>
              <a:gd name="T24" fmla="*/ 1932348 w 2002554"/>
              <a:gd name="T25" fmla="*/ 87437 h 1993553"/>
              <a:gd name="T26" fmla="*/ 1932348 w 2002554"/>
              <a:gd name="T27" fmla="*/ 856878 h 1993553"/>
              <a:gd name="T28" fmla="*/ 1617576 w 2002554"/>
              <a:gd name="T29" fmla="*/ 1171650 h 1993553"/>
              <a:gd name="T30" fmla="*/ 1014264 w 2002554"/>
              <a:gd name="T31" fmla="*/ 1171650 h 1993553"/>
              <a:gd name="T32" fmla="*/ 1014264 w 2002554"/>
              <a:gd name="T33" fmla="*/ 1626320 h 1993553"/>
              <a:gd name="T34" fmla="*/ 1136675 w 2002554"/>
              <a:gd name="T35" fmla="*/ 1748731 h 1993553"/>
              <a:gd name="T36" fmla="*/ 1652551 w 2002554"/>
              <a:gd name="T37" fmla="*/ 1748731 h 1993553"/>
              <a:gd name="T38" fmla="*/ 1757475 w 2002554"/>
              <a:gd name="T39" fmla="*/ 1652551 h 1993553"/>
              <a:gd name="T40" fmla="*/ 1757475 w 2002554"/>
              <a:gd name="T41" fmla="*/ 1547627 h 1993553"/>
              <a:gd name="T42" fmla="*/ 2002297 w 2002554"/>
              <a:gd name="T43" fmla="*/ 1547627 h 1993553"/>
              <a:gd name="T44" fmla="*/ 2002297 w 2002554"/>
              <a:gd name="T45" fmla="*/ 1678782 h 1993553"/>
              <a:gd name="T46" fmla="*/ 1722500 w 2002554"/>
              <a:gd name="T47" fmla="*/ 1949835 h 1993553"/>
              <a:gd name="T48" fmla="*/ 1040495 w 2002554"/>
              <a:gd name="T49" fmla="*/ 1949835 h 1993553"/>
              <a:gd name="T50" fmla="*/ 725724 w 2002554"/>
              <a:gd name="T51" fmla="*/ 1661294 h 1993553"/>
              <a:gd name="T52" fmla="*/ 725724 w 2002554"/>
              <a:gd name="T53" fmla="*/ 87437 h 1993553"/>
              <a:gd name="T54" fmla="*/ 209848 w 2002554"/>
              <a:gd name="T55" fmla="*/ 0 h 1993553"/>
              <a:gd name="T56" fmla="*/ 515876 w 2002554"/>
              <a:gd name="T57" fmla="*/ 0 h 1993553"/>
              <a:gd name="T58" fmla="*/ 515876 w 2002554"/>
              <a:gd name="T59" fmla="*/ 271054 h 1993553"/>
              <a:gd name="T60" fmla="*/ 664518 w 2002554"/>
              <a:gd name="T61" fmla="*/ 271054 h 1993553"/>
              <a:gd name="T62" fmla="*/ 664518 w 2002554"/>
              <a:gd name="T63" fmla="*/ 489645 h 1993553"/>
              <a:gd name="T64" fmla="*/ 515876 w 2002554"/>
              <a:gd name="T65" fmla="*/ 489645 h 1993553"/>
              <a:gd name="T66" fmla="*/ 515876 w 2002554"/>
              <a:gd name="T67" fmla="*/ 891853 h 1993553"/>
              <a:gd name="T68" fmla="*/ 594569 w 2002554"/>
              <a:gd name="T69" fmla="*/ 865622 h 1993553"/>
              <a:gd name="T70" fmla="*/ 655774 w 2002554"/>
              <a:gd name="T71" fmla="*/ 848135 h 1993553"/>
              <a:gd name="T72" fmla="*/ 655774 w 2002554"/>
              <a:gd name="T73" fmla="*/ 1066726 h 1993553"/>
              <a:gd name="T74" fmla="*/ 515876 w 2002554"/>
              <a:gd name="T75" fmla="*/ 1119188 h 1993553"/>
              <a:gd name="T76" fmla="*/ 515876 w 2002554"/>
              <a:gd name="T77" fmla="*/ 1713756 h 1993553"/>
              <a:gd name="T78" fmla="*/ 236079 w 2002554"/>
              <a:gd name="T79" fmla="*/ 1993553 h 1993553"/>
              <a:gd name="T80" fmla="*/ 43719 w 2002554"/>
              <a:gd name="T81" fmla="*/ 1993553 h 1993553"/>
              <a:gd name="T82" fmla="*/ 43719 w 2002554"/>
              <a:gd name="T83" fmla="*/ 1792449 h 1993553"/>
              <a:gd name="T84" fmla="*/ 122412 w 2002554"/>
              <a:gd name="T85" fmla="*/ 1792449 h 1993553"/>
              <a:gd name="T86" fmla="*/ 209848 w 2002554"/>
              <a:gd name="T87" fmla="*/ 1696269 h 1993553"/>
              <a:gd name="T88" fmla="*/ 209848 w 2002554"/>
              <a:gd name="T89" fmla="*/ 1206625 h 1993553"/>
              <a:gd name="T90" fmla="*/ 87437 w 2002554"/>
              <a:gd name="T91" fmla="*/ 1232855 h 1993553"/>
              <a:gd name="T92" fmla="*/ 0 w 2002554"/>
              <a:gd name="T93" fmla="*/ 1250343 h 1993553"/>
              <a:gd name="T94" fmla="*/ 0 w 2002554"/>
              <a:gd name="T95" fmla="*/ 979290 h 1993553"/>
              <a:gd name="T96" fmla="*/ 104924 w 2002554"/>
              <a:gd name="T97" fmla="*/ 970546 h 1993553"/>
              <a:gd name="T98" fmla="*/ 209848 w 2002554"/>
              <a:gd name="T99" fmla="*/ 961802 h 1993553"/>
              <a:gd name="T100" fmla="*/ 209848 w 2002554"/>
              <a:gd name="T101" fmla="*/ 489645 h 1993553"/>
              <a:gd name="T102" fmla="*/ 26231 w 2002554"/>
              <a:gd name="T103" fmla="*/ 489645 h 1993553"/>
              <a:gd name="T104" fmla="*/ 26231 w 2002554"/>
              <a:gd name="T105" fmla="*/ 271054 h 1993553"/>
              <a:gd name="T106" fmla="*/ 209848 w 2002554"/>
              <a:gd name="T107" fmla="*/ 271054 h 1993553"/>
              <a:gd name="T108" fmla="*/ 209848 w 2002554"/>
              <a:gd name="T109" fmla="*/ 0 h 1993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02554" h="1993553">
                <a:moveTo>
                  <a:pt x="1468934" y="306028"/>
                </a:moveTo>
                <a:lnTo>
                  <a:pt x="1468934" y="961802"/>
                </a:lnTo>
                <a:lnTo>
                  <a:pt x="1538883" y="961802"/>
                </a:lnTo>
                <a:cubicBezTo>
                  <a:pt x="1614662" y="961802"/>
                  <a:pt x="1652551" y="920999"/>
                  <a:pt x="1652551" y="839391"/>
                </a:cubicBezTo>
                <a:lnTo>
                  <a:pt x="1652551" y="306028"/>
                </a:lnTo>
                <a:lnTo>
                  <a:pt x="1468934" y="306028"/>
                </a:lnTo>
                <a:close/>
                <a:moveTo>
                  <a:pt x="1014264" y="306028"/>
                </a:moveTo>
                <a:lnTo>
                  <a:pt x="1014264" y="961802"/>
                </a:lnTo>
                <a:lnTo>
                  <a:pt x="1197881" y="961802"/>
                </a:lnTo>
                <a:lnTo>
                  <a:pt x="1197881" y="306028"/>
                </a:lnTo>
                <a:lnTo>
                  <a:pt x="1014264" y="306028"/>
                </a:lnTo>
                <a:close/>
                <a:moveTo>
                  <a:pt x="725724" y="87437"/>
                </a:moveTo>
                <a:lnTo>
                  <a:pt x="1932348" y="87437"/>
                </a:lnTo>
                <a:lnTo>
                  <a:pt x="1932348" y="856878"/>
                </a:lnTo>
                <a:cubicBezTo>
                  <a:pt x="1944006" y="1078384"/>
                  <a:pt x="1839082" y="1183308"/>
                  <a:pt x="1617576" y="1171650"/>
                </a:cubicBezTo>
                <a:lnTo>
                  <a:pt x="1014264" y="1171650"/>
                </a:lnTo>
                <a:lnTo>
                  <a:pt x="1014264" y="1626320"/>
                </a:lnTo>
                <a:cubicBezTo>
                  <a:pt x="1008435" y="1713756"/>
                  <a:pt x="1049239" y="1754560"/>
                  <a:pt x="1136675" y="1748731"/>
                </a:cubicBezTo>
                <a:lnTo>
                  <a:pt x="1652551" y="1748731"/>
                </a:lnTo>
                <a:cubicBezTo>
                  <a:pt x="1722500" y="1748731"/>
                  <a:pt x="1757475" y="1716671"/>
                  <a:pt x="1757475" y="1652551"/>
                </a:cubicBezTo>
                <a:lnTo>
                  <a:pt x="1757475" y="1547627"/>
                </a:lnTo>
                <a:lnTo>
                  <a:pt x="2002297" y="1547627"/>
                </a:lnTo>
                <a:lnTo>
                  <a:pt x="2002297" y="1678782"/>
                </a:lnTo>
                <a:cubicBezTo>
                  <a:pt x="2008126" y="1865313"/>
                  <a:pt x="1914860" y="1955664"/>
                  <a:pt x="1722500" y="1949835"/>
                </a:cubicBezTo>
                <a:lnTo>
                  <a:pt x="1040495" y="1949835"/>
                </a:lnTo>
                <a:cubicBezTo>
                  <a:pt x="824818" y="1955664"/>
                  <a:pt x="719894" y="1859484"/>
                  <a:pt x="725724" y="1661294"/>
                </a:cubicBezTo>
                <a:lnTo>
                  <a:pt x="725724" y="87437"/>
                </a:lnTo>
                <a:close/>
                <a:moveTo>
                  <a:pt x="209848" y="0"/>
                </a:moveTo>
                <a:lnTo>
                  <a:pt x="515876" y="0"/>
                </a:lnTo>
                <a:lnTo>
                  <a:pt x="515876" y="271054"/>
                </a:lnTo>
                <a:lnTo>
                  <a:pt x="664518" y="271054"/>
                </a:lnTo>
                <a:lnTo>
                  <a:pt x="664518" y="489645"/>
                </a:lnTo>
                <a:lnTo>
                  <a:pt x="515876" y="489645"/>
                </a:lnTo>
                <a:lnTo>
                  <a:pt x="515876" y="891853"/>
                </a:lnTo>
                <a:cubicBezTo>
                  <a:pt x="533363" y="886024"/>
                  <a:pt x="559594" y="877280"/>
                  <a:pt x="594569" y="865622"/>
                </a:cubicBezTo>
                <a:cubicBezTo>
                  <a:pt x="617885" y="859793"/>
                  <a:pt x="638287" y="853964"/>
                  <a:pt x="655774" y="848135"/>
                </a:cubicBezTo>
                <a:lnTo>
                  <a:pt x="655774" y="1066726"/>
                </a:lnTo>
                <a:cubicBezTo>
                  <a:pt x="603312" y="1084213"/>
                  <a:pt x="556680" y="1101701"/>
                  <a:pt x="515876" y="1119188"/>
                </a:cubicBezTo>
                <a:lnTo>
                  <a:pt x="515876" y="1713756"/>
                </a:lnTo>
                <a:cubicBezTo>
                  <a:pt x="515876" y="1900288"/>
                  <a:pt x="422610" y="1993553"/>
                  <a:pt x="236079" y="1993553"/>
                </a:cubicBezTo>
                <a:lnTo>
                  <a:pt x="43719" y="1993553"/>
                </a:lnTo>
                <a:lnTo>
                  <a:pt x="43719" y="1792449"/>
                </a:lnTo>
                <a:lnTo>
                  <a:pt x="122412" y="1792449"/>
                </a:lnTo>
                <a:cubicBezTo>
                  <a:pt x="180703" y="1792449"/>
                  <a:pt x="209848" y="1760389"/>
                  <a:pt x="209848" y="1696269"/>
                </a:cubicBezTo>
                <a:lnTo>
                  <a:pt x="209848" y="1206625"/>
                </a:lnTo>
                <a:cubicBezTo>
                  <a:pt x="186532" y="1212454"/>
                  <a:pt x="145728" y="1221197"/>
                  <a:pt x="87437" y="1232855"/>
                </a:cubicBezTo>
                <a:cubicBezTo>
                  <a:pt x="52462" y="1238685"/>
                  <a:pt x="23317" y="1244514"/>
                  <a:pt x="0" y="1250343"/>
                </a:cubicBezTo>
                <a:lnTo>
                  <a:pt x="0" y="979290"/>
                </a:lnTo>
                <a:cubicBezTo>
                  <a:pt x="23317" y="979290"/>
                  <a:pt x="58291" y="976375"/>
                  <a:pt x="104924" y="970546"/>
                </a:cubicBezTo>
                <a:cubicBezTo>
                  <a:pt x="151557" y="970546"/>
                  <a:pt x="186532" y="967631"/>
                  <a:pt x="209848" y="961802"/>
                </a:cubicBezTo>
                <a:lnTo>
                  <a:pt x="209848" y="489645"/>
                </a:lnTo>
                <a:lnTo>
                  <a:pt x="26231" y="489645"/>
                </a:lnTo>
                <a:lnTo>
                  <a:pt x="26231" y="271054"/>
                </a:lnTo>
                <a:lnTo>
                  <a:pt x="209848" y="271054"/>
                </a:lnTo>
                <a:lnTo>
                  <a:pt x="2098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" name="任意多边形 377"/>
          <p:cNvSpPr/>
          <p:nvPr/>
        </p:nvSpPr>
        <p:spPr bwMode="auto">
          <a:xfrm>
            <a:off x="5314950" y="4608513"/>
            <a:ext cx="2028825" cy="2019300"/>
          </a:xfrm>
          <a:custGeom>
            <a:avLst/>
            <a:gdLst>
              <a:gd name="T0" fmla="*/ 1486421 w 2028527"/>
              <a:gd name="T1" fmla="*/ 69949 h 2019992"/>
              <a:gd name="T2" fmla="*/ 1748731 w 2028527"/>
              <a:gd name="T3" fmla="*/ 69949 h 2019992"/>
              <a:gd name="T4" fmla="*/ 1888629 w 2028527"/>
              <a:gd name="T5" fmla="*/ 472157 h 2019992"/>
              <a:gd name="T6" fmla="*/ 1591345 w 2028527"/>
              <a:gd name="T7" fmla="*/ 472157 h 2019992"/>
              <a:gd name="T8" fmla="*/ 1486421 w 2028527"/>
              <a:gd name="T9" fmla="*/ 69949 h 2019992"/>
              <a:gd name="T10" fmla="*/ 1023007 w 2028527"/>
              <a:gd name="T11" fmla="*/ 0 h 2019992"/>
              <a:gd name="T12" fmla="*/ 1355266 w 2028527"/>
              <a:gd name="T13" fmla="*/ 0 h 2019992"/>
              <a:gd name="T14" fmla="*/ 1355266 w 2028527"/>
              <a:gd name="T15" fmla="*/ 559594 h 2019992"/>
              <a:gd name="T16" fmla="*/ 2028527 w 2028527"/>
              <a:gd name="T17" fmla="*/ 559594 h 2019992"/>
              <a:gd name="T18" fmla="*/ 2028527 w 2028527"/>
              <a:gd name="T19" fmla="*/ 786929 h 2019992"/>
              <a:gd name="T20" fmla="*/ 1355266 w 2028527"/>
              <a:gd name="T21" fmla="*/ 786929 h 2019992"/>
              <a:gd name="T22" fmla="*/ 1398984 w 2028527"/>
              <a:gd name="T23" fmla="*/ 1267830 h 2019992"/>
              <a:gd name="T24" fmla="*/ 1652550 w 2028527"/>
              <a:gd name="T25" fmla="*/ 865622 h 2019992"/>
              <a:gd name="T26" fmla="*/ 1967322 w 2028527"/>
              <a:gd name="T27" fmla="*/ 865622 h 2019992"/>
              <a:gd name="T28" fmla="*/ 1460190 w 2028527"/>
              <a:gd name="T29" fmla="*/ 1556370 h 2019992"/>
              <a:gd name="T30" fmla="*/ 1678781 w 2028527"/>
              <a:gd name="T31" fmla="*/ 1809936 h 2019992"/>
              <a:gd name="T32" fmla="*/ 1783705 w 2028527"/>
              <a:gd name="T33" fmla="*/ 1670038 h 2019992"/>
              <a:gd name="T34" fmla="*/ 2019784 w 2028527"/>
              <a:gd name="T35" fmla="*/ 1670038 h 2019992"/>
              <a:gd name="T36" fmla="*/ 1696269 w 2028527"/>
              <a:gd name="T37" fmla="*/ 2019784 h 2019992"/>
              <a:gd name="T38" fmla="*/ 1232855 w 2028527"/>
              <a:gd name="T39" fmla="*/ 1713756 h 2019992"/>
              <a:gd name="T40" fmla="*/ 786929 w 2028527"/>
              <a:gd name="T41" fmla="*/ 1897373 h 2019992"/>
              <a:gd name="T42" fmla="*/ 786929 w 2028527"/>
              <a:gd name="T43" fmla="*/ 1696269 h 2019992"/>
              <a:gd name="T44" fmla="*/ 1154162 w 2028527"/>
              <a:gd name="T45" fmla="*/ 1486421 h 2019992"/>
              <a:gd name="T46" fmla="*/ 1127931 w 2028527"/>
              <a:gd name="T47" fmla="*/ 1381497 h 2019992"/>
              <a:gd name="T48" fmla="*/ 1110444 w 2028527"/>
              <a:gd name="T49" fmla="*/ 1302804 h 2019992"/>
              <a:gd name="T50" fmla="*/ 1049238 w 2028527"/>
              <a:gd name="T51" fmla="*/ 786929 h 2019992"/>
              <a:gd name="T52" fmla="*/ 673261 w 2028527"/>
              <a:gd name="T53" fmla="*/ 786929 h 2019992"/>
              <a:gd name="T54" fmla="*/ 673261 w 2028527"/>
              <a:gd name="T55" fmla="*/ 1092957 h 2019992"/>
              <a:gd name="T56" fmla="*/ 874365 w 2028527"/>
              <a:gd name="T57" fmla="*/ 1049238 h 2019992"/>
              <a:gd name="T58" fmla="*/ 979289 w 2028527"/>
              <a:gd name="T59" fmla="*/ 1023008 h 2019992"/>
              <a:gd name="T60" fmla="*/ 979289 w 2028527"/>
              <a:gd name="T61" fmla="*/ 1232855 h 2019992"/>
              <a:gd name="T62" fmla="*/ 673261 w 2028527"/>
              <a:gd name="T63" fmla="*/ 1320292 h 2019992"/>
              <a:gd name="T64" fmla="*/ 673261 w 2028527"/>
              <a:gd name="T65" fmla="*/ 1731243 h 2019992"/>
              <a:gd name="T66" fmla="*/ 393464 w 2028527"/>
              <a:gd name="T67" fmla="*/ 2002297 h 2019992"/>
              <a:gd name="T68" fmla="*/ 139899 w 2028527"/>
              <a:gd name="T69" fmla="*/ 2002297 h 2019992"/>
              <a:gd name="T70" fmla="*/ 139899 w 2028527"/>
              <a:gd name="T71" fmla="*/ 1801193 h 2019992"/>
              <a:gd name="T72" fmla="*/ 244822 w 2028527"/>
              <a:gd name="T73" fmla="*/ 1801193 h 2019992"/>
              <a:gd name="T74" fmla="*/ 349746 w 2028527"/>
              <a:gd name="T75" fmla="*/ 1696269 h 2019992"/>
              <a:gd name="T76" fmla="*/ 349746 w 2028527"/>
              <a:gd name="T77" fmla="*/ 1381497 h 2019992"/>
              <a:gd name="T78" fmla="*/ 8744 w 2028527"/>
              <a:gd name="T79" fmla="*/ 1416472 h 2019992"/>
              <a:gd name="T80" fmla="*/ 8744 w 2028527"/>
              <a:gd name="T81" fmla="*/ 1154162 h 2019992"/>
              <a:gd name="T82" fmla="*/ 349746 w 2028527"/>
              <a:gd name="T83" fmla="*/ 1136675 h 2019992"/>
              <a:gd name="T84" fmla="*/ 349746 w 2028527"/>
              <a:gd name="T85" fmla="*/ 786929 h 2019992"/>
              <a:gd name="T86" fmla="*/ 0 w 2028527"/>
              <a:gd name="T87" fmla="*/ 786929 h 2019992"/>
              <a:gd name="T88" fmla="*/ 0 w 2028527"/>
              <a:gd name="T89" fmla="*/ 559594 h 2019992"/>
              <a:gd name="T90" fmla="*/ 349746 w 2028527"/>
              <a:gd name="T91" fmla="*/ 559594 h 2019992"/>
              <a:gd name="T92" fmla="*/ 349746 w 2028527"/>
              <a:gd name="T93" fmla="*/ 323515 h 2019992"/>
              <a:gd name="T94" fmla="*/ 43718 w 2028527"/>
              <a:gd name="T95" fmla="*/ 323515 h 2019992"/>
              <a:gd name="T96" fmla="*/ 43718 w 2028527"/>
              <a:gd name="T97" fmla="*/ 113668 h 2019992"/>
              <a:gd name="T98" fmla="*/ 550850 w 2028527"/>
              <a:gd name="T99" fmla="*/ 113668 h 2019992"/>
              <a:gd name="T100" fmla="*/ 944315 w 2028527"/>
              <a:gd name="T101" fmla="*/ 52462 h 2019992"/>
              <a:gd name="T102" fmla="*/ 944315 w 2028527"/>
              <a:gd name="T103" fmla="*/ 279797 h 2019992"/>
              <a:gd name="T104" fmla="*/ 673261 w 2028527"/>
              <a:gd name="T105" fmla="*/ 323515 h 2019992"/>
              <a:gd name="T106" fmla="*/ 673261 w 2028527"/>
              <a:gd name="T107" fmla="*/ 559594 h 2019992"/>
              <a:gd name="T108" fmla="*/ 1040495 w 2028527"/>
              <a:gd name="T109" fmla="*/ 559594 h 2019992"/>
              <a:gd name="T110" fmla="*/ 1023007 w 2028527"/>
              <a:gd name="T111" fmla="*/ 0 h 2019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28527" h="2019992">
                <a:moveTo>
                  <a:pt x="1486421" y="69949"/>
                </a:moveTo>
                <a:lnTo>
                  <a:pt x="1748731" y="69949"/>
                </a:lnTo>
                <a:cubicBezTo>
                  <a:pt x="1818680" y="209848"/>
                  <a:pt x="1865312" y="343917"/>
                  <a:pt x="1888629" y="472157"/>
                </a:cubicBezTo>
                <a:lnTo>
                  <a:pt x="1591345" y="472157"/>
                </a:lnTo>
                <a:cubicBezTo>
                  <a:pt x="1585516" y="378892"/>
                  <a:pt x="1550541" y="244822"/>
                  <a:pt x="1486421" y="69949"/>
                </a:cubicBezTo>
                <a:close/>
                <a:moveTo>
                  <a:pt x="1023007" y="0"/>
                </a:moveTo>
                <a:lnTo>
                  <a:pt x="1355266" y="0"/>
                </a:lnTo>
                <a:cubicBezTo>
                  <a:pt x="1349437" y="215677"/>
                  <a:pt x="1349437" y="402208"/>
                  <a:pt x="1355266" y="559594"/>
                </a:cubicBezTo>
                <a:lnTo>
                  <a:pt x="2028527" y="559594"/>
                </a:lnTo>
                <a:lnTo>
                  <a:pt x="2028527" y="786929"/>
                </a:lnTo>
                <a:lnTo>
                  <a:pt x="1355266" y="786929"/>
                </a:lnTo>
                <a:cubicBezTo>
                  <a:pt x="1361095" y="915169"/>
                  <a:pt x="1375668" y="1075469"/>
                  <a:pt x="1398984" y="1267830"/>
                </a:cubicBezTo>
                <a:cubicBezTo>
                  <a:pt x="1492250" y="1157077"/>
                  <a:pt x="1576772" y="1023008"/>
                  <a:pt x="1652550" y="865622"/>
                </a:cubicBezTo>
                <a:lnTo>
                  <a:pt x="1967322" y="865622"/>
                </a:lnTo>
                <a:cubicBezTo>
                  <a:pt x="1827423" y="1180393"/>
                  <a:pt x="1658379" y="1410643"/>
                  <a:pt x="1460190" y="1556370"/>
                </a:cubicBezTo>
                <a:cubicBezTo>
                  <a:pt x="1512652" y="1725414"/>
                  <a:pt x="1585516" y="1809936"/>
                  <a:pt x="1678781" y="1809936"/>
                </a:cubicBezTo>
                <a:cubicBezTo>
                  <a:pt x="1748731" y="1809936"/>
                  <a:pt x="1783705" y="1763303"/>
                  <a:pt x="1783705" y="1670038"/>
                </a:cubicBezTo>
                <a:lnTo>
                  <a:pt x="2019784" y="1670038"/>
                </a:lnTo>
                <a:cubicBezTo>
                  <a:pt x="2019784" y="1909031"/>
                  <a:pt x="1911945" y="2025613"/>
                  <a:pt x="1696269" y="2019784"/>
                </a:cubicBezTo>
                <a:cubicBezTo>
                  <a:pt x="1498079" y="2019784"/>
                  <a:pt x="1343608" y="1917775"/>
                  <a:pt x="1232855" y="1713756"/>
                </a:cubicBezTo>
                <a:cubicBezTo>
                  <a:pt x="1110444" y="1777876"/>
                  <a:pt x="961802" y="1839082"/>
                  <a:pt x="786929" y="1897373"/>
                </a:cubicBezTo>
                <a:lnTo>
                  <a:pt x="786929" y="1696269"/>
                </a:lnTo>
                <a:cubicBezTo>
                  <a:pt x="961802" y="1608832"/>
                  <a:pt x="1084213" y="1538883"/>
                  <a:pt x="1154162" y="1486421"/>
                </a:cubicBezTo>
                <a:cubicBezTo>
                  <a:pt x="1148333" y="1463105"/>
                  <a:pt x="1139589" y="1428130"/>
                  <a:pt x="1127931" y="1381497"/>
                </a:cubicBezTo>
                <a:cubicBezTo>
                  <a:pt x="1122102" y="1346523"/>
                  <a:pt x="1116273" y="1320292"/>
                  <a:pt x="1110444" y="1302804"/>
                </a:cubicBezTo>
                <a:cubicBezTo>
                  <a:pt x="1081298" y="1162906"/>
                  <a:pt x="1060896" y="990948"/>
                  <a:pt x="1049238" y="786929"/>
                </a:cubicBezTo>
                <a:lnTo>
                  <a:pt x="673261" y="786929"/>
                </a:lnTo>
                <a:lnTo>
                  <a:pt x="673261" y="1092957"/>
                </a:lnTo>
                <a:cubicBezTo>
                  <a:pt x="714065" y="1087128"/>
                  <a:pt x="781100" y="1072555"/>
                  <a:pt x="874365" y="1049238"/>
                </a:cubicBezTo>
                <a:cubicBezTo>
                  <a:pt x="920998" y="1037580"/>
                  <a:pt x="955973" y="1028837"/>
                  <a:pt x="979289" y="1023008"/>
                </a:cubicBezTo>
                <a:lnTo>
                  <a:pt x="979289" y="1232855"/>
                </a:lnTo>
                <a:cubicBezTo>
                  <a:pt x="874365" y="1267830"/>
                  <a:pt x="772356" y="1296975"/>
                  <a:pt x="673261" y="1320292"/>
                </a:cubicBezTo>
                <a:lnTo>
                  <a:pt x="673261" y="1731243"/>
                </a:lnTo>
                <a:cubicBezTo>
                  <a:pt x="673261" y="1917775"/>
                  <a:pt x="579996" y="2008126"/>
                  <a:pt x="393464" y="2002297"/>
                </a:cubicBezTo>
                <a:lnTo>
                  <a:pt x="139899" y="2002297"/>
                </a:lnTo>
                <a:lnTo>
                  <a:pt x="139899" y="1801193"/>
                </a:lnTo>
                <a:lnTo>
                  <a:pt x="244822" y="1801193"/>
                </a:lnTo>
                <a:cubicBezTo>
                  <a:pt x="314772" y="1801193"/>
                  <a:pt x="349746" y="1766218"/>
                  <a:pt x="349746" y="1696269"/>
                </a:cubicBezTo>
                <a:lnTo>
                  <a:pt x="349746" y="1381497"/>
                </a:lnTo>
                <a:cubicBezTo>
                  <a:pt x="244822" y="1398985"/>
                  <a:pt x="131155" y="1410643"/>
                  <a:pt x="8744" y="1416472"/>
                </a:cubicBezTo>
                <a:lnTo>
                  <a:pt x="8744" y="1154162"/>
                </a:lnTo>
                <a:cubicBezTo>
                  <a:pt x="142813" y="1154162"/>
                  <a:pt x="256481" y="1148333"/>
                  <a:pt x="349746" y="1136675"/>
                </a:cubicBezTo>
                <a:lnTo>
                  <a:pt x="349746" y="786929"/>
                </a:lnTo>
                <a:lnTo>
                  <a:pt x="0" y="786929"/>
                </a:lnTo>
                <a:lnTo>
                  <a:pt x="0" y="559594"/>
                </a:lnTo>
                <a:lnTo>
                  <a:pt x="349746" y="559594"/>
                </a:lnTo>
                <a:lnTo>
                  <a:pt x="349746" y="323515"/>
                </a:lnTo>
                <a:lnTo>
                  <a:pt x="43718" y="323515"/>
                </a:lnTo>
                <a:lnTo>
                  <a:pt x="43718" y="113668"/>
                </a:lnTo>
                <a:lnTo>
                  <a:pt x="550850" y="113668"/>
                </a:lnTo>
                <a:cubicBezTo>
                  <a:pt x="667432" y="113668"/>
                  <a:pt x="798587" y="93266"/>
                  <a:pt x="944315" y="52462"/>
                </a:cubicBezTo>
                <a:lnTo>
                  <a:pt x="944315" y="279797"/>
                </a:lnTo>
                <a:cubicBezTo>
                  <a:pt x="851049" y="303114"/>
                  <a:pt x="760698" y="317686"/>
                  <a:pt x="673261" y="323515"/>
                </a:cubicBezTo>
                <a:lnTo>
                  <a:pt x="673261" y="559594"/>
                </a:lnTo>
                <a:lnTo>
                  <a:pt x="1040495" y="559594"/>
                </a:lnTo>
                <a:cubicBezTo>
                  <a:pt x="1028837" y="396379"/>
                  <a:pt x="1023007" y="209848"/>
                  <a:pt x="10230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" name="任意多边形 378"/>
          <p:cNvSpPr/>
          <p:nvPr/>
        </p:nvSpPr>
        <p:spPr bwMode="auto">
          <a:xfrm>
            <a:off x="7502525" y="2057400"/>
            <a:ext cx="4562475" cy="4541838"/>
          </a:xfrm>
          <a:custGeom>
            <a:avLst/>
            <a:gdLst>
              <a:gd name="T0" fmla="*/ 1388194 w 4561209"/>
              <a:gd name="T1" fmla="*/ 3113521 h 4541378"/>
              <a:gd name="T2" fmla="*/ 1269206 w 4561209"/>
              <a:gd name="T3" fmla="*/ 3252341 h 4541378"/>
              <a:gd name="T4" fmla="*/ 2022797 w 4561209"/>
              <a:gd name="T5" fmla="*/ 3252341 h 4541378"/>
              <a:gd name="T6" fmla="*/ 2558243 w 4561209"/>
              <a:gd name="T7" fmla="*/ 3609305 h 4541378"/>
              <a:gd name="T8" fmla="*/ 3212678 w 4561209"/>
              <a:gd name="T9" fmla="*/ 3113521 h 4541378"/>
              <a:gd name="T10" fmla="*/ 1388194 w 4561209"/>
              <a:gd name="T11" fmla="*/ 3113521 h 4541378"/>
              <a:gd name="T12" fmla="*/ 1368363 w 4561209"/>
              <a:gd name="T13" fmla="*/ 1685664 h 4541378"/>
              <a:gd name="T14" fmla="*/ 2161617 w 4561209"/>
              <a:gd name="T15" fmla="*/ 1685664 h 4541378"/>
              <a:gd name="T16" fmla="*/ 2062460 w 4561209"/>
              <a:gd name="T17" fmla="*/ 1983135 h 4541378"/>
              <a:gd name="T18" fmla="*/ 4561209 w 4561209"/>
              <a:gd name="T19" fmla="*/ 1983135 h 4541378"/>
              <a:gd name="T20" fmla="*/ 4561209 w 4561209"/>
              <a:gd name="T21" fmla="*/ 2419424 h 4541378"/>
              <a:gd name="T22" fmla="*/ 1844315 w 4561209"/>
              <a:gd name="T23" fmla="*/ 2419424 h 4541378"/>
              <a:gd name="T24" fmla="*/ 1725327 w 4561209"/>
              <a:gd name="T25" fmla="*/ 2677232 h 4541378"/>
              <a:gd name="T26" fmla="*/ 4164583 w 4561209"/>
              <a:gd name="T27" fmla="*/ 2677232 h 4541378"/>
              <a:gd name="T28" fmla="*/ 4164583 w 4561209"/>
              <a:gd name="T29" fmla="*/ 3113521 h 4541378"/>
              <a:gd name="T30" fmla="*/ 3212678 w 4561209"/>
              <a:gd name="T31" fmla="*/ 3886944 h 4541378"/>
              <a:gd name="T32" fmla="*/ 4521547 w 4561209"/>
              <a:gd name="T33" fmla="*/ 4105089 h 4541378"/>
              <a:gd name="T34" fmla="*/ 4521547 w 4561209"/>
              <a:gd name="T35" fmla="*/ 4541378 h 4541378"/>
              <a:gd name="T36" fmla="*/ 2538412 w 4561209"/>
              <a:gd name="T37" fmla="*/ 4144752 h 4541378"/>
              <a:gd name="T38" fmla="*/ 634603 w 4561209"/>
              <a:gd name="T39" fmla="*/ 4541378 h 4541378"/>
              <a:gd name="T40" fmla="*/ 634603 w 4561209"/>
              <a:gd name="T41" fmla="*/ 4105089 h 4541378"/>
              <a:gd name="T42" fmla="*/ 1883977 w 4561209"/>
              <a:gd name="T43" fmla="*/ 3886944 h 4541378"/>
              <a:gd name="T44" fmla="*/ 1189881 w 4561209"/>
              <a:gd name="T45" fmla="*/ 3331666 h 4541378"/>
              <a:gd name="T46" fmla="*/ 0 w 4561209"/>
              <a:gd name="T47" fmla="*/ 4085257 h 4541378"/>
              <a:gd name="T48" fmla="*/ 0 w 4561209"/>
              <a:gd name="T49" fmla="*/ 3629136 h 4541378"/>
              <a:gd name="T50" fmla="*/ 1070893 w 4561209"/>
              <a:gd name="T51" fmla="*/ 2419424 h 4541378"/>
              <a:gd name="T52" fmla="*/ 39663 w 4561209"/>
              <a:gd name="T53" fmla="*/ 2419424 h 4541378"/>
              <a:gd name="T54" fmla="*/ 39663 w 4561209"/>
              <a:gd name="T55" fmla="*/ 1983135 h 4541378"/>
              <a:gd name="T56" fmla="*/ 1269206 w 4561209"/>
              <a:gd name="T57" fmla="*/ 1983135 h 4541378"/>
              <a:gd name="T58" fmla="*/ 1368363 w 4561209"/>
              <a:gd name="T59" fmla="*/ 1685664 h 4541378"/>
              <a:gd name="T60" fmla="*/ 3331666 w 4561209"/>
              <a:gd name="T61" fmla="*/ 713928 h 4541378"/>
              <a:gd name="T62" fmla="*/ 4045595 w 4561209"/>
              <a:gd name="T63" fmla="*/ 713928 h 4541378"/>
              <a:gd name="T64" fmla="*/ 3986101 w 4561209"/>
              <a:gd name="T65" fmla="*/ 832917 h 4541378"/>
              <a:gd name="T66" fmla="*/ 3827449 w 4561209"/>
              <a:gd name="T67" fmla="*/ 1130387 h 4541378"/>
              <a:gd name="T68" fmla="*/ 4442221 w 4561209"/>
              <a:gd name="T69" fmla="*/ 1130387 h 4541378"/>
              <a:gd name="T70" fmla="*/ 4442221 w 4561209"/>
              <a:gd name="T71" fmla="*/ 1824484 h 4541378"/>
              <a:gd name="T72" fmla="*/ 3728293 w 4561209"/>
              <a:gd name="T73" fmla="*/ 1824484 h 4541378"/>
              <a:gd name="T74" fmla="*/ 3728293 w 4561209"/>
              <a:gd name="T75" fmla="*/ 1566676 h 4541378"/>
              <a:gd name="T76" fmla="*/ 852748 w 4561209"/>
              <a:gd name="T77" fmla="*/ 1566676 h 4541378"/>
              <a:gd name="T78" fmla="*/ 852748 w 4561209"/>
              <a:gd name="T79" fmla="*/ 1824484 h 4541378"/>
              <a:gd name="T80" fmla="*/ 138819 w 4561209"/>
              <a:gd name="T81" fmla="*/ 1824484 h 4541378"/>
              <a:gd name="T82" fmla="*/ 138819 w 4561209"/>
              <a:gd name="T83" fmla="*/ 1130387 h 4541378"/>
              <a:gd name="T84" fmla="*/ 753591 w 4561209"/>
              <a:gd name="T85" fmla="*/ 1130387 h 4541378"/>
              <a:gd name="T86" fmla="*/ 614772 w 4561209"/>
              <a:gd name="T87" fmla="*/ 733760 h 4541378"/>
              <a:gd name="T88" fmla="*/ 1249375 w 4561209"/>
              <a:gd name="T89" fmla="*/ 733760 h 4541378"/>
              <a:gd name="T90" fmla="*/ 1427857 w 4561209"/>
              <a:gd name="T91" fmla="*/ 1130387 h 4541378"/>
              <a:gd name="T92" fmla="*/ 2022797 w 4561209"/>
              <a:gd name="T93" fmla="*/ 1130387 h 4541378"/>
              <a:gd name="T94" fmla="*/ 1903809 w 4561209"/>
              <a:gd name="T95" fmla="*/ 793254 h 4541378"/>
              <a:gd name="T96" fmla="*/ 1883977 w 4561209"/>
              <a:gd name="T97" fmla="*/ 733760 h 4541378"/>
              <a:gd name="T98" fmla="*/ 2518581 w 4561209"/>
              <a:gd name="T99" fmla="*/ 733760 h 4541378"/>
              <a:gd name="T100" fmla="*/ 2697063 w 4561209"/>
              <a:gd name="T101" fmla="*/ 1130387 h 4541378"/>
              <a:gd name="T102" fmla="*/ 3153184 w 4561209"/>
              <a:gd name="T103" fmla="*/ 1130387 h 4541378"/>
              <a:gd name="T104" fmla="*/ 3292003 w 4561209"/>
              <a:gd name="T105" fmla="*/ 813085 h 4541378"/>
              <a:gd name="T106" fmla="*/ 3331666 w 4561209"/>
              <a:gd name="T107" fmla="*/ 713928 h 4541378"/>
              <a:gd name="T108" fmla="*/ 4343065 w 4561209"/>
              <a:gd name="T109" fmla="*/ 0 h 4541378"/>
              <a:gd name="T110" fmla="*/ 4343065 w 4561209"/>
              <a:gd name="T111" fmla="*/ 475952 h 4541378"/>
              <a:gd name="T112" fmla="*/ 2915208 w 4561209"/>
              <a:gd name="T113" fmla="*/ 634603 h 4541378"/>
              <a:gd name="T114" fmla="*/ 218145 w 4561209"/>
              <a:gd name="T115" fmla="*/ 634603 h 4541378"/>
              <a:gd name="T116" fmla="*/ 218145 w 4561209"/>
              <a:gd name="T117" fmla="*/ 178482 h 4541378"/>
              <a:gd name="T118" fmla="*/ 2796219 w 4561209"/>
              <a:gd name="T119" fmla="*/ 178482 h 4541378"/>
              <a:gd name="T120" fmla="*/ 4343065 w 4561209"/>
              <a:gd name="T121" fmla="*/ 0 h 4541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561209" h="4541378">
                <a:moveTo>
                  <a:pt x="1388194" y="3113521"/>
                </a:moveTo>
                <a:cubicBezTo>
                  <a:pt x="1348531" y="3153184"/>
                  <a:pt x="1308869" y="3199457"/>
                  <a:pt x="1269206" y="3252341"/>
                </a:cubicBezTo>
                <a:lnTo>
                  <a:pt x="2022797" y="3252341"/>
                </a:lnTo>
                <a:cubicBezTo>
                  <a:pt x="2234331" y="3424213"/>
                  <a:pt x="2412813" y="3543201"/>
                  <a:pt x="2558243" y="3609305"/>
                </a:cubicBezTo>
                <a:cubicBezTo>
                  <a:pt x="2756557" y="3490317"/>
                  <a:pt x="2974702" y="3325056"/>
                  <a:pt x="3212678" y="3113521"/>
                </a:cubicBezTo>
                <a:lnTo>
                  <a:pt x="1388194" y="3113521"/>
                </a:lnTo>
                <a:close/>
                <a:moveTo>
                  <a:pt x="1368363" y="1685664"/>
                </a:moveTo>
                <a:lnTo>
                  <a:pt x="2161617" y="1685664"/>
                </a:lnTo>
                <a:lnTo>
                  <a:pt x="2062460" y="1983135"/>
                </a:lnTo>
                <a:lnTo>
                  <a:pt x="4561209" y="1983135"/>
                </a:lnTo>
                <a:lnTo>
                  <a:pt x="4561209" y="2419424"/>
                </a:lnTo>
                <a:lnTo>
                  <a:pt x="1844315" y="2419424"/>
                </a:lnTo>
                <a:cubicBezTo>
                  <a:pt x="1804652" y="2511971"/>
                  <a:pt x="1764989" y="2597906"/>
                  <a:pt x="1725327" y="2677232"/>
                </a:cubicBezTo>
                <a:lnTo>
                  <a:pt x="4164583" y="2677232"/>
                </a:lnTo>
                <a:lnTo>
                  <a:pt x="4164583" y="3113521"/>
                </a:lnTo>
                <a:cubicBezTo>
                  <a:pt x="3847281" y="3457265"/>
                  <a:pt x="3529979" y="3715072"/>
                  <a:pt x="3212678" y="3886944"/>
                </a:cubicBezTo>
                <a:cubicBezTo>
                  <a:pt x="3582863" y="3992711"/>
                  <a:pt x="4019153" y="4065426"/>
                  <a:pt x="4521547" y="4105089"/>
                </a:cubicBezTo>
                <a:lnTo>
                  <a:pt x="4521547" y="4541378"/>
                </a:lnTo>
                <a:cubicBezTo>
                  <a:pt x="3648967" y="4435611"/>
                  <a:pt x="2987923" y="4303402"/>
                  <a:pt x="2538412" y="4144752"/>
                </a:cubicBezTo>
                <a:cubicBezTo>
                  <a:pt x="2062460" y="4316623"/>
                  <a:pt x="1427857" y="4448832"/>
                  <a:pt x="634603" y="4541378"/>
                </a:cubicBezTo>
                <a:lnTo>
                  <a:pt x="634603" y="4105089"/>
                </a:lnTo>
                <a:cubicBezTo>
                  <a:pt x="1136997" y="4052205"/>
                  <a:pt x="1553455" y="3979490"/>
                  <a:pt x="1883977" y="3886944"/>
                </a:cubicBezTo>
                <a:cubicBezTo>
                  <a:pt x="1632781" y="3728293"/>
                  <a:pt x="1401415" y="3543201"/>
                  <a:pt x="1189881" y="3331666"/>
                </a:cubicBezTo>
                <a:cubicBezTo>
                  <a:pt x="859358" y="3648968"/>
                  <a:pt x="462731" y="3900165"/>
                  <a:pt x="0" y="4085257"/>
                </a:cubicBezTo>
                <a:lnTo>
                  <a:pt x="0" y="3629136"/>
                </a:lnTo>
                <a:cubicBezTo>
                  <a:pt x="489173" y="3272172"/>
                  <a:pt x="846137" y="2868935"/>
                  <a:pt x="1070893" y="2419424"/>
                </a:cubicBezTo>
                <a:lnTo>
                  <a:pt x="39663" y="2419424"/>
                </a:lnTo>
                <a:lnTo>
                  <a:pt x="39663" y="1983135"/>
                </a:lnTo>
                <a:lnTo>
                  <a:pt x="1269206" y="1983135"/>
                </a:lnTo>
                <a:cubicBezTo>
                  <a:pt x="1308869" y="1877367"/>
                  <a:pt x="1341921" y="1778211"/>
                  <a:pt x="1368363" y="1685664"/>
                </a:cubicBezTo>
                <a:close/>
                <a:moveTo>
                  <a:pt x="3331666" y="713928"/>
                </a:moveTo>
                <a:lnTo>
                  <a:pt x="4045595" y="713928"/>
                </a:lnTo>
                <a:cubicBezTo>
                  <a:pt x="4032373" y="740370"/>
                  <a:pt x="4012542" y="780033"/>
                  <a:pt x="3986101" y="832917"/>
                </a:cubicBezTo>
                <a:cubicBezTo>
                  <a:pt x="3959659" y="912242"/>
                  <a:pt x="3906775" y="1011399"/>
                  <a:pt x="3827449" y="1130387"/>
                </a:cubicBezTo>
                <a:lnTo>
                  <a:pt x="4442221" y="1130387"/>
                </a:lnTo>
                <a:lnTo>
                  <a:pt x="4442221" y="1824484"/>
                </a:lnTo>
                <a:lnTo>
                  <a:pt x="3728293" y="1824484"/>
                </a:lnTo>
                <a:lnTo>
                  <a:pt x="3728293" y="1566676"/>
                </a:lnTo>
                <a:lnTo>
                  <a:pt x="852748" y="1566676"/>
                </a:lnTo>
                <a:lnTo>
                  <a:pt x="852748" y="1824484"/>
                </a:lnTo>
                <a:lnTo>
                  <a:pt x="138819" y="1824484"/>
                </a:lnTo>
                <a:lnTo>
                  <a:pt x="138819" y="1130387"/>
                </a:lnTo>
                <a:lnTo>
                  <a:pt x="753591" y="1130387"/>
                </a:lnTo>
                <a:cubicBezTo>
                  <a:pt x="713928" y="998178"/>
                  <a:pt x="667655" y="865969"/>
                  <a:pt x="614772" y="733760"/>
                </a:cubicBezTo>
                <a:lnTo>
                  <a:pt x="1249375" y="733760"/>
                </a:lnTo>
                <a:cubicBezTo>
                  <a:pt x="1328700" y="865969"/>
                  <a:pt x="1388194" y="998178"/>
                  <a:pt x="1427857" y="1130387"/>
                </a:cubicBezTo>
                <a:lnTo>
                  <a:pt x="2022797" y="1130387"/>
                </a:lnTo>
                <a:cubicBezTo>
                  <a:pt x="2009576" y="1051061"/>
                  <a:pt x="1969914" y="938684"/>
                  <a:pt x="1903809" y="793254"/>
                </a:cubicBezTo>
                <a:cubicBezTo>
                  <a:pt x="1890588" y="766812"/>
                  <a:pt x="1883977" y="746981"/>
                  <a:pt x="1883977" y="733760"/>
                </a:cubicBezTo>
                <a:lnTo>
                  <a:pt x="2518581" y="733760"/>
                </a:lnTo>
                <a:cubicBezTo>
                  <a:pt x="2597906" y="865969"/>
                  <a:pt x="2657400" y="998178"/>
                  <a:pt x="2697063" y="1130387"/>
                </a:cubicBezTo>
                <a:lnTo>
                  <a:pt x="3153184" y="1130387"/>
                </a:lnTo>
                <a:cubicBezTo>
                  <a:pt x="3192847" y="1064282"/>
                  <a:pt x="3239119" y="958515"/>
                  <a:pt x="3292003" y="813085"/>
                </a:cubicBezTo>
                <a:cubicBezTo>
                  <a:pt x="3305224" y="773423"/>
                  <a:pt x="3318445" y="740370"/>
                  <a:pt x="3331666" y="713928"/>
                </a:cubicBezTo>
                <a:close/>
                <a:moveTo>
                  <a:pt x="4343065" y="0"/>
                </a:moveTo>
                <a:lnTo>
                  <a:pt x="4343065" y="475952"/>
                </a:lnTo>
                <a:cubicBezTo>
                  <a:pt x="3853891" y="594940"/>
                  <a:pt x="3377939" y="647824"/>
                  <a:pt x="2915208" y="634603"/>
                </a:cubicBezTo>
                <a:lnTo>
                  <a:pt x="218145" y="634603"/>
                </a:lnTo>
                <a:lnTo>
                  <a:pt x="218145" y="178482"/>
                </a:lnTo>
                <a:lnTo>
                  <a:pt x="2796219" y="178482"/>
                </a:lnTo>
                <a:cubicBezTo>
                  <a:pt x="3338276" y="191703"/>
                  <a:pt x="3853891" y="132209"/>
                  <a:pt x="43430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7" grpId="0" animBg="1"/>
      <p:bldP spid="408" grpId="0" animBg="1"/>
      <p:bldP spid="409" grpId="0" animBg="1"/>
      <p:bldP spid="352" grpId="0" animBg="1"/>
      <p:bldP spid="353" grpId="0" animBg="1"/>
      <p:bldP spid="354" grpId="0" animBg="1"/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  <p:bldP spid="363" grpId="0" animBg="1"/>
      <p:bldP spid="364" grpId="0" animBg="1"/>
      <p:bldP spid="373" grpId="0" animBg="1"/>
      <p:bldP spid="374" grpId="0" animBg="1"/>
      <p:bldP spid="375" grpId="0" animBg="1"/>
      <p:bldP spid="376" grpId="0" animBg="1"/>
      <p:bldP spid="377" grpId="0" animBg="1"/>
      <p:bldP spid="378" grpId="0" animBg="1"/>
      <p:bldP spid="37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0E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47625" y="5375275"/>
            <a:ext cx="12509500" cy="603250"/>
            <a:chOff x="-47625" y="5375275"/>
            <a:chExt cx="12509500" cy="603250"/>
          </a:xfrm>
        </p:grpSpPr>
        <p:sp>
          <p:nvSpPr>
            <p:cNvPr id="24585" name="文本框 88"/>
            <p:cNvSpPr txBox="1">
              <a:spLocks noChangeArrowheads="1"/>
            </p:cNvSpPr>
            <p:nvPr/>
          </p:nvSpPr>
          <p:spPr bwMode="auto">
            <a:xfrm>
              <a:off x="-47625" y="5392738"/>
              <a:ext cx="4191000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《PPTER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的</a:t>
              </a:r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100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个死法</a:t>
              </a:r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》</a:t>
              </a:r>
              <a:endParaRPr lang="zh-CN" altLang="en-US" sz="32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4586" name="文本框 89"/>
            <p:cNvSpPr txBox="1">
              <a:spLocks noChangeArrowheads="1"/>
            </p:cNvSpPr>
            <p:nvPr/>
          </p:nvSpPr>
          <p:spPr bwMode="auto">
            <a:xfrm>
              <a:off x="3841750" y="5375275"/>
              <a:ext cx="46164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锐普</a:t>
              </a:r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PPT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研究院召集人</a:t>
              </a:r>
              <a:endParaRPr lang="zh-CN" altLang="en-US" sz="32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4587" name="文本框 90"/>
            <p:cNvSpPr txBox="1">
              <a:spLocks noChangeArrowheads="1"/>
            </p:cNvSpPr>
            <p:nvPr/>
          </p:nvSpPr>
          <p:spPr bwMode="auto">
            <a:xfrm>
              <a:off x="7847013" y="5375275"/>
              <a:ext cx="4614862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锐普</a:t>
              </a:r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PPT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论坛超级版主</a:t>
              </a:r>
              <a:endParaRPr lang="zh-CN" altLang="en-US" sz="32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276225" y="6078538"/>
            <a:ext cx="12992100" cy="596900"/>
            <a:chOff x="-276225" y="6078538"/>
            <a:chExt cx="12992100" cy="596900"/>
          </a:xfrm>
        </p:grpSpPr>
        <p:sp>
          <p:nvSpPr>
            <p:cNvPr id="24584" name="文本框 87"/>
            <p:cNvSpPr txBox="1">
              <a:spLocks noChangeArrowheads="1"/>
            </p:cNvSpPr>
            <p:nvPr/>
          </p:nvSpPr>
          <p:spPr bwMode="auto">
            <a:xfrm>
              <a:off x="8099425" y="6091238"/>
              <a:ext cx="46164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《PPT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演义</a:t>
              </a:r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》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书作者</a:t>
              </a:r>
              <a:endParaRPr lang="zh-CN" altLang="en-US" sz="32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4588" name="文本框 91"/>
            <p:cNvSpPr txBox="1">
              <a:spLocks noChangeArrowheads="1"/>
            </p:cNvSpPr>
            <p:nvPr/>
          </p:nvSpPr>
          <p:spPr bwMode="auto">
            <a:xfrm>
              <a:off x="-276225" y="6078538"/>
              <a:ext cx="4492625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锐普首席</a:t>
              </a:r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PPT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培训讲师</a:t>
              </a:r>
              <a:endParaRPr lang="zh-CN" altLang="en-US" sz="32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4589" name="文本框 92"/>
            <p:cNvSpPr txBox="1">
              <a:spLocks noChangeArrowheads="1"/>
            </p:cNvSpPr>
            <p:nvPr/>
          </p:nvSpPr>
          <p:spPr bwMode="auto">
            <a:xfrm>
              <a:off x="3708400" y="6080125"/>
              <a:ext cx="53403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历届锐普</a:t>
              </a:r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PPT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大赛专业评委</a:t>
              </a:r>
              <a:endParaRPr lang="zh-CN" altLang="en-US" sz="32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268288" y="3916363"/>
            <a:ext cx="12776201" cy="614362"/>
            <a:chOff x="-268288" y="3916363"/>
            <a:chExt cx="12776201" cy="614362"/>
          </a:xfrm>
        </p:grpSpPr>
        <p:sp>
          <p:nvSpPr>
            <p:cNvPr id="24579" name="文本框 82"/>
            <p:cNvSpPr txBox="1">
              <a:spLocks noChangeArrowheads="1"/>
            </p:cNvSpPr>
            <p:nvPr/>
          </p:nvSpPr>
          <p:spPr bwMode="auto">
            <a:xfrm>
              <a:off x="-268288" y="3944938"/>
              <a:ext cx="4191001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zh-CN" altLang="en-US" sz="32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锐普首席</a:t>
              </a:r>
              <a:r>
                <a:rPr lang="en-US" altLang="zh-CN" sz="32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PPT</a:t>
              </a:r>
              <a:r>
                <a:rPr lang="zh-CN" altLang="en-US" sz="32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策划师</a:t>
              </a:r>
              <a:endParaRPr lang="zh-CN" altLang="en-US" sz="32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4580" name="文本框 83"/>
            <p:cNvSpPr txBox="1">
              <a:spLocks noChangeArrowheads="1"/>
            </p:cNvSpPr>
            <p:nvPr/>
          </p:nvSpPr>
          <p:spPr bwMode="auto">
            <a:xfrm>
              <a:off x="3279775" y="3927475"/>
              <a:ext cx="461486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10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年</a:t>
              </a:r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PPT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设计制作经验</a:t>
              </a:r>
              <a:endParaRPr lang="zh-CN" altLang="en-US" sz="32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4581" name="文本框 84"/>
            <p:cNvSpPr txBox="1">
              <a:spLocks noChangeArrowheads="1"/>
            </p:cNvSpPr>
            <p:nvPr/>
          </p:nvSpPr>
          <p:spPr bwMode="auto">
            <a:xfrm>
              <a:off x="6604000" y="3927475"/>
              <a:ext cx="46164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200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场</a:t>
              </a:r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PPT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培训</a:t>
              </a:r>
              <a:endParaRPr lang="zh-CN" altLang="en-US" sz="32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4590" name="文本框 93"/>
            <p:cNvSpPr txBox="1">
              <a:spLocks noChangeArrowheads="1"/>
            </p:cNvSpPr>
            <p:nvPr/>
          </p:nvSpPr>
          <p:spPr bwMode="auto">
            <a:xfrm>
              <a:off x="9923463" y="3916363"/>
              <a:ext cx="25844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zh-CN" altLang="en-US" sz="32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演界网卖家</a:t>
              </a:r>
              <a:endParaRPr lang="zh-CN" altLang="en-US" sz="32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315913" y="4651375"/>
            <a:ext cx="13127038" cy="603250"/>
            <a:chOff x="-315913" y="4651375"/>
            <a:chExt cx="13127038" cy="603250"/>
          </a:xfrm>
        </p:grpSpPr>
        <p:sp>
          <p:nvSpPr>
            <p:cNvPr id="24582" name="文本框 85"/>
            <p:cNvSpPr txBox="1">
              <a:spLocks noChangeArrowheads="1"/>
            </p:cNvSpPr>
            <p:nvPr/>
          </p:nvSpPr>
          <p:spPr bwMode="auto">
            <a:xfrm>
              <a:off x="-315913" y="4668838"/>
              <a:ext cx="4191001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200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件专业</a:t>
              </a:r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PPT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作品</a:t>
              </a:r>
              <a:endParaRPr lang="zh-CN" altLang="en-US" sz="32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4583" name="文本框 86"/>
            <p:cNvSpPr txBox="1">
              <a:spLocks noChangeArrowheads="1"/>
            </p:cNvSpPr>
            <p:nvPr/>
          </p:nvSpPr>
          <p:spPr bwMode="auto">
            <a:xfrm>
              <a:off x="2590800" y="4651375"/>
              <a:ext cx="46164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100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篇</a:t>
              </a:r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PPT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教程</a:t>
              </a:r>
              <a:endParaRPr lang="zh-CN" altLang="en-US" sz="32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4591" name="文本框 94"/>
            <p:cNvSpPr txBox="1">
              <a:spLocks noChangeArrowheads="1"/>
            </p:cNvSpPr>
            <p:nvPr/>
          </p:nvSpPr>
          <p:spPr bwMode="auto">
            <a:xfrm>
              <a:off x="5859463" y="4651375"/>
              <a:ext cx="6538912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电子工业出版社优秀作者</a:t>
              </a:r>
              <a:endParaRPr lang="zh-CN" altLang="en-US" sz="32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4592" name="文本框 96"/>
            <p:cNvSpPr txBox="1">
              <a:spLocks noChangeArrowheads="1"/>
            </p:cNvSpPr>
            <p:nvPr/>
          </p:nvSpPr>
          <p:spPr bwMode="auto">
            <a:xfrm>
              <a:off x="10717213" y="4651375"/>
              <a:ext cx="2093912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老师</a:t>
              </a:r>
              <a:endParaRPr lang="zh-CN" altLang="en-US" sz="32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249238" y="98425"/>
            <a:ext cx="12898438" cy="584200"/>
            <a:chOff x="-249238" y="98425"/>
            <a:chExt cx="12898438" cy="584200"/>
          </a:xfrm>
        </p:grpSpPr>
        <p:sp>
          <p:nvSpPr>
            <p:cNvPr id="24593" name="文本框 98"/>
            <p:cNvSpPr txBox="1">
              <a:spLocks noChangeArrowheads="1"/>
            </p:cNvSpPr>
            <p:nvPr/>
          </p:nvSpPr>
          <p:spPr bwMode="auto">
            <a:xfrm>
              <a:off x="-249238" y="98425"/>
              <a:ext cx="4191001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PPT</a:t>
              </a:r>
              <a:r>
                <a:rPr lang="zh-CN" altLang="en-US" sz="32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杀手训练营主讲</a:t>
              </a:r>
              <a:endParaRPr lang="zh-CN" altLang="en-US" sz="32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4594" name="文本框 100"/>
            <p:cNvSpPr txBox="1">
              <a:spLocks noChangeArrowheads="1"/>
            </p:cNvSpPr>
            <p:nvPr/>
          </p:nvSpPr>
          <p:spPr bwMode="auto">
            <a:xfrm>
              <a:off x="6896100" y="98425"/>
              <a:ext cx="57531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锐普</a:t>
              </a:r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PPT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标准化特训营主讲</a:t>
              </a:r>
              <a:endParaRPr lang="zh-CN" altLang="en-US" sz="32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4596" name="文本框 102"/>
            <p:cNvSpPr txBox="1">
              <a:spLocks noChangeArrowheads="1"/>
            </p:cNvSpPr>
            <p:nvPr/>
          </p:nvSpPr>
          <p:spPr bwMode="auto">
            <a:xfrm>
              <a:off x="3376613" y="98425"/>
              <a:ext cx="41910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《PPT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动画传奇</a:t>
              </a:r>
              <a:r>
                <a:rPr lang="en-US" altLang="zh-CN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》</a:t>
              </a:r>
              <a:r>
                <a:rPr lang="zh-CN" altLang="en-US" sz="320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作者</a:t>
              </a:r>
              <a:endParaRPr lang="zh-CN" altLang="en-US" sz="32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24597" name="任意多边形 69"/>
          <p:cNvSpPr/>
          <p:nvPr/>
        </p:nvSpPr>
        <p:spPr bwMode="auto">
          <a:xfrm>
            <a:off x="-12700" y="668338"/>
            <a:ext cx="2995613" cy="2982912"/>
          </a:xfrm>
          <a:custGeom>
            <a:avLst/>
            <a:gdLst>
              <a:gd name="T0" fmla="*/ 2194843 w 2995315"/>
              <a:gd name="T1" fmla="*/ 103287 h 2982711"/>
              <a:gd name="T2" fmla="*/ 2582168 w 2995315"/>
              <a:gd name="T3" fmla="*/ 103287 h 2982711"/>
              <a:gd name="T4" fmla="*/ 2788742 w 2995315"/>
              <a:gd name="T5" fmla="*/ 697186 h 2982711"/>
              <a:gd name="T6" fmla="*/ 2349773 w 2995315"/>
              <a:gd name="T7" fmla="*/ 697186 h 2982711"/>
              <a:gd name="T8" fmla="*/ 2194843 w 2995315"/>
              <a:gd name="T9" fmla="*/ 103287 h 2982711"/>
              <a:gd name="T10" fmla="*/ 1510569 w 2995315"/>
              <a:gd name="T11" fmla="*/ 0 h 2982711"/>
              <a:gd name="T12" fmla="*/ 2001180 w 2995315"/>
              <a:gd name="T13" fmla="*/ 0 h 2982711"/>
              <a:gd name="T14" fmla="*/ 2001180 w 2995315"/>
              <a:gd name="T15" fmla="*/ 826294 h 2982711"/>
              <a:gd name="T16" fmla="*/ 2995315 w 2995315"/>
              <a:gd name="T17" fmla="*/ 826294 h 2982711"/>
              <a:gd name="T18" fmla="*/ 2995315 w 2995315"/>
              <a:gd name="T19" fmla="*/ 1161976 h 2982711"/>
              <a:gd name="T20" fmla="*/ 2001180 w 2995315"/>
              <a:gd name="T21" fmla="*/ 1161976 h 2982711"/>
              <a:gd name="T22" fmla="*/ 2065734 w 2995315"/>
              <a:gd name="T23" fmla="*/ 1872072 h 2982711"/>
              <a:gd name="T24" fmla="*/ 2440149 w 2995315"/>
              <a:gd name="T25" fmla="*/ 1278174 h 2982711"/>
              <a:gd name="T26" fmla="*/ 2904939 w 2995315"/>
              <a:gd name="T27" fmla="*/ 1278174 h 2982711"/>
              <a:gd name="T28" fmla="*/ 2156110 w 2995315"/>
              <a:gd name="T29" fmla="*/ 2298130 h 2982711"/>
              <a:gd name="T30" fmla="*/ 2478881 w 2995315"/>
              <a:gd name="T31" fmla="*/ 2672544 h 2982711"/>
              <a:gd name="T32" fmla="*/ 2633811 w 2995315"/>
              <a:gd name="T33" fmla="*/ 2465971 h 2982711"/>
              <a:gd name="T34" fmla="*/ 2982404 w 2995315"/>
              <a:gd name="T35" fmla="*/ 2465971 h 2982711"/>
              <a:gd name="T36" fmla="*/ 2504703 w 2995315"/>
              <a:gd name="T37" fmla="*/ 2982404 h 2982711"/>
              <a:gd name="T38" fmla="*/ 1820429 w 2995315"/>
              <a:gd name="T39" fmla="*/ 2530525 h 2982711"/>
              <a:gd name="T40" fmla="*/ 1161976 w 2995315"/>
              <a:gd name="T41" fmla="*/ 2801652 h 2982711"/>
              <a:gd name="T42" fmla="*/ 1161976 w 2995315"/>
              <a:gd name="T43" fmla="*/ 2504703 h 2982711"/>
              <a:gd name="T44" fmla="*/ 1704231 w 2995315"/>
              <a:gd name="T45" fmla="*/ 2194843 h 2982711"/>
              <a:gd name="T46" fmla="*/ 1665499 w 2995315"/>
              <a:gd name="T47" fmla="*/ 2039913 h 2982711"/>
              <a:gd name="T48" fmla="*/ 1639677 w 2995315"/>
              <a:gd name="T49" fmla="*/ 1923715 h 2982711"/>
              <a:gd name="T50" fmla="*/ 1549301 w 2995315"/>
              <a:gd name="T51" fmla="*/ 1161976 h 2982711"/>
              <a:gd name="T52" fmla="*/ 994135 w 2995315"/>
              <a:gd name="T53" fmla="*/ 1161976 h 2982711"/>
              <a:gd name="T54" fmla="*/ 994135 w 2995315"/>
              <a:gd name="T55" fmla="*/ 1613855 h 2982711"/>
              <a:gd name="T56" fmla="*/ 1291084 w 2995315"/>
              <a:gd name="T57" fmla="*/ 1549301 h 2982711"/>
              <a:gd name="T58" fmla="*/ 1446014 w 2995315"/>
              <a:gd name="T59" fmla="*/ 1510569 h 2982711"/>
              <a:gd name="T60" fmla="*/ 1446014 w 2995315"/>
              <a:gd name="T61" fmla="*/ 1820429 h 2982711"/>
              <a:gd name="T62" fmla="*/ 994135 w 2995315"/>
              <a:gd name="T63" fmla="*/ 1949537 h 2982711"/>
              <a:gd name="T64" fmla="*/ 994135 w 2995315"/>
              <a:gd name="T65" fmla="*/ 2556346 h 2982711"/>
              <a:gd name="T66" fmla="*/ 580988 w 2995315"/>
              <a:gd name="T67" fmla="*/ 2956582 h 2982711"/>
              <a:gd name="T68" fmla="*/ 206574 w 2995315"/>
              <a:gd name="T69" fmla="*/ 2956582 h 2982711"/>
              <a:gd name="T70" fmla="*/ 206574 w 2995315"/>
              <a:gd name="T71" fmla="*/ 2659633 h 2982711"/>
              <a:gd name="T72" fmla="*/ 361504 w 2995315"/>
              <a:gd name="T73" fmla="*/ 2659633 h 2982711"/>
              <a:gd name="T74" fmla="*/ 516434 w 2995315"/>
              <a:gd name="T75" fmla="*/ 2504703 h 2982711"/>
              <a:gd name="T76" fmla="*/ 516434 w 2995315"/>
              <a:gd name="T77" fmla="*/ 2039913 h 2982711"/>
              <a:gd name="T78" fmla="*/ 12911 w 2995315"/>
              <a:gd name="T79" fmla="*/ 2091556 h 2982711"/>
              <a:gd name="T80" fmla="*/ 12911 w 2995315"/>
              <a:gd name="T81" fmla="*/ 1704231 h 2982711"/>
              <a:gd name="T82" fmla="*/ 516434 w 2995315"/>
              <a:gd name="T83" fmla="*/ 1678410 h 2982711"/>
              <a:gd name="T84" fmla="*/ 516434 w 2995315"/>
              <a:gd name="T85" fmla="*/ 1161976 h 2982711"/>
              <a:gd name="T86" fmla="*/ 0 w 2995315"/>
              <a:gd name="T87" fmla="*/ 1161976 h 2982711"/>
              <a:gd name="T88" fmla="*/ 0 w 2995315"/>
              <a:gd name="T89" fmla="*/ 826294 h 2982711"/>
              <a:gd name="T90" fmla="*/ 516434 w 2995315"/>
              <a:gd name="T91" fmla="*/ 826294 h 2982711"/>
              <a:gd name="T92" fmla="*/ 516434 w 2995315"/>
              <a:gd name="T93" fmla="*/ 477701 h 2982711"/>
              <a:gd name="T94" fmla="*/ 64554 w 2995315"/>
              <a:gd name="T95" fmla="*/ 477701 h 2982711"/>
              <a:gd name="T96" fmla="*/ 64554 w 2995315"/>
              <a:gd name="T97" fmla="*/ 167841 h 2982711"/>
              <a:gd name="T98" fmla="*/ 813383 w 2995315"/>
              <a:gd name="T99" fmla="*/ 167841 h 2982711"/>
              <a:gd name="T100" fmla="*/ 1394371 w 2995315"/>
              <a:gd name="T101" fmla="*/ 77465 h 2982711"/>
              <a:gd name="T102" fmla="*/ 1394371 w 2995315"/>
              <a:gd name="T103" fmla="*/ 413147 h 2982711"/>
              <a:gd name="T104" fmla="*/ 994135 w 2995315"/>
              <a:gd name="T105" fmla="*/ 477701 h 2982711"/>
              <a:gd name="T106" fmla="*/ 994135 w 2995315"/>
              <a:gd name="T107" fmla="*/ 826294 h 2982711"/>
              <a:gd name="T108" fmla="*/ 1536390 w 2995315"/>
              <a:gd name="T109" fmla="*/ 826294 h 2982711"/>
              <a:gd name="T110" fmla="*/ 1510569 w 2995315"/>
              <a:gd name="T111" fmla="*/ 0 h 2982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95315" h="2982711">
                <a:moveTo>
                  <a:pt x="2194843" y="103287"/>
                </a:moveTo>
                <a:lnTo>
                  <a:pt x="2582168" y="103287"/>
                </a:lnTo>
                <a:cubicBezTo>
                  <a:pt x="2685455" y="309860"/>
                  <a:pt x="2754313" y="507827"/>
                  <a:pt x="2788742" y="697186"/>
                </a:cubicBezTo>
                <a:lnTo>
                  <a:pt x="2349773" y="697186"/>
                </a:lnTo>
                <a:cubicBezTo>
                  <a:pt x="2341166" y="559470"/>
                  <a:pt x="2289522" y="361504"/>
                  <a:pt x="2194843" y="103287"/>
                </a:cubicBezTo>
                <a:close/>
                <a:moveTo>
                  <a:pt x="1510569" y="0"/>
                </a:moveTo>
                <a:lnTo>
                  <a:pt x="2001180" y="0"/>
                </a:lnTo>
                <a:cubicBezTo>
                  <a:pt x="1992573" y="318468"/>
                  <a:pt x="1992573" y="593899"/>
                  <a:pt x="2001180" y="826294"/>
                </a:cubicBezTo>
                <a:lnTo>
                  <a:pt x="2995315" y="826294"/>
                </a:lnTo>
                <a:lnTo>
                  <a:pt x="2995315" y="1161976"/>
                </a:lnTo>
                <a:lnTo>
                  <a:pt x="2001180" y="1161976"/>
                </a:lnTo>
                <a:cubicBezTo>
                  <a:pt x="2009788" y="1351335"/>
                  <a:pt x="2031305" y="1588034"/>
                  <a:pt x="2065734" y="1872072"/>
                </a:cubicBezTo>
                <a:cubicBezTo>
                  <a:pt x="2203450" y="1708535"/>
                  <a:pt x="2328255" y="1510569"/>
                  <a:pt x="2440149" y="1278174"/>
                </a:cubicBezTo>
                <a:lnTo>
                  <a:pt x="2904939" y="1278174"/>
                </a:lnTo>
                <a:cubicBezTo>
                  <a:pt x="2698366" y="1742964"/>
                  <a:pt x="2448756" y="2082949"/>
                  <a:pt x="2156110" y="2298130"/>
                </a:cubicBezTo>
                <a:cubicBezTo>
                  <a:pt x="2233575" y="2547739"/>
                  <a:pt x="2341166" y="2672544"/>
                  <a:pt x="2478881" y="2672544"/>
                </a:cubicBezTo>
                <a:cubicBezTo>
                  <a:pt x="2582168" y="2672544"/>
                  <a:pt x="2633811" y="2603686"/>
                  <a:pt x="2633811" y="2465971"/>
                </a:cubicBezTo>
                <a:lnTo>
                  <a:pt x="2982404" y="2465971"/>
                </a:lnTo>
                <a:cubicBezTo>
                  <a:pt x="2982404" y="2818867"/>
                  <a:pt x="2823171" y="2991011"/>
                  <a:pt x="2504703" y="2982404"/>
                </a:cubicBezTo>
                <a:cubicBezTo>
                  <a:pt x="2212057" y="2982404"/>
                  <a:pt x="1983966" y="2831778"/>
                  <a:pt x="1820429" y="2530525"/>
                </a:cubicBezTo>
                <a:cubicBezTo>
                  <a:pt x="1639677" y="2625204"/>
                  <a:pt x="1420193" y="2715580"/>
                  <a:pt x="1161976" y="2801652"/>
                </a:cubicBezTo>
                <a:lnTo>
                  <a:pt x="1161976" y="2504703"/>
                </a:lnTo>
                <a:cubicBezTo>
                  <a:pt x="1420193" y="2375595"/>
                  <a:pt x="1600944" y="2272308"/>
                  <a:pt x="1704231" y="2194843"/>
                </a:cubicBezTo>
                <a:cubicBezTo>
                  <a:pt x="1695624" y="2160414"/>
                  <a:pt x="1682713" y="2108771"/>
                  <a:pt x="1665499" y="2039913"/>
                </a:cubicBezTo>
                <a:cubicBezTo>
                  <a:pt x="1656891" y="1988270"/>
                  <a:pt x="1648284" y="1949537"/>
                  <a:pt x="1639677" y="1923715"/>
                </a:cubicBezTo>
                <a:cubicBezTo>
                  <a:pt x="1596641" y="1717142"/>
                  <a:pt x="1566515" y="1463229"/>
                  <a:pt x="1549301" y="1161976"/>
                </a:cubicBezTo>
                <a:lnTo>
                  <a:pt x="994135" y="1161976"/>
                </a:lnTo>
                <a:lnTo>
                  <a:pt x="994135" y="1613855"/>
                </a:lnTo>
                <a:cubicBezTo>
                  <a:pt x="1054386" y="1605248"/>
                  <a:pt x="1153369" y="1583730"/>
                  <a:pt x="1291084" y="1549301"/>
                </a:cubicBezTo>
                <a:cubicBezTo>
                  <a:pt x="1359942" y="1532087"/>
                  <a:pt x="1411586" y="1519176"/>
                  <a:pt x="1446014" y="1510569"/>
                </a:cubicBezTo>
                <a:lnTo>
                  <a:pt x="1446014" y="1820429"/>
                </a:lnTo>
                <a:cubicBezTo>
                  <a:pt x="1291084" y="1872072"/>
                  <a:pt x="1140458" y="1915108"/>
                  <a:pt x="994135" y="1949537"/>
                </a:cubicBezTo>
                <a:lnTo>
                  <a:pt x="994135" y="2556346"/>
                </a:lnTo>
                <a:cubicBezTo>
                  <a:pt x="994135" y="2831778"/>
                  <a:pt x="856419" y="2965190"/>
                  <a:pt x="580988" y="2956582"/>
                </a:cubicBezTo>
                <a:lnTo>
                  <a:pt x="206574" y="2956582"/>
                </a:lnTo>
                <a:lnTo>
                  <a:pt x="206574" y="2659633"/>
                </a:lnTo>
                <a:lnTo>
                  <a:pt x="361504" y="2659633"/>
                </a:lnTo>
                <a:cubicBezTo>
                  <a:pt x="464791" y="2659633"/>
                  <a:pt x="516434" y="2607990"/>
                  <a:pt x="516434" y="2504703"/>
                </a:cubicBezTo>
                <a:lnTo>
                  <a:pt x="516434" y="2039913"/>
                </a:lnTo>
                <a:cubicBezTo>
                  <a:pt x="361504" y="2065735"/>
                  <a:pt x="193663" y="2082949"/>
                  <a:pt x="12911" y="2091556"/>
                </a:cubicBezTo>
                <a:lnTo>
                  <a:pt x="12911" y="1704231"/>
                </a:lnTo>
                <a:cubicBezTo>
                  <a:pt x="210877" y="1704231"/>
                  <a:pt x="378718" y="1695624"/>
                  <a:pt x="516434" y="1678410"/>
                </a:cubicBezTo>
                <a:lnTo>
                  <a:pt x="516434" y="1161976"/>
                </a:lnTo>
                <a:lnTo>
                  <a:pt x="0" y="1161976"/>
                </a:lnTo>
                <a:lnTo>
                  <a:pt x="0" y="826294"/>
                </a:lnTo>
                <a:lnTo>
                  <a:pt x="516434" y="826294"/>
                </a:lnTo>
                <a:lnTo>
                  <a:pt x="516434" y="477701"/>
                </a:lnTo>
                <a:lnTo>
                  <a:pt x="64554" y="477701"/>
                </a:lnTo>
                <a:lnTo>
                  <a:pt x="64554" y="167841"/>
                </a:lnTo>
                <a:lnTo>
                  <a:pt x="813383" y="167841"/>
                </a:lnTo>
                <a:cubicBezTo>
                  <a:pt x="985528" y="167841"/>
                  <a:pt x="1179190" y="137716"/>
                  <a:pt x="1394371" y="77465"/>
                </a:cubicBezTo>
                <a:lnTo>
                  <a:pt x="1394371" y="413147"/>
                </a:lnTo>
                <a:cubicBezTo>
                  <a:pt x="1256655" y="447576"/>
                  <a:pt x="1123243" y="469094"/>
                  <a:pt x="994135" y="477701"/>
                </a:cubicBezTo>
                <a:lnTo>
                  <a:pt x="994135" y="826294"/>
                </a:lnTo>
                <a:lnTo>
                  <a:pt x="1536390" y="826294"/>
                </a:lnTo>
                <a:cubicBezTo>
                  <a:pt x="1519176" y="585292"/>
                  <a:pt x="1510569" y="309860"/>
                  <a:pt x="15105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8" name="任意多边形 68"/>
          <p:cNvSpPr/>
          <p:nvPr/>
        </p:nvSpPr>
        <p:spPr bwMode="auto">
          <a:xfrm>
            <a:off x="3057525" y="796925"/>
            <a:ext cx="2970213" cy="2879725"/>
          </a:xfrm>
          <a:custGeom>
            <a:avLst/>
            <a:gdLst>
              <a:gd name="T0" fmla="*/ 0 w 2969493"/>
              <a:gd name="T1" fmla="*/ 1355638 h 2879117"/>
              <a:gd name="T2" fmla="*/ 2969493 w 2969493"/>
              <a:gd name="T3" fmla="*/ 1355638 h 2879117"/>
              <a:gd name="T4" fmla="*/ 2969493 w 2969493"/>
              <a:gd name="T5" fmla="*/ 1665498 h 2879117"/>
              <a:gd name="T6" fmla="*/ 1781696 w 2969493"/>
              <a:gd name="T7" fmla="*/ 1665498 h 2879117"/>
              <a:gd name="T8" fmla="*/ 1781696 w 2969493"/>
              <a:gd name="T9" fmla="*/ 1897893 h 2879117"/>
              <a:gd name="T10" fmla="*/ 2750009 w 2969493"/>
              <a:gd name="T11" fmla="*/ 1897893 h 2879117"/>
              <a:gd name="T12" fmla="*/ 2750009 w 2969493"/>
              <a:gd name="T13" fmla="*/ 2194843 h 2879117"/>
              <a:gd name="T14" fmla="*/ 1781696 w 2969493"/>
              <a:gd name="T15" fmla="*/ 2194843 h 2879117"/>
              <a:gd name="T16" fmla="*/ 1781696 w 2969493"/>
              <a:gd name="T17" fmla="*/ 2491792 h 2879117"/>
              <a:gd name="T18" fmla="*/ 2956582 w 2969493"/>
              <a:gd name="T19" fmla="*/ 2491792 h 2879117"/>
              <a:gd name="T20" fmla="*/ 2956582 w 2969493"/>
              <a:gd name="T21" fmla="*/ 2775830 h 2879117"/>
              <a:gd name="T22" fmla="*/ 1652588 w 2969493"/>
              <a:gd name="T23" fmla="*/ 2775830 h 2879117"/>
              <a:gd name="T24" fmla="*/ 671364 w 2969493"/>
              <a:gd name="T25" fmla="*/ 2491792 h 2879117"/>
              <a:gd name="T26" fmla="*/ 12911 w 2969493"/>
              <a:gd name="T27" fmla="*/ 2879117 h 2879117"/>
              <a:gd name="T28" fmla="*/ 12911 w 2969493"/>
              <a:gd name="T29" fmla="*/ 2595078 h 2879117"/>
              <a:gd name="T30" fmla="*/ 438969 w 2969493"/>
              <a:gd name="T31" fmla="*/ 1768785 h 2879117"/>
              <a:gd name="T32" fmla="*/ 903759 w 2969493"/>
              <a:gd name="T33" fmla="*/ 1768785 h 2879117"/>
              <a:gd name="T34" fmla="*/ 839205 w 2969493"/>
              <a:gd name="T35" fmla="*/ 2130288 h 2879117"/>
              <a:gd name="T36" fmla="*/ 1291084 w 2969493"/>
              <a:gd name="T37" fmla="*/ 2453059 h 2879117"/>
              <a:gd name="T38" fmla="*/ 1291084 w 2969493"/>
              <a:gd name="T39" fmla="*/ 1665498 h 2879117"/>
              <a:gd name="T40" fmla="*/ 0 w 2969493"/>
              <a:gd name="T41" fmla="*/ 1665498 h 2879117"/>
              <a:gd name="T42" fmla="*/ 0 w 2969493"/>
              <a:gd name="T43" fmla="*/ 1355638 h 2879117"/>
              <a:gd name="T44" fmla="*/ 800472 w 2969493"/>
              <a:gd name="T45" fmla="*/ 710096 h 2879117"/>
              <a:gd name="T46" fmla="*/ 800472 w 2969493"/>
              <a:gd name="T47" fmla="*/ 903758 h 2879117"/>
              <a:gd name="T48" fmla="*/ 2014091 w 2969493"/>
              <a:gd name="T49" fmla="*/ 903758 h 2879117"/>
              <a:gd name="T50" fmla="*/ 2169021 w 2969493"/>
              <a:gd name="T51" fmla="*/ 735918 h 2879117"/>
              <a:gd name="T52" fmla="*/ 2169021 w 2969493"/>
              <a:gd name="T53" fmla="*/ 710096 h 2879117"/>
              <a:gd name="T54" fmla="*/ 800472 w 2969493"/>
              <a:gd name="T55" fmla="*/ 710096 h 2879117"/>
              <a:gd name="T56" fmla="*/ 800472 w 2969493"/>
              <a:gd name="T57" fmla="*/ 284038 h 2879117"/>
              <a:gd name="T58" fmla="*/ 800472 w 2969493"/>
              <a:gd name="T59" fmla="*/ 464790 h 2879117"/>
              <a:gd name="T60" fmla="*/ 2169021 w 2969493"/>
              <a:gd name="T61" fmla="*/ 464790 h 2879117"/>
              <a:gd name="T62" fmla="*/ 2169021 w 2969493"/>
              <a:gd name="T63" fmla="*/ 284038 h 2879117"/>
              <a:gd name="T64" fmla="*/ 800472 w 2969493"/>
              <a:gd name="T65" fmla="*/ 284038 h 2879117"/>
              <a:gd name="T66" fmla="*/ 335682 w 2969493"/>
              <a:gd name="T67" fmla="*/ 0 h 2879117"/>
              <a:gd name="T68" fmla="*/ 2633811 w 2969493"/>
              <a:gd name="T69" fmla="*/ 0 h 2879117"/>
              <a:gd name="T70" fmla="*/ 2633811 w 2969493"/>
              <a:gd name="T71" fmla="*/ 761739 h 2879117"/>
              <a:gd name="T72" fmla="*/ 2220664 w 2969493"/>
              <a:gd name="T73" fmla="*/ 1200708 h 2879117"/>
              <a:gd name="T74" fmla="*/ 335682 w 2969493"/>
              <a:gd name="T75" fmla="*/ 1200708 h 2879117"/>
              <a:gd name="T76" fmla="*/ 335682 w 2969493"/>
              <a:gd name="T77" fmla="*/ 0 h 2879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69493" h="2879117">
                <a:moveTo>
                  <a:pt x="0" y="1355638"/>
                </a:moveTo>
                <a:lnTo>
                  <a:pt x="2969493" y="1355638"/>
                </a:lnTo>
                <a:lnTo>
                  <a:pt x="2969493" y="1665498"/>
                </a:lnTo>
                <a:lnTo>
                  <a:pt x="1781696" y="1665498"/>
                </a:lnTo>
                <a:lnTo>
                  <a:pt x="1781696" y="1897893"/>
                </a:lnTo>
                <a:lnTo>
                  <a:pt x="2750009" y="1897893"/>
                </a:lnTo>
                <a:lnTo>
                  <a:pt x="2750009" y="2194843"/>
                </a:lnTo>
                <a:lnTo>
                  <a:pt x="1781696" y="2194843"/>
                </a:lnTo>
                <a:lnTo>
                  <a:pt x="1781696" y="2491792"/>
                </a:lnTo>
                <a:lnTo>
                  <a:pt x="2956582" y="2491792"/>
                </a:lnTo>
                <a:lnTo>
                  <a:pt x="2956582" y="2775830"/>
                </a:lnTo>
                <a:lnTo>
                  <a:pt x="1652588" y="2775830"/>
                </a:lnTo>
                <a:cubicBezTo>
                  <a:pt x="1187797" y="2784437"/>
                  <a:pt x="860723" y="2689758"/>
                  <a:pt x="671364" y="2491792"/>
                </a:cubicBezTo>
                <a:cubicBezTo>
                  <a:pt x="542255" y="2646722"/>
                  <a:pt x="322771" y="2775830"/>
                  <a:pt x="12911" y="2879117"/>
                </a:cubicBezTo>
                <a:lnTo>
                  <a:pt x="12911" y="2595078"/>
                </a:lnTo>
                <a:cubicBezTo>
                  <a:pt x="296949" y="2414327"/>
                  <a:pt x="438969" y="2138895"/>
                  <a:pt x="438969" y="1768785"/>
                </a:cubicBezTo>
                <a:lnTo>
                  <a:pt x="903759" y="1768785"/>
                </a:lnTo>
                <a:cubicBezTo>
                  <a:pt x="895152" y="1897893"/>
                  <a:pt x="873634" y="2018394"/>
                  <a:pt x="839205" y="2130288"/>
                </a:cubicBezTo>
                <a:cubicBezTo>
                  <a:pt x="951099" y="2293826"/>
                  <a:pt x="1101725" y="2401416"/>
                  <a:pt x="1291084" y="2453059"/>
                </a:cubicBezTo>
                <a:lnTo>
                  <a:pt x="1291084" y="1665498"/>
                </a:lnTo>
                <a:lnTo>
                  <a:pt x="0" y="1665498"/>
                </a:lnTo>
                <a:lnTo>
                  <a:pt x="0" y="1355638"/>
                </a:lnTo>
                <a:close/>
                <a:moveTo>
                  <a:pt x="800472" y="710096"/>
                </a:moveTo>
                <a:lnTo>
                  <a:pt x="800472" y="903758"/>
                </a:lnTo>
                <a:lnTo>
                  <a:pt x="2014091" y="903758"/>
                </a:lnTo>
                <a:cubicBezTo>
                  <a:pt x="2125985" y="912366"/>
                  <a:pt x="2177628" y="856419"/>
                  <a:pt x="2169021" y="735918"/>
                </a:cubicBezTo>
                <a:lnTo>
                  <a:pt x="2169021" y="710096"/>
                </a:lnTo>
                <a:lnTo>
                  <a:pt x="800472" y="710096"/>
                </a:lnTo>
                <a:close/>
                <a:moveTo>
                  <a:pt x="800472" y="284038"/>
                </a:moveTo>
                <a:lnTo>
                  <a:pt x="800472" y="464790"/>
                </a:lnTo>
                <a:lnTo>
                  <a:pt x="2169021" y="464790"/>
                </a:lnTo>
                <a:lnTo>
                  <a:pt x="2169021" y="284038"/>
                </a:lnTo>
                <a:lnTo>
                  <a:pt x="800472" y="284038"/>
                </a:lnTo>
                <a:close/>
                <a:moveTo>
                  <a:pt x="335682" y="0"/>
                </a:moveTo>
                <a:lnTo>
                  <a:pt x="2633811" y="0"/>
                </a:lnTo>
                <a:lnTo>
                  <a:pt x="2633811" y="761739"/>
                </a:lnTo>
                <a:cubicBezTo>
                  <a:pt x="2642419" y="1062992"/>
                  <a:pt x="2504703" y="1209315"/>
                  <a:pt x="2220664" y="1200708"/>
                </a:cubicBezTo>
                <a:lnTo>
                  <a:pt x="335682" y="1200708"/>
                </a:lnTo>
                <a:lnTo>
                  <a:pt x="33568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9" name="任意多边形 67"/>
          <p:cNvSpPr/>
          <p:nvPr/>
        </p:nvSpPr>
        <p:spPr bwMode="auto">
          <a:xfrm>
            <a:off x="6203950" y="693738"/>
            <a:ext cx="2917825" cy="2970212"/>
          </a:xfrm>
          <a:custGeom>
            <a:avLst/>
            <a:gdLst>
              <a:gd name="T0" fmla="*/ 2298129 w 2917850"/>
              <a:gd name="T1" fmla="*/ 1755874 h 2969493"/>
              <a:gd name="T2" fmla="*/ 2672544 w 2917850"/>
              <a:gd name="T3" fmla="*/ 1755874 h 2969493"/>
              <a:gd name="T4" fmla="*/ 2917850 w 2917850"/>
              <a:gd name="T5" fmla="*/ 2491792 h 2969493"/>
              <a:gd name="T6" fmla="*/ 2917850 w 2917850"/>
              <a:gd name="T7" fmla="*/ 2788741 h 2969493"/>
              <a:gd name="T8" fmla="*/ 2298129 w 2917850"/>
              <a:gd name="T9" fmla="*/ 1755874 h 2969493"/>
              <a:gd name="T10" fmla="*/ 1252351 w 2917850"/>
              <a:gd name="T11" fmla="*/ 1755874 h 2969493"/>
              <a:gd name="T12" fmla="*/ 1652587 w 2917850"/>
              <a:gd name="T13" fmla="*/ 1755874 h 2969493"/>
              <a:gd name="T14" fmla="*/ 942491 w 2917850"/>
              <a:gd name="T15" fmla="*/ 2788741 h 2969493"/>
              <a:gd name="T16" fmla="*/ 942491 w 2917850"/>
              <a:gd name="T17" fmla="*/ 2504703 h 2969493"/>
              <a:gd name="T18" fmla="*/ 1252351 w 2917850"/>
              <a:gd name="T19" fmla="*/ 1755874 h 2969493"/>
              <a:gd name="T20" fmla="*/ 0 w 2917850"/>
              <a:gd name="T21" fmla="*/ 116197 h 2969493"/>
              <a:gd name="T22" fmla="*/ 994135 w 2917850"/>
              <a:gd name="T23" fmla="*/ 116197 h 2969493"/>
              <a:gd name="T24" fmla="*/ 994135 w 2917850"/>
              <a:gd name="T25" fmla="*/ 426058 h 2969493"/>
              <a:gd name="T26" fmla="*/ 813383 w 2917850"/>
              <a:gd name="T27" fmla="*/ 1226530 h 2969493"/>
              <a:gd name="T28" fmla="*/ 1019956 w 2917850"/>
              <a:gd name="T29" fmla="*/ 1872072 h 2969493"/>
              <a:gd name="T30" fmla="*/ 451879 w 2917850"/>
              <a:gd name="T31" fmla="*/ 2543435 h 2969493"/>
              <a:gd name="T32" fmla="*/ 451879 w 2917850"/>
              <a:gd name="T33" fmla="*/ 2181932 h 2969493"/>
              <a:gd name="T34" fmla="*/ 658453 w 2917850"/>
              <a:gd name="T35" fmla="*/ 1833339 h 2969493"/>
              <a:gd name="T36" fmla="*/ 451879 w 2917850"/>
              <a:gd name="T37" fmla="*/ 1239441 h 2969493"/>
              <a:gd name="T38" fmla="*/ 619720 w 2917850"/>
              <a:gd name="T39" fmla="*/ 426058 h 2969493"/>
              <a:gd name="T40" fmla="*/ 387325 w 2917850"/>
              <a:gd name="T41" fmla="*/ 426058 h 2969493"/>
              <a:gd name="T42" fmla="*/ 387325 w 2917850"/>
              <a:gd name="T43" fmla="*/ 2969493 h 2969493"/>
              <a:gd name="T44" fmla="*/ 0 w 2917850"/>
              <a:gd name="T45" fmla="*/ 2969493 h 2969493"/>
              <a:gd name="T46" fmla="*/ 0 w 2917850"/>
              <a:gd name="T47" fmla="*/ 116197 h 2969493"/>
              <a:gd name="T48" fmla="*/ 1497657 w 2917850"/>
              <a:gd name="T49" fmla="*/ 0 h 2969493"/>
              <a:gd name="T50" fmla="*/ 1975358 w 2917850"/>
              <a:gd name="T51" fmla="*/ 0 h 2969493"/>
              <a:gd name="T52" fmla="*/ 1910804 w 2917850"/>
              <a:gd name="T53" fmla="*/ 206573 h 2969493"/>
              <a:gd name="T54" fmla="*/ 2853295 w 2917850"/>
              <a:gd name="T55" fmla="*/ 206573 h 2969493"/>
              <a:gd name="T56" fmla="*/ 2853295 w 2917850"/>
              <a:gd name="T57" fmla="*/ 529344 h 2969493"/>
              <a:gd name="T58" fmla="*/ 1820428 w 2917850"/>
              <a:gd name="T59" fmla="*/ 529344 h 2969493"/>
              <a:gd name="T60" fmla="*/ 1458925 w 2917850"/>
              <a:gd name="T61" fmla="*/ 1252352 h 2969493"/>
              <a:gd name="T62" fmla="*/ 1755874 w 2917850"/>
              <a:gd name="T63" fmla="*/ 1252352 h 2969493"/>
              <a:gd name="T64" fmla="*/ 1755874 w 2917850"/>
              <a:gd name="T65" fmla="*/ 761740 h 2969493"/>
              <a:gd name="T66" fmla="*/ 2207753 w 2917850"/>
              <a:gd name="T67" fmla="*/ 761740 h 2969493"/>
              <a:gd name="T68" fmla="*/ 2207753 w 2917850"/>
              <a:gd name="T69" fmla="*/ 1252352 h 2969493"/>
              <a:gd name="T70" fmla="*/ 2827474 w 2917850"/>
              <a:gd name="T71" fmla="*/ 1252352 h 2969493"/>
              <a:gd name="T72" fmla="*/ 2827474 w 2917850"/>
              <a:gd name="T73" fmla="*/ 1575123 h 2969493"/>
              <a:gd name="T74" fmla="*/ 2207753 w 2917850"/>
              <a:gd name="T75" fmla="*/ 1575123 h 2969493"/>
              <a:gd name="T76" fmla="*/ 2207753 w 2917850"/>
              <a:gd name="T77" fmla="*/ 2491792 h 2969493"/>
              <a:gd name="T78" fmla="*/ 1768785 w 2917850"/>
              <a:gd name="T79" fmla="*/ 2917850 h 2969493"/>
              <a:gd name="T80" fmla="*/ 1484747 w 2917850"/>
              <a:gd name="T81" fmla="*/ 2917850 h 2969493"/>
              <a:gd name="T82" fmla="*/ 1484747 w 2917850"/>
              <a:gd name="T83" fmla="*/ 2646722 h 2969493"/>
              <a:gd name="T84" fmla="*/ 1613855 w 2917850"/>
              <a:gd name="T85" fmla="*/ 2646722 h 2969493"/>
              <a:gd name="T86" fmla="*/ 1755874 w 2917850"/>
              <a:gd name="T87" fmla="*/ 2491792 h 2969493"/>
              <a:gd name="T88" fmla="*/ 1755874 w 2917850"/>
              <a:gd name="T89" fmla="*/ 1575123 h 2969493"/>
              <a:gd name="T90" fmla="*/ 1058689 w 2917850"/>
              <a:gd name="T91" fmla="*/ 1575123 h 2969493"/>
              <a:gd name="T92" fmla="*/ 1058689 w 2917850"/>
              <a:gd name="T93" fmla="*/ 1252352 h 2969493"/>
              <a:gd name="T94" fmla="*/ 1368549 w 2917850"/>
              <a:gd name="T95" fmla="*/ 529344 h 2969493"/>
              <a:gd name="T96" fmla="*/ 1058689 w 2917850"/>
              <a:gd name="T97" fmla="*/ 529344 h 2969493"/>
              <a:gd name="T98" fmla="*/ 1058689 w 2917850"/>
              <a:gd name="T99" fmla="*/ 206573 h 2969493"/>
              <a:gd name="T100" fmla="*/ 1458925 w 2917850"/>
              <a:gd name="T101" fmla="*/ 206573 h 2969493"/>
              <a:gd name="T102" fmla="*/ 1497657 w 2917850"/>
              <a:gd name="T103" fmla="*/ 0 h 2969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917850" h="2969493">
                <a:moveTo>
                  <a:pt x="2298129" y="1755874"/>
                </a:moveTo>
                <a:lnTo>
                  <a:pt x="2672544" y="1755874"/>
                </a:lnTo>
                <a:cubicBezTo>
                  <a:pt x="2698365" y="2031305"/>
                  <a:pt x="2780134" y="2276611"/>
                  <a:pt x="2917850" y="2491792"/>
                </a:cubicBezTo>
                <a:lnTo>
                  <a:pt x="2917850" y="2788741"/>
                </a:lnTo>
                <a:cubicBezTo>
                  <a:pt x="2530524" y="2599382"/>
                  <a:pt x="2323951" y="2255093"/>
                  <a:pt x="2298129" y="1755874"/>
                </a:cubicBezTo>
                <a:close/>
                <a:moveTo>
                  <a:pt x="1252351" y="1755874"/>
                </a:moveTo>
                <a:lnTo>
                  <a:pt x="1652587" y="1755874"/>
                </a:lnTo>
                <a:cubicBezTo>
                  <a:pt x="1592337" y="2272308"/>
                  <a:pt x="1355638" y="2616597"/>
                  <a:pt x="942491" y="2788741"/>
                </a:cubicBezTo>
                <a:lnTo>
                  <a:pt x="942491" y="2504703"/>
                </a:lnTo>
                <a:cubicBezTo>
                  <a:pt x="1114636" y="2332558"/>
                  <a:pt x="1217923" y="2082949"/>
                  <a:pt x="1252351" y="1755874"/>
                </a:cubicBezTo>
                <a:close/>
                <a:moveTo>
                  <a:pt x="0" y="116197"/>
                </a:moveTo>
                <a:lnTo>
                  <a:pt x="994135" y="116197"/>
                </a:lnTo>
                <a:lnTo>
                  <a:pt x="994135" y="426058"/>
                </a:lnTo>
                <a:cubicBezTo>
                  <a:pt x="976920" y="735918"/>
                  <a:pt x="916670" y="1002742"/>
                  <a:pt x="813383" y="1226530"/>
                </a:cubicBezTo>
                <a:cubicBezTo>
                  <a:pt x="951099" y="1398674"/>
                  <a:pt x="1019956" y="1613855"/>
                  <a:pt x="1019956" y="1872072"/>
                </a:cubicBezTo>
                <a:cubicBezTo>
                  <a:pt x="1019956" y="2319647"/>
                  <a:pt x="830597" y="2543435"/>
                  <a:pt x="451879" y="2543435"/>
                </a:cubicBezTo>
                <a:lnTo>
                  <a:pt x="451879" y="2181932"/>
                </a:lnTo>
                <a:cubicBezTo>
                  <a:pt x="589595" y="2181932"/>
                  <a:pt x="658453" y="2065734"/>
                  <a:pt x="658453" y="1833339"/>
                </a:cubicBezTo>
                <a:cubicBezTo>
                  <a:pt x="667060" y="1592337"/>
                  <a:pt x="598202" y="1394371"/>
                  <a:pt x="451879" y="1239441"/>
                </a:cubicBezTo>
                <a:cubicBezTo>
                  <a:pt x="555166" y="981224"/>
                  <a:pt x="611113" y="710096"/>
                  <a:pt x="619720" y="426058"/>
                </a:cubicBezTo>
                <a:lnTo>
                  <a:pt x="387325" y="426058"/>
                </a:lnTo>
                <a:lnTo>
                  <a:pt x="387325" y="2969493"/>
                </a:lnTo>
                <a:lnTo>
                  <a:pt x="0" y="2969493"/>
                </a:lnTo>
                <a:lnTo>
                  <a:pt x="0" y="116197"/>
                </a:lnTo>
                <a:close/>
                <a:moveTo>
                  <a:pt x="1497657" y="0"/>
                </a:moveTo>
                <a:lnTo>
                  <a:pt x="1975358" y="0"/>
                </a:lnTo>
                <a:lnTo>
                  <a:pt x="1910804" y="206573"/>
                </a:lnTo>
                <a:lnTo>
                  <a:pt x="2853295" y="206573"/>
                </a:lnTo>
                <a:lnTo>
                  <a:pt x="2853295" y="529344"/>
                </a:lnTo>
                <a:lnTo>
                  <a:pt x="1820428" y="529344"/>
                </a:lnTo>
                <a:cubicBezTo>
                  <a:pt x="1751571" y="727311"/>
                  <a:pt x="1631069" y="968313"/>
                  <a:pt x="1458925" y="1252352"/>
                </a:cubicBezTo>
                <a:lnTo>
                  <a:pt x="1755874" y="1252352"/>
                </a:lnTo>
                <a:lnTo>
                  <a:pt x="1755874" y="761740"/>
                </a:lnTo>
                <a:lnTo>
                  <a:pt x="2207753" y="761740"/>
                </a:lnTo>
                <a:lnTo>
                  <a:pt x="2207753" y="1252352"/>
                </a:lnTo>
                <a:lnTo>
                  <a:pt x="2827474" y="1252352"/>
                </a:lnTo>
                <a:lnTo>
                  <a:pt x="2827474" y="1575123"/>
                </a:lnTo>
                <a:lnTo>
                  <a:pt x="2207753" y="1575123"/>
                </a:lnTo>
                <a:lnTo>
                  <a:pt x="2207753" y="2491792"/>
                </a:lnTo>
                <a:cubicBezTo>
                  <a:pt x="2216361" y="2784438"/>
                  <a:pt x="2070038" y="2926457"/>
                  <a:pt x="1768785" y="2917850"/>
                </a:cubicBezTo>
                <a:lnTo>
                  <a:pt x="1484747" y="2917850"/>
                </a:lnTo>
                <a:lnTo>
                  <a:pt x="1484747" y="2646722"/>
                </a:lnTo>
                <a:lnTo>
                  <a:pt x="1613855" y="2646722"/>
                </a:lnTo>
                <a:cubicBezTo>
                  <a:pt x="1717142" y="2646722"/>
                  <a:pt x="1764481" y="2595079"/>
                  <a:pt x="1755874" y="2491792"/>
                </a:cubicBezTo>
                <a:lnTo>
                  <a:pt x="1755874" y="1575123"/>
                </a:lnTo>
                <a:lnTo>
                  <a:pt x="1058689" y="1575123"/>
                </a:lnTo>
                <a:lnTo>
                  <a:pt x="1058689" y="1252352"/>
                </a:lnTo>
                <a:cubicBezTo>
                  <a:pt x="1187797" y="1028564"/>
                  <a:pt x="1291084" y="787561"/>
                  <a:pt x="1368549" y="529344"/>
                </a:cubicBezTo>
                <a:lnTo>
                  <a:pt x="1058689" y="529344"/>
                </a:lnTo>
                <a:lnTo>
                  <a:pt x="1058689" y="206573"/>
                </a:lnTo>
                <a:lnTo>
                  <a:pt x="1458925" y="206573"/>
                </a:lnTo>
                <a:cubicBezTo>
                  <a:pt x="1476139" y="146323"/>
                  <a:pt x="1489050" y="77465"/>
                  <a:pt x="14976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0" name="任意多边形 66"/>
          <p:cNvSpPr/>
          <p:nvPr/>
        </p:nvSpPr>
        <p:spPr bwMode="auto">
          <a:xfrm>
            <a:off x="9196388" y="681038"/>
            <a:ext cx="2957512" cy="2995612"/>
          </a:xfrm>
          <a:custGeom>
            <a:avLst/>
            <a:gdLst>
              <a:gd name="T0" fmla="*/ 1665498 w 2956950"/>
              <a:gd name="T1" fmla="*/ 1755874 h 2995315"/>
              <a:gd name="T2" fmla="*/ 1704230 w 2956950"/>
              <a:gd name="T3" fmla="*/ 2169021 h 2995315"/>
              <a:gd name="T4" fmla="*/ 1884982 w 2956950"/>
              <a:gd name="T5" fmla="*/ 1949537 h 2995315"/>
              <a:gd name="T6" fmla="*/ 1755874 w 2956950"/>
              <a:gd name="T7" fmla="*/ 2478881 h 2995315"/>
              <a:gd name="T8" fmla="*/ 1265262 w 2956950"/>
              <a:gd name="T9" fmla="*/ 2427238 h 2995315"/>
              <a:gd name="T10" fmla="*/ 1084510 w 2956950"/>
              <a:gd name="T11" fmla="*/ 2181932 h 2995315"/>
              <a:gd name="T12" fmla="*/ 929580 w 2956950"/>
              <a:gd name="T13" fmla="*/ 1084511 h 2995315"/>
              <a:gd name="T14" fmla="*/ 968313 w 2956950"/>
              <a:gd name="T15" fmla="*/ 1446014 h 2995315"/>
              <a:gd name="T16" fmla="*/ 1123243 w 2956950"/>
              <a:gd name="T17" fmla="*/ 1084511 h 2995315"/>
              <a:gd name="T18" fmla="*/ 400236 w 2956950"/>
              <a:gd name="T19" fmla="*/ 1084511 h 2995315"/>
              <a:gd name="T20" fmla="*/ 542255 w 2956950"/>
              <a:gd name="T21" fmla="*/ 1446014 h 2995315"/>
              <a:gd name="T22" fmla="*/ 400236 w 2956950"/>
              <a:gd name="T23" fmla="*/ 1084511 h 2995315"/>
              <a:gd name="T24" fmla="*/ 2078645 w 2956950"/>
              <a:gd name="T25" fmla="*/ 903759 h 2995315"/>
              <a:gd name="T26" fmla="*/ 1536390 w 2956950"/>
              <a:gd name="T27" fmla="*/ 1032867 h 2995315"/>
              <a:gd name="T28" fmla="*/ 942491 w 2956950"/>
              <a:gd name="T29" fmla="*/ 503523 h 2995315"/>
              <a:gd name="T30" fmla="*/ 942491 w 2956950"/>
              <a:gd name="T31" fmla="*/ 813383 h 2995315"/>
              <a:gd name="T32" fmla="*/ 1123243 w 2956950"/>
              <a:gd name="T33" fmla="*/ 503523 h 2995315"/>
              <a:gd name="T34" fmla="*/ 400236 w 2956950"/>
              <a:gd name="T35" fmla="*/ 503523 h 2995315"/>
              <a:gd name="T36" fmla="*/ 580988 w 2956950"/>
              <a:gd name="T37" fmla="*/ 813383 h 2995315"/>
              <a:gd name="T38" fmla="*/ 580988 w 2956950"/>
              <a:gd name="T39" fmla="*/ 503523 h 2995315"/>
              <a:gd name="T40" fmla="*/ 1588033 w 2956950"/>
              <a:gd name="T41" fmla="*/ 193663 h 2995315"/>
              <a:gd name="T42" fmla="*/ 2104466 w 2956950"/>
              <a:gd name="T43" fmla="*/ 684275 h 2995315"/>
              <a:gd name="T44" fmla="*/ 1588033 w 2956950"/>
              <a:gd name="T45" fmla="*/ 193663 h 2995315"/>
              <a:gd name="T46" fmla="*/ 2582168 w 2956950"/>
              <a:gd name="T47" fmla="*/ 12911 h 2995315"/>
              <a:gd name="T48" fmla="*/ 2892028 w 2956950"/>
              <a:gd name="T49" fmla="*/ 1394371 h 2995315"/>
              <a:gd name="T50" fmla="*/ 2582168 w 2956950"/>
              <a:gd name="T51" fmla="*/ 1691320 h 2995315"/>
              <a:gd name="T52" fmla="*/ 2181932 w 2956950"/>
              <a:gd name="T53" fmla="*/ 2440149 h 2995315"/>
              <a:gd name="T54" fmla="*/ 1523479 w 2956950"/>
              <a:gd name="T55" fmla="*/ 1691320 h 2995315"/>
              <a:gd name="T56" fmla="*/ 2181932 w 2956950"/>
              <a:gd name="T57" fmla="*/ 1394371 h 2995315"/>
              <a:gd name="T58" fmla="*/ 490612 w 2956950"/>
              <a:gd name="T59" fmla="*/ 0 h 2995315"/>
              <a:gd name="T60" fmla="*/ 903758 w 2956950"/>
              <a:gd name="T61" fmla="*/ 206574 h 2995315"/>
              <a:gd name="T62" fmla="*/ 1458924 w 2956950"/>
              <a:gd name="T63" fmla="*/ 1303995 h 2995315"/>
              <a:gd name="T64" fmla="*/ 865026 w 2956950"/>
              <a:gd name="T65" fmla="*/ 1730053 h 2995315"/>
              <a:gd name="T66" fmla="*/ 813382 w 2956950"/>
              <a:gd name="T67" fmla="*/ 1923715 h 2995315"/>
              <a:gd name="T68" fmla="*/ 1032867 w 2956950"/>
              <a:gd name="T69" fmla="*/ 2440149 h 2995315"/>
              <a:gd name="T70" fmla="*/ 2414326 w 2956950"/>
              <a:gd name="T71" fmla="*/ 2620900 h 2995315"/>
              <a:gd name="T72" fmla="*/ 2595078 w 2956950"/>
              <a:gd name="T73" fmla="*/ 2388505 h 2995315"/>
              <a:gd name="T74" fmla="*/ 2956582 w 2956950"/>
              <a:gd name="T75" fmla="*/ 2517614 h 2995315"/>
              <a:gd name="T76" fmla="*/ 1071599 w 2956950"/>
              <a:gd name="T77" fmla="*/ 2904939 h 2995315"/>
              <a:gd name="T78" fmla="*/ 658452 w 2956950"/>
              <a:gd name="T79" fmla="*/ 2298129 h 2995315"/>
              <a:gd name="T80" fmla="*/ 0 w 2956950"/>
              <a:gd name="T81" fmla="*/ 2659633 h 2995315"/>
              <a:gd name="T82" fmla="*/ 64554 w 2956950"/>
              <a:gd name="T83" fmla="*/ 1730053 h 2995315"/>
              <a:gd name="T84" fmla="*/ 438968 w 2956950"/>
              <a:gd name="T85" fmla="*/ 206574 h 2995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56950" h="2995315">
                <a:moveTo>
                  <a:pt x="1316905" y="1755874"/>
                </a:moveTo>
                <a:lnTo>
                  <a:pt x="1665498" y="1755874"/>
                </a:lnTo>
                <a:cubicBezTo>
                  <a:pt x="1596640" y="1928019"/>
                  <a:pt x="1506264" y="2070038"/>
                  <a:pt x="1394370" y="2181932"/>
                </a:cubicBezTo>
                <a:cubicBezTo>
                  <a:pt x="1532086" y="2181932"/>
                  <a:pt x="1635373" y="2177628"/>
                  <a:pt x="1704230" y="2169021"/>
                </a:cubicBezTo>
                <a:cubicBezTo>
                  <a:pt x="1678409" y="2100163"/>
                  <a:pt x="1652587" y="2027002"/>
                  <a:pt x="1626766" y="1949537"/>
                </a:cubicBezTo>
                <a:lnTo>
                  <a:pt x="1884982" y="1949537"/>
                </a:lnTo>
                <a:cubicBezTo>
                  <a:pt x="1962447" y="2130289"/>
                  <a:pt x="2018394" y="2306737"/>
                  <a:pt x="2052823" y="2478881"/>
                </a:cubicBezTo>
                <a:lnTo>
                  <a:pt x="1755874" y="2478881"/>
                </a:lnTo>
                <a:cubicBezTo>
                  <a:pt x="1755874" y="2453060"/>
                  <a:pt x="1751570" y="2422934"/>
                  <a:pt x="1742963" y="2388505"/>
                </a:cubicBezTo>
                <a:cubicBezTo>
                  <a:pt x="1648284" y="2414327"/>
                  <a:pt x="1489050" y="2427238"/>
                  <a:pt x="1265262" y="2427238"/>
                </a:cubicBezTo>
                <a:lnTo>
                  <a:pt x="1084510" y="2427238"/>
                </a:lnTo>
                <a:lnTo>
                  <a:pt x="1084510" y="2181932"/>
                </a:lnTo>
                <a:cubicBezTo>
                  <a:pt x="1179190" y="2078645"/>
                  <a:pt x="1256655" y="1936626"/>
                  <a:pt x="1316905" y="1755874"/>
                </a:cubicBezTo>
                <a:close/>
                <a:moveTo>
                  <a:pt x="929580" y="1084511"/>
                </a:moveTo>
                <a:cubicBezTo>
                  <a:pt x="929580" y="1213619"/>
                  <a:pt x="920973" y="1334120"/>
                  <a:pt x="903758" y="1446014"/>
                </a:cubicBezTo>
                <a:lnTo>
                  <a:pt x="968313" y="1446014"/>
                </a:lnTo>
                <a:cubicBezTo>
                  <a:pt x="1080206" y="1454621"/>
                  <a:pt x="1131850" y="1402978"/>
                  <a:pt x="1123243" y="1291084"/>
                </a:cubicBezTo>
                <a:lnTo>
                  <a:pt x="1123243" y="1084511"/>
                </a:lnTo>
                <a:lnTo>
                  <a:pt x="929580" y="1084511"/>
                </a:lnTo>
                <a:close/>
                <a:moveTo>
                  <a:pt x="400236" y="1084511"/>
                </a:moveTo>
                <a:lnTo>
                  <a:pt x="400236" y="1446014"/>
                </a:lnTo>
                <a:lnTo>
                  <a:pt x="542255" y="1446014"/>
                </a:lnTo>
                <a:cubicBezTo>
                  <a:pt x="559469" y="1334120"/>
                  <a:pt x="572380" y="1213619"/>
                  <a:pt x="580988" y="1084511"/>
                </a:cubicBezTo>
                <a:lnTo>
                  <a:pt x="400236" y="1084511"/>
                </a:lnTo>
                <a:close/>
                <a:moveTo>
                  <a:pt x="1536390" y="735918"/>
                </a:moveTo>
                <a:cubicBezTo>
                  <a:pt x="1734356" y="744525"/>
                  <a:pt x="1915107" y="800472"/>
                  <a:pt x="2078645" y="903759"/>
                </a:cubicBezTo>
                <a:lnTo>
                  <a:pt x="2078645" y="1278173"/>
                </a:lnTo>
                <a:cubicBezTo>
                  <a:pt x="1889286" y="1140458"/>
                  <a:pt x="1708534" y="1058689"/>
                  <a:pt x="1536390" y="1032867"/>
                </a:cubicBezTo>
                <a:lnTo>
                  <a:pt x="1536390" y="735918"/>
                </a:lnTo>
                <a:close/>
                <a:moveTo>
                  <a:pt x="942491" y="503523"/>
                </a:moveTo>
                <a:lnTo>
                  <a:pt x="942491" y="593899"/>
                </a:lnTo>
                <a:cubicBezTo>
                  <a:pt x="942491" y="671364"/>
                  <a:pt x="942491" y="744525"/>
                  <a:pt x="942491" y="813383"/>
                </a:cubicBezTo>
                <a:lnTo>
                  <a:pt x="1123243" y="813383"/>
                </a:lnTo>
                <a:lnTo>
                  <a:pt x="1123243" y="503523"/>
                </a:lnTo>
                <a:lnTo>
                  <a:pt x="942491" y="503523"/>
                </a:lnTo>
                <a:close/>
                <a:moveTo>
                  <a:pt x="400236" y="503523"/>
                </a:moveTo>
                <a:lnTo>
                  <a:pt x="400236" y="813383"/>
                </a:lnTo>
                <a:lnTo>
                  <a:pt x="580988" y="813383"/>
                </a:lnTo>
                <a:cubicBezTo>
                  <a:pt x="580988" y="753132"/>
                  <a:pt x="580988" y="697185"/>
                  <a:pt x="580988" y="645542"/>
                </a:cubicBezTo>
                <a:lnTo>
                  <a:pt x="580988" y="503523"/>
                </a:lnTo>
                <a:lnTo>
                  <a:pt x="400236" y="503523"/>
                </a:lnTo>
                <a:close/>
                <a:moveTo>
                  <a:pt x="1588033" y="193663"/>
                </a:moveTo>
                <a:cubicBezTo>
                  <a:pt x="1794606" y="219484"/>
                  <a:pt x="1966751" y="266824"/>
                  <a:pt x="2104466" y="335682"/>
                </a:cubicBezTo>
                <a:lnTo>
                  <a:pt x="2104466" y="684275"/>
                </a:lnTo>
                <a:cubicBezTo>
                  <a:pt x="1966751" y="580988"/>
                  <a:pt x="1794606" y="512130"/>
                  <a:pt x="1588033" y="477701"/>
                </a:cubicBezTo>
                <a:lnTo>
                  <a:pt x="1588033" y="193663"/>
                </a:lnTo>
                <a:close/>
                <a:moveTo>
                  <a:pt x="2181932" y="12911"/>
                </a:moveTo>
                <a:lnTo>
                  <a:pt x="2582168" y="12911"/>
                </a:lnTo>
                <a:lnTo>
                  <a:pt x="2582168" y="1394371"/>
                </a:lnTo>
                <a:lnTo>
                  <a:pt x="2892028" y="1394371"/>
                </a:lnTo>
                <a:lnTo>
                  <a:pt x="2892028" y="1691320"/>
                </a:lnTo>
                <a:lnTo>
                  <a:pt x="2582168" y="1691320"/>
                </a:lnTo>
                <a:lnTo>
                  <a:pt x="2582168" y="2440149"/>
                </a:lnTo>
                <a:lnTo>
                  <a:pt x="2181932" y="2440149"/>
                </a:lnTo>
                <a:lnTo>
                  <a:pt x="2181932" y="1691320"/>
                </a:lnTo>
                <a:lnTo>
                  <a:pt x="1523479" y="1691320"/>
                </a:lnTo>
                <a:lnTo>
                  <a:pt x="1523479" y="1394371"/>
                </a:lnTo>
                <a:lnTo>
                  <a:pt x="2181932" y="1394371"/>
                </a:lnTo>
                <a:lnTo>
                  <a:pt x="2181932" y="12911"/>
                </a:lnTo>
                <a:close/>
                <a:moveTo>
                  <a:pt x="490612" y="0"/>
                </a:moveTo>
                <a:lnTo>
                  <a:pt x="955402" y="0"/>
                </a:lnTo>
                <a:cubicBezTo>
                  <a:pt x="946795" y="86072"/>
                  <a:pt x="929580" y="154930"/>
                  <a:pt x="903758" y="206574"/>
                </a:cubicBezTo>
                <a:lnTo>
                  <a:pt x="1458924" y="206574"/>
                </a:lnTo>
                <a:lnTo>
                  <a:pt x="1458924" y="1303995"/>
                </a:lnTo>
                <a:cubicBezTo>
                  <a:pt x="1467532" y="1605248"/>
                  <a:pt x="1338423" y="1747267"/>
                  <a:pt x="1071599" y="1730053"/>
                </a:cubicBezTo>
                <a:lnTo>
                  <a:pt x="865026" y="1730053"/>
                </a:lnTo>
                <a:cubicBezTo>
                  <a:pt x="865026" y="1747267"/>
                  <a:pt x="856419" y="1777392"/>
                  <a:pt x="839204" y="1820429"/>
                </a:cubicBezTo>
                <a:cubicBezTo>
                  <a:pt x="830597" y="1863465"/>
                  <a:pt x="821990" y="1897894"/>
                  <a:pt x="813382" y="1923715"/>
                </a:cubicBezTo>
                <a:lnTo>
                  <a:pt x="1032867" y="1923715"/>
                </a:lnTo>
                <a:lnTo>
                  <a:pt x="1032867" y="2440149"/>
                </a:lnTo>
                <a:cubicBezTo>
                  <a:pt x="1024260" y="2569257"/>
                  <a:pt x="1088814" y="2629508"/>
                  <a:pt x="1226529" y="2620900"/>
                </a:cubicBezTo>
                <a:lnTo>
                  <a:pt x="2414326" y="2620900"/>
                </a:lnTo>
                <a:cubicBezTo>
                  <a:pt x="2543435" y="2620900"/>
                  <a:pt x="2603686" y="2564954"/>
                  <a:pt x="2595078" y="2453060"/>
                </a:cubicBezTo>
                <a:lnTo>
                  <a:pt x="2595078" y="2388505"/>
                </a:lnTo>
                <a:lnTo>
                  <a:pt x="2956582" y="2388505"/>
                </a:lnTo>
                <a:lnTo>
                  <a:pt x="2956582" y="2517614"/>
                </a:lnTo>
                <a:cubicBezTo>
                  <a:pt x="2965189" y="2784438"/>
                  <a:pt x="2823170" y="2913546"/>
                  <a:pt x="2530524" y="2904939"/>
                </a:cubicBezTo>
                <a:lnTo>
                  <a:pt x="1071599" y="2904939"/>
                </a:lnTo>
                <a:cubicBezTo>
                  <a:pt x="778954" y="2922154"/>
                  <a:pt x="641238" y="2788741"/>
                  <a:pt x="658452" y="2504703"/>
                </a:cubicBezTo>
                <a:lnTo>
                  <a:pt x="658452" y="2298129"/>
                </a:lnTo>
                <a:cubicBezTo>
                  <a:pt x="546558" y="2496096"/>
                  <a:pt x="327074" y="2728491"/>
                  <a:pt x="0" y="2995315"/>
                </a:cubicBezTo>
                <a:lnTo>
                  <a:pt x="0" y="2659633"/>
                </a:lnTo>
                <a:cubicBezTo>
                  <a:pt x="249609" y="2366987"/>
                  <a:pt x="413146" y="2057127"/>
                  <a:pt x="490612" y="1730053"/>
                </a:cubicBezTo>
                <a:lnTo>
                  <a:pt x="64554" y="1730053"/>
                </a:lnTo>
                <a:lnTo>
                  <a:pt x="64554" y="206574"/>
                </a:lnTo>
                <a:lnTo>
                  <a:pt x="438968" y="206574"/>
                </a:lnTo>
                <a:cubicBezTo>
                  <a:pt x="464790" y="146323"/>
                  <a:pt x="482004" y="77465"/>
                  <a:pt x="4906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601" name="组合 3"/>
          <p:cNvGrpSpPr/>
          <p:nvPr/>
        </p:nvGrpSpPr>
        <p:grpSpPr bwMode="auto">
          <a:xfrm>
            <a:off x="4994275" y="1812925"/>
            <a:ext cx="2730500" cy="5045075"/>
            <a:chOff x="4528457" y="2000250"/>
            <a:chExt cx="2730194" cy="5044557"/>
          </a:xfrm>
        </p:grpSpPr>
        <p:sp>
          <p:nvSpPr>
            <p:cNvPr id="24602" name="Oval 426"/>
            <p:cNvSpPr>
              <a:spLocks noChangeArrowheads="1"/>
            </p:cNvSpPr>
            <p:nvPr/>
          </p:nvSpPr>
          <p:spPr bwMode="auto">
            <a:xfrm>
              <a:off x="4725918" y="6574971"/>
              <a:ext cx="2466094" cy="469836"/>
            </a:xfrm>
            <a:prstGeom prst="ellipse">
              <a:avLst/>
            </a:prstGeom>
            <a:solidFill>
              <a:srgbClr val="EFEFF0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603" name="AutoShape 424"/>
            <p:cNvSpPr>
              <a:spLocks noChangeAspect="1" noChangeArrowheads="1" noTextEdit="1"/>
            </p:cNvSpPr>
            <p:nvPr/>
          </p:nvSpPr>
          <p:spPr bwMode="auto">
            <a:xfrm>
              <a:off x="4528457" y="2000250"/>
              <a:ext cx="2730194" cy="500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4" name="Freeform 427"/>
            <p:cNvSpPr/>
            <p:nvPr/>
          </p:nvSpPr>
          <p:spPr bwMode="auto">
            <a:xfrm>
              <a:off x="5120743" y="4965733"/>
              <a:ext cx="1612560" cy="1892473"/>
            </a:xfrm>
            <a:custGeom>
              <a:avLst/>
              <a:gdLst>
                <a:gd name="T0" fmla="*/ 688347 w 335"/>
                <a:gd name="T1" fmla="*/ 489930 h 394"/>
                <a:gd name="T2" fmla="*/ 630583 w 335"/>
                <a:gd name="T3" fmla="*/ 1738770 h 394"/>
                <a:gd name="T4" fmla="*/ 0 w 335"/>
                <a:gd name="T5" fmla="*/ 1738770 h 394"/>
                <a:gd name="T6" fmla="*/ 515056 w 335"/>
                <a:gd name="T7" fmla="*/ 1618689 h 394"/>
                <a:gd name="T8" fmla="*/ 452480 w 335"/>
                <a:gd name="T9" fmla="*/ 1119153 h 394"/>
                <a:gd name="T10" fmla="*/ 216613 w 335"/>
                <a:gd name="T11" fmla="*/ 283391 h 394"/>
                <a:gd name="T12" fmla="*/ 226240 w 335"/>
                <a:gd name="T13" fmla="*/ 0 h 394"/>
                <a:gd name="T14" fmla="*/ 1314116 w 335"/>
                <a:gd name="T15" fmla="*/ 0 h 394"/>
                <a:gd name="T16" fmla="*/ 1333371 w 335"/>
                <a:gd name="T17" fmla="*/ 244965 h 394"/>
                <a:gd name="T18" fmla="*/ 1169708 w 335"/>
                <a:gd name="T19" fmla="*/ 903007 h 394"/>
                <a:gd name="T20" fmla="*/ 1111944 w 335"/>
                <a:gd name="T21" fmla="*/ 1633099 h 394"/>
                <a:gd name="T22" fmla="*/ 1439270 w 335"/>
                <a:gd name="T23" fmla="*/ 1589869 h 394"/>
                <a:gd name="T24" fmla="*/ 1612560 w 335"/>
                <a:gd name="T25" fmla="*/ 1863654 h 394"/>
                <a:gd name="T26" fmla="*/ 1506661 w 335"/>
                <a:gd name="T27" fmla="*/ 1892473 h 394"/>
                <a:gd name="T28" fmla="*/ 1020486 w 335"/>
                <a:gd name="T29" fmla="*/ 1729163 h 394"/>
                <a:gd name="T30" fmla="*/ 885705 w 335"/>
                <a:gd name="T31" fmla="*/ 489930 h 394"/>
                <a:gd name="T32" fmla="*/ 688347 w 335"/>
                <a:gd name="T33" fmla="*/ 489930 h 3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35" h="394">
                  <a:moveTo>
                    <a:pt x="143" y="102"/>
                  </a:moveTo>
                  <a:cubicBezTo>
                    <a:pt x="122" y="153"/>
                    <a:pt x="131" y="362"/>
                    <a:pt x="131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79" y="296"/>
                    <a:pt x="107" y="337"/>
                    <a:pt x="107" y="337"/>
                  </a:cubicBezTo>
                  <a:cubicBezTo>
                    <a:pt x="107" y="337"/>
                    <a:pt x="127" y="318"/>
                    <a:pt x="94" y="233"/>
                  </a:cubicBezTo>
                  <a:cubicBezTo>
                    <a:pt x="62" y="149"/>
                    <a:pt x="45" y="59"/>
                    <a:pt x="45" y="5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7" y="51"/>
                    <a:pt x="277" y="51"/>
                    <a:pt x="277" y="51"/>
                  </a:cubicBezTo>
                  <a:cubicBezTo>
                    <a:pt x="277" y="51"/>
                    <a:pt x="269" y="115"/>
                    <a:pt x="243" y="188"/>
                  </a:cubicBezTo>
                  <a:cubicBezTo>
                    <a:pt x="227" y="235"/>
                    <a:pt x="221" y="294"/>
                    <a:pt x="231" y="340"/>
                  </a:cubicBezTo>
                  <a:cubicBezTo>
                    <a:pt x="231" y="340"/>
                    <a:pt x="273" y="325"/>
                    <a:pt x="299" y="331"/>
                  </a:cubicBezTo>
                  <a:cubicBezTo>
                    <a:pt x="316" y="335"/>
                    <a:pt x="331" y="356"/>
                    <a:pt x="335" y="388"/>
                  </a:cubicBezTo>
                  <a:cubicBezTo>
                    <a:pt x="335" y="388"/>
                    <a:pt x="328" y="394"/>
                    <a:pt x="313" y="394"/>
                  </a:cubicBezTo>
                  <a:cubicBezTo>
                    <a:pt x="286" y="394"/>
                    <a:pt x="272" y="362"/>
                    <a:pt x="212" y="360"/>
                  </a:cubicBezTo>
                  <a:cubicBezTo>
                    <a:pt x="212" y="360"/>
                    <a:pt x="228" y="269"/>
                    <a:pt x="184" y="102"/>
                  </a:cubicBezTo>
                  <a:lnTo>
                    <a:pt x="143" y="102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Freeform 428"/>
            <p:cNvSpPr/>
            <p:nvPr/>
          </p:nvSpPr>
          <p:spPr bwMode="auto">
            <a:xfrm>
              <a:off x="5345893" y="4965733"/>
              <a:ext cx="563889" cy="288029"/>
            </a:xfrm>
            <a:custGeom>
              <a:avLst/>
              <a:gdLst>
                <a:gd name="T0" fmla="*/ 563889 w 278"/>
                <a:gd name="T1" fmla="*/ 123731 h 142"/>
                <a:gd name="T2" fmla="*/ 501009 w 278"/>
                <a:gd name="T3" fmla="*/ 288029 h 142"/>
                <a:gd name="T4" fmla="*/ 0 w 278"/>
                <a:gd name="T5" fmla="*/ 0 h 142"/>
                <a:gd name="T6" fmla="*/ 563889 w 278"/>
                <a:gd name="T7" fmla="*/ 123731 h 1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8" h="142">
                  <a:moveTo>
                    <a:pt x="278" y="61"/>
                  </a:moveTo>
                  <a:lnTo>
                    <a:pt x="247" y="142"/>
                  </a:lnTo>
                  <a:lnTo>
                    <a:pt x="0" y="0"/>
                  </a:lnTo>
                  <a:lnTo>
                    <a:pt x="278" y="6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6" name="Freeform 429"/>
            <p:cNvSpPr/>
            <p:nvPr/>
          </p:nvSpPr>
          <p:spPr bwMode="auto">
            <a:xfrm>
              <a:off x="5909782" y="4965733"/>
              <a:ext cx="525350" cy="288029"/>
            </a:xfrm>
            <a:custGeom>
              <a:avLst/>
              <a:gdLst>
                <a:gd name="T0" fmla="*/ 525350 w 259"/>
                <a:gd name="T1" fmla="*/ 0 h 142"/>
                <a:gd name="T2" fmla="*/ 77078 w 259"/>
                <a:gd name="T3" fmla="*/ 288029 h 142"/>
                <a:gd name="T4" fmla="*/ 0 w 259"/>
                <a:gd name="T5" fmla="*/ 123731 h 142"/>
                <a:gd name="T6" fmla="*/ 525350 w 259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9" h="142">
                  <a:moveTo>
                    <a:pt x="259" y="0"/>
                  </a:moveTo>
                  <a:lnTo>
                    <a:pt x="38" y="142"/>
                  </a:lnTo>
                  <a:lnTo>
                    <a:pt x="0" y="61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7" name="Freeform 430"/>
            <p:cNvSpPr/>
            <p:nvPr/>
          </p:nvSpPr>
          <p:spPr bwMode="auto">
            <a:xfrm>
              <a:off x="4850969" y="3740595"/>
              <a:ext cx="427620" cy="1910728"/>
            </a:xfrm>
            <a:custGeom>
              <a:avLst/>
              <a:gdLst>
                <a:gd name="T0" fmla="*/ 423932 w 10087"/>
                <a:gd name="T1" fmla="*/ 0 h 10000"/>
                <a:gd name="T2" fmla="*/ 422702 w 10087"/>
                <a:gd name="T3" fmla="*/ 137572 h 10000"/>
                <a:gd name="T4" fmla="*/ 419608 w 10087"/>
                <a:gd name="T5" fmla="*/ 196805 h 10000"/>
                <a:gd name="T6" fmla="*/ 405194 w 10087"/>
                <a:gd name="T7" fmla="*/ 263298 h 10000"/>
                <a:gd name="T8" fmla="*/ 374756 w 10087"/>
                <a:gd name="T9" fmla="*/ 421124 h 10000"/>
                <a:gd name="T10" fmla="*/ 339485 w 10087"/>
                <a:gd name="T11" fmla="*/ 554111 h 10000"/>
                <a:gd name="T12" fmla="*/ 292131 w 10087"/>
                <a:gd name="T13" fmla="*/ 675824 h 10000"/>
                <a:gd name="T14" fmla="*/ 228457 w 10087"/>
                <a:gd name="T15" fmla="*/ 816836 h 10000"/>
                <a:gd name="T16" fmla="*/ 172922 w 10087"/>
                <a:gd name="T17" fmla="*/ 909124 h 10000"/>
                <a:gd name="T18" fmla="*/ 96360 w 10087"/>
                <a:gd name="T19" fmla="*/ 1017845 h 10000"/>
                <a:gd name="T20" fmla="*/ 101150 w 10087"/>
                <a:gd name="T21" fmla="*/ 988993 h 10000"/>
                <a:gd name="T22" fmla="*/ 206412 w 10087"/>
                <a:gd name="T23" fmla="*/ 1214650 h 10000"/>
                <a:gd name="T24" fmla="*/ 244397 w 10087"/>
                <a:gd name="T25" fmla="*/ 1326810 h 10000"/>
                <a:gd name="T26" fmla="*/ 270257 w 10087"/>
                <a:gd name="T27" fmla="*/ 1451198 h 10000"/>
                <a:gd name="T28" fmla="*/ 272546 w 10087"/>
                <a:gd name="T29" fmla="*/ 1499539 h 10000"/>
                <a:gd name="T30" fmla="*/ 270002 w 10087"/>
                <a:gd name="T31" fmla="*/ 1563358 h 10000"/>
                <a:gd name="T32" fmla="*/ 274581 w 10087"/>
                <a:gd name="T33" fmla="*/ 1680294 h 10000"/>
                <a:gd name="T34" fmla="*/ 293870 w 10087"/>
                <a:gd name="T35" fmla="*/ 1795511 h 10000"/>
                <a:gd name="T36" fmla="*/ 317949 w 10087"/>
                <a:gd name="T37" fmla="*/ 1910728 h 10000"/>
                <a:gd name="T38" fmla="*/ 269790 w 10087"/>
                <a:gd name="T39" fmla="*/ 1800288 h 10000"/>
                <a:gd name="T40" fmla="*/ 226422 w 10087"/>
                <a:gd name="T41" fmla="*/ 1689848 h 10000"/>
                <a:gd name="T42" fmla="*/ 187887 w 10087"/>
                <a:gd name="T43" fmla="*/ 1579408 h 10000"/>
                <a:gd name="T44" fmla="*/ 168598 w 10087"/>
                <a:gd name="T45" fmla="*/ 1521895 h 10000"/>
                <a:gd name="T46" fmla="*/ 149351 w 10087"/>
                <a:gd name="T47" fmla="*/ 1468968 h 10000"/>
                <a:gd name="T48" fmla="*/ 110816 w 10087"/>
                <a:gd name="T49" fmla="*/ 1353751 h 10000"/>
                <a:gd name="T50" fmla="*/ 77071 w 10087"/>
                <a:gd name="T51" fmla="*/ 1243502 h 10000"/>
                <a:gd name="T52" fmla="*/ 4833 w 10087"/>
                <a:gd name="T53" fmla="*/ 1013068 h 10000"/>
                <a:gd name="T54" fmla="*/ 0 w 10087"/>
                <a:gd name="T55" fmla="*/ 998546 h 10000"/>
                <a:gd name="T56" fmla="*/ 4833 w 10087"/>
                <a:gd name="T57" fmla="*/ 984216 h 10000"/>
                <a:gd name="T58" fmla="*/ 52991 w 10087"/>
                <a:gd name="T59" fmla="*/ 859254 h 10000"/>
                <a:gd name="T60" fmla="*/ 101150 w 10087"/>
                <a:gd name="T61" fmla="*/ 734484 h 10000"/>
                <a:gd name="T62" fmla="*/ 149351 w 10087"/>
                <a:gd name="T63" fmla="*/ 609713 h 10000"/>
                <a:gd name="T64" fmla="*/ 202343 w 10087"/>
                <a:gd name="T65" fmla="*/ 489720 h 10000"/>
                <a:gd name="T66" fmla="*/ 255334 w 10087"/>
                <a:gd name="T67" fmla="*/ 364949 h 10000"/>
                <a:gd name="T68" fmla="*/ 308326 w 10087"/>
                <a:gd name="T69" fmla="*/ 244764 h 10000"/>
                <a:gd name="T70" fmla="*/ 337238 w 10087"/>
                <a:gd name="T71" fmla="*/ 182475 h 10000"/>
                <a:gd name="T72" fmla="*/ 366107 w 10087"/>
                <a:gd name="T73" fmla="*/ 119994 h 10000"/>
                <a:gd name="T74" fmla="*/ 423932 w 10087"/>
                <a:gd name="T75" fmla="*/ 0 h 100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087" h="10000">
                  <a:moveTo>
                    <a:pt x="10000" y="0"/>
                  </a:moveTo>
                  <a:cubicBezTo>
                    <a:pt x="9773" y="226"/>
                    <a:pt x="10311" y="494"/>
                    <a:pt x="9971" y="720"/>
                  </a:cubicBezTo>
                  <a:cubicBezTo>
                    <a:pt x="9857" y="846"/>
                    <a:pt x="10125" y="905"/>
                    <a:pt x="9898" y="1030"/>
                  </a:cubicBezTo>
                  <a:cubicBezTo>
                    <a:pt x="9784" y="1139"/>
                    <a:pt x="9734" y="1182"/>
                    <a:pt x="9558" y="1378"/>
                  </a:cubicBezTo>
                  <a:cubicBezTo>
                    <a:pt x="9382" y="1574"/>
                    <a:pt x="9098" y="1950"/>
                    <a:pt x="8840" y="2204"/>
                  </a:cubicBezTo>
                  <a:cubicBezTo>
                    <a:pt x="8582" y="2458"/>
                    <a:pt x="8333" y="2678"/>
                    <a:pt x="8008" y="2900"/>
                  </a:cubicBezTo>
                  <a:cubicBezTo>
                    <a:pt x="7683" y="3122"/>
                    <a:pt x="7231" y="3311"/>
                    <a:pt x="6891" y="3537"/>
                  </a:cubicBezTo>
                  <a:cubicBezTo>
                    <a:pt x="5868" y="4190"/>
                    <a:pt x="5858" y="4072"/>
                    <a:pt x="5389" y="4275"/>
                  </a:cubicBezTo>
                  <a:cubicBezTo>
                    <a:pt x="4920" y="4478"/>
                    <a:pt x="4598" y="4583"/>
                    <a:pt x="4079" y="4758"/>
                  </a:cubicBezTo>
                  <a:cubicBezTo>
                    <a:pt x="3560" y="4933"/>
                    <a:pt x="2727" y="5126"/>
                    <a:pt x="2273" y="5327"/>
                  </a:cubicBezTo>
                  <a:cubicBezTo>
                    <a:pt x="2311" y="5277"/>
                    <a:pt x="1953" y="5004"/>
                    <a:pt x="2386" y="5176"/>
                  </a:cubicBezTo>
                  <a:cubicBezTo>
                    <a:pt x="2819" y="5348"/>
                    <a:pt x="4414" y="5980"/>
                    <a:pt x="4869" y="6357"/>
                  </a:cubicBezTo>
                  <a:cubicBezTo>
                    <a:pt x="4857" y="6558"/>
                    <a:pt x="5514" y="6738"/>
                    <a:pt x="5765" y="6944"/>
                  </a:cubicBezTo>
                  <a:cubicBezTo>
                    <a:pt x="6016" y="7150"/>
                    <a:pt x="6264" y="7444"/>
                    <a:pt x="6375" y="7595"/>
                  </a:cubicBezTo>
                  <a:cubicBezTo>
                    <a:pt x="6486" y="7746"/>
                    <a:pt x="6430" y="7750"/>
                    <a:pt x="6429" y="7848"/>
                  </a:cubicBezTo>
                  <a:cubicBezTo>
                    <a:pt x="6428" y="7946"/>
                    <a:pt x="6361" y="8024"/>
                    <a:pt x="6369" y="8182"/>
                  </a:cubicBezTo>
                  <a:cubicBezTo>
                    <a:pt x="6377" y="8340"/>
                    <a:pt x="6250" y="8568"/>
                    <a:pt x="6477" y="8794"/>
                  </a:cubicBezTo>
                  <a:cubicBezTo>
                    <a:pt x="6591" y="8995"/>
                    <a:pt x="6818" y="9196"/>
                    <a:pt x="6932" y="9397"/>
                  </a:cubicBezTo>
                  <a:cubicBezTo>
                    <a:pt x="7159" y="9598"/>
                    <a:pt x="7273" y="9799"/>
                    <a:pt x="7500" y="10000"/>
                  </a:cubicBezTo>
                  <a:cubicBezTo>
                    <a:pt x="7045" y="9824"/>
                    <a:pt x="6705" y="9623"/>
                    <a:pt x="6364" y="9422"/>
                  </a:cubicBezTo>
                  <a:cubicBezTo>
                    <a:pt x="6023" y="9246"/>
                    <a:pt x="5682" y="9045"/>
                    <a:pt x="5341" y="8844"/>
                  </a:cubicBezTo>
                  <a:cubicBezTo>
                    <a:pt x="5000" y="8643"/>
                    <a:pt x="4773" y="8467"/>
                    <a:pt x="4432" y="8266"/>
                  </a:cubicBezTo>
                  <a:cubicBezTo>
                    <a:pt x="4318" y="8166"/>
                    <a:pt x="4091" y="8065"/>
                    <a:pt x="3977" y="7965"/>
                  </a:cubicBezTo>
                  <a:lnTo>
                    <a:pt x="3523" y="7688"/>
                  </a:lnTo>
                  <a:cubicBezTo>
                    <a:pt x="3182" y="7487"/>
                    <a:pt x="2955" y="7286"/>
                    <a:pt x="2614" y="7085"/>
                  </a:cubicBezTo>
                  <a:cubicBezTo>
                    <a:pt x="2386" y="6884"/>
                    <a:pt x="2045" y="6709"/>
                    <a:pt x="1818" y="6508"/>
                  </a:cubicBezTo>
                  <a:lnTo>
                    <a:pt x="114" y="5302"/>
                  </a:lnTo>
                  <a:lnTo>
                    <a:pt x="0" y="5226"/>
                  </a:lnTo>
                  <a:lnTo>
                    <a:pt x="114" y="5151"/>
                  </a:lnTo>
                  <a:cubicBezTo>
                    <a:pt x="568" y="4925"/>
                    <a:pt x="909" y="4724"/>
                    <a:pt x="1250" y="4497"/>
                  </a:cubicBezTo>
                  <a:lnTo>
                    <a:pt x="2386" y="3844"/>
                  </a:lnTo>
                  <a:lnTo>
                    <a:pt x="3523" y="3191"/>
                  </a:lnTo>
                  <a:cubicBezTo>
                    <a:pt x="3977" y="2990"/>
                    <a:pt x="4318" y="2764"/>
                    <a:pt x="4773" y="2563"/>
                  </a:cubicBezTo>
                  <a:lnTo>
                    <a:pt x="6023" y="1910"/>
                  </a:lnTo>
                  <a:lnTo>
                    <a:pt x="7273" y="1281"/>
                  </a:lnTo>
                  <a:lnTo>
                    <a:pt x="7955" y="955"/>
                  </a:lnTo>
                  <a:cubicBezTo>
                    <a:pt x="8182" y="854"/>
                    <a:pt x="8409" y="729"/>
                    <a:pt x="8636" y="628"/>
                  </a:cubicBezTo>
                  <a:cubicBezTo>
                    <a:pt x="9091" y="427"/>
                    <a:pt x="9545" y="226"/>
                    <a:pt x="10000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8" name="Freeform 431"/>
            <p:cNvSpPr/>
            <p:nvPr/>
          </p:nvSpPr>
          <p:spPr bwMode="auto">
            <a:xfrm>
              <a:off x="5264758" y="3533701"/>
              <a:ext cx="1170374" cy="1594302"/>
            </a:xfrm>
            <a:custGeom>
              <a:avLst/>
              <a:gdLst>
                <a:gd name="T0" fmla="*/ 1170374 w 243"/>
                <a:gd name="T1" fmla="*/ 1431030 h 332"/>
                <a:gd name="T2" fmla="*/ 1155925 w 243"/>
                <a:gd name="T3" fmla="*/ 206491 h 332"/>
                <a:gd name="T4" fmla="*/ 520166 w 243"/>
                <a:gd name="T5" fmla="*/ 0 h 332"/>
                <a:gd name="T6" fmla="*/ 0 w 243"/>
                <a:gd name="T7" fmla="*/ 192085 h 332"/>
                <a:gd name="T8" fmla="*/ 81878 w 243"/>
                <a:gd name="T9" fmla="*/ 1431030 h 332"/>
                <a:gd name="T10" fmla="*/ 611677 w 243"/>
                <a:gd name="T11" fmla="*/ 1594302 h 332"/>
                <a:gd name="T12" fmla="*/ 1170374 w 243"/>
                <a:gd name="T13" fmla="*/ 1431030 h 3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3" h="332">
                  <a:moveTo>
                    <a:pt x="243" y="298"/>
                  </a:moveTo>
                  <a:cubicBezTo>
                    <a:pt x="240" y="43"/>
                    <a:pt x="240" y="43"/>
                    <a:pt x="240" y="43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7" y="298"/>
                    <a:pt x="17" y="298"/>
                    <a:pt x="17" y="298"/>
                  </a:cubicBezTo>
                  <a:cubicBezTo>
                    <a:pt x="17" y="298"/>
                    <a:pt x="74" y="332"/>
                    <a:pt x="127" y="332"/>
                  </a:cubicBezTo>
                  <a:cubicBezTo>
                    <a:pt x="180" y="332"/>
                    <a:pt x="243" y="298"/>
                    <a:pt x="243" y="298"/>
                  </a:cubicBez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9" name="Freeform 432"/>
            <p:cNvSpPr/>
            <p:nvPr/>
          </p:nvSpPr>
          <p:spPr bwMode="auto">
            <a:xfrm>
              <a:off x="5621752" y="3450538"/>
              <a:ext cx="269775" cy="235291"/>
            </a:xfrm>
            <a:custGeom>
              <a:avLst/>
              <a:gdLst>
                <a:gd name="T0" fmla="*/ 57809 w 56"/>
                <a:gd name="T1" fmla="*/ 0 h 49"/>
                <a:gd name="T2" fmla="*/ 62626 w 56"/>
                <a:gd name="T3" fmla="*/ 177669 h 49"/>
                <a:gd name="T4" fmla="*/ 269775 w 56"/>
                <a:gd name="T5" fmla="*/ 177669 h 49"/>
                <a:gd name="T6" fmla="*/ 264958 w 56"/>
                <a:gd name="T7" fmla="*/ 0 h 49"/>
                <a:gd name="T8" fmla="*/ 57809 w 56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49">
                  <a:moveTo>
                    <a:pt x="12" y="0"/>
                  </a:moveTo>
                  <a:cubicBezTo>
                    <a:pt x="0" y="28"/>
                    <a:pt x="13" y="37"/>
                    <a:pt x="13" y="37"/>
                  </a:cubicBezTo>
                  <a:cubicBezTo>
                    <a:pt x="13" y="37"/>
                    <a:pt x="26" y="49"/>
                    <a:pt x="56" y="37"/>
                  </a:cubicBezTo>
                  <a:cubicBezTo>
                    <a:pt x="56" y="37"/>
                    <a:pt x="43" y="28"/>
                    <a:pt x="55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0" name="Freeform 433"/>
            <p:cNvSpPr/>
            <p:nvPr/>
          </p:nvSpPr>
          <p:spPr bwMode="auto">
            <a:xfrm>
              <a:off x="5615666" y="3509360"/>
              <a:ext cx="160242" cy="235291"/>
            </a:xfrm>
            <a:custGeom>
              <a:avLst/>
              <a:gdLst>
                <a:gd name="T0" fmla="*/ 160242 w 79"/>
                <a:gd name="T1" fmla="*/ 18255 h 116"/>
                <a:gd name="T2" fmla="*/ 38539 w 79"/>
                <a:gd name="T3" fmla="*/ 235291 h 116"/>
                <a:gd name="T4" fmla="*/ 0 w 79"/>
                <a:gd name="T5" fmla="*/ 0 h 116"/>
                <a:gd name="T6" fmla="*/ 160242 w 79"/>
                <a:gd name="T7" fmla="*/ 18255 h 1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" h="116">
                  <a:moveTo>
                    <a:pt x="79" y="9"/>
                  </a:moveTo>
                  <a:lnTo>
                    <a:pt x="19" y="116"/>
                  </a:lnTo>
                  <a:lnTo>
                    <a:pt x="0" y="0"/>
                  </a:lnTo>
                  <a:lnTo>
                    <a:pt x="79" y="9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1" name="Freeform 434"/>
            <p:cNvSpPr/>
            <p:nvPr/>
          </p:nvSpPr>
          <p:spPr bwMode="auto">
            <a:xfrm>
              <a:off x="5784022" y="3503276"/>
              <a:ext cx="154157" cy="237320"/>
            </a:xfrm>
            <a:custGeom>
              <a:avLst/>
              <a:gdLst>
                <a:gd name="T0" fmla="*/ 0 w 76"/>
                <a:gd name="T1" fmla="*/ 34482 h 117"/>
                <a:gd name="T2" fmla="*/ 139958 w 76"/>
                <a:gd name="T3" fmla="*/ 237320 h 117"/>
                <a:gd name="T4" fmla="*/ 154157 w 76"/>
                <a:gd name="T5" fmla="*/ 0 h 117"/>
                <a:gd name="T6" fmla="*/ 0 w 76"/>
                <a:gd name="T7" fmla="*/ 34482 h 11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" h="117">
                  <a:moveTo>
                    <a:pt x="0" y="17"/>
                  </a:moveTo>
                  <a:lnTo>
                    <a:pt x="69" y="117"/>
                  </a:lnTo>
                  <a:lnTo>
                    <a:pt x="7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2" name="Freeform 435"/>
            <p:cNvSpPr/>
            <p:nvPr/>
          </p:nvSpPr>
          <p:spPr bwMode="auto">
            <a:xfrm>
              <a:off x="6420932" y="3740595"/>
              <a:ext cx="505066" cy="1896530"/>
            </a:xfrm>
            <a:custGeom>
              <a:avLst/>
              <a:gdLst>
                <a:gd name="T0" fmla="*/ 0 w 10000"/>
                <a:gd name="T1" fmla="*/ 0 h 10000"/>
                <a:gd name="T2" fmla="*/ 72174 w 10000"/>
                <a:gd name="T3" fmla="*/ 115309 h 10000"/>
                <a:gd name="T4" fmla="*/ 105811 w 10000"/>
                <a:gd name="T5" fmla="*/ 172774 h 10000"/>
                <a:gd name="T6" fmla="*/ 134701 w 10000"/>
                <a:gd name="T7" fmla="*/ 230428 h 10000"/>
                <a:gd name="T8" fmla="*/ 202026 w 10000"/>
                <a:gd name="T9" fmla="*/ 350479 h 10000"/>
                <a:gd name="T10" fmla="*/ 264554 w 10000"/>
                <a:gd name="T11" fmla="*/ 465788 h 10000"/>
                <a:gd name="T12" fmla="*/ 322283 w 10000"/>
                <a:gd name="T13" fmla="*/ 585838 h 10000"/>
                <a:gd name="T14" fmla="*/ 384810 w 10000"/>
                <a:gd name="T15" fmla="*/ 705888 h 10000"/>
                <a:gd name="T16" fmla="*/ 442539 w 10000"/>
                <a:gd name="T17" fmla="*/ 825749 h 10000"/>
                <a:gd name="T18" fmla="*/ 500268 w 10000"/>
                <a:gd name="T19" fmla="*/ 945800 h 10000"/>
                <a:gd name="T20" fmla="*/ 505066 w 10000"/>
                <a:gd name="T21" fmla="*/ 960213 h 10000"/>
                <a:gd name="T22" fmla="*/ 500268 w 10000"/>
                <a:gd name="T23" fmla="*/ 974627 h 10000"/>
                <a:gd name="T24" fmla="*/ 452135 w 10000"/>
                <a:gd name="T25" fmla="*/ 1209986 h 10000"/>
                <a:gd name="T26" fmla="*/ 428094 w 10000"/>
                <a:gd name="T27" fmla="*/ 1325106 h 10000"/>
                <a:gd name="T28" fmla="*/ 399255 w 10000"/>
                <a:gd name="T29" fmla="*/ 1440415 h 10000"/>
                <a:gd name="T30" fmla="*/ 384810 w 10000"/>
                <a:gd name="T31" fmla="*/ 1498069 h 10000"/>
                <a:gd name="T32" fmla="*/ 370365 w 10000"/>
                <a:gd name="T33" fmla="*/ 1555724 h 10000"/>
                <a:gd name="T34" fmla="*/ 336728 w 10000"/>
                <a:gd name="T35" fmla="*/ 1670843 h 10000"/>
                <a:gd name="T36" fmla="*/ 303040 w 10000"/>
                <a:gd name="T37" fmla="*/ 1781221 h 10000"/>
                <a:gd name="T38" fmla="*/ 269352 w 10000"/>
                <a:gd name="T39" fmla="*/ 1896530 h 10000"/>
                <a:gd name="T40" fmla="*/ 278998 w 10000"/>
                <a:gd name="T41" fmla="*/ 1776480 h 10000"/>
                <a:gd name="T42" fmla="*/ 293443 w 10000"/>
                <a:gd name="T43" fmla="*/ 1661171 h 10000"/>
                <a:gd name="T44" fmla="*/ 287534 w 10000"/>
                <a:gd name="T45" fmla="*/ 1541310 h 10000"/>
                <a:gd name="T46" fmla="*/ 264756 w 10000"/>
                <a:gd name="T47" fmla="*/ 1503948 h 10000"/>
                <a:gd name="T48" fmla="*/ 266220 w 10000"/>
                <a:gd name="T49" fmla="*/ 1434156 h 10000"/>
                <a:gd name="T50" fmla="*/ 288797 w 10000"/>
                <a:gd name="T51" fmla="*/ 1322261 h 10000"/>
                <a:gd name="T52" fmla="*/ 320919 w 10000"/>
                <a:gd name="T53" fmla="*/ 1190642 h 10000"/>
                <a:gd name="T54" fmla="*/ 404053 w 10000"/>
                <a:gd name="T55" fmla="*/ 960213 h 10000"/>
                <a:gd name="T56" fmla="*/ 408851 w 10000"/>
                <a:gd name="T57" fmla="*/ 989040 h 10000"/>
                <a:gd name="T58" fmla="*/ 347081 w 10000"/>
                <a:gd name="T59" fmla="*/ 917731 h 10000"/>
                <a:gd name="T60" fmla="*/ 269857 w 10000"/>
                <a:gd name="T61" fmla="*/ 801094 h 10000"/>
                <a:gd name="T62" fmla="*/ 176369 w 10000"/>
                <a:gd name="T63" fmla="*/ 668716 h 10000"/>
                <a:gd name="T64" fmla="*/ 115610 w 10000"/>
                <a:gd name="T65" fmla="*/ 539563 h 10000"/>
                <a:gd name="T66" fmla="*/ 99144 w 10000"/>
                <a:gd name="T67" fmla="*/ 519649 h 10000"/>
                <a:gd name="T68" fmla="*/ 58386 w 10000"/>
                <a:gd name="T69" fmla="*/ 395616 h 10000"/>
                <a:gd name="T70" fmla="*/ 38688 w 10000"/>
                <a:gd name="T71" fmla="*/ 278790 h 10000"/>
                <a:gd name="T72" fmla="*/ 14596 w 10000"/>
                <a:gd name="T73" fmla="*/ 208239 h 10000"/>
                <a:gd name="T74" fmla="*/ 10808 w 10000"/>
                <a:gd name="T75" fmla="*/ 125740 h 10000"/>
                <a:gd name="T76" fmla="*/ 0 w 10000"/>
                <a:gd name="T77" fmla="*/ 0 h 1000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0000" h="10000">
                  <a:moveTo>
                    <a:pt x="0" y="0"/>
                  </a:moveTo>
                  <a:lnTo>
                    <a:pt x="1429" y="608"/>
                  </a:lnTo>
                  <a:cubicBezTo>
                    <a:pt x="1619" y="709"/>
                    <a:pt x="1810" y="810"/>
                    <a:pt x="2095" y="911"/>
                  </a:cubicBezTo>
                  <a:lnTo>
                    <a:pt x="2667" y="1215"/>
                  </a:lnTo>
                  <a:lnTo>
                    <a:pt x="4000" y="1848"/>
                  </a:lnTo>
                  <a:lnTo>
                    <a:pt x="5238" y="2456"/>
                  </a:lnTo>
                  <a:cubicBezTo>
                    <a:pt x="5619" y="2684"/>
                    <a:pt x="6000" y="2886"/>
                    <a:pt x="6381" y="3089"/>
                  </a:cubicBezTo>
                  <a:lnTo>
                    <a:pt x="7619" y="3722"/>
                  </a:lnTo>
                  <a:lnTo>
                    <a:pt x="8762" y="4354"/>
                  </a:lnTo>
                  <a:cubicBezTo>
                    <a:pt x="9143" y="4557"/>
                    <a:pt x="9524" y="4785"/>
                    <a:pt x="9905" y="4987"/>
                  </a:cubicBezTo>
                  <a:cubicBezTo>
                    <a:pt x="9937" y="5012"/>
                    <a:pt x="9968" y="5038"/>
                    <a:pt x="10000" y="5063"/>
                  </a:cubicBezTo>
                  <a:cubicBezTo>
                    <a:pt x="9968" y="5088"/>
                    <a:pt x="9937" y="5114"/>
                    <a:pt x="9905" y="5139"/>
                  </a:cubicBezTo>
                  <a:cubicBezTo>
                    <a:pt x="9619" y="5570"/>
                    <a:pt x="9333" y="5975"/>
                    <a:pt x="8952" y="6380"/>
                  </a:cubicBezTo>
                  <a:cubicBezTo>
                    <a:pt x="8762" y="6582"/>
                    <a:pt x="8571" y="6785"/>
                    <a:pt x="8476" y="6987"/>
                  </a:cubicBezTo>
                  <a:lnTo>
                    <a:pt x="7905" y="7595"/>
                  </a:lnTo>
                  <a:lnTo>
                    <a:pt x="7619" y="7899"/>
                  </a:lnTo>
                  <a:lnTo>
                    <a:pt x="7333" y="8203"/>
                  </a:lnTo>
                  <a:cubicBezTo>
                    <a:pt x="7048" y="8405"/>
                    <a:pt x="6857" y="8608"/>
                    <a:pt x="6667" y="8810"/>
                  </a:cubicBezTo>
                  <a:cubicBezTo>
                    <a:pt x="6476" y="8987"/>
                    <a:pt x="6286" y="9190"/>
                    <a:pt x="6000" y="9392"/>
                  </a:cubicBezTo>
                  <a:cubicBezTo>
                    <a:pt x="5810" y="9595"/>
                    <a:pt x="5619" y="9797"/>
                    <a:pt x="5333" y="10000"/>
                  </a:cubicBezTo>
                  <a:cubicBezTo>
                    <a:pt x="5333" y="9797"/>
                    <a:pt x="5429" y="9570"/>
                    <a:pt x="5524" y="9367"/>
                  </a:cubicBezTo>
                  <a:cubicBezTo>
                    <a:pt x="5619" y="9164"/>
                    <a:pt x="5782" y="8966"/>
                    <a:pt x="5810" y="8759"/>
                  </a:cubicBezTo>
                  <a:cubicBezTo>
                    <a:pt x="5838" y="8552"/>
                    <a:pt x="5598" y="8329"/>
                    <a:pt x="5693" y="8127"/>
                  </a:cubicBezTo>
                  <a:cubicBezTo>
                    <a:pt x="5788" y="8025"/>
                    <a:pt x="5146" y="8031"/>
                    <a:pt x="5242" y="7930"/>
                  </a:cubicBezTo>
                  <a:cubicBezTo>
                    <a:pt x="5305" y="7829"/>
                    <a:pt x="5192" y="7722"/>
                    <a:pt x="5271" y="7562"/>
                  </a:cubicBezTo>
                  <a:cubicBezTo>
                    <a:pt x="5350" y="7402"/>
                    <a:pt x="5623" y="7175"/>
                    <a:pt x="5718" y="6972"/>
                  </a:cubicBezTo>
                  <a:cubicBezTo>
                    <a:pt x="5908" y="6770"/>
                    <a:pt x="6164" y="6481"/>
                    <a:pt x="6354" y="6278"/>
                  </a:cubicBezTo>
                  <a:cubicBezTo>
                    <a:pt x="6545" y="5873"/>
                    <a:pt x="7714" y="5468"/>
                    <a:pt x="8000" y="5063"/>
                  </a:cubicBezTo>
                  <a:cubicBezTo>
                    <a:pt x="8032" y="5114"/>
                    <a:pt x="8283" y="5252"/>
                    <a:pt x="8095" y="5215"/>
                  </a:cubicBezTo>
                  <a:cubicBezTo>
                    <a:pt x="7907" y="5178"/>
                    <a:pt x="7253" y="5042"/>
                    <a:pt x="6872" y="4839"/>
                  </a:cubicBezTo>
                  <a:cubicBezTo>
                    <a:pt x="5423" y="4331"/>
                    <a:pt x="6227" y="4571"/>
                    <a:pt x="5343" y="4224"/>
                  </a:cubicBezTo>
                  <a:cubicBezTo>
                    <a:pt x="4781" y="4003"/>
                    <a:pt x="4001" y="3756"/>
                    <a:pt x="3492" y="3526"/>
                  </a:cubicBezTo>
                  <a:cubicBezTo>
                    <a:pt x="2983" y="3296"/>
                    <a:pt x="2423" y="2980"/>
                    <a:pt x="2289" y="2845"/>
                  </a:cubicBezTo>
                  <a:cubicBezTo>
                    <a:pt x="2155" y="2711"/>
                    <a:pt x="2125" y="2874"/>
                    <a:pt x="1963" y="2740"/>
                  </a:cubicBezTo>
                  <a:cubicBezTo>
                    <a:pt x="1988" y="2500"/>
                    <a:pt x="1355" y="2298"/>
                    <a:pt x="1156" y="2086"/>
                  </a:cubicBezTo>
                  <a:cubicBezTo>
                    <a:pt x="957" y="1874"/>
                    <a:pt x="911" y="1635"/>
                    <a:pt x="766" y="1470"/>
                  </a:cubicBezTo>
                  <a:cubicBezTo>
                    <a:pt x="622" y="1305"/>
                    <a:pt x="448" y="1208"/>
                    <a:pt x="289" y="1098"/>
                  </a:cubicBezTo>
                  <a:cubicBezTo>
                    <a:pt x="99" y="971"/>
                    <a:pt x="405" y="764"/>
                    <a:pt x="214" y="663"/>
                  </a:cubicBezTo>
                  <a:cubicBezTo>
                    <a:pt x="143" y="442"/>
                    <a:pt x="71" y="221"/>
                    <a:pt x="0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Freeform 436"/>
            <p:cNvSpPr/>
            <p:nvPr/>
          </p:nvSpPr>
          <p:spPr bwMode="auto">
            <a:xfrm>
              <a:off x="4885451" y="5320699"/>
              <a:ext cx="407704" cy="484782"/>
            </a:xfrm>
            <a:custGeom>
              <a:avLst/>
              <a:gdLst>
                <a:gd name="T0" fmla="*/ 330960 w 85"/>
                <a:gd name="T1" fmla="*/ 23999 h 101"/>
                <a:gd name="T2" fmla="*/ 407704 w 85"/>
                <a:gd name="T3" fmla="*/ 206392 h 101"/>
                <a:gd name="T4" fmla="*/ 388518 w 85"/>
                <a:gd name="T5" fmla="*/ 263990 h 101"/>
                <a:gd name="T6" fmla="*/ 316570 w 85"/>
                <a:gd name="T7" fmla="*/ 167994 h 101"/>
                <a:gd name="T8" fmla="*/ 345349 w 85"/>
                <a:gd name="T9" fmla="*/ 407985 h 101"/>
                <a:gd name="T10" fmla="*/ 330960 w 85"/>
                <a:gd name="T11" fmla="*/ 451183 h 101"/>
                <a:gd name="T12" fmla="*/ 95930 w 85"/>
                <a:gd name="T13" fmla="*/ 451183 h 101"/>
                <a:gd name="T14" fmla="*/ 71948 w 85"/>
                <a:gd name="T15" fmla="*/ 412785 h 101"/>
                <a:gd name="T16" fmla="*/ 71948 w 85"/>
                <a:gd name="T17" fmla="*/ 47998 h 101"/>
                <a:gd name="T18" fmla="*/ 124709 w 85"/>
                <a:gd name="T19" fmla="*/ 0 h 101"/>
                <a:gd name="T20" fmla="*/ 263808 w 85"/>
                <a:gd name="T21" fmla="*/ 0 h 101"/>
                <a:gd name="T22" fmla="*/ 330960 w 85"/>
                <a:gd name="T23" fmla="*/ 23999 h 1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5" h="101">
                  <a:moveTo>
                    <a:pt x="69" y="5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5"/>
                    <a:pt x="52" y="64"/>
                    <a:pt x="72" y="85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32" y="101"/>
                    <a:pt x="20" y="94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5" y="86"/>
                    <a:pt x="0" y="47"/>
                    <a:pt x="15" y="1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69" y="5"/>
                  </a:lnTo>
                  <a:close/>
                </a:path>
              </a:pathLst>
            </a:custGeom>
            <a:solidFill>
              <a:srgbClr val="F9C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4" name="Freeform 437"/>
            <p:cNvSpPr/>
            <p:nvPr/>
          </p:nvSpPr>
          <p:spPr bwMode="auto">
            <a:xfrm>
              <a:off x="4962529" y="5176684"/>
              <a:ext cx="225150" cy="144015"/>
            </a:xfrm>
            <a:custGeom>
              <a:avLst/>
              <a:gdLst>
                <a:gd name="T0" fmla="*/ 186611 w 111"/>
                <a:gd name="T1" fmla="*/ 144015 h 71"/>
                <a:gd name="T2" fmla="*/ 225150 w 111"/>
                <a:gd name="T3" fmla="*/ 0 h 71"/>
                <a:gd name="T4" fmla="*/ 66936 w 111"/>
                <a:gd name="T5" fmla="*/ 18255 h 71"/>
                <a:gd name="T6" fmla="*/ 70993 w 111"/>
                <a:gd name="T7" fmla="*/ 70993 h 71"/>
                <a:gd name="T8" fmla="*/ 52738 w 111"/>
                <a:gd name="T9" fmla="*/ 18255 h 71"/>
                <a:gd name="T10" fmla="*/ 0 w 111"/>
                <a:gd name="T11" fmla="*/ 18255 h 71"/>
                <a:gd name="T12" fmla="*/ 46653 w 111"/>
                <a:gd name="T13" fmla="*/ 144015 h 71"/>
                <a:gd name="T14" fmla="*/ 186611 w 111"/>
                <a:gd name="T15" fmla="*/ 144015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1" h="71">
                  <a:moveTo>
                    <a:pt x="92" y="71"/>
                  </a:moveTo>
                  <a:lnTo>
                    <a:pt x="111" y="0"/>
                  </a:lnTo>
                  <a:lnTo>
                    <a:pt x="33" y="9"/>
                  </a:lnTo>
                  <a:lnTo>
                    <a:pt x="35" y="35"/>
                  </a:lnTo>
                  <a:lnTo>
                    <a:pt x="26" y="9"/>
                  </a:lnTo>
                  <a:lnTo>
                    <a:pt x="0" y="9"/>
                  </a:lnTo>
                  <a:lnTo>
                    <a:pt x="23" y="71"/>
                  </a:lnTo>
                  <a:lnTo>
                    <a:pt x="92" y="71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Freeform 438"/>
            <p:cNvSpPr>
              <a:spLocks noEditPoints="1"/>
            </p:cNvSpPr>
            <p:nvPr/>
          </p:nvSpPr>
          <p:spPr bwMode="auto">
            <a:xfrm>
              <a:off x="5047721" y="5219280"/>
              <a:ext cx="34483" cy="34483"/>
            </a:xfrm>
            <a:custGeom>
              <a:avLst/>
              <a:gdLst>
                <a:gd name="T0" fmla="*/ 0 w 7"/>
                <a:gd name="T1" fmla="*/ 14778 h 7"/>
                <a:gd name="T2" fmla="*/ 14778 w 7"/>
                <a:gd name="T3" fmla="*/ 34483 h 7"/>
                <a:gd name="T4" fmla="*/ 34483 w 7"/>
                <a:gd name="T5" fmla="*/ 14778 h 7"/>
                <a:gd name="T6" fmla="*/ 14778 w 7"/>
                <a:gd name="T7" fmla="*/ 0 h 7"/>
                <a:gd name="T8" fmla="*/ 0 w 7"/>
                <a:gd name="T9" fmla="*/ 14778 h 7"/>
                <a:gd name="T10" fmla="*/ 14778 w 7"/>
                <a:gd name="T11" fmla="*/ 24631 h 7"/>
                <a:gd name="T12" fmla="*/ 14778 w 7"/>
                <a:gd name="T13" fmla="*/ 19705 h 7"/>
                <a:gd name="T14" fmla="*/ 19705 w 7"/>
                <a:gd name="T15" fmla="*/ 24631 h 7"/>
                <a:gd name="T16" fmla="*/ 14778 w 7"/>
                <a:gd name="T17" fmla="*/ 29557 h 7"/>
                <a:gd name="T18" fmla="*/ 14778 w 7"/>
                <a:gd name="T19" fmla="*/ 24631 h 7"/>
                <a:gd name="T20" fmla="*/ 14778 w 7"/>
                <a:gd name="T21" fmla="*/ 4926 h 7"/>
                <a:gd name="T22" fmla="*/ 14778 w 7"/>
                <a:gd name="T23" fmla="*/ 0 h 7"/>
                <a:gd name="T24" fmla="*/ 19705 w 7"/>
                <a:gd name="T25" fmla="*/ 4926 h 7"/>
                <a:gd name="T26" fmla="*/ 14778 w 7"/>
                <a:gd name="T27" fmla="*/ 9852 h 7"/>
                <a:gd name="T28" fmla="*/ 14778 w 7"/>
                <a:gd name="T29" fmla="*/ 4926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2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lose/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lose/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6" name="Freeform 439"/>
            <p:cNvSpPr/>
            <p:nvPr/>
          </p:nvSpPr>
          <p:spPr bwMode="auto">
            <a:xfrm>
              <a:off x="6516265" y="5373436"/>
              <a:ext cx="409732" cy="484782"/>
            </a:xfrm>
            <a:custGeom>
              <a:avLst/>
              <a:gdLst>
                <a:gd name="T0" fmla="*/ 77126 w 85"/>
                <a:gd name="T1" fmla="*/ 23999 h 101"/>
                <a:gd name="T2" fmla="*/ 0 w 85"/>
                <a:gd name="T3" fmla="*/ 206392 h 101"/>
                <a:gd name="T4" fmla="*/ 19282 w 85"/>
                <a:gd name="T5" fmla="*/ 263990 h 101"/>
                <a:gd name="T6" fmla="*/ 91587 w 85"/>
                <a:gd name="T7" fmla="*/ 167994 h 101"/>
                <a:gd name="T8" fmla="*/ 62665 w 85"/>
                <a:gd name="T9" fmla="*/ 407985 h 101"/>
                <a:gd name="T10" fmla="*/ 72306 w 85"/>
                <a:gd name="T11" fmla="*/ 451183 h 101"/>
                <a:gd name="T12" fmla="*/ 313324 w 85"/>
                <a:gd name="T13" fmla="*/ 451183 h 101"/>
                <a:gd name="T14" fmla="*/ 337426 w 85"/>
                <a:gd name="T15" fmla="*/ 412785 h 101"/>
                <a:gd name="T16" fmla="*/ 337426 w 85"/>
                <a:gd name="T17" fmla="*/ 47998 h 101"/>
                <a:gd name="T18" fmla="*/ 284402 w 85"/>
                <a:gd name="T19" fmla="*/ 0 h 101"/>
                <a:gd name="T20" fmla="*/ 144611 w 85"/>
                <a:gd name="T21" fmla="*/ 0 h 101"/>
                <a:gd name="T22" fmla="*/ 77126 w 85"/>
                <a:gd name="T23" fmla="*/ 23999 h 1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5" h="101">
                  <a:moveTo>
                    <a:pt x="16" y="5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33" y="64"/>
                    <a:pt x="13" y="85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53" y="101"/>
                    <a:pt x="65" y="94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6"/>
                    <a:pt x="85" y="47"/>
                    <a:pt x="70" y="1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16" y="5"/>
                  </a:lnTo>
                  <a:close/>
                </a:path>
              </a:pathLst>
            </a:custGeom>
            <a:solidFill>
              <a:srgbClr val="F9C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7" name="Freeform 440"/>
            <p:cNvSpPr/>
            <p:nvPr/>
          </p:nvSpPr>
          <p:spPr bwMode="auto">
            <a:xfrm>
              <a:off x="6623770" y="5229421"/>
              <a:ext cx="225150" cy="144015"/>
            </a:xfrm>
            <a:custGeom>
              <a:avLst/>
              <a:gdLst>
                <a:gd name="T0" fmla="*/ 38539 w 111"/>
                <a:gd name="T1" fmla="*/ 144015 h 71"/>
                <a:gd name="T2" fmla="*/ 0 w 111"/>
                <a:gd name="T3" fmla="*/ 0 h 71"/>
                <a:gd name="T4" fmla="*/ 158214 w 111"/>
                <a:gd name="T5" fmla="*/ 18255 h 71"/>
                <a:gd name="T6" fmla="*/ 154157 w 111"/>
                <a:gd name="T7" fmla="*/ 70993 h 71"/>
                <a:gd name="T8" fmla="*/ 172412 w 111"/>
                <a:gd name="T9" fmla="*/ 18255 h 71"/>
                <a:gd name="T10" fmla="*/ 225150 w 111"/>
                <a:gd name="T11" fmla="*/ 18255 h 71"/>
                <a:gd name="T12" fmla="*/ 176469 w 111"/>
                <a:gd name="T13" fmla="*/ 144015 h 71"/>
                <a:gd name="T14" fmla="*/ 38539 w 111"/>
                <a:gd name="T15" fmla="*/ 144015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1" h="71">
                  <a:moveTo>
                    <a:pt x="19" y="71"/>
                  </a:moveTo>
                  <a:lnTo>
                    <a:pt x="0" y="0"/>
                  </a:lnTo>
                  <a:lnTo>
                    <a:pt x="78" y="9"/>
                  </a:lnTo>
                  <a:lnTo>
                    <a:pt x="76" y="35"/>
                  </a:lnTo>
                  <a:lnTo>
                    <a:pt x="85" y="9"/>
                  </a:lnTo>
                  <a:lnTo>
                    <a:pt x="111" y="9"/>
                  </a:lnTo>
                  <a:lnTo>
                    <a:pt x="87" y="71"/>
                  </a:lnTo>
                  <a:lnTo>
                    <a:pt x="19" y="71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8" name="Freeform 441"/>
            <p:cNvSpPr>
              <a:spLocks noEditPoints="1"/>
            </p:cNvSpPr>
            <p:nvPr/>
          </p:nvSpPr>
          <p:spPr bwMode="auto">
            <a:xfrm>
              <a:off x="6729246" y="5272018"/>
              <a:ext cx="32454" cy="34483"/>
            </a:xfrm>
            <a:custGeom>
              <a:avLst/>
              <a:gdLst>
                <a:gd name="T0" fmla="*/ 13909 w 7"/>
                <a:gd name="T1" fmla="*/ 0 h 7"/>
                <a:gd name="T2" fmla="*/ 0 w 7"/>
                <a:gd name="T3" fmla="*/ 14778 h 7"/>
                <a:gd name="T4" fmla="*/ 13909 w 7"/>
                <a:gd name="T5" fmla="*/ 34483 h 7"/>
                <a:gd name="T6" fmla="*/ 32454 w 7"/>
                <a:gd name="T7" fmla="*/ 14778 h 7"/>
                <a:gd name="T8" fmla="*/ 13909 w 7"/>
                <a:gd name="T9" fmla="*/ 0 h 7"/>
                <a:gd name="T10" fmla="*/ 13909 w 7"/>
                <a:gd name="T11" fmla="*/ 29557 h 7"/>
                <a:gd name="T12" fmla="*/ 13909 w 7"/>
                <a:gd name="T13" fmla="*/ 24631 h 7"/>
                <a:gd name="T14" fmla="*/ 13909 w 7"/>
                <a:gd name="T15" fmla="*/ 19705 h 7"/>
                <a:gd name="T16" fmla="*/ 18545 w 7"/>
                <a:gd name="T17" fmla="*/ 24631 h 7"/>
                <a:gd name="T18" fmla="*/ 13909 w 7"/>
                <a:gd name="T19" fmla="*/ 29557 h 7"/>
                <a:gd name="T20" fmla="*/ 13909 w 7"/>
                <a:gd name="T21" fmla="*/ 9852 h 7"/>
                <a:gd name="T22" fmla="*/ 13909 w 7"/>
                <a:gd name="T23" fmla="*/ 4926 h 7"/>
                <a:gd name="T24" fmla="*/ 13909 w 7"/>
                <a:gd name="T25" fmla="*/ 0 h 7"/>
                <a:gd name="T26" fmla="*/ 18545 w 7"/>
                <a:gd name="T27" fmla="*/ 4926 h 7"/>
                <a:gd name="T28" fmla="*/ 13909 w 7"/>
                <a:gd name="T29" fmla="*/ 9852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lose/>
                  <a:moveTo>
                    <a:pt x="3" y="6"/>
                  </a:moveTo>
                  <a:cubicBezTo>
                    <a:pt x="3" y="6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Oval 442"/>
            <p:cNvSpPr>
              <a:spLocks noChangeArrowheads="1"/>
            </p:cNvSpPr>
            <p:nvPr/>
          </p:nvSpPr>
          <p:spPr bwMode="auto">
            <a:xfrm>
              <a:off x="5149140" y="2119925"/>
              <a:ext cx="1359012" cy="1427975"/>
            </a:xfrm>
            <a:prstGeom prst="ellipse">
              <a:avLst/>
            </a:prstGeom>
            <a:solidFill>
              <a:srgbClr val="F8C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620" name="Freeform 443"/>
            <p:cNvSpPr/>
            <p:nvPr/>
          </p:nvSpPr>
          <p:spPr bwMode="auto">
            <a:xfrm>
              <a:off x="5149140" y="2119925"/>
              <a:ext cx="703847" cy="1427975"/>
            </a:xfrm>
            <a:custGeom>
              <a:avLst/>
              <a:gdLst>
                <a:gd name="T0" fmla="*/ 48209 w 146"/>
                <a:gd name="T1" fmla="*/ 716391 h 297"/>
                <a:gd name="T2" fmla="*/ 703847 w 146"/>
                <a:gd name="T3" fmla="*/ 4808 h 297"/>
                <a:gd name="T4" fmla="*/ 679743 w 146"/>
                <a:gd name="T5" fmla="*/ 0 h 297"/>
                <a:gd name="T6" fmla="*/ 0 w 146"/>
                <a:gd name="T7" fmla="*/ 716391 h 297"/>
                <a:gd name="T8" fmla="*/ 679743 w 146"/>
                <a:gd name="T9" fmla="*/ 1427975 h 297"/>
                <a:gd name="T10" fmla="*/ 703847 w 146"/>
                <a:gd name="T11" fmla="*/ 1423167 h 297"/>
                <a:gd name="T12" fmla="*/ 48209 w 146"/>
                <a:gd name="T13" fmla="*/ 716391 h 2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6" h="297">
                  <a:moveTo>
                    <a:pt x="10" y="149"/>
                  </a:moveTo>
                  <a:cubicBezTo>
                    <a:pt x="10" y="69"/>
                    <a:pt x="70" y="3"/>
                    <a:pt x="146" y="1"/>
                  </a:cubicBezTo>
                  <a:cubicBezTo>
                    <a:pt x="144" y="1"/>
                    <a:pt x="142" y="0"/>
                    <a:pt x="141" y="0"/>
                  </a:cubicBezTo>
                  <a:cubicBezTo>
                    <a:pt x="63" y="0"/>
                    <a:pt x="0" y="67"/>
                    <a:pt x="0" y="149"/>
                  </a:cubicBezTo>
                  <a:cubicBezTo>
                    <a:pt x="0" y="230"/>
                    <a:pt x="63" y="297"/>
                    <a:pt x="141" y="297"/>
                  </a:cubicBezTo>
                  <a:cubicBezTo>
                    <a:pt x="142" y="297"/>
                    <a:pt x="144" y="297"/>
                    <a:pt x="146" y="296"/>
                  </a:cubicBezTo>
                  <a:cubicBezTo>
                    <a:pt x="70" y="294"/>
                    <a:pt x="10" y="229"/>
                    <a:pt x="10" y="149"/>
                  </a:cubicBezTo>
                  <a:close/>
                </a:path>
              </a:pathLst>
            </a:custGeom>
            <a:solidFill>
              <a:srgbClr val="EEB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1" name="Rectangle 444"/>
            <p:cNvSpPr>
              <a:spLocks noChangeArrowheads="1"/>
            </p:cNvSpPr>
            <p:nvPr/>
          </p:nvSpPr>
          <p:spPr bwMode="auto">
            <a:xfrm>
              <a:off x="5828647" y="3144253"/>
              <a:ext cx="2029" cy="2029"/>
            </a:xfrm>
            <a:prstGeom prst="rect">
              <a:avLst/>
            </a:prstGeom>
            <a:solidFill>
              <a:srgbClr val="F4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622" name="Freeform 445"/>
            <p:cNvSpPr/>
            <p:nvPr/>
          </p:nvSpPr>
          <p:spPr bwMode="auto">
            <a:xfrm>
              <a:off x="5968604" y="2624989"/>
              <a:ext cx="336710" cy="115618"/>
            </a:xfrm>
            <a:custGeom>
              <a:avLst/>
              <a:gdLst>
                <a:gd name="T0" fmla="*/ 0 w 70"/>
                <a:gd name="T1" fmla="*/ 115618 h 24"/>
                <a:gd name="T2" fmla="*/ 0 w 70"/>
                <a:gd name="T3" fmla="*/ 110801 h 24"/>
                <a:gd name="T4" fmla="*/ 0 w 70"/>
                <a:gd name="T5" fmla="*/ 110801 h 24"/>
                <a:gd name="T6" fmla="*/ 9620 w 70"/>
                <a:gd name="T7" fmla="*/ 101166 h 24"/>
                <a:gd name="T8" fmla="*/ 38481 w 70"/>
                <a:gd name="T9" fmla="*/ 67444 h 24"/>
                <a:gd name="T10" fmla="*/ 91393 w 70"/>
                <a:gd name="T11" fmla="*/ 28905 h 24"/>
                <a:gd name="T12" fmla="*/ 163545 w 70"/>
                <a:gd name="T13" fmla="*/ 4817 h 24"/>
                <a:gd name="T14" fmla="*/ 235697 w 70"/>
                <a:gd name="T15" fmla="*/ 4817 h 24"/>
                <a:gd name="T16" fmla="*/ 274178 w 70"/>
                <a:gd name="T17" fmla="*/ 14452 h 24"/>
                <a:gd name="T18" fmla="*/ 298229 w 70"/>
                <a:gd name="T19" fmla="*/ 33722 h 24"/>
                <a:gd name="T20" fmla="*/ 327090 w 70"/>
                <a:gd name="T21" fmla="*/ 67444 h 24"/>
                <a:gd name="T22" fmla="*/ 336710 w 70"/>
                <a:gd name="T23" fmla="*/ 77079 h 24"/>
                <a:gd name="T24" fmla="*/ 336710 w 70"/>
                <a:gd name="T25" fmla="*/ 77079 h 24"/>
                <a:gd name="T26" fmla="*/ 322280 w 70"/>
                <a:gd name="T27" fmla="*/ 72261 h 24"/>
                <a:gd name="T28" fmla="*/ 283798 w 70"/>
                <a:gd name="T29" fmla="*/ 48174 h 24"/>
                <a:gd name="T30" fmla="*/ 264558 w 70"/>
                <a:gd name="T31" fmla="*/ 33722 h 24"/>
                <a:gd name="T32" fmla="*/ 235697 w 70"/>
                <a:gd name="T33" fmla="*/ 28905 h 24"/>
                <a:gd name="T34" fmla="*/ 168355 w 70"/>
                <a:gd name="T35" fmla="*/ 43357 h 24"/>
                <a:gd name="T36" fmla="*/ 105823 w 70"/>
                <a:gd name="T37" fmla="*/ 67444 h 24"/>
                <a:gd name="T38" fmla="*/ 52912 w 70"/>
                <a:gd name="T39" fmla="*/ 91531 h 24"/>
                <a:gd name="T40" fmla="*/ 14430 w 70"/>
                <a:gd name="T41" fmla="*/ 110801 h 24"/>
                <a:gd name="T42" fmla="*/ 4810 w 70"/>
                <a:gd name="T43" fmla="*/ 115618 h 24"/>
                <a:gd name="T44" fmla="*/ 0 w 70"/>
                <a:gd name="T45" fmla="*/ 115618 h 24"/>
                <a:gd name="T46" fmla="*/ 0 w 70"/>
                <a:gd name="T47" fmla="*/ 115618 h 2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0" h="24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2" y="21"/>
                  </a:cubicBezTo>
                  <a:cubicBezTo>
                    <a:pt x="3" y="19"/>
                    <a:pt x="5" y="16"/>
                    <a:pt x="8" y="14"/>
                  </a:cubicBezTo>
                  <a:cubicBezTo>
                    <a:pt x="11" y="11"/>
                    <a:pt x="15" y="8"/>
                    <a:pt x="19" y="6"/>
                  </a:cubicBezTo>
                  <a:cubicBezTo>
                    <a:pt x="23" y="4"/>
                    <a:pt x="28" y="2"/>
                    <a:pt x="34" y="1"/>
                  </a:cubicBezTo>
                  <a:cubicBezTo>
                    <a:pt x="39" y="1"/>
                    <a:pt x="44" y="0"/>
                    <a:pt x="49" y="1"/>
                  </a:cubicBezTo>
                  <a:cubicBezTo>
                    <a:pt x="52" y="1"/>
                    <a:pt x="54" y="1"/>
                    <a:pt x="57" y="3"/>
                  </a:cubicBezTo>
                  <a:cubicBezTo>
                    <a:pt x="59" y="4"/>
                    <a:pt x="60" y="6"/>
                    <a:pt x="62" y="7"/>
                  </a:cubicBezTo>
                  <a:cubicBezTo>
                    <a:pt x="64" y="10"/>
                    <a:pt x="66" y="12"/>
                    <a:pt x="68" y="14"/>
                  </a:cubicBezTo>
                  <a:cubicBezTo>
                    <a:pt x="69" y="15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69" y="16"/>
                    <a:pt x="67" y="15"/>
                  </a:cubicBezTo>
                  <a:cubicBezTo>
                    <a:pt x="65" y="14"/>
                    <a:pt x="62" y="12"/>
                    <a:pt x="59" y="10"/>
                  </a:cubicBezTo>
                  <a:cubicBezTo>
                    <a:pt x="58" y="9"/>
                    <a:pt x="56" y="8"/>
                    <a:pt x="55" y="7"/>
                  </a:cubicBezTo>
                  <a:cubicBezTo>
                    <a:pt x="53" y="7"/>
                    <a:pt x="51" y="7"/>
                    <a:pt x="49" y="6"/>
                  </a:cubicBezTo>
                  <a:cubicBezTo>
                    <a:pt x="44" y="6"/>
                    <a:pt x="40" y="7"/>
                    <a:pt x="35" y="9"/>
                  </a:cubicBezTo>
                  <a:cubicBezTo>
                    <a:pt x="31" y="10"/>
                    <a:pt x="27" y="12"/>
                    <a:pt x="22" y="14"/>
                  </a:cubicBezTo>
                  <a:cubicBezTo>
                    <a:pt x="18" y="15"/>
                    <a:pt x="15" y="17"/>
                    <a:pt x="11" y="19"/>
                  </a:cubicBezTo>
                  <a:cubicBezTo>
                    <a:pt x="8" y="20"/>
                    <a:pt x="5" y="22"/>
                    <a:pt x="3" y="23"/>
                  </a:cubicBezTo>
                  <a:cubicBezTo>
                    <a:pt x="2" y="23"/>
                    <a:pt x="2" y="24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3" name="Oval 446"/>
            <p:cNvSpPr>
              <a:spLocks noChangeArrowheads="1"/>
            </p:cNvSpPr>
            <p:nvPr/>
          </p:nvSpPr>
          <p:spPr bwMode="auto">
            <a:xfrm>
              <a:off x="6025398" y="2758862"/>
              <a:ext cx="206894" cy="206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624" name="Oval 447"/>
            <p:cNvSpPr>
              <a:spLocks noChangeArrowheads="1"/>
            </p:cNvSpPr>
            <p:nvPr/>
          </p:nvSpPr>
          <p:spPr bwMode="auto">
            <a:xfrm>
              <a:off x="6025398" y="2758862"/>
              <a:ext cx="192696" cy="192696"/>
            </a:xfrm>
            <a:prstGeom prst="ellipse">
              <a:avLst/>
            </a:prstGeom>
            <a:solidFill>
              <a:srgbClr val="00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625" name="Oval 448"/>
            <p:cNvSpPr>
              <a:spLocks noChangeArrowheads="1"/>
            </p:cNvSpPr>
            <p:nvPr/>
          </p:nvSpPr>
          <p:spPr bwMode="auto">
            <a:xfrm>
              <a:off x="6126817" y="2779146"/>
              <a:ext cx="48681" cy="466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626" name="Freeform 449"/>
            <p:cNvSpPr/>
            <p:nvPr/>
          </p:nvSpPr>
          <p:spPr bwMode="auto">
            <a:xfrm>
              <a:off x="5366177" y="2624989"/>
              <a:ext cx="342796" cy="115618"/>
            </a:xfrm>
            <a:custGeom>
              <a:avLst/>
              <a:gdLst>
                <a:gd name="T0" fmla="*/ 342796 w 71"/>
                <a:gd name="T1" fmla="*/ 115618 h 24"/>
                <a:gd name="T2" fmla="*/ 337968 w 71"/>
                <a:gd name="T3" fmla="*/ 115618 h 24"/>
                <a:gd name="T4" fmla="*/ 333140 w 71"/>
                <a:gd name="T5" fmla="*/ 115618 h 24"/>
                <a:gd name="T6" fmla="*/ 323484 w 71"/>
                <a:gd name="T7" fmla="*/ 110801 h 24"/>
                <a:gd name="T8" fmla="*/ 284859 w 71"/>
                <a:gd name="T9" fmla="*/ 91531 h 24"/>
                <a:gd name="T10" fmla="*/ 231749 w 71"/>
                <a:gd name="T11" fmla="*/ 67444 h 24"/>
                <a:gd name="T12" fmla="*/ 168984 w 71"/>
                <a:gd name="T13" fmla="*/ 43357 h 24"/>
                <a:gd name="T14" fmla="*/ 106218 w 71"/>
                <a:gd name="T15" fmla="*/ 28905 h 24"/>
                <a:gd name="T16" fmla="*/ 77250 w 71"/>
                <a:gd name="T17" fmla="*/ 33722 h 24"/>
                <a:gd name="T18" fmla="*/ 53109 w 71"/>
                <a:gd name="T19" fmla="*/ 48174 h 24"/>
                <a:gd name="T20" fmla="*/ 19312 w 71"/>
                <a:gd name="T21" fmla="*/ 72261 h 24"/>
                <a:gd name="T22" fmla="*/ 4828 w 71"/>
                <a:gd name="T23" fmla="*/ 77079 h 24"/>
                <a:gd name="T24" fmla="*/ 0 w 71"/>
                <a:gd name="T25" fmla="*/ 77079 h 24"/>
                <a:gd name="T26" fmla="*/ 14484 w 71"/>
                <a:gd name="T27" fmla="*/ 67444 h 24"/>
                <a:gd name="T28" fmla="*/ 43453 w 71"/>
                <a:gd name="T29" fmla="*/ 33722 h 24"/>
                <a:gd name="T30" fmla="*/ 67594 w 71"/>
                <a:gd name="T31" fmla="*/ 14452 h 24"/>
                <a:gd name="T32" fmla="*/ 101390 w 71"/>
                <a:gd name="T33" fmla="*/ 4817 h 24"/>
                <a:gd name="T34" fmla="*/ 178640 w 71"/>
                <a:gd name="T35" fmla="*/ 4817 h 24"/>
                <a:gd name="T36" fmla="*/ 251062 w 71"/>
                <a:gd name="T37" fmla="*/ 28905 h 24"/>
                <a:gd name="T38" fmla="*/ 304171 w 71"/>
                <a:gd name="T39" fmla="*/ 67444 h 24"/>
                <a:gd name="T40" fmla="*/ 333140 w 71"/>
                <a:gd name="T41" fmla="*/ 101166 h 24"/>
                <a:gd name="T42" fmla="*/ 337968 w 71"/>
                <a:gd name="T43" fmla="*/ 110801 h 24"/>
                <a:gd name="T44" fmla="*/ 337968 w 71"/>
                <a:gd name="T45" fmla="*/ 110801 h 24"/>
                <a:gd name="T46" fmla="*/ 337968 w 71"/>
                <a:gd name="T47" fmla="*/ 115618 h 24"/>
                <a:gd name="T48" fmla="*/ 342796 w 71"/>
                <a:gd name="T49" fmla="*/ 115618 h 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1" h="24">
                  <a:moveTo>
                    <a:pt x="71" y="24"/>
                  </a:move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69" y="24"/>
                  </a:cubicBezTo>
                  <a:cubicBezTo>
                    <a:pt x="69" y="24"/>
                    <a:pt x="68" y="23"/>
                    <a:pt x="67" y="23"/>
                  </a:cubicBezTo>
                  <a:cubicBezTo>
                    <a:pt x="65" y="22"/>
                    <a:pt x="62" y="20"/>
                    <a:pt x="59" y="19"/>
                  </a:cubicBezTo>
                  <a:cubicBezTo>
                    <a:pt x="56" y="17"/>
                    <a:pt x="52" y="15"/>
                    <a:pt x="48" y="14"/>
                  </a:cubicBezTo>
                  <a:cubicBezTo>
                    <a:pt x="44" y="12"/>
                    <a:pt x="40" y="10"/>
                    <a:pt x="35" y="9"/>
                  </a:cubicBezTo>
                  <a:cubicBezTo>
                    <a:pt x="31" y="7"/>
                    <a:pt x="26" y="6"/>
                    <a:pt x="22" y="6"/>
                  </a:cubicBezTo>
                  <a:cubicBezTo>
                    <a:pt x="20" y="7"/>
                    <a:pt x="17" y="7"/>
                    <a:pt x="16" y="7"/>
                  </a:cubicBezTo>
                  <a:cubicBezTo>
                    <a:pt x="14" y="8"/>
                    <a:pt x="13" y="9"/>
                    <a:pt x="11" y="10"/>
                  </a:cubicBezTo>
                  <a:cubicBezTo>
                    <a:pt x="9" y="12"/>
                    <a:pt x="6" y="14"/>
                    <a:pt x="4" y="15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5"/>
                    <a:pt x="3" y="14"/>
                  </a:cubicBezTo>
                  <a:cubicBezTo>
                    <a:pt x="5" y="12"/>
                    <a:pt x="7" y="10"/>
                    <a:pt x="9" y="7"/>
                  </a:cubicBezTo>
                  <a:cubicBezTo>
                    <a:pt x="10" y="6"/>
                    <a:pt x="12" y="4"/>
                    <a:pt x="14" y="3"/>
                  </a:cubicBezTo>
                  <a:cubicBezTo>
                    <a:pt x="17" y="1"/>
                    <a:pt x="19" y="1"/>
                    <a:pt x="21" y="1"/>
                  </a:cubicBezTo>
                  <a:cubicBezTo>
                    <a:pt x="26" y="0"/>
                    <a:pt x="32" y="1"/>
                    <a:pt x="37" y="1"/>
                  </a:cubicBezTo>
                  <a:cubicBezTo>
                    <a:pt x="42" y="2"/>
                    <a:pt x="47" y="4"/>
                    <a:pt x="52" y="6"/>
                  </a:cubicBezTo>
                  <a:cubicBezTo>
                    <a:pt x="56" y="8"/>
                    <a:pt x="60" y="11"/>
                    <a:pt x="63" y="14"/>
                  </a:cubicBezTo>
                  <a:cubicBezTo>
                    <a:pt x="66" y="16"/>
                    <a:pt x="68" y="19"/>
                    <a:pt x="69" y="21"/>
                  </a:cubicBezTo>
                  <a:cubicBezTo>
                    <a:pt x="70" y="22"/>
                    <a:pt x="70" y="22"/>
                    <a:pt x="70" y="23"/>
                  </a:cubicBezTo>
                  <a:cubicBezTo>
                    <a:pt x="70" y="23"/>
                    <a:pt x="71" y="23"/>
                    <a:pt x="70" y="23"/>
                  </a:cubicBezTo>
                  <a:cubicBezTo>
                    <a:pt x="70" y="24"/>
                    <a:pt x="70" y="24"/>
                    <a:pt x="70" y="24"/>
                  </a:cubicBezTo>
                  <a:lnTo>
                    <a:pt x="71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7" name="Oval 450"/>
            <p:cNvSpPr>
              <a:spLocks noChangeArrowheads="1"/>
            </p:cNvSpPr>
            <p:nvPr/>
          </p:nvSpPr>
          <p:spPr bwMode="auto">
            <a:xfrm>
              <a:off x="5418915" y="2758862"/>
              <a:ext cx="206894" cy="21298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628" name="Oval 451"/>
            <p:cNvSpPr>
              <a:spLocks noChangeArrowheads="1"/>
            </p:cNvSpPr>
            <p:nvPr/>
          </p:nvSpPr>
          <p:spPr bwMode="auto">
            <a:xfrm>
              <a:off x="5433113" y="2758862"/>
              <a:ext cx="192696" cy="192696"/>
            </a:xfrm>
            <a:prstGeom prst="ellipse">
              <a:avLst/>
            </a:prstGeom>
            <a:solidFill>
              <a:srgbClr val="00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629" name="Oval 452"/>
            <p:cNvSpPr>
              <a:spLocks noChangeArrowheads="1"/>
            </p:cNvSpPr>
            <p:nvPr/>
          </p:nvSpPr>
          <p:spPr bwMode="auto">
            <a:xfrm>
              <a:off x="5548731" y="2779146"/>
              <a:ext cx="48681" cy="466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630" name="Freeform 453"/>
            <p:cNvSpPr/>
            <p:nvPr/>
          </p:nvSpPr>
          <p:spPr bwMode="auto">
            <a:xfrm>
              <a:off x="5717085" y="3245672"/>
              <a:ext cx="217037" cy="60851"/>
            </a:xfrm>
            <a:custGeom>
              <a:avLst/>
              <a:gdLst>
                <a:gd name="T0" fmla="*/ 0 w 45"/>
                <a:gd name="T1" fmla="*/ 0 h 13"/>
                <a:gd name="T2" fmla="*/ 9646 w 45"/>
                <a:gd name="T3" fmla="*/ 4681 h 13"/>
                <a:gd name="T4" fmla="*/ 19292 w 45"/>
                <a:gd name="T5" fmla="*/ 9362 h 13"/>
                <a:gd name="T6" fmla="*/ 28938 w 45"/>
                <a:gd name="T7" fmla="*/ 14043 h 13"/>
                <a:gd name="T8" fmla="*/ 48230 w 45"/>
                <a:gd name="T9" fmla="*/ 23404 h 13"/>
                <a:gd name="T10" fmla="*/ 62700 w 45"/>
                <a:gd name="T11" fmla="*/ 28085 h 13"/>
                <a:gd name="T12" fmla="*/ 81992 w 45"/>
                <a:gd name="T13" fmla="*/ 32766 h 13"/>
                <a:gd name="T14" fmla="*/ 106107 w 45"/>
                <a:gd name="T15" fmla="*/ 37447 h 13"/>
                <a:gd name="T16" fmla="*/ 125399 w 45"/>
                <a:gd name="T17" fmla="*/ 37447 h 13"/>
                <a:gd name="T18" fmla="*/ 144691 w 45"/>
                <a:gd name="T19" fmla="*/ 42128 h 13"/>
                <a:gd name="T20" fmla="*/ 163984 w 45"/>
                <a:gd name="T21" fmla="*/ 46808 h 13"/>
                <a:gd name="T22" fmla="*/ 183276 w 45"/>
                <a:gd name="T23" fmla="*/ 46808 h 13"/>
                <a:gd name="T24" fmla="*/ 217037 w 45"/>
                <a:gd name="T25" fmla="*/ 56170 h 13"/>
                <a:gd name="T26" fmla="*/ 183276 w 45"/>
                <a:gd name="T27" fmla="*/ 60851 h 13"/>
                <a:gd name="T28" fmla="*/ 144691 w 45"/>
                <a:gd name="T29" fmla="*/ 60851 h 13"/>
                <a:gd name="T30" fmla="*/ 120576 w 45"/>
                <a:gd name="T31" fmla="*/ 56170 h 13"/>
                <a:gd name="T32" fmla="*/ 101284 w 45"/>
                <a:gd name="T33" fmla="*/ 56170 h 13"/>
                <a:gd name="T34" fmla="*/ 57877 w 45"/>
                <a:gd name="T35" fmla="*/ 42128 h 13"/>
                <a:gd name="T36" fmla="*/ 38584 w 45"/>
                <a:gd name="T37" fmla="*/ 32766 h 13"/>
                <a:gd name="T38" fmla="*/ 24115 w 45"/>
                <a:gd name="T39" fmla="*/ 23404 h 13"/>
                <a:gd name="T40" fmla="*/ 14469 w 45"/>
                <a:gd name="T41" fmla="*/ 14043 h 13"/>
                <a:gd name="T42" fmla="*/ 4823 w 45"/>
                <a:gd name="T43" fmla="*/ 4681 h 13"/>
                <a:gd name="T44" fmla="*/ 0 w 45"/>
                <a:gd name="T45" fmla="*/ 0 h 1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5" h="13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4" y="2"/>
                    <a:pt x="5" y="3"/>
                    <a:pt x="6" y="3"/>
                  </a:cubicBezTo>
                  <a:cubicBezTo>
                    <a:pt x="7" y="4"/>
                    <a:pt x="8" y="4"/>
                    <a:pt x="10" y="5"/>
                  </a:cubicBezTo>
                  <a:cubicBezTo>
                    <a:pt x="11" y="5"/>
                    <a:pt x="12" y="5"/>
                    <a:pt x="13" y="6"/>
                  </a:cubicBezTo>
                  <a:cubicBezTo>
                    <a:pt x="15" y="6"/>
                    <a:pt x="16" y="6"/>
                    <a:pt x="17" y="7"/>
                  </a:cubicBezTo>
                  <a:cubicBezTo>
                    <a:pt x="19" y="7"/>
                    <a:pt x="20" y="7"/>
                    <a:pt x="22" y="8"/>
                  </a:cubicBezTo>
                  <a:cubicBezTo>
                    <a:pt x="23" y="8"/>
                    <a:pt x="25" y="8"/>
                    <a:pt x="26" y="8"/>
                  </a:cubicBezTo>
                  <a:cubicBezTo>
                    <a:pt x="27" y="9"/>
                    <a:pt x="29" y="9"/>
                    <a:pt x="30" y="9"/>
                  </a:cubicBezTo>
                  <a:cubicBezTo>
                    <a:pt x="31" y="9"/>
                    <a:pt x="33" y="10"/>
                    <a:pt x="34" y="10"/>
                  </a:cubicBezTo>
                  <a:cubicBezTo>
                    <a:pt x="35" y="10"/>
                    <a:pt x="37" y="10"/>
                    <a:pt x="38" y="10"/>
                  </a:cubicBezTo>
                  <a:cubicBezTo>
                    <a:pt x="42" y="11"/>
                    <a:pt x="45" y="12"/>
                    <a:pt x="45" y="12"/>
                  </a:cubicBezTo>
                  <a:cubicBezTo>
                    <a:pt x="45" y="12"/>
                    <a:pt x="42" y="12"/>
                    <a:pt x="38" y="13"/>
                  </a:cubicBezTo>
                  <a:cubicBezTo>
                    <a:pt x="35" y="13"/>
                    <a:pt x="33" y="13"/>
                    <a:pt x="30" y="13"/>
                  </a:cubicBezTo>
                  <a:cubicBezTo>
                    <a:pt x="28" y="13"/>
                    <a:pt x="27" y="13"/>
                    <a:pt x="25" y="12"/>
                  </a:cubicBezTo>
                  <a:cubicBezTo>
                    <a:pt x="24" y="12"/>
                    <a:pt x="22" y="12"/>
                    <a:pt x="21" y="12"/>
                  </a:cubicBezTo>
                  <a:cubicBezTo>
                    <a:pt x="18" y="11"/>
                    <a:pt x="15" y="10"/>
                    <a:pt x="12" y="9"/>
                  </a:cubicBezTo>
                  <a:cubicBezTo>
                    <a:pt x="11" y="9"/>
                    <a:pt x="10" y="8"/>
                    <a:pt x="8" y="7"/>
                  </a:cubicBezTo>
                  <a:cubicBezTo>
                    <a:pt x="7" y="7"/>
                    <a:pt x="6" y="6"/>
                    <a:pt x="5" y="5"/>
                  </a:cubicBezTo>
                  <a:cubicBezTo>
                    <a:pt x="4" y="5"/>
                    <a:pt x="3" y="4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18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1" name="Freeform 454"/>
            <p:cNvSpPr/>
            <p:nvPr/>
          </p:nvSpPr>
          <p:spPr bwMode="auto">
            <a:xfrm flipH="1">
              <a:off x="5154767" y="2065600"/>
              <a:ext cx="1338662" cy="735925"/>
            </a:xfrm>
            <a:custGeom>
              <a:avLst/>
              <a:gdLst>
                <a:gd name="T0" fmla="*/ 566712 w 10162"/>
                <a:gd name="T1" fmla="*/ 221 h 10000"/>
                <a:gd name="T2" fmla="*/ 86680 w 10162"/>
                <a:gd name="T3" fmla="*/ 52324 h 10000"/>
                <a:gd name="T4" fmla="*/ 9221 w 10162"/>
                <a:gd name="T5" fmla="*/ 437507 h 10000"/>
                <a:gd name="T6" fmla="*/ 2503 w 10162"/>
                <a:gd name="T7" fmla="*/ 602060 h 10000"/>
                <a:gd name="T8" fmla="*/ 61124 w 10162"/>
                <a:gd name="T9" fmla="*/ 503005 h 10000"/>
                <a:gd name="T10" fmla="*/ 124619 w 10162"/>
                <a:gd name="T11" fmla="*/ 367374 h 10000"/>
                <a:gd name="T12" fmla="*/ 702791 w 10162"/>
                <a:gd name="T13" fmla="*/ 319612 h 10000"/>
                <a:gd name="T14" fmla="*/ 1151866 w 10162"/>
                <a:gd name="T15" fmla="*/ 372231 h 10000"/>
                <a:gd name="T16" fmla="*/ 1243420 w 10162"/>
                <a:gd name="T17" fmla="*/ 503078 h 10000"/>
                <a:gd name="T18" fmla="*/ 1337213 w 10162"/>
                <a:gd name="T19" fmla="*/ 735925 h 10000"/>
                <a:gd name="T20" fmla="*/ 1319824 w 10162"/>
                <a:gd name="T21" fmla="*/ 127757 h 10000"/>
                <a:gd name="T22" fmla="*/ 566712 w 10162"/>
                <a:gd name="T23" fmla="*/ 221 h 100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162" h="10000">
                  <a:moveTo>
                    <a:pt x="4302" y="3"/>
                  </a:moveTo>
                  <a:cubicBezTo>
                    <a:pt x="2280" y="-30"/>
                    <a:pt x="1528" y="281"/>
                    <a:pt x="658" y="711"/>
                  </a:cubicBezTo>
                  <a:cubicBezTo>
                    <a:pt x="496" y="2134"/>
                    <a:pt x="177" y="4398"/>
                    <a:pt x="70" y="5945"/>
                  </a:cubicBezTo>
                  <a:cubicBezTo>
                    <a:pt x="88" y="8113"/>
                    <a:pt x="-47" y="8033"/>
                    <a:pt x="19" y="8181"/>
                  </a:cubicBezTo>
                  <a:cubicBezTo>
                    <a:pt x="85" y="8329"/>
                    <a:pt x="310" y="7366"/>
                    <a:pt x="464" y="6835"/>
                  </a:cubicBezTo>
                  <a:cubicBezTo>
                    <a:pt x="618" y="6304"/>
                    <a:pt x="596" y="5517"/>
                    <a:pt x="946" y="4992"/>
                  </a:cubicBezTo>
                  <a:cubicBezTo>
                    <a:pt x="1296" y="4467"/>
                    <a:pt x="4033" y="4333"/>
                    <a:pt x="5335" y="4343"/>
                  </a:cubicBezTo>
                  <a:cubicBezTo>
                    <a:pt x="6635" y="4354"/>
                    <a:pt x="8225" y="4437"/>
                    <a:pt x="8744" y="5058"/>
                  </a:cubicBezTo>
                  <a:cubicBezTo>
                    <a:pt x="9274" y="5693"/>
                    <a:pt x="9205" y="6012"/>
                    <a:pt x="9439" y="6836"/>
                  </a:cubicBezTo>
                  <a:cubicBezTo>
                    <a:pt x="9673" y="7660"/>
                    <a:pt x="9913" y="8945"/>
                    <a:pt x="10151" y="10000"/>
                  </a:cubicBezTo>
                  <a:cubicBezTo>
                    <a:pt x="10200" y="7759"/>
                    <a:pt x="10085" y="6060"/>
                    <a:pt x="10019" y="1736"/>
                  </a:cubicBezTo>
                  <a:cubicBezTo>
                    <a:pt x="8797" y="639"/>
                    <a:pt x="8838" y="464"/>
                    <a:pt x="430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2" name="Freeform 457"/>
            <p:cNvSpPr/>
            <p:nvPr/>
          </p:nvSpPr>
          <p:spPr bwMode="auto">
            <a:xfrm>
              <a:off x="5337780" y="5190883"/>
              <a:ext cx="332654" cy="1243394"/>
            </a:xfrm>
            <a:custGeom>
              <a:avLst/>
              <a:gdLst>
                <a:gd name="T0" fmla="*/ 327833 w 69"/>
                <a:gd name="T1" fmla="*/ 1243394 h 259"/>
                <a:gd name="T2" fmla="*/ 236233 w 69"/>
                <a:gd name="T3" fmla="*/ 830530 h 259"/>
                <a:gd name="T4" fmla="*/ 4821 w 69"/>
                <a:gd name="T5" fmla="*/ 0 h 259"/>
                <a:gd name="T6" fmla="*/ 0 w 69"/>
                <a:gd name="T7" fmla="*/ 57609 h 259"/>
                <a:gd name="T8" fmla="*/ 236233 w 69"/>
                <a:gd name="T9" fmla="*/ 892939 h 259"/>
                <a:gd name="T10" fmla="*/ 327833 w 69"/>
                <a:gd name="T11" fmla="*/ 1243394 h 2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" h="259">
                  <a:moveTo>
                    <a:pt x="68" y="259"/>
                  </a:moveTo>
                  <a:cubicBezTo>
                    <a:pt x="69" y="244"/>
                    <a:pt x="66" y="217"/>
                    <a:pt x="49" y="173"/>
                  </a:cubicBezTo>
                  <a:cubicBezTo>
                    <a:pt x="19" y="96"/>
                    <a:pt x="3" y="13"/>
                    <a:pt x="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7" y="102"/>
                    <a:pt x="49" y="186"/>
                  </a:cubicBezTo>
                  <a:cubicBezTo>
                    <a:pt x="62" y="220"/>
                    <a:pt x="67" y="243"/>
                    <a:pt x="68" y="259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3" name="Freeform 458"/>
            <p:cNvSpPr/>
            <p:nvPr/>
          </p:nvSpPr>
          <p:spPr bwMode="auto">
            <a:xfrm>
              <a:off x="6207952" y="5170599"/>
              <a:ext cx="245434" cy="1154145"/>
            </a:xfrm>
            <a:custGeom>
              <a:avLst/>
              <a:gdLst>
                <a:gd name="T0" fmla="*/ 0 w 51"/>
                <a:gd name="T1" fmla="*/ 1154145 h 240"/>
                <a:gd name="T2" fmla="*/ 81811 w 51"/>
                <a:gd name="T3" fmla="*/ 697296 h 240"/>
                <a:gd name="T4" fmla="*/ 245434 w 51"/>
                <a:gd name="T5" fmla="*/ 38472 h 240"/>
                <a:gd name="T6" fmla="*/ 240622 w 51"/>
                <a:gd name="T7" fmla="*/ 0 h 240"/>
                <a:gd name="T8" fmla="*/ 81811 w 51"/>
                <a:gd name="T9" fmla="*/ 634780 h 240"/>
                <a:gd name="T10" fmla="*/ 0 w 51"/>
                <a:gd name="T11" fmla="*/ 1154145 h 2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" h="240">
                  <a:moveTo>
                    <a:pt x="0" y="240"/>
                  </a:moveTo>
                  <a:cubicBezTo>
                    <a:pt x="1" y="208"/>
                    <a:pt x="7" y="174"/>
                    <a:pt x="17" y="145"/>
                  </a:cubicBezTo>
                  <a:cubicBezTo>
                    <a:pt x="43" y="72"/>
                    <a:pt x="51" y="8"/>
                    <a:pt x="51" y="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16"/>
                    <a:pt x="39" y="71"/>
                    <a:pt x="17" y="132"/>
                  </a:cubicBezTo>
                  <a:cubicBezTo>
                    <a:pt x="6" y="165"/>
                    <a:pt x="0" y="204"/>
                    <a:pt x="0" y="24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4" name="Freeform 459"/>
            <p:cNvSpPr/>
            <p:nvPr/>
          </p:nvSpPr>
          <p:spPr bwMode="auto">
            <a:xfrm>
              <a:off x="6141017" y="6633056"/>
              <a:ext cx="592286" cy="225150"/>
            </a:xfrm>
            <a:custGeom>
              <a:avLst/>
              <a:gdLst>
                <a:gd name="T0" fmla="*/ 486349 w 123"/>
                <a:gd name="T1" fmla="*/ 162874 h 47"/>
                <a:gd name="T2" fmla="*/ 9631 w 123"/>
                <a:gd name="T3" fmla="*/ 0 h 47"/>
                <a:gd name="T4" fmla="*/ 0 w 123"/>
                <a:gd name="T5" fmla="*/ 62276 h 47"/>
                <a:gd name="T6" fmla="*/ 486349 w 123"/>
                <a:gd name="T7" fmla="*/ 225150 h 47"/>
                <a:gd name="T8" fmla="*/ 592286 w 123"/>
                <a:gd name="T9" fmla="*/ 196407 h 47"/>
                <a:gd name="T10" fmla="*/ 582655 w 123"/>
                <a:gd name="T11" fmla="*/ 143713 h 47"/>
                <a:gd name="T12" fmla="*/ 486349 w 123"/>
                <a:gd name="T13" fmla="*/ 162874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3" h="47">
                  <a:moveTo>
                    <a:pt x="101" y="34"/>
                  </a:moveTo>
                  <a:cubicBezTo>
                    <a:pt x="74" y="34"/>
                    <a:pt x="60" y="3"/>
                    <a:pt x="2" y="0"/>
                  </a:cubicBezTo>
                  <a:cubicBezTo>
                    <a:pt x="1" y="8"/>
                    <a:pt x="0" y="13"/>
                    <a:pt x="0" y="13"/>
                  </a:cubicBezTo>
                  <a:cubicBezTo>
                    <a:pt x="60" y="15"/>
                    <a:pt x="74" y="47"/>
                    <a:pt x="101" y="47"/>
                  </a:cubicBezTo>
                  <a:cubicBezTo>
                    <a:pt x="116" y="47"/>
                    <a:pt x="123" y="41"/>
                    <a:pt x="123" y="41"/>
                  </a:cubicBezTo>
                  <a:cubicBezTo>
                    <a:pt x="122" y="37"/>
                    <a:pt x="121" y="34"/>
                    <a:pt x="121" y="30"/>
                  </a:cubicBezTo>
                  <a:cubicBezTo>
                    <a:pt x="118" y="32"/>
                    <a:pt x="111" y="34"/>
                    <a:pt x="101" y="34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5" name="Freeform 460"/>
            <p:cNvSpPr/>
            <p:nvPr/>
          </p:nvSpPr>
          <p:spPr bwMode="auto">
            <a:xfrm>
              <a:off x="5120743" y="6641169"/>
              <a:ext cx="630826" cy="62880"/>
            </a:xfrm>
            <a:custGeom>
              <a:avLst/>
              <a:gdLst>
                <a:gd name="T0" fmla="*/ 81863 w 131"/>
                <a:gd name="T1" fmla="*/ 0 h 13"/>
                <a:gd name="T2" fmla="*/ 0 w 131"/>
                <a:gd name="T3" fmla="*/ 62880 h 13"/>
                <a:gd name="T4" fmla="*/ 630826 w 131"/>
                <a:gd name="T5" fmla="*/ 62880 h 13"/>
                <a:gd name="T6" fmla="*/ 626011 w 131"/>
                <a:gd name="T7" fmla="*/ 0 h 13"/>
                <a:gd name="T8" fmla="*/ 81863 w 131"/>
                <a:gd name="T9" fmla="*/ 0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">
                  <a:moveTo>
                    <a:pt x="17" y="0"/>
                  </a:moveTo>
                  <a:cubicBezTo>
                    <a:pt x="12" y="4"/>
                    <a:pt x="6" y="8"/>
                    <a:pt x="0" y="13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1" y="13"/>
                    <a:pt x="131" y="9"/>
                    <a:pt x="130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6" name="Freeform 461"/>
            <p:cNvSpPr/>
            <p:nvPr/>
          </p:nvSpPr>
          <p:spPr bwMode="auto">
            <a:xfrm>
              <a:off x="5741426" y="5391691"/>
              <a:ext cx="413789" cy="1052727"/>
            </a:xfrm>
            <a:custGeom>
              <a:avLst/>
              <a:gdLst>
                <a:gd name="T0" fmla="*/ 264633 w 86"/>
                <a:gd name="T1" fmla="*/ 0 h 219"/>
                <a:gd name="T2" fmla="*/ 67361 w 86"/>
                <a:gd name="T3" fmla="*/ 0 h 219"/>
                <a:gd name="T4" fmla="*/ 0 w 86"/>
                <a:gd name="T5" fmla="*/ 812378 h 219"/>
                <a:gd name="T6" fmla="*/ 67361 w 86"/>
                <a:gd name="T7" fmla="*/ 62491 h 219"/>
                <a:gd name="T8" fmla="*/ 264633 w 86"/>
                <a:gd name="T9" fmla="*/ 62491 h 219"/>
                <a:gd name="T10" fmla="*/ 413789 w 86"/>
                <a:gd name="T11" fmla="*/ 1052727 h 219"/>
                <a:gd name="T12" fmla="*/ 264633 w 86"/>
                <a:gd name="T13" fmla="*/ 0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6" h="219">
                  <a:moveTo>
                    <a:pt x="5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" y="28"/>
                    <a:pt x="0" y="106"/>
                    <a:pt x="0" y="169"/>
                  </a:cubicBezTo>
                  <a:cubicBezTo>
                    <a:pt x="0" y="109"/>
                    <a:pt x="3" y="39"/>
                    <a:pt x="14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79" y="106"/>
                    <a:pt x="85" y="176"/>
                    <a:pt x="86" y="219"/>
                  </a:cubicBezTo>
                  <a:cubicBezTo>
                    <a:pt x="86" y="177"/>
                    <a:pt x="82" y="103"/>
                    <a:pt x="55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7" name="等腰三角形 40"/>
            <p:cNvSpPr>
              <a:spLocks noChangeArrowheads="1"/>
            </p:cNvSpPr>
            <p:nvPr/>
          </p:nvSpPr>
          <p:spPr bwMode="auto">
            <a:xfrm rot="10800000">
              <a:off x="5811520" y="2375500"/>
              <a:ext cx="76850" cy="69978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path" presetSubtype="0" repeatCount="indefinite" accel="50000" decel="5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5E-6 -1.11111E-6 L -0.05508 -1.11111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repeatCount="indefinite" accel="50000" decel="5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54167E-6 -4.44444E-6 L -0.07239 -4.44444E-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0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repeatCount="indefinite" accel="50000" decel="5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125E-6 -7.40741E-7 L 0.06797 -7.40741E-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repeatCount="indefinite" accel="50000" decel="5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7 -2.22222E-6 L -0.04232 -2.22222E-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2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repeatCount="indefinite" accel="50000" decel="50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58333E-6 2.22222E-6 L 0.04623 2.22222E-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7" grpId="0" animBg="1"/>
      <p:bldP spid="24598" grpId="0" animBg="1"/>
      <p:bldP spid="24599" grpId="0" animBg="1"/>
      <p:bldP spid="2460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3E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3" name="任意多边形 35"/>
          <p:cNvSpPr/>
          <p:nvPr/>
        </p:nvSpPr>
        <p:spPr bwMode="auto">
          <a:xfrm>
            <a:off x="-73025" y="119063"/>
            <a:ext cx="4203700" cy="4148137"/>
          </a:xfrm>
          <a:custGeom>
            <a:avLst/>
            <a:gdLst>
              <a:gd name="T0" fmla="*/ 3297808 w 4203799"/>
              <a:gd name="T1" fmla="*/ 1558305 h 4149440"/>
              <a:gd name="T2" fmla="*/ 3859522 w 4203799"/>
              <a:gd name="T3" fmla="*/ 1558305 h 4149440"/>
              <a:gd name="T4" fmla="*/ 4203799 w 4203799"/>
              <a:gd name="T5" fmla="*/ 3116610 h 4149440"/>
              <a:gd name="T6" fmla="*/ 4203799 w 4203799"/>
              <a:gd name="T7" fmla="*/ 3642085 h 4149440"/>
              <a:gd name="T8" fmla="*/ 3297808 w 4203799"/>
              <a:gd name="T9" fmla="*/ 1558305 h 4149440"/>
              <a:gd name="T10" fmla="*/ 1648904 w 4203799"/>
              <a:gd name="T11" fmla="*/ 1540185 h 4149440"/>
              <a:gd name="T12" fmla="*/ 2210619 w 4203799"/>
              <a:gd name="T13" fmla="*/ 1540185 h 4149440"/>
              <a:gd name="T14" fmla="*/ 1286508 w 4203799"/>
              <a:gd name="T15" fmla="*/ 3642085 h 4149440"/>
              <a:gd name="T16" fmla="*/ 1286508 w 4203799"/>
              <a:gd name="T17" fmla="*/ 3116610 h 4149440"/>
              <a:gd name="T18" fmla="*/ 1648904 w 4203799"/>
              <a:gd name="T19" fmla="*/ 1540185 h 4149440"/>
              <a:gd name="T20" fmla="*/ 2409937 w 4203799"/>
              <a:gd name="T21" fmla="*/ 1105310 h 4149440"/>
              <a:gd name="T22" fmla="*/ 3080370 w 4203799"/>
              <a:gd name="T23" fmla="*/ 1105310 h 4149440"/>
              <a:gd name="T24" fmla="*/ 3080370 w 4203799"/>
              <a:gd name="T25" fmla="*/ 3479006 h 4149440"/>
              <a:gd name="T26" fmla="*/ 2446176 w 4203799"/>
              <a:gd name="T27" fmla="*/ 4113200 h 4149440"/>
              <a:gd name="T28" fmla="*/ 1920702 w 4203799"/>
              <a:gd name="T29" fmla="*/ 4113200 h 4149440"/>
              <a:gd name="T30" fmla="*/ 1920702 w 4203799"/>
              <a:gd name="T31" fmla="*/ 3696444 h 4149440"/>
              <a:gd name="T32" fmla="*/ 2192499 w 4203799"/>
              <a:gd name="T33" fmla="*/ 3696444 h 4149440"/>
              <a:gd name="T34" fmla="*/ 2409937 w 4203799"/>
              <a:gd name="T35" fmla="*/ 3460886 h 4149440"/>
              <a:gd name="T36" fmla="*/ 2409937 w 4203799"/>
              <a:gd name="T37" fmla="*/ 1105310 h 4149440"/>
              <a:gd name="T38" fmla="*/ 1811983 w 4203799"/>
              <a:gd name="T39" fmla="*/ 36240 h 4149440"/>
              <a:gd name="T40" fmla="*/ 2464296 w 4203799"/>
              <a:gd name="T41" fmla="*/ 36240 h 4149440"/>
              <a:gd name="T42" fmla="*/ 2428057 w 4203799"/>
              <a:gd name="T43" fmla="*/ 199318 h 4149440"/>
              <a:gd name="T44" fmla="*/ 2391817 w 4203799"/>
              <a:gd name="T45" fmla="*/ 326157 h 4149440"/>
              <a:gd name="T46" fmla="*/ 4131320 w 4203799"/>
              <a:gd name="T47" fmla="*/ 326157 h 4149440"/>
              <a:gd name="T48" fmla="*/ 4131320 w 4203799"/>
              <a:gd name="T49" fmla="*/ 1304628 h 4149440"/>
              <a:gd name="T50" fmla="*/ 3533366 w 4203799"/>
              <a:gd name="T51" fmla="*/ 1304628 h 4149440"/>
              <a:gd name="T52" fmla="*/ 3533366 w 4203799"/>
              <a:gd name="T53" fmla="*/ 761033 h 4149440"/>
              <a:gd name="T54" fmla="*/ 2210619 w 4203799"/>
              <a:gd name="T55" fmla="*/ 761033 h 4149440"/>
              <a:gd name="T56" fmla="*/ 1268388 w 4203799"/>
              <a:gd name="T57" fmla="*/ 1503946 h 4149440"/>
              <a:gd name="T58" fmla="*/ 1268388 w 4203799"/>
              <a:gd name="T59" fmla="*/ 1105310 h 4149440"/>
              <a:gd name="T60" fmla="*/ 1811983 w 4203799"/>
              <a:gd name="T61" fmla="*/ 36240 h 4149440"/>
              <a:gd name="T62" fmla="*/ 779152 w 4203799"/>
              <a:gd name="T63" fmla="*/ 0 h 4149440"/>
              <a:gd name="T64" fmla="*/ 1431466 w 4203799"/>
              <a:gd name="T65" fmla="*/ 0 h 4149440"/>
              <a:gd name="T66" fmla="*/ 1069070 w 4203799"/>
              <a:gd name="T67" fmla="*/ 996591 h 4149440"/>
              <a:gd name="T68" fmla="*/ 1069070 w 4203799"/>
              <a:gd name="T69" fmla="*/ 4149440 h 4149440"/>
              <a:gd name="T70" fmla="*/ 434876 w 4203799"/>
              <a:gd name="T71" fmla="*/ 4149440 h 4149440"/>
              <a:gd name="T72" fmla="*/ 434876 w 4203799"/>
              <a:gd name="T73" fmla="*/ 1612665 h 4149440"/>
              <a:gd name="T74" fmla="*/ 72479 w 4203799"/>
              <a:gd name="T75" fmla="*/ 1757624 h 4149440"/>
              <a:gd name="T76" fmla="*/ 0 w 4203799"/>
              <a:gd name="T77" fmla="*/ 1793863 h 4149440"/>
              <a:gd name="T78" fmla="*/ 0 w 4203799"/>
              <a:gd name="T79" fmla="*/ 1395227 h 4149440"/>
              <a:gd name="T80" fmla="*/ 779152 w 4203799"/>
              <a:gd name="T81" fmla="*/ 0 h 4149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203799" h="4149440">
                <a:moveTo>
                  <a:pt x="3297808" y="1558305"/>
                </a:moveTo>
                <a:lnTo>
                  <a:pt x="3859522" y="1558305"/>
                </a:lnTo>
                <a:cubicBezTo>
                  <a:pt x="3859522" y="2295178"/>
                  <a:pt x="3974281" y="2814613"/>
                  <a:pt x="4203799" y="3116610"/>
                </a:cubicBezTo>
                <a:lnTo>
                  <a:pt x="4203799" y="3642085"/>
                </a:lnTo>
                <a:cubicBezTo>
                  <a:pt x="3575645" y="3243449"/>
                  <a:pt x="3273648" y="2548856"/>
                  <a:pt x="3297808" y="1558305"/>
                </a:cubicBezTo>
                <a:close/>
                <a:moveTo>
                  <a:pt x="1648904" y="1540185"/>
                </a:moveTo>
                <a:lnTo>
                  <a:pt x="2210619" y="1540185"/>
                </a:lnTo>
                <a:cubicBezTo>
                  <a:pt x="2234778" y="2554895"/>
                  <a:pt x="1926741" y="3255529"/>
                  <a:pt x="1286508" y="3642085"/>
                </a:cubicBezTo>
                <a:lnTo>
                  <a:pt x="1286508" y="3116610"/>
                </a:lnTo>
                <a:cubicBezTo>
                  <a:pt x="1528105" y="2790453"/>
                  <a:pt x="1648904" y="2264978"/>
                  <a:pt x="1648904" y="1540185"/>
                </a:cubicBezTo>
                <a:close/>
                <a:moveTo>
                  <a:pt x="2409937" y="1105310"/>
                </a:moveTo>
                <a:lnTo>
                  <a:pt x="3080370" y="1105310"/>
                </a:lnTo>
                <a:lnTo>
                  <a:pt x="3080370" y="3479006"/>
                </a:lnTo>
                <a:cubicBezTo>
                  <a:pt x="3092450" y="3913882"/>
                  <a:pt x="2881052" y="4125280"/>
                  <a:pt x="2446176" y="4113200"/>
                </a:cubicBezTo>
                <a:lnTo>
                  <a:pt x="1920702" y="4113200"/>
                </a:lnTo>
                <a:lnTo>
                  <a:pt x="1920702" y="3696444"/>
                </a:lnTo>
                <a:lnTo>
                  <a:pt x="2192499" y="3696444"/>
                </a:lnTo>
                <a:cubicBezTo>
                  <a:pt x="2349537" y="3708524"/>
                  <a:pt x="2422017" y="3630005"/>
                  <a:pt x="2409937" y="3460886"/>
                </a:cubicBezTo>
                <a:lnTo>
                  <a:pt x="2409937" y="1105310"/>
                </a:lnTo>
                <a:close/>
                <a:moveTo>
                  <a:pt x="1811983" y="36240"/>
                </a:moveTo>
                <a:lnTo>
                  <a:pt x="2464296" y="36240"/>
                </a:lnTo>
                <a:cubicBezTo>
                  <a:pt x="2452216" y="72479"/>
                  <a:pt x="2440137" y="126839"/>
                  <a:pt x="2428057" y="199318"/>
                </a:cubicBezTo>
                <a:cubicBezTo>
                  <a:pt x="2403897" y="259718"/>
                  <a:pt x="2391817" y="301997"/>
                  <a:pt x="2391817" y="326157"/>
                </a:cubicBezTo>
                <a:lnTo>
                  <a:pt x="4131320" y="326157"/>
                </a:lnTo>
                <a:lnTo>
                  <a:pt x="4131320" y="1304628"/>
                </a:lnTo>
                <a:lnTo>
                  <a:pt x="3533366" y="1304628"/>
                </a:lnTo>
                <a:lnTo>
                  <a:pt x="3533366" y="761033"/>
                </a:lnTo>
                <a:lnTo>
                  <a:pt x="2210619" y="761033"/>
                </a:lnTo>
                <a:cubicBezTo>
                  <a:pt x="2029420" y="1087190"/>
                  <a:pt x="1715344" y="1334827"/>
                  <a:pt x="1268388" y="1503946"/>
                </a:cubicBezTo>
                <a:lnTo>
                  <a:pt x="1268388" y="1105310"/>
                </a:lnTo>
                <a:cubicBezTo>
                  <a:pt x="1570385" y="863712"/>
                  <a:pt x="1751583" y="507355"/>
                  <a:pt x="1811983" y="36240"/>
                </a:cubicBezTo>
                <a:close/>
                <a:moveTo>
                  <a:pt x="779152" y="0"/>
                </a:moveTo>
                <a:lnTo>
                  <a:pt x="1431466" y="0"/>
                </a:lnTo>
                <a:cubicBezTo>
                  <a:pt x="1346907" y="434876"/>
                  <a:pt x="1226108" y="767073"/>
                  <a:pt x="1069070" y="996591"/>
                </a:cubicBezTo>
                <a:lnTo>
                  <a:pt x="1069070" y="4149440"/>
                </a:lnTo>
                <a:lnTo>
                  <a:pt x="434876" y="4149440"/>
                </a:lnTo>
                <a:lnTo>
                  <a:pt x="434876" y="1612665"/>
                </a:lnTo>
                <a:cubicBezTo>
                  <a:pt x="362397" y="1648904"/>
                  <a:pt x="241598" y="1697224"/>
                  <a:pt x="72479" y="1757624"/>
                </a:cubicBezTo>
                <a:cubicBezTo>
                  <a:pt x="36240" y="1769703"/>
                  <a:pt x="12080" y="1781783"/>
                  <a:pt x="0" y="1793863"/>
                </a:cubicBezTo>
                <a:lnTo>
                  <a:pt x="0" y="1395227"/>
                </a:lnTo>
                <a:cubicBezTo>
                  <a:pt x="398636" y="1129469"/>
                  <a:pt x="658354" y="664394"/>
                  <a:pt x="7791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4" name="任意多边形 34"/>
          <p:cNvSpPr/>
          <p:nvPr/>
        </p:nvSpPr>
        <p:spPr bwMode="auto">
          <a:xfrm>
            <a:off x="4022725" y="336550"/>
            <a:ext cx="4222750" cy="3895725"/>
          </a:xfrm>
          <a:custGeom>
            <a:avLst/>
            <a:gdLst>
              <a:gd name="T0" fmla="*/ 1050950 w 4221919"/>
              <a:gd name="T1" fmla="*/ 1304627 h 3896227"/>
              <a:gd name="T2" fmla="*/ 1050950 w 4221919"/>
              <a:gd name="T3" fmla="*/ 2681734 h 3896227"/>
              <a:gd name="T4" fmla="*/ 1630784 w 4221919"/>
              <a:gd name="T5" fmla="*/ 2681734 h 3896227"/>
              <a:gd name="T6" fmla="*/ 1866342 w 4221919"/>
              <a:gd name="T7" fmla="*/ 2446176 h 3896227"/>
              <a:gd name="T8" fmla="*/ 1866342 w 4221919"/>
              <a:gd name="T9" fmla="*/ 1304627 h 3896227"/>
              <a:gd name="T10" fmla="*/ 1050950 w 4221919"/>
              <a:gd name="T11" fmla="*/ 1304627 h 3896227"/>
              <a:gd name="T12" fmla="*/ 416756 w 4221919"/>
              <a:gd name="T13" fmla="*/ 869752 h 3896227"/>
              <a:gd name="T14" fmla="*/ 2500536 w 4221919"/>
              <a:gd name="T15" fmla="*/ 869752 h 3896227"/>
              <a:gd name="T16" fmla="*/ 2500536 w 4221919"/>
              <a:gd name="T17" fmla="*/ 2482416 h 3896227"/>
              <a:gd name="T18" fmla="*/ 1866342 w 4221919"/>
              <a:gd name="T19" fmla="*/ 3134730 h 3896227"/>
              <a:gd name="T20" fmla="*/ 416756 w 4221919"/>
              <a:gd name="T21" fmla="*/ 3134730 h 3896227"/>
              <a:gd name="T22" fmla="*/ 416756 w 4221919"/>
              <a:gd name="T23" fmla="*/ 869752 h 3896227"/>
              <a:gd name="T24" fmla="*/ 0 w 4221919"/>
              <a:gd name="T25" fmla="*/ 0 h 3896227"/>
              <a:gd name="T26" fmla="*/ 4221919 w 4221919"/>
              <a:gd name="T27" fmla="*/ 0 h 3896227"/>
              <a:gd name="T28" fmla="*/ 4221919 w 4221919"/>
              <a:gd name="T29" fmla="*/ 452996 h 3896227"/>
              <a:gd name="T30" fmla="*/ 3768923 w 4221919"/>
              <a:gd name="T31" fmla="*/ 452996 h 3896227"/>
              <a:gd name="T32" fmla="*/ 3768923 w 4221919"/>
              <a:gd name="T33" fmla="*/ 3225329 h 3896227"/>
              <a:gd name="T34" fmla="*/ 3080370 w 4221919"/>
              <a:gd name="T35" fmla="*/ 3895763 h 3896227"/>
              <a:gd name="T36" fmla="*/ 2500536 w 4221919"/>
              <a:gd name="T37" fmla="*/ 3895763 h 3896227"/>
              <a:gd name="T38" fmla="*/ 2500536 w 4221919"/>
              <a:gd name="T39" fmla="*/ 3460886 h 3896227"/>
              <a:gd name="T40" fmla="*/ 2790453 w 4221919"/>
              <a:gd name="T41" fmla="*/ 3460886 h 3896227"/>
              <a:gd name="T42" fmla="*/ 3044130 w 4221919"/>
              <a:gd name="T43" fmla="*/ 3189089 h 3896227"/>
              <a:gd name="T44" fmla="*/ 3044130 w 4221919"/>
              <a:gd name="T45" fmla="*/ 452996 h 3896227"/>
              <a:gd name="T46" fmla="*/ 0 w 4221919"/>
              <a:gd name="T47" fmla="*/ 452996 h 3896227"/>
              <a:gd name="T48" fmla="*/ 0 w 4221919"/>
              <a:gd name="T49" fmla="*/ 0 h 3896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221919" h="3896227">
                <a:moveTo>
                  <a:pt x="1050950" y="1304627"/>
                </a:moveTo>
                <a:lnTo>
                  <a:pt x="1050950" y="2681734"/>
                </a:lnTo>
                <a:lnTo>
                  <a:pt x="1630784" y="2681734"/>
                </a:lnTo>
                <a:cubicBezTo>
                  <a:pt x="1787823" y="2681734"/>
                  <a:pt x="1866342" y="2603215"/>
                  <a:pt x="1866342" y="2446176"/>
                </a:cubicBezTo>
                <a:lnTo>
                  <a:pt x="1866342" y="1304627"/>
                </a:lnTo>
                <a:lnTo>
                  <a:pt x="1050950" y="1304627"/>
                </a:lnTo>
                <a:close/>
                <a:moveTo>
                  <a:pt x="416756" y="869752"/>
                </a:moveTo>
                <a:lnTo>
                  <a:pt x="2500536" y="869752"/>
                </a:lnTo>
                <a:lnTo>
                  <a:pt x="2500536" y="2482416"/>
                </a:lnTo>
                <a:cubicBezTo>
                  <a:pt x="2512616" y="2929372"/>
                  <a:pt x="2301218" y="3146810"/>
                  <a:pt x="1866342" y="3134730"/>
                </a:cubicBezTo>
                <a:lnTo>
                  <a:pt x="416756" y="3134730"/>
                </a:lnTo>
                <a:lnTo>
                  <a:pt x="416756" y="869752"/>
                </a:lnTo>
                <a:close/>
                <a:moveTo>
                  <a:pt x="0" y="0"/>
                </a:moveTo>
                <a:lnTo>
                  <a:pt x="4221919" y="0"/>
                </a:lnTo>
                <a:lnTo>
                  <a:pt x="4221919" y="452996"/>
                </a:lnTo>
                <a:lnTo>
                  <a:pt x="3768923" y="452996"/>
                </a:lnTo>
                <a:lnTo>
                  <a:pt x="3768923" y="3225329"/>
                </a:lnTo>
                <a:cubicBezTo>
                  <a:pt x="3768923" y="3684364"/>
                  <a:pt x="3539405" y="3907842"/>
                  <a:pt x="3080370" y="3895763"/>
                </a:cubicBezTo>
                <a:lnTo>
                  <a:pt x="2500536" y="3895763"/>
                </a:lnTo>
                <a:lnTo>
                  <a:pt x="2500536" y="3460886"/>
                </a:lnTo>
                <a:lnTo>
                  <a:pt x="2790453" y="3460886"/>
                </a:lnTo>
                <a:cubicBezTo>
                  <a:pt x="2971651" y="3472966"/>
                  <a:pt x="3056210" y="3382367"/>
                  <a:pt x="3044130" y="3189089"/>
                </a:cubicBezTo>
                <a:lnTo>
                  <a:pt x="3044130" y="452996"/>
                </a:lnTo>
                <a:lnTo>
                  <a:pt x="0" y="45299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任意多边形 33"/>
          <p:cNvSpPr/>
          <p:nvPr/>
        </p:nvSpPr>
        <p:spPr bwMode="auto">
          <a:xfrm>
            <a:off x="8229600" y="227013"/>
            <a:ext cx="3986213" cy="4040187"/>
          </a:xfrm>
          <a:custGeom>
            <a:avLst/>
            <a:gdLst>
              <a:gd name="T0" fmla="*/ 1159668 w 3986360"/>
              <a:gd name="T1" fmla="*/ 163079 h 4040721"/>
              <a:gd name="T2" fmla="*/ 1757622 w 3986360"/>
              <a:gd name="T3" fmla="*/ 163079 h 4040721"/>
              <a:gd name="T4" fmla="*/ 2065660 w 3986360"/>
              <a:gd name="T5" fmla="*/ 1286508 h 4040721"/>
              <a:gd name="T6" fmla="*/ 1413346 w 3986360"/>
              <a:gd name="T7" fmla="*/ 1286508 h 4040721"/>
              <a:gd name="T8" fmla="*/ 1159668 w 3986360"/>
              <a:gd name="T9" fmla="*/ 163079 h 4040721"/>
              <a:gd name="T10" fmla="*/ 0 w 3986360"/>
              <a:gd name="T11" fmla="*/ 36240 h 4040721"/>
              <a:gd name="T12" fmla="*/ 688553 w 3986360"/>
              <a:gd name="T13" fmla="*/ 36240 h 4040721"/>
              <a:gd name="T14" fmla="*/ 688553 w 3986360"/>
              <a:gd name="T15" fmla="*/ 3044130 h 4040721"/>
              <a:gd name="T16" fmla="*/ 1449585 w 3986360"/>
              <a:gd name="T17" fmla="*/ 2663614 h 4040721"/>
              <a:gd name="T18" fmla="*/ 1449585 w 3986360"/>
              <a:gd name="T19" fmla="*/ 3207209 h 4040721"/>
              <a:gd name="T20" fmla="*/ 0 w 3986360"/>
              <a:gd name="T21" fmla="*/ 3895762 h 4040721"/>
              <a:gd name="T22" fmla="*/ 0 w 3986360"/>
              <a:gd name="T23" fmla="*/ 36240 h 4040721"/>
              <a:gd name="T24" fmla="*/ 2663614 w 3986360"/>
              <a:gd name="T25" fmla="*/ 0 h 4040721"/>
              <a:gd name="T26" fmla="*/ 3352167 w 3986360"/>
              <a:gd name="T27" fmla="*/ 0 h 4040721"/>
              <a:gd name="T28" fmla="*/ 3134729 w 3986360"/>
              <a:gd name="T29" fmla="*/ 1993181 h 4040721"/>
              <a:gd name="T30" fmla="*/ 3986360 w 3986360"/>
              <a:gd name="T31" fmla="*/ 3569605 h 4040721"/>
              <a:gd name="T32" fmla="*/ 3986360 w 3986360"/>
              <a:gd name="T33" fmla="*/ 4040721 h 4040721"/>
              <a:gd name="T34" fmla="*/ 2790452 w 3986360"/>
              <a:gd name="T35" fmla="*/ 2844812 h 4040721"/>
              <a:gd name="T36" fmla="*/ 1540184 w 3986360"/>
              <a:gd name="T37" fmla="*/ 4040721 h 4040721"/>
              <a:gd name="T38" fmla="*/ 1540184 w 3986360"/>
              <a:gd name="T39" fmla="*/ 3533366 h 4040721"/>
              <a:gd name="T40" fmla="*/ 2428056 w 3986360"/>
              <a:gd name="T41" fmla="*/ 2156259 h 4040721"/>
              <a:gd name="T42" fmla="*/ 2663614 w 3986360"/>
              <a:gd name="T43" fmla="*/ 0 h 4040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86360" h="4040721">
                <a:moveTo>
                  <a:pt x="1159668" y="163079"/>
                </a:moveTo>
                <a:lnTo>
                  <a:pt x="1757622" y="163079"/>
                </a:lnTo>
                <a:cubicBezTo>
                  <a:pt x="1902581" y="537555"/>
                  <a:pt x="2005260" y="912031"/>
                  <a:pt x="2065660" y="1286508"/>
                </a:cubicBezTo>
                <a:lnTo>
                  <a:pt x="1413346" y="1286508"/>
                </a:lnTo>
                <a:cubicBezTo>
                  <a:pt x="1377106" y="912031"/>
                  <a:pt x="1292547" y="537555"/>
                  <a:pt x="1159668" y="163079"/>
                </a:cubicBezTo>
                <a:close/>
                <a:moveTo>
                  <a:pt x="0" y="36240"/>
                </a:moveTo>
                <a:lnTo>
                  <a:pt x="688553" y="36240"/>
                </a:lnTo>
                <a:lnTo>
                  <a:pt x="688553" y="3044130"/>
                </a:lnTo>
                <a:cubicBezTo>
                  <a:pt x="930150" y="2947492"/>
                  <a:pt x="1183828" y="2820653"/>
                  <a:pt x="1449585" y="2663614"/>
                </a:cubicBezTo>
                <a:lnTo>
                  <a:pt x="1449585" y="3207209"/>
                </a:lnTo>
                <a:cubicBezTo>
                  <a:pt x="1075109" y="3472966"/>
                  <a:pt x="591914" y="3702484"/>
                  <a:pt x="0" y="3895762"/>
                </a:cubicBezTo>
                <a:lnTo>
                  <a:pt x="0" y="36240"/>
                </a:lnTo>
                <a:close/>
                <a:moveTo>
                  <a:pt x="2663614" y="0"/>
                </a:moveTo>
                <a:lnTo>
                  <a:pt x="3352167" y="0"/>
                </a:lnTo>
                <a:cubicBezTo>
                  <a:pt x="3340087" y="881832"/>
                  <a:pt x="3267608" y="1546225"/>
                  <a:pt x="3134729" y="1993181"/>
                </a:cubicBezTo>
                <a:cubicBezTo>
                  <a:pt x="3315927" y="2645494"/>
                  <a:pt x="3599804" y="3170969"/>
                  <a:pt x="3986360" y="3569605"/>
                </a:cubicBezTo>
                <a:lnTo>
                  <a:pt x="3986360" y="4040721"/>
                </a:lnTo>
                <a:cubicBezTo>
                  <a:pt x="3442766" y="3678324"/>
                  <a:pt x="3044130" y="3279688"/>
                  <a:pt x="2790452" y="2844812"/>
                </a:cubicBezTo>
                <a:cubicBezTo>
                  <a:pt x="2585094" y="3195129"/>
                  <a:pt x="2168339" y="3593765"/>
                  <a:pt x="1540184" y="4040721"/>
                </a:cubicBezTo>
                <a:lnTo>
                  <a:pt x="1540184" y="3533366"/>
                </a:lnTo>
                <a:cubicBezTo>
                  <a:pt x="1999220" y="3074330"/>
                  <a:pt x="2295177" y="2615295"/>
                  <a:pt x="2428056" y="2156259"/>
                </a:cubicBezTo>
                <a:cubicBezTo>
                  <a:pt x="2585094" y="1697224"/>
                  <a:pt x="2663614" y="978471"/>
                  <a:pt x="26636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任意多边形 44"/>
          <p:cNvSpPr/>
          <p:nvPr/>
        </p:nvSpPr>
        <p:spPr bwMode="auto">
          <a:xfrm>
            <a:off x="6350" y="4783138"/>
            <a:ext cx="1933575" cy="1943100"/>
          </a:xfrm>
          <a:custGeom>
            <a:avLst/>
            <a:gdLst>
              <a:gd name="T0" fmla="*/ 1334467 w 1934133"/>
              <a:gd name="T1" fmla="*/ 1089534 h 1942579"/>
              <a:gd name="T2" fmla="*/ 1604739 w 1934133"/>
              <a:gd name="T3" fmla="*/ 945952 h 1942579"/>
              <a:gd name="T4" fmla="*/ 1334467 w 1934133"/>
              <a:gd name="T5" fmla="*/ 641896 h 1942579"/>
              <a:gd name="T6" fmla="*/ 1604739 w 1934133"/>
              <a:gd name="T7" fmla="*/ 777032 h 1942579"/>
              <a:gd name="T8" fmla="*/ 1334467 w 1934133"/>
              <a:gd name="T9" fmla="*/ 641896 h 1942579"/>
              <a:gd name="T10" fmla="*/ 937506 w 1934133"/>
              <a:gd name="T11" fmla="*/ 608112 h 1942579"/>
              <a:gd name="T12" fmla="*/ 1199331 w 1934133"/>
              <a:gd name="T13" fmla="*/ 1706091 h 1942579"/>
              <a:gd name="T14" fmla="*/ 1934133 w 1934133"/>
              <a:gd name="T15" fmla="*/ 1900349 h 1942579"/>
              <a:gd name="T16" fmla="*/ 844600 w 1934133"/>
              <a:gd name="T17" fmla="*/ 1739875 h 1942579"/>
              <a:gd name="T18" fmla="*/ 498314 w 1934133"/>
              <a:gd name="T19" fmla="*/ 1748321 h 1942579"/>
              <a:gd name="T20" fmla="*/ 675680 w 1934133"/>
              <a:gd name="T21" fmla="*/ 793924 h 1942579"/>
              <a:gd name="T22" fmla="*/ 574328 w 1934133"/>
              <a:gd name="T23" fmla="*/ 608112 h 1942579"/>
              <a:gd name="T24" fmla="*/ 574328 w 1934133"/>
              <a:gd name="T25" fmla="*/ 67568 h 1942579"/>
              <a:gd name="T26" fmla="*/ 464530 w 1934133"/>
              <a:gd name="T27" fmla="*/ 810816 h 1942579"/>
              <a:gd name="T28" fmla="*/ 253380 w 1934133"/>
              <a:gd name="T29" fmla="*/ 1655415 h 1942579"/>
              <a:gd name="T30" fmla="*/ 380070 w 1934133"/>
              <a:gd name="T31" fmla="*/ 1207777 h 1942579"/>
              <a:gd name="T32" fmla="*/ 346286 w 1934133"/>
              <a:gd name="T33" fmla="*/ 270272 h 1942579"/>
              <a:gd name="T34" fmla="*/ 228042 w 1934133"/>
              <a:gd name="T35" fmla="*/ 1942579 h 1942579"/>
              <a:gd name="T36" fmla="*/ 0 w 1934133"/>
              <a:gd name="T37" fmla="*/ 67568 h 1942579"/>
              <a:gd name="T38" fmla="*/ 844600 w 1934133"/>
              <a:gd name="T39" fmla="*/ 42230 h 1942579"/>
              <a:gd name="T40" fmla="*/ 717910 w 1934133"/>
              <a:gd name="T41" fmla="*/ 464530 h 1942579"/>
              <a:gd name="T42" fmla="*/ 1283791 w 1934133"/>
              <a:gd name="T43" fmla="*/ 0 h 1942579"/>
              <a:gd name="T44" fmla="*/ 1545617 w 1934133"/>
              <a:gd name="T45" fmla="*/ 67568 h 1942579"/>
              <a:gd name="T46" fmla="*/ 1908795 w 1934133"/>
              <a:gd name="T47" fmla="*/ 143582 h 1942579"/>
              <a:gd name="T48" fmla="*/ 1469603 w 1934133"/>
              <a:gd name="T49" fmla="*/ 329394 h 1942579"/>
              <a:gd name="T50" fmla="*/ 1410481 w 1934133"/>
              <a:gd name="T51" fmla="*/ 464530 h 1942579"/>
              <a:gd name="T52" fmla="*/ 1832781 w 1934133"/>
              <a:gd name="T53" fmla="*/ 1351359 h 1942579"/>
              <a:gd name="T54" fmla="*/ 1469603 w 1934133"/>
              <a:gd name="T55" fmla="*/ 1604739 h 1942579"/>
              <a:gd name="T56" fmla="*/ 1520279 w 1934133"/>
              <a:gd name="T57" fmla="*/ 1435819 h 1942579"/>
              <a:gd name="T58" fmla="*/ 1604739 w 1934133"/>
              <a:gd name="T59" fmla="*/ 1258453 h 1942579"/>
              <a:gd name="T60" fmla="*/ 1334467 w 1934133"/>
              <a:gd name="T61" fmla="*/ 1613185 h 1942579"/>
              <a:gd name="T62" fmla="*/ 1097979 w 1934133"/>
              <a:gd name="T63" fmla="*/ 844600 h 1942579"/>
              <a:gd name="T64" fmla="*/ 971290 w 1934133"/>
              <a:gd name="T65" fmla="*/ 937506 h 1942579"/>
              <a:gd name="T66" fmla="*/ 1216223 w 1934133"/>
              <a:gd name="T67" fmla="*/ 329394 h 1942579"/>
              <a:gd name="T68" fmla="*/ 1005074 w 1934133"/>
              <a:gd name="T69" fmla="*/ 143582 h 1942579"/>
              <a:gd name="T70" fmla="*/ 1275345 w 1934133"/>
              <a:gd name="T71" fmla="*/ 67568 h 1942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34133" h="1942579">
                <a:moveTo>
                  <a:pt x="1334467" y="945952"/>
                </a:moveTo>
                <a:lnTo>
                  <a:pt x="1334467" y="1089534"/>
                </a:lnTo>
                <a:lnTo>
                  <a:pt x="1604739" y="1089534"/>
                </a:lnTo>
                <a:lnTo>
                  <a:pt x="1604739" y="945952"/>
                </a:lnTo>
                <a:lnTo>
                  <a:pt x="1334467" y="945952"/>
                </a:lnTo>
                <a:close/>
                <a:moveTo>
                  <a:pt x="1334467" y="641896"/>
                </a:moveTo>
                <a:lnTo>
                  <a:pt x="1334467" y="777032"/>
                </a:lnTo>
                <a:lnTo>
                  <a:pt x="1604739" y="777032"/>
                </a:lnTo>
                <a:lnTo>
                  <a:pt x="1604739" y="641896"/>
                </a:lnTo>
                <a:lnTo>
                  <a:pt x="1334467" y="641896"/>
                </a:lnTo>
                <a:close/>
                <a:moveTo>
                  <a:pt x="574328" y="608112"/>
                </a:moveTo>
                <a:lnTo>
                  <a:pt x="937506" y="608112"/>
                </a:lnTo>
                <a:lnTo>
                  <a:pt x="937506" y="1444265"/>
                </a:lnTo>
                <a:cubicBezTo>
                  <a:pt x="931875" y="1624447"/>
                  <a:pt x="1019150" y="1711722"/>
                  <a:pt x="1199331" y="1706091"/>
                </a:cubicBezTo>
                <a:lnTo>
                  <a:pt x="1934133" y="1706091"/>
                </a:lnTo>
                <a:lnTo>
                  <a:pt x="1934133" y="1900349"/>
                </a:lnTo>
                <a:lnTo>
                  <a:pt x="1207777" y="1900349"/>
                </a:lnTo>
                <a:cubicBezTo>
                  <a:pt x="1033227" y="1900349"/>
                  <a:pt x="912168" y="1846858"/>
                  <a:pt x="844600" y="1739875"/>
                </a:cubicBezTo>
                <a:cubicBezTo>
                  <a:pt x="765770" y="1852488"/>
                  <a:pt x="650342" y="1917241"/>
                  <a:pt x="498314" y="1934133"/>
                </a:cubicBezTo>
                <a:lnTo>
                  <a:pt x="498314" y="1748321"/>
                </a:lnTo>
                <a:cubicBezTo>
                  <a:pt x="622188" y="1708906"/>
                  <a:pt x="681310" y="1618816"/>
                  <a:pt x="675680" y="1478049"/>
                </a:cubicBezTo>
                <a:lnTo>
                  <a:pt x="675680" y="793924"/>
                </a:lnTo>
                <a:lnTo>
                  <a:pt x="574328" y="793924"/>
                </a:lnTo>
                <a:lnTo>
                  <a:pt x="574328" y="608112"/>
                </a:lnTo>
                <a:close/>
                <a:moveTo>
                  <a:pt x="0" y="67568"/>
                </a:moveTo>
                <a:lnTo>
                  <a:pt x="574328" y="67568"/>
                </a:lnTo>
                <a:lnTo>
                  <a:pt x="574328" y="270272"/>
                </a:lnTo>
                <a:cubicBezTo>
                  <a:pt x="546174" y="540544"/>
                  <a:pt x="509575" y="720725"/>
                  <a:pt x="464530" y="810816"/>
                </a:cubicBezTo>
                <a:cubicBezTo>
                  <a:pt x="543359" y="940321"/>
                  <a:pt x="582774" y="1081088"/>
                  <a:pt x="582774" y="1233115"/>
                </a:cubicBezTo>
                <a:cubicBezTo>
                  <a:pt x="588404" y="1520279"/>
                  <a:pt x="478606" y="1661046"/>
                  <a:pt x="253380" y="1655415"/>
                </a:cubicBezTo>
                <a:lnTo>
                  <a:pt x="253380" y="1418927"/>
                </a:lnTo>
                <a:cubicBezTo>
                  <a:pt x="343471" y="1435819"/>
                  <a:pt x="385701" y="1365436"/>
                  <a:pt x="380070" y="1207777"/>
                </a:cubicBezTo>
                <a:cubicBezTo>
                  <a:pt x="374439" y="1083903"/>
                  <a:pt x="335025" y="954398"/>
                  <a:pt x="261826" y="819262"/>
                </a:cubicBezTo>
                <a:cubicBezTo>
                  <a:pt x="312502" y="706648"/>
                  <a:pt x="340655" y="523652"/>
                  <a:pt x="346286" y="270272"/>
                </a:cubicBezTo>
                <a:lnTo>
                  <a:pt x="228042" y="270272"/>
                </a:lnTo>
                <a:lnTo>
                  <a:pt x="228042" y="1942579"/>
                </a:lnTo>
                <a:lnTo>
                  <a:pt x="0" y="1942579"/>
                </a:lnTo>
                <a:lnTo>
                  <a:pt x="0" y="67568"/>
                </a:lnTo>
                <a:close/>
                <a:moveTo>
                  <a:pt x="599666" y="42230"/>
                </a:moveTo>
                <a:lnTo>
                  <a:pt x="844600" y="42230"/>
                </a:lnTo>
                <a:cubicBezTo>
                  <a:pt x="906537" y="188627"/>
                  <a:pt x="951582" y="329394"/>
                  <a:pt x="979736" y="464530"/>
                </a:cubicBezTo>
                <a:lnTo>
                  <a:pt x="717910" y="464530"/>
                </a:lnTo>
                <a:cubicBezTo>
                  <a:pt x="695387" y="318133"/>
                  <a:pt x="655972" y="177366"/>
                  <a:pt x="599666" y="42230"/>
                </a:cubicBezTo>
                <a:close/>
                <a:moveTo>
                  <a:pt x="1283791" y="0"/>
                </a:moveTo>
                <a:lnTo>
                  <a:pt x="1554063" y="0"/>
                </a:lnTo>
                <a:cubicBezTo>
                  <a:pt x="1554063" y="16892"/>
                  <a:pt x="1551248" y="39415"/>
                  <a:pt x="1545617" y="67568"/>
                </a:cubicBezTo>
                <a:cubicBezTo>
                  <a:pt x="1539987" y="101352"/>
                  <a:pt x="1534356" y="126690"/>
                  <a:pt x="1528725" y="143582"/>
                </a:cubicBezTo>
                <a:lnTo>
                  <a:pt x="1908795" y="143582"/>
                </a:lnTo>
                <a:lnTo>
                  <a:pt x="1908795" y="329394"/>
                </a:lnTo>
                <a:lnTo>
                  <a:pt x="1469603" y="329394"/>
                </a:lnTo>
                <a:cubicBezTo>
                  <a:pt x="1469603" y="335025"/>
                  <a:pt x="1466788" y="343471"/>
                  <a:pt x="1461157" y="354732"/>
                </a:cubicBezTo>
                <a:cubicBezTo>
                  <a:pt x="1449896" y="382885"/>
                  <a:pt x="1433004" y="419485"/>
                  <a:pt x="1410481" y="464530"/>
                </a:cubicBezTo>
                <a:lnTo>
                  <a:pt x="1832781" y="464530"/>
                </a:lnTo>
                <a:lnTo>
                  <a:pt x="1832781" y="1351359"/>
                </a:lnTo>
                <a:cubicBezTo>
                  <a:pt x="1838412" y="1531541"/>
                  <a:pt x="1762398" y="1616001"/>
                  <a:pt x="1604739" y="1604739"/>
                </a:cubicBezTo>
                <a:lnTo>
                  <a:pt x="1469603" y="1604739"/>
                </a:lnTo>
                <a:lnTo>
                  <a:pt x="1469603" y="1435819"/>
                </a:lnTo>
                <a:lnTo>
                  <a:pt x="1520279" y="1435819"/>
                </a:lnTo>
                <a:cubicBezTo>
                  <a:pt x="1576586" y="1435819"/>
                  <a:pt x="1604739" y="1404851"/>
                  <a:pt x="1604739" y="1342913"/>
                </a:cubicBezTo>
                <a:lnTo>
                  <a:pt x="1604739" y="1258453"/>
                </a:lnTo>
                <a:lnTo>
                  <a:pt x="1334467" y="1258453"/>
                </a:lnTo>
                <a:lnTo>
                  <a:pt x="1334467" y="1613185"/>
                </a:lnTo>
                <a:lnTo>
                  <a:pt x="1097979" y="1613185"/>
                </a:lnTo>
                <a:lnTo>
                  <a:pt x="1097979" y="844600"/>
                </a:lnTo>
                <a:cubicBezTo>
                  <a:pt x="1081088" y="861492"/>
                  <a:pt x="1047304" y="886830"/>
                  <a:pt x="996628" y="920614"/>
                </a:cubicBezTo>
                <a:cubicBezTo>
                  <a:pt x="985366" y="926244"/>
                  <a:pt x="976920" y="931875"/>
                  <a:pt x="971290" y="937506"/>
                </a:cubicBezTo>
                <a:lnTo>
                  <a:pt x="971290" y="743248"/>
                </a:lnTo>
                <a:cubicBezTo>
                  <a:pt x="1078272" y="619373"/>
                  <a:pt x="1159917" y="481422"/>
                  <a:pt x="1216223" y="329394"/>
                </a:cubicBezTo>
                <a:lnTo>
                  <a:pt x="1005074" y="329394"/>
                </a:lnTo>
                <a:lnTo>
                  <a:pt x="1005074" y="143582"/>
                </a:lnTo>
                <a:lnTo>
                  <a:pt x="1258453" y="143582"/>
                </a:lnTo>
                <a:cubicBezTo>
                  <a:pt x="1264084" y="126690"/>
                  <a:pt x="1269715" y="101352"/>
                  <a:pt x="1275345" y="67568"/>
                </a:cubicBezTo>
                <a:cubicBezTo>
                  <a:pt x="1280976" y="39415"/>
                  <a:pt x="1283791" y="16892"/>
                  <a:pt x="12837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7" name="任意多边形 45"/>
          <p:cNvSpPr/>
          <p:nvPr/>
        </p:nvSpPr>
        <p:spPr bwMode="auto">
          <a:xfrm>
            <a:off x="2062163" y="4775200"/>
            <a:ext cx="1908175" cy="1917700"/>
          </a:xfrm>
          <a:custGeom>
            <a:avLst/>
            <a:gdLst>
              <a:gd name="T0" fmla="*/ 287164 w 1908795"/>
              <a:gd name="T1" fmla="*/ 1013520 h 1917469"/>
              <a:gd name="T2" fmla="*/ 287164 w 1908795"/>
              <a:gd name="T3" fmla="*/ 1579401 h 1917469"/>
              <a:gd name="T4" fmla="*/ 405408 w 1908795"/>
              <a:gd name="T5" fmla="*/ 1579401 h 1917469"/>
              <a:gd name="T6" fmla="*/ 498314 w 1908795"/>
              <a:gd name="T7" fmla="*/ 1486495 h 1917469"/>
              <a:gd name="T8" fmla="*/ 498314 w 1908795"/>
              <a:gd name="T9" fmla="*/ 1013520 h 1917469"/>
              <a:gd name="T10" fmla="*/ 287164 w 1908795"/>
              <a:gd name="T11" fmla="*/ 1013520 h 1917469"/>
              <a:gd name="T12" fmla="*/ 853046 w 1908795"/>
              <a:gd name="T13" fmla="*/ 692572 h 1917469"/>
              <a:gd name="T14" fmla="*/ 1123318 w 1908795"/>
              <a:gd name="T15" fmla="*/ 692572 h 1917469"/>
              <a:gd name="T16" fmla="*/ 1292238 w 1908795"/>
              <a:gd name="T17" fmla="*/ 1292237 h 1917469"/>
              <a:gd name="T18" fmla="*/ 996628 w 1908795"/>
              <a:gd name="T19" fmla="*/ 1292237 h 1917469"/>
              <a:gd name="T20" fmla="*/ 853046 w 1908795"/>
              <a:gd name="T21" fmla="*/ 692572 h 1917469"/>
              <a:gd name="T22" fmla="*/ 287164 w 1908795"/>
              <a:gd name="T23" fmla="*/ 329394 h 1917469"/>
              <a:gd name="T24" fmla="*/ 287164 w 1908795"/>
              <a:gd name="T25" fmla="*/ 819262 h 1917469"/>
              <a:gd name="T26" fmla="*/ 498314 w 1908795"/>
              <a:gd name="T27" fmla="*/ 819262 h 1917469"/>
              <a:gd name="T28" fmla="*/ 498314 w 1908795"/>
              <a:gd name="T29" fmla="*/ 329394 h 1917469"/>
              <a:gd name="T30" fmla="*/ 287164 w 1908795"/>
              <a:gd name="T31" fmla="*/ 329394 h 1917469"/>
              <a:gd name="T32" fmla="*/ 0 w 1908795"/>
              <a:gd name="T33" fmla="*/ 118244 h 1917469"/>
              <a:gd name="T34" fmla="*/ 777032 w 1908795"/>
              <a:gd name="T35" fmla="*/ 118244 h 1917469"/>
              <a:gd name="T36" fmla="*/ 777032 w 1908795"/>
              <a:gd name="T37" fmla="*/ 1486495 h 1917469"/>
              <a:gd name="T38" fmla="*/ 489868 w 1908795"/>
              <a:gd name="T39" fmla="*/ 1765213 h 1917469"/>
              <a:gd name="T40" fmla="*/ 0 w 1908795"/>
              <a:gd name="T41" fmla="*/ 1765213 h 1917469"/>
              <a:gd name="T42" fmla="*/ 0 w 1908795"/>
              <a:gd name="T43" fmla="*/ 118244 h 1917469"/>
              <a:gd name="T44" fmla="*/ 1393589 w 1908795"/>
              <a:gd name="T45" fmla="*/ 0 h 1917469"/>
              <a:gd name="T46" fmla="*/ 1722983 w 1908795"/>
              <a:gd name="T47" fmla="*/ 0 h 1917469"/>
              <a:gd name="T48" fmla="*/ 1722983 w 1908795"/>
              <a:gd name="T49" fmla="*/ 295610 h 1917469"/>
              <a:gd name="T50" fmla="*/ 1908795 w 1908795"/>
              <a:gd name="T51" fmla="*/ 295610 h 1917469"/>
              <a:gd name="T52" fmla="*/ 1908795 w 1908795"/>
              <a:gd name="T53" fmla="*/ 506760 h 1917469"/>
              <a:gd name="T54" fmla="*/ 1722983 w 1908795"/>
              <a:gd name="T55" fmla="*/ 506760 h 1917469"/>
              <a:gd name="T56" fmla="*/ 1722983 w 1908795"/>
              <a:gd name="T57" fmla="*/ 1621631 h 1917469"/>
              <a:gd name="T58" fmla="*/ 1444265 w 1908795"/>
              <a:gd name="T59" fmla="*/ 1917241 h 1917469"/>
              <a:gd name="T60" fmla="*/ 1114872 w 1908795"/>
              <a:gd name="T61" fmla="*/ 1917241 h 1917469"/>
              <a:gd name="T62" fmla="*/ 1114872 w 1908795"/>
              <a:gd name="T63" fmla="*/ 1722983 h 1917469"/>
              <a:gd name="T64" fmla="*/ 1292238 w 1908795"/>
              <a:gd name="T65" fmla="*/ 1722983 h 1917469"/>
              <a:gd name="T66" fmla="*/ 1393589 w 1908795"/>
              <a:gd name="T67" fmla="*/ 1613185 h 1917469"/>
              <a:gd name="T68" fmla="*/ 1393589 w 1908795"/>
              <a:gd name="T69" fmla="*/ 506760 h 1917469"/>
              <a:gd name="T70" fmla="*/ 844600 w 1908795"/>
              <a:gd name="T71" fmla="*/ 506760 h 1917469"/>
              <a:gd name="T72" fmla="*/ 844600 w 1908795"/>
              <a:gd name="T73" fmla="*/ 295610 h 1917469"/>
              <a:gd name="T74" fmla="*/ 1393589 w 1908795"/>
              <a:gd name="T75" fmla="*/ 295610 h 1917469"/>
              <a:gd name="T76" fmla="*/ 1393589 w 1908795"/>
              <a:gd name="T77" fmla="*/ 0 h 1917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08795" h="1917469">
                <a:moveTo>
                  <a:pt x="287164" y="1013520"/>
                </a:moveTo>
                <a:lnTo>
                  <a:pt x="287164" y="1579401"/>
                </a:lnTo>
                <a:lnTo>
                  <a:pt x="405408" y="1579401"/>
                </a:lnTo>
                <a:cubicBezTo>
                  <a:pt x="472976" y="1579401"/>
                  <a:pt x="503944" y="1548433"/>
                  <a:pt x="498314" y="1486495"/>
                </a:cubicBezTo>
                <a:lnTo>
                  <a:pt x="498314" y="1013520"/>
                </a:lnTo>
                <a:lnTo>
                  <a:pt x="287164" y="1013520"/>
                </a:lnTo>
                <a:close/>
                <a:moveTo>
                  <a:pt x="853046" y="692572"/>
                </a:moveTo>
                <a:lnTo>
                  <a:pt x="1123318" y="692572"/>
                </a:lnTo>
                <a:cubicBezTo>
                  <a:pt x="1202147" y="895276"/>
                  <a:pt x="1258454" y="1095164"/>
                  <a:pt x="1292238" y="1292237"/>
                </a:cubicBezTo>
                <a:lnTo>
                  <a:pt x="996628" y="1292237"/>
                </a:lnTo>
                <a:cubicBezTo>
                  <a:pt x="974105" y="1083903"/>
                  <a:pt x="926244" y="884014"/>
                  <a:pt x="853046" y="692572"/>
                </a:cubicBezTo>
                <a:close/>
                <a:moveTo>
                  <a:pt x="287164" y="329394"/>
                </a:moveTo>
                <a:lnTo>
                  <a:pt x="287164" y="819262"/>
                </a:lnTo>
                <a:lnTo>
                  <a:pt x="498314" y="819262"/>
                </a:lnTo>
                <a:lnTo>
                  <a:pt x="498314" y="329394"/>
                </a:lnTo>
                <a:lnTo>
                  <a:pt x="287164" y="329394"/>
                </a:lnTo>
                <a:close/>
                <a:moveTo>
                  <a:pt x="0" y="118244"/>
                </a:moveTo>
                <a:lnTo>
                  <a:pt x="777032" y="118244"/>
                </a:lnTo>
                <a:lnTo>
                  <a:pt x="777032" y="1486495"/>
                </a:lnTo>
                <a:cubicBezTo>
                  <a:pt x="788293" y="1683568"/>
                  <a:pt x="692572" y="1776474"/>
                  <a:pt x="489868" y="1765213"/>
                </a:cubicBezTo>
                <a:lnTo>
                  <a:pt x="0" y="1765213"/>
                </a:lnTo>
                <a:lnTo>
                  <a:pt x="0" y="118244"/>
                </a:lnTo>
                <a:close/>
                <a:moveTo>
                  <a:pt x="1393589" y="0"/>
                </a:moveTo>
                <a:lnTo>
                  <a:pt x="1722983" y="0"/>
                </a:lnTo>
                <a:lnTo>
                  <a:pt x="1722983" y="295610"/>
                </a:lnTo>
                <a:lnTo>
                  <a:pt x="1908795" y="295610"/>
                </a:lnTo>
                <a:lnTo>
                  <a:pt x="1908795" y="506760"/>
                </a:lnTo>
                <a:lnTo>
                  <a:pt x="1722983" y="506760"/>
                </a:lnTo>
                <a:lnTo>
                  <a:pt x="1722983" y="1621631"/>
                </a:lnTo>
                <a:cubicBezTo>
                  <a:pt x="1728614" y="1824335"/>
                  <a:pt x="1635708" y="1922872"/>
                  <a:pt x="1444265" y="1917241"/>
                </a:cubicBezTo>
                <a:lnTo>
                  <a:pt x="1114872" y="1917241"/>
                </a:lnTo>
                <a:lnTo>
                  <a:pt x="1114872" y="1722983"/>
                </a:lnTo>
                <a:lnTo>
                  <a:pt x="1292238" y="1722983"/>
                </a:lnTo>
                <a:cubicBezTo>
                  <a:pt x="1365436" y="1728614"/>
                  <a:pt x="1399220" y="1692015"/>
                  <a:pt x="1393589" y="1613185"/>
                </a:cubicBezTo>
                <a:lnTo>
                  <a:pt x="1393589" y="506760"/>
                </a:lnTo>
                <a:lnTo>
                  <a:pt x="844600" y="506760"/>
                </a:lnTo>
                <a:lnTo>
                  <a:pt x="844600" y="295610"/>
                </a:lnTo>
                <a:lnTo>
                  <a:pt x="1393589" y="295610"/>
                </a:lnTo>
                <a:lnTo>
                  <a:pt x="13935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任意多边形 46"/>
          <p:cNvSpPr/>
          <p:nvPr/>
        </p:nvSpPr>
        <p:spPr bwMode="auto">
          <a:xfrm>
            <a:off x="4100513" y="4783138"/>
            <a:ext cx="1933575" cy="1943100"/>
          </a:xfrm>
          <a:custGeom>
            <a:avLst/>
            <a:gdLst>
              <a:gd name="T0" fmla="*/ 1334468 w 1934133"/>
              <a:gd name="T1" fmla="*/ 1089534 h 1942579"/>
              <a:gd name="T2" fmla="*/ 1604739 w 1934133"/>
              <a:gd name="T3" fmla="*/ 945952 h 1942579"/>
              <a:gd name="T4" fmla="*/ 1334468 w 1934133"/>
              <a:gd name="T5" fmla="*/ 641896 h 1942579"/>
              <a:gd name="T6" fmla="*/ 1604739 w 1934133"/>
              <a:gd name="T7" fmla="*/ 777032 h 1942579"/>
              <a:gd name="T8" fmla="*/ 1334468 w 1934133"/>
              <a:gd name="T9" fmla="*/ 641896 h 1942579"/>
              <a:gd name="T10" fmla="*/ 937506 w 1934133"/>
              <a:gd name="T11" fmla="*/ 608112 h 1942579"/>
              <a:gd name="T12" fmla="*/ 1199332 w 1934133"/>
              <a:gd name="T13" fmla="*/ 1706091 h 1942579"/>
              <a:gd name="T14" fmla="*/ 1934133 w 1934133"/>
              <a:gd name="T15" fmla="*/ 1900349 h 1942579"/>
              <a:gd name="T16" fmla="*/ 844600 w 1934133"/>
              <a:gd name="T17" fmla="*/ 1739875 h 1942579"/>
              <a:gd name="T18" fmla="*/ 498314 w 1934133"/>
              <a:gd name="T19" fmla="*/ 1748321 h 1942579"/>
              <a:gd name="T20" fmla="*/ 675680 w 1934133"/>
              <a:gd name="T21" fmla="*/ 793924 h 1942579"/>
              <a:gd name="T22" fmla="*/ 574328 w 1934133"/>
              <a:gd name="T23" fmla="*/ 608112 h 1942579"/>
              <a:gd name="T24" fmla="*/ 574328 w 1934133"/>
              <a:gd name="T25" fmla="*/ 67568 h 1942579"/>
              <a:gd name="T26" fmla="*/ 464530 w 1934133"/>
              <a:gd name="T27" fmla="*/ 810816 h 1942579"/>
              <a:gd name="T28" fmla="*/ 253380 w 1934133"/>
              <a:gd name="T29" fmla="*/ 1655415 h 1942579"/>
              <a:gd name="T30" fmla="*/ 380070 w 1934133"/>
              <a:gd name="T31" fmla="*/ 1207777 h 1942579"/>
              <a:gd name="T32" fmla="*/ 346286 w 1934133"/>
              <a:gd name="T33" fmla="*/ 270272 h 1942579"/>
              <a:gd name="T34" fmla="*/ 228042 w 1934133"/>
              <a:gd name="T35" fmla="*/ 1942579 h 1942579"/>
              <a:gd name="T36" fmla="*/ 0 w 1934133"/>
              <a:gd name="T37" fmla="*/ 67568 h 1942579"/>
              <a:gd name="T38" fmla="*/ 844600 w 1934133"/>
              <a:gd name="T39" fmla="*/ 42230 h 1942579"/>
              <a:gd name="T40" fmla="*/ 717910 w 1934133"/>
              <a:gd name="T41" fmla="*/ 464530 h 1942579"/>
              <a:gd name="T42" fmla="*/ 1283792 w 1934133"/>
              <a:gd name="T43" fmla="*/ 0 h 1942579"/>
              <a:gd name="T44" fmla="*/ 1545617 w 1934133"/>
              <a:gd name="T45" fmla="*/ 67568 h 1942579"/>
              <a:gd name="T46" fmla="*/ 1908795 w 1934133"/>
              <a:gd name="T47" fmla="*/ 143582 h 1942579"/>
              <a:gd name="T48" fmla="*/ 1469603 w 1934133"/>
              <a:gd name="T49" fmla="*/ 329394 h 1942579"/>
              <a:gd name="T50" fmla="*/ 1410481 w 1934133"/>
              <a:gd name="T51" fmla="*/ 464530 h 1942579"/>
              <a:gd name="T52" fmla="*/ 1832781 w 1934133"/>
              <a:gd name="T53" fmla="*/ 1351359 h 1942579"/>
              <a:gd name="T54" fmla="*/ 1469603 w 1934133"/>
              <a:gd name="T55" fmla="*/ 1604739 h 1942579"/>
              <a:gd name="T56" fmla="*/ 1520279 w 1934133"/>
              <a:gd name="T57" fmla="*/ 1435819 h 1942579"/>
              <a:gd name="T58" fmla="*/ 1604739 w 1934133"/>
              <a:gd name="T59" fmla="*/ 1258453 h 1942579"/>
              <a:gd name="T60" fmla="*/ 1334468 w 1934133"/>
              <a:gd name="T61" fmla="*/ 1613185 h 1942579"/>
              <a:gd name="T62" fmla="*/ 1097980 w 1934133"/>
              <a:gd name="T63" fmla="*/ 844600 h 1942579"/>
              <a:gd name="T64" fmla="*/ 971290 w 1934133"/>
              <a:gd name="T65" fmla="*/ 937506 h 1942579"/>
              <a:gd name="T66" fmla="*/ 1216224 w 1934133"/>
              <a:gd name="T67" fmla="*/ 329394 h 1942579"/>
              <a:gd name="T68" fmla="*/ 1005074 w 1934133"/>
              <a:gd name="T69" fmla="*/ 143582 h 1942579"/>
              <a:gd name="T70" fmla="*/ 1275346 w 1934133"/>
              <a:gd name="T71" fmla="*/ 67568 h 1942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34133" h="1942579">
                <a:moveTo>
                  <a:pt x="1334468" y="945952"/>
                </a:moveTo>
                <a:lnTo>
                  <a:pt x="1334468" y="1089534"/>
                </a:lnTo>
                <a:lnTo>
                  <a:pt x="1604739" y="1089534"/>
                </a:lnTo>
                <a:lnTo>
                  <a:pt x="1604739" y="945952"/>
                </a:lnTo>
                <a:lnTo>
                  <a:pt x="1334468" y="945952"/>
                </a:lnTo>
                <a:close/>
                <a:moveTo>
                  <a:pt x="1334468" y="641896"/>
                </a:moveTo>
                <a:lnTo>
                  <a:pt x="1334468" y="777032"/>
                </a:lnTo>
                <a:lnTo>
                  <a:pt x="1604739" y="777032"/>
                </a:lnTo>
                <a:lnTo>
                  <a:pt x="1604739" y="641896"/>
                </a:lnTo>
                <a:lnTo>
                  <a:pt x="1334468" y="641896"/>
                </a:lnTo>
                <a:close/>
                <a:moveTo>
                  <a:pt x="574328" y="608112"/>
                </a:moveTo>
                <a:lnTo>
                  <a:pt x="937506" y="608112"/>
                </a:lnTo>
                <a:lnTo>
                  <a:pt x="937506" y="1444265"/>
                </a:lnTo>
                <a:cubicBezTo>
                  <a:pt x="931875" y="1624447"/>
                  <a:pt x="1019150" y="1711722"/>
                  <a:pt x="1199332" y="1706091"/>
                </a:cubicBezTo>
                <a:lnTo>
                  <a:pt x="1934133" y="1706091"/>
                </a:lnTo>
                <a:lnTo>
                  <a:pt x="1934133" y="1900349"/>
                </a:lnTo>
                <a:lnTo>
                  <a:pt x="1207778" y="1900349"/>
                </a:lnTo>
                <a:cubicBezTo>
                  <a:pt x="1033227" y="1900349"/>
                  <a:pt x="912168" y="1846858"/>
                  <a:pt x="844600" y="1739875"/>
                </a:cubicBezTo>
                <a:cubicBezTo>
                  <a:pt x="765770" y="1852488"/>
                  <a:pt x="650342" y="1917241"/>
                  <a:pt x="498314" y="1934133"/>
                </a:cubicBezTo>
                <a:lnTo>
                  <a:pt x="498314" y="1748321"/>
                </a:lnTo>
                <a:cubicBezTo>
                  <a:pt x="622189" y="1708906"/>
                  <a:pt x="681310" y="1618816"/>
                  <a:pt x="675680" y="1478049"/>
                </a:cubicBezTo>
                <a:lnTo>
                  <a:pt x="675680" y="793924"/>
                </a:lnTo>
                <a:lnTo>
                  <a:pt x="574328" y="793924"/>
                </a:lnTo>
                <a:lnTo>
                  <a:pt x="574328" y="608112"/>
                </a:lnTo>
                <a:close/>
                <a:moveTo>
                  <a:pt x="0" y="67568"/>
                </a:moveTo>
                <a:lnTo>
                  <a:pt x="574328" y="67568"/>
                </a:lnTo>
                <a:lnTo>
                  <a:pt x="574328" y="270272"/>
                </a:lnTo>
                <a:cubicBezTo>
                  <a:pt x="546175" y="540544"/>
                  <a:pt x="509575" y="720725"/>
                  <a:pt x="464530" y="810816"/>
                </a:cubicBezTo>
                <a:cubicBezTo>
                  <a:pt x="543359" y="940321"/>
                  <a:pt x="582774" y="1081088"/>
                  <a:pt x="582774" y="1233115"/>
                </a:cubicBezTo>
                <a:cubicBezTo>
                  <a:pt x="588405" y="1520279"/>
                  <a:pt x="478607" y="1661046"/>
                  <a:pt x="253380" y="1655415"/>
                </a:cubicBezTo>
                <a:lnTo>
                  <a:pt x="253380" y="1418927"/>
                </a:lnTo>
                <a:cubicBezTo>
                  <a:pt x="343471" y="1435819"/>
                  <a:pt x="385701" y="1365436"/>
                  <a:pt x="380070" y="1207777"/>
                </a:cubicBezTo>
                <a:cubicBezTo>
                  <a:pt x="374439" y="1083903"/>
                  <a:pt x="335025" y="954398"/>
                  <a:pt x="261826" y="819262"/>
                </a:cubicBezTo>
                <a:cubicBezTo>
                  <a:pt x="312502" y="706648"/>
                  <a:pt x="340655" y="523652"/>
                  <a:pt x="346286" y="270272"/>
                </a:cubicBezTo>
                <a:lnTo>
                  <a:pt x="228042" y="270272"/>
                </a:lnTo>
                <a:lnTo>
                  <a:pt x="228042" y="1942579"/>
                </a:lnTo>
                <a:lnTo>
                  <a:pt x="0" y="1942579"/>
                </a:lnTo>
                <a:lnTo>
                  <a:pt x="0" y="67568"/>
                </a:lnTo>
                <a:close/>
                <a:moveTo>
                  <a:pt x="599666" y="42230"/>
                </a:moveTo>
                <a:lnTo>
                  <a:pt x="844600" y="42230"/>
                </a:lnTo>
                <a:cubicBezTo>
                  <a:pt x="906537" y="188627"/>
                  <a:pt x="951582" y="329394"/>
                  <a:pt x="979736" y="464530"/>
                </a:cubicBezTo>
                <a:lnTo>
                  <a:pt x="717910" y="464530"/>
                </a:lnTo>
                <a:cubicBezTo>
                  <a:pt x="695387" y="318133"/>
                  <a:pt x="655972" y="177366"/>
                  <a:pt x="599666" y="42230"/>
                </a:cubicBezTo>
                <a:close/>
                <a:moveTo>
                  <a:pt x="1283792" y="0"/>
                </a:moveTo>
                <a:lnTo>
                  <a:pt x="1554063" y="0"/>
                </a:lnTo>
                <a:cubicBezTo>
                  <a:pt x="1554063" y="16892"/>
                  <a:pt x="1551248" y="39415"/>
                  <a:pt x="1545617" y="67568"/>
                </a:cubicBezTo>
                <a:cubicBezTo>
                  <a:pt x="1539987" y="101352"/>
                  <a:pt x="1534356" y="126690"/>
                  <a:pt x="1528725" y="143582"/>
                </a:cubicBezTo>
                <a:lnTo>
                  <a:pt x="1908795" y="143582"/>
                </a:lnTo>
                <a:lnTo>
                  <a:pt x="1908795" y="329394"/>
                </a:lnTo>
                <a:lnTo>
                  <a:pt x="1469603" y="329394"/>
                </a:lnTo>
                <a:cubicBezTo>
                  <a:pt x="1469603" y="335025"/>
                  <a:pt x="1466788" y="343471"/>
                  <a:pt x="1461157" y="354732"/>
                </a:cubicBezTo>
                <a:cubicBezTo>
                  <a:pt x="1449896" y="382885"/>
                  <a:pt x="1433004" y="419485"/>
                  <a:pt x="1410481" y="464530"/>
                </a:cubicBezTo>
                <a:lnTo>
                  <a:pt x="1832781" y="464530"/>
                </a:lnTo>
                <a:lnTo>
                  <a:pt x="1832781" y="1351359"/>
                </a:lnTo>
                <a:cubicBezTo>
                  <a:pt x="1838412" y="1531541"/>
                  <a:pt x="1762398" y="1616001"/>
                  <a:pt x="1604739" y="1604739"/>
                </a:cubicBezTo>
                <a:lnTo>
                  <a:pt x="1469603" y="1604739"/>
                </a:lnTo>
                <a:lnTo>
                  <a:pt x="1469603" y="1435819"/>
                </a:lnTo>
                <a:lnTo>
                  <a:pt x="1520279" y="1435819"/>
                </a:lnTo>
                <a:cubicBezTo>
                  <a:pt x="1576586" y="1435819"/>
                  <a:pt x="1604739" y="1404851"/>
                  <a:pt x="1604739" y="1342913"/>
                </a:cubicBezTo>
                <a:lnTo>
                  <a:pt x="1604739" y="1258453"/>
                </a:lnTo>
                <a:lnTo>
                  <a:pt x="1334468" y="1258453"/>
                </a:lnTo>
                <a:lnTo>
                  <a:pt x="1334468" y="1613185"/>
                </a:lnTo>
                <a:lnTo>
                  <a:pt x="1097980" y="1613185"/>
                </a:lnTo>
                <a:lnTo>
                  <a:pt x="1097980" y="844600"/>
                </a:lnTo>
                <a:cubicBezTo>
                  <a:pt x="1081088" y="861492"/>
                  <a:pt x="1047304" y="886830"/>
                  <a:pt x="996628" y="920614"/>
                </a:cubicBezTo>
                <a:cubicBezTo>
                  <a:pt x="985366" y="926244"/>
                  <a:pt x="976920" y="931875"/>
                  <a:pt x="971290" y="937506"/>
                </a:cubicBezTo>
                <a:lnTo>
                  <a:pt x="971290" y="743248"/>
                </a:lnTo>
                <a:cubicBezTo>
                  <a:pt x="1078272" y="619373"/>
                  <a:pt x="1159917" y="481422"/>
                  <a:pt x="1216224" y="329394"/>
                </a:cubicBezTo>
                <a:lnTo>
                  <a:pt x="1005074" y="329394"/>
                </a:lnTo>
                <a:lnTo>
                  <a:pt x="1005074" y="143582"/>
                </a:lnTo>
                <a:lnTo>
                  <a:pt x="1258454" y="143582"/>
                </a:lnTo>
                <a:cubicBezTo>
                  <a:pt x="1264084" y="126690"/>
                  <a:pt x="1269715" y="101352"/>
                  <a:pt x="1275346" y="67568"/>
                </a:cubicBezTo>
                <a:cubicBezTo>
                  <a:pt x="1280976" y="39415"/>
                  <a:pt x="1283792" y="16892"/>
                  <a:pt x="12837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9" name="任意多边形 47"/>
          <p:cNvSpPr/>
          <p:nvPr/>
        </p:nvSpPr>
        <p:spPr bwMode="auto">
          <a:xfrm>
            <a:off x="6096000" y="4775200"/>
            <a:ext cx="1943100" cy="1892300"/>
          </a:xfrm>
          <a:custGeom>
            <a:avLst/>
            <a:gdLst>
              <a:gd name="T0" fmla="*/ 1131764 w 1942820"/>
              <a:gd name="T1" fmla="*/ 0 h 1892166"/>
              <a:gd name="T2" fmla="*/ 1410482 w 1942820"/>
              <a:gd name="T3" fmla="*/ 0 h 1892166"/>
              <a:gd name="T4" fmla="*/ 1410482 w 1942820"/>
              <a:gd name="T5" fmla="*/ 312502 h 1892166"/>
              <a:gd name="T6" fmla="*/ 1875011 w 1942820"/>
              <a:gd name="T7" fmla="*/ 312502 h 1892166"/>
              <a:gd name="T8" fmla="*/ 1875011 w 1942820"/>
              <a:gd name="T9" fmla="*/ 1047304 h 1892166"/>
              <a:gd name="T10" fmla="*/ 1596293 w 1942820"/>
              <a:gd name="T11" fmla="*/ 1334467 h 1892166"/>
              <a:gd name="T12" fmla="*/ 1469603 w 1942820"/>
              <a:gd name="T13" fmla="*/ 1334467 h 1892166"/>
              <a:gd name="T14" fmla="*/ 1469603 w 1942820"/>
              <a:gd name="T15" fmla="*/ 1140209 h 1892166"/>
              <a:gd name="T16" fmla="*/ 1511833 w 1942820"/>
              <a:gd name="T17" fmla="*/ 1140209 h 1892166"/>
              <a:gd name="T18" fmla="*/ 1596293 w 1942820"/>
              <a:gd name="T19" fmla="*/ 1047304 h 1892166"/>
              <a:gd name="T20" fmla="*/ 1596293 w 1942820"/>
              <a:gd name="T21" fmla="*/ 515206 h 1892166"/>
              <a:gd name="T22" fmla="*/ 1410482 w 1942820"/>
              <a:gd name="T23" fmla="*/ 515206 h 1892166"/>
              <a:gd name="T24" fmla="*/ 1410482 w 1942820"/>
              <a:gd name="T25" fmla="*/ 1537171 h 1892166"/>
              <a:gd name="T26" fmla="*/ 1131764 w 1942820"/>
              <a:gd name="T27" fmla="*/ 1537171 h 1892166"/>
              <a:gd name="T28" fmla="*/ 1131764 w 1942820"/>
              <a:gd name="T29" fmla="*/ 515206 h 1892166"/>
              <a:gd name="T30" fmla="*/ 962844 w 1942820"/>
              <a:gd name="T31" fmla="*/ 515206 h 1892166"/>
              <a:gd name="T32" fmla="*/ 962844 w 1942820"/>
              <a:gd name="T33" fmla="*/ 1570955 h 1892166"/>
              <a:gd name="T34" fmla="*/ 1097980 w 1942820"/>
              <a:gd name="T35" fmla="*/ 1706091 h 1892166"/>
              <a:gd name="T36" fmla="*/ 1579401 w 1942820"/>
              <a:gd name="T37" fmla="*/ 1706091 h 1892166"/>
              <a:gd name="T38" fmla="*/ 1697645 w 1942820"/>
              <a:gd name="T39" fmla="*/ 1587847 h 1892166"/>
              <a:gd name="T40" fmla="*/ 1697645 w 1942820"/>
              <a:gd name="T41" fmla="*/ 1503387 h 1892166"/>
              <a:gd name="T42" fmla="*/ 1942579 w 1942820"/>
              <a:gd name="T43" fmla="*/ 1503387 h 1892166"/>
              <a:gd name="T44" fmla="*/ 1942579 w 1942820"/>
              <a:gd name="T45" fmla="*/ 1638523 h 1892166"/>
              <a:gd name="T46" fmla="*/ 1663861 w 1942820"/>
              <a:gd name="T47" fmla="*/ 1891903 h 1892166"/>
              <a:gd name="T48" fmla="*/ 971290 w 1942820"/>
              <a:gd name="T49" fmla="*/ 1891903 h 1892166"/>
              <a:gd name="T50" fmla="*/ 675680 w 1942820"/>
              <a:gd name="T51" fmla="*/ 1613185 h 1892166"/>
              <a:gd name="T52" fmla="*/ 675680 w 1942820"/>
              <a:gd name="T53" fmla="*/ 515206 h 1892166"/>
              <a:gd name="T54" fmla="*/ 591220 w 1942820"/>
              <a:gd name="T55" fmla="*/ 515206 h 1892166"/>
              <a:gd name="T56" fmla="*/ 591220 w 1942820"/>
              <a:gd name="T57" fmla="*/ 312502 h 1892166"/>
              <a:gd name="T58" fmla="*/ 675680 w 1942820"/>
              <a:gd name="T59" fmla="*/ 312502 h 1892166"/>
              <a:gd name="T60" fmla="*/ 675680 w 1942820"/>
              <a:gd name="T61" fmla="*/ 126690 h 1892166"/>
              <a:gd name="T62" fmla="*/ 962844 w 1942820"/>
              <a:gd name="T63" fmla="*/ 126690 h 1892166"/>
              <a:gd name="T64" fmla="*/ 962844 w 1942820"/>
              <a:gd name="T65" fmla="*/ 312502 h 1892166"/>
              <a:gd name="T66" fmla="*/ 1131764 w 1942820"/>
              <a:gd name="T67" fmla="*/ 312502 h 1892166"/>
              <a:gd name="T68" fmla="*/ 1131764 w 1942820"/>
              <a:gd name="T69" fmla="*/ 0 h 1892166"/>
              <a:gd name="T70" fmla="*/ 160474 w 1942820"/>
              <a:gd name="T71" fmla="*/ 0 h 1892166"/>
              <a:gd name="T72" fmla="*/ 439192 w 1942820"/>
              <a:gd name="T73" fmla="*/ 0 h 1892166"/>
              <a:gd name="T74" fmla="*/ 439192 w 1942820"/>
              <a:gd name="T75" fmla="*/ 363178 h 1892166"/>
              <a:gd name="T76" fmla="*/ 565882 w 1942820"/>
              <a:gd name="T77" fmla="*/ 363178 h 1892166"/>
              <a:gd name="T78" fmla="*/ 565882 w 1942820"/>
              <a:gd name="T79" fmla="*/ 574328 h 1892166"/>
              <a:gd name="T80" fmla="*/ 439192 w 1942820"/>
              <a:gd name="T81" fmla="*/ 574328 h 1892166"/>
              <a:gd name="T82" fmla="*/ 439192 w 1942820"/>
              <a:gd name="T83" fmla="*/ 1427373 h 1892166"/>
              <a:gd name="T84" fmla="*/ 532098 w 1942820"/>
              <a:gd name="T85" fmla="*/ 1402035 h 1892166"/>
              <a:gd name="T86" fmla="*/ 599666 w 1942820"/>
              <a:gd name="T87" fmla="*/ 1376697 h 1892166"/>
              <a:gd name="T88" fmla="*/ 599666 w 1942820"/>
              <a:gd name="T89" fmla="*/ 1579401 h 1892166"/>
              <a:gd name="T90" fmla="*/ 0 w 1942820"/>
              <a:gd name="T91" fmla="*/ 1748321 h 1892166"/>
              <a:gd name="T92" fmla="*/ 0 w 1942820"/>
              <a:gd name="T93" fmla="*/ 1520279 h 1892166"/>
              <a:gd name="T94" fmla="*/ 160474 w 1942820"/>
              <a:gd name="T95" fmla="*/ 1494941 h 1892166"/>
              <a:gd name="T96" fmla="*/ 160474 w 1942820"/>
              <a:gd name="T97" fmla="*/ 574328 h 1892166"/>
              <a:gd name="T98" fmla="*/ 16892 w 1942820"/>
              <a:gd name="T99" fmla="*/ 574328 h 1892166"/>
              <a:gd name="T100" fmla="*/ 16892 w 1942820"/>
              <a:gd name="T101" fmla="*/ 363178 h 1892166"/>
              <a:gd name="T102" fmla="*/ 160474 w 1942820"/>
              <a:gd name="T103" fmla="*/ 363178 h 1892166"/>
              <a:gd name="T104" fmla="*/ 160474 w 1942820"/>
              <a:gd name="T105" fmla="*/ 0 h 189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42820" h="1892166">
                <a:moveTo>
                  <a:pt x="1131764" y="0"/>
                </a:moveTo>
                <a:lnTo>
                  <a:pt x="1410482" y="0"/>
                </a:lnTo>
                <a:lnTo>
                  <a:pt x="1410482" y="312502"/>
                </a:lnTo>
                <a:lnTo>
                  <a:pt x="1875011" y="312502"/>
                </a:lnTo>
                <a:lnTo>
                  <a:pt x="1875011" y="1047304"/>
                </a:lnTo>
                <a:cubicBezTo>
                  <a:pt x="1886273" y="1250007"/>
                  <a:pt x="1793367" y="1345729"/>
                  <a:pt x="1596293" y="1334467"/>
                </a:cubicBezTo>
                <a:lnTo>
                  <a:pt x="1469603" y="1334467"/>
                </a:lnTo>
                <a:lnTo>
                  <a:pt x="1469603" y="1140209"/>
                </a:lnTo>
                <a:lnTo>
                  <a:pt x="1511833" y="1140209"/>
                </a:lnTo>
                <a:cubicBezTo>
                  <a:pt x="1573771" y="1145840"/>
                  <a:pt x="1601924" y="1114872"/>
                  <a:pt x="1596293" y="1047304"/>
                </a:cubicBezTo>
                <a:lnTo>
                  <a:pt x="1596293" y="515206"/>
                </a:lnTo>
                <a:lnTo>
                  <a:pt x="1410482" y="515206"/>
                </a:lnTo>
                <a:lnTo>
                  <a:pt x="1410482" y="1537171"/>
                </a:lnTo>
                <a:lnTo>
                  <a:pt x="1131764" y="1537171"/>
                </a:lnTo>
                <a:lnTo>
                  <a:pt x="1131764" y="515206"/>
                </a:lnTo>
                <a:lnTo>
                  <a:pt x="962844" y="515206"/>
                </a:lnTo>
                <a:lnTo>
                  <a:pt x="962844" y="1570955"/>
                </a:lnTo>
                <a:cubicBezTo>
                  <a:pt x="957213" y="1666676"/>
                  <a:pt x="1002258" y="1711722"/>
                  <a:pt x="1097980" y="1706091"/>
                </a:cubicBezTo>
                <a:lnTo>
                  <a:pt x="1579401" y="1706091"/>
                </a:lnTo>
                <a:cubicBezTo>
                  <a:pt x="1663861" y="1711722"/>
                  <a:pt x="1703276" y="1672307"/>
                  <a:pt x="1697645" y="1587847"/>
                </a:cubicBezTo>
                <a:lnTo>
                  <a:pt x="1697645" y="1503387"/>
                </a:lnTo>
                <a:lnTo>
                  <a:pt x="1942579" y="1503387"/>
                </a:lnTo>
                <a:lnTo>
                  <a:pt x="1942579" y="1638523"/>
                </a:lnTo>
                <a:cubicBezTo>
                  <a:pt x="1948210" y="1813074"/>
                  <a:pt x="1855304" y="1897534"/>
                  <a:pt x="1663861" y="1891903"/>
                </a:cubicBezTo>
                <a:lnTo>
                  <a:pt x="971290" y="1891903"/>
                </a:lnTo>
                <a:cubicBezTo>
                  <a:pt x="768586" y="1897534"/>
                  <a:pt x="670049" y="1804628"/>
                  <a:pt x="675680" y="1613185"/>
                </a:cubicBezTo>
                <a:lnTo>
                  <a:pt x="675680" y="515206"/>
                </a:lnTo>
                <a:lnTo>
                  <a:pt x="591220" y="515206"/>
                </a:lnTo>
                <a:lnTo>
                  <a:pt x="591220" y="312502"/>
                </a:lnTo>
                <a:lnTo>
                  <a:pt x="675680" y="312502"/>
                </a:lnTo>
                <a:lnTo>
                  <a:pt x="675680" y="126690"/>
                </a:lnTo>
                <a:lnTo>
                  <a:pt x="962844" y="126690"/>
                </a:lnTo>
                <a:lnTo>
                  <a:pt x="962844" y="312502"/>
                </a:lnTo>
                <a:lnTo>
                  <a:pt x="1131764" y="312502"/>
                </a:lnTo>
                <a:lnTo>
                  <a:pt x="1131764" y="0"/>
                </a:lnTo>
                <a:close/>
                <a:moveTo>
                  <a:pt x="160474" y="0"/>
                </a:moveTo>
                <a:lnTo>
                  <a:pt x="439192" y="0"/>
                </a:lnTo>
                <a:lnTo>
                  <a:pt x="439192" y="363178"/>
                </a:lnTo>
                <a:lnTo>
                  <a:pt x="565882" y="363178"/>
                </a:lnTo>
                <a:lnTo>
                  <a:pt x="565882" y="574328"/>
                </a:lnTo>
                <a:lnTo>
                  <a:pt x="439192" y="574328"/>
                </a:lnTo>
                <a:lnTo>
                  <a:pt x="439192" y="1427373"/>
                </a:lnTo>
                <a:cubicBezTo>
                  <a:pt x="461715" y="1421743"/>
                  <a:pt x="492683" y="1413297"/>
                  <a:pt x="532098" y="1402035"/>
                </a:cubicBezTo>
                <a:cubicBezTo>
                  <a:pt x="560251" y="1390774"/>
                  <a:pt x="582774" y="1382328"/>
                  <a:pt x="599666" y="1376697"/>
                </a:cubicBezTo>
                <a:lnTo>
                  <a:pt x="599666" y="1579401"/>
                </a:lnTo>
                <a:cubicBezTo>
                  <a:pt x="436377" y="1669492"/>
                  <a:pt x="236488" y="1725799"/>
                  <a:pt x="0" y="1748321"/>
                </a:cubicBezTo>
                <a:lnTo>
                  <a:pt x="0" y="1520279"/>
                </a:lnTo>
                <a:cubicBezTo>
                  <a:pt x="61938" y="1509018"/>
                  <a:pt x="115429" y="1500572"/>
                  <a:pt x="160474" y="1494941"/>
                </a:cubicBezTo>
                <a:lnTo>
                  <a:pt x="160474" y="574328"/>
                </a:lnTo>
                <a:lnTo>
                  <a:pt x="16892" y="574328"/>
                </a:lnTo>
                <a:lnTo>
                  <a:pt x="16892" y="363178"/>
                </a:lnTo>
                <a:lnTo>
                  <a:pt x="160474" y="363178"/>
                </a:lnTo>
                <a:lnTo>
                  <a:pt x="1604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0" name="任意多边形 48"/>
          <p:cNvSpPr/>
          <p:nvPr/>
        </p:nvSpPr>
        <p:spPr bwMode="auto">
          <a:xfrm>
            <a:off x="8134350" y="4783138"/>
            <a:ext cx="1985963" cy="1927225"/>
          </a:xfrm>
          <a:custGeom>
            <a:avLst/>
            <a:gdLst>
              <a:gd name="T0" fmla="*/ 1427373 w 1984809"/>
              <a:gd name="T1" fmla="*/ 33784 h 1925959"/>
              <a:gd name="T2" fmla="*/ 1680753 w 1984809"/>
              <a:gd name="T3" fmla="*/ 33784 h 1925959"/>
              <a:gd name="T4" fmla="*/ 1798997 w 1984809"/>
              <a:gd name="T5" fmla="*/ 363178 h 1925959"/>
              <a:gd name="T6" fmla="*/ 1520279 w 1984809"/>
              <a:gd name="T7" fmla="*/ 363178 h 1925959"/>
              <a:gd name="T8" fmla="*/ 1427373 w 1984809"/>
              <a:gd name="T9" fmla="*/ 33784 h 1925959"/>
              <a:gd name="T10" fmla="*/ 988181 w 1984809"/>
              <a:gd name="T11" fmla="*/ 0 h 1925959"/>
              <a:gd name="T12" fmla="*/ 1300683 w 1984809"/>
              <a:gd name="T13" fmla="*/ 0 h 1925959"/>
              <a:gd name="T14" fmla="*/ 1309129 w 1984809"/>
              <a:gd name="T15" fmla="*/ 413854 h 1925959"/>
              <a:gd name="T16" fmla="*/ 1942579 w 1984809"/>
              <a:gd name="T17" fmla="*/ 413854 h 1925959"/>
              <a:gd name="T18" fmla="*/ 1942579 w 1984809"/>
              <a:gd name="T19" fmla="*/ 625004 h 1925959"/>
              <a:gd name="T20" fmla="*/ 1317575 w 1984809"/>
              <a:gd name="T21" fmla="*/ 625004 h 1925959"/>
              <a:gd name="T22" fmla="*/ 1368251 w 1984809"/>
              <a:gd name="T23" fmla="*/ 1165547 h 1925959"/>
              <a:gd name="T24" fmla="*/ 1613185 w 1984809"/>
              <a:gd name="T25" fmla="*/ 760140 h 1925959"/>
              <a:gd name="T26" fmla="*/ 1917241 w 1984809"/>
              <a:gd name="T27" fmla="*/ 760140 h 1925959"/>
              <a:gd name="T28" fmla="*/ 1427373 w 1984809"/>
              <a:gd name="T29" fmla="*/ 1444265 h 1925959"/>
              <a:gd name="T30" fmla="*/ 1655415 w 1984809"/>
              <a:gd name="T31" fmla="*/ 1722983 h 1925959"/>
              <a:gd name="T32" fmla="*/ 1756767 w 1984809"/>
              <a:gd name="T33" fmla="*/ 1587847 h 1925959"/>
              <a:gd name="T34" fmla="*/ 1984809 w 1984809"/>
              <a:gd name="T35" fmla="*/ 1587847 h 1925959"/>
              <a:gd name="T36" fmla="*/ 1672307 w 1984809"/>
              <a:gd name="T37" fmla="*/ 1925687 h 1925959"/>
              <a:gd name="T38" fmla="*/ 1190885 w 1984809"/>
              <a:gd name="T39" fmla="*/ 1587847 h 1925959"/>
              <a:gd name="T40" fmla="*/ 717910 w 1984809"/>
              <a:gd name="T41" fmla="*/ 1756767 h 1925959"/>
              <a:gd name="T42" fmla="*/ 717910 w 1984809"/>
              <a:gd name="T43" fmla="*/ 1570955 h 1925959"/>
              <a:gd name="T44" fmla="*/ 1114871 w 1984809"/>
              <a:gd name="T45" fmla="*/ 1376697 h 1925959"/>
              <a:gd name="T46" fmla="*/ 1097979 w 1984809"/>
              <a:gd name="T47" fmla="*/ 1292237 h 1925959"/>
              <a:gd name="T48" fmla="*/ 1072641 w 1984809"/>
              <a:gd name="T49" fmla="*/ 1207777 h 1925959"/>
              <a:gd name="T50" fmla="*/ 1013519 w 1984809"/>
              <a:gd name="T51" fmla="*/ 625004 h 1925959"/>
              <a:gd name="T52" fmla="*/ 802370 w 1984809"/>
              <a:gd name="T53" fmla="*/ 625004 h 1925959"/>
              <a:gd name="T54" fmla="*/ 802370 w 1984809"/>
              <a:gd name="T55" fmla="*/ 413854 h 1925959"/>
              <a:gd name="T56" fmla="*/ 996627 w 1984809"/>
              <a:gd name="T57" fmla="*/ 413854 h 1925959"/>
              <a:gd name="T58" fmla="*/ 996627 w 1984809"/>
              <a:gd name="T59" fmla="*/ 228042 h 1925959"/>
              <a:gd name="T60" fmla="*/ 988181 w 1984809"/>
              <a:gd name="T61" fmla="*/ 0 h 1925959"/>
              <a:gd name="T62" fmla="*/ 261826 w 1984809"/>
              <a:gd name="T63" fmla="*/ 0 h 1925959"/>
              <a:gd name="T64" fmla="*/ 574328 w 1984809"/>
              <a:gd name="T65" fmla="*/ 0 h 1925959"/>
              <a:gd name="T66" fmla="*/ 574328 w 1984809"/>
              <a:gd name="T67" fmla="*/ 270272 h 1925959"/>
              <a:gd name="T68" fmla="*/ 785478 w 1984809"/>
              <a:gd name="T69" fmla="*/ 270272 h 1925959"/>
              <a:gd name="T70" fmla="*/ 785478 w 1984809"/>
              <a:gd name="T71" fmla="*/ 481422 h 1925959"/>
              <a:gd name="T72" fmla="*/ 574328 w 1984809"/>
              <a:gd name="T73" fmla="*/ 481422 h 1925959"/>
              <a:gd name="T74" fmla="*/ 574328 w 1984809"/>
              <a:gd name="T75" fmla="*/ 878384 h 1925959"/>
              <a:gd name="T76" fmla="*/ 726356 w 1984809"/>
              <a:gd name="T77" fmla="*/ 836154 h 1925959"/>
              <a:gd name="T78" fmla="*/ 802370 w 1984809"/>
              <a:gd name="T79" fmla="*/ 810816 h 1925959"/>
              <a:gd name="T80" fmla="*/ 802370 w 1984809"/>
              <a:gd name="T81" fmla="*/ 1021966 h 1925959"/>
              <a:gd name="T82" fmla="*/ 574328 w 1984809"/>
              <a:gd name="T83" fmla="*/ 1097980 h 1925959"/>
              <a:gd name="T84" fmla="*/ 574328 w 1984809"/>
              <a:gd name="T85" fmla="*/ 1680753 h 1925959"/>
              <a:gd name="T86" fmla="*/ 312502 w 1984809"/>
              <a:gd name="T87" fmla="*/ 1925687 h 1925959"/>
              <a:gd name="T88" fmla="*/ 92906 w 1984809"/>
              <a:gd name="T89" fmla="*/ 1925687 h 1925959"/>
              <a:gd name="T90" fmla="*/ 92906 w 1984809"/>
              <a:gd name="T91" fmla="*/ 1731429 h 1925959"/>
              <a:gd name="T92" fmla="*/ 194258 w 1984809"/>
              <a:gd name="T93" fmla="*/ 1731429 h 1925959"/>
              <a:gd name="T94" fmla="*/ 261826 w 1984809"/>
              <a:gd name="T95" fmla="*/ 1655415 h 1925959"/>
              <a:gd name="T96" fmla="*/ 261826 w 1984809"/>
              <a:gd name="T97" fmla="*/ 1173993 h 1925959"/>
              <a:gd name="T98" fmla="*/ 0 w 1984809"/>
              <a:gd name="T99" fmla="*/ 1224669 h 1925959"/>
              <a:gd name="T100" fmla="*/ 0 w 1984809"/>
              <a:gd name="T101" fmla="*/ 962844 h 1925959"/>
              <a:gd name="T102" fmla="*/ 261826 w 1984809"/>
              <a:gd name="T103" fmla="*/ 937506 h 1925959"/>
              <a:gd name="T104" fmla="*/ 261826 w 1984809"/>
              <a:gd name="T105" fmla="*/ 481422 h 1925959"/>
              <a:gd name="T106" fmla="*/ 25338 w 1984809"/>
              <a:gd name="T107" fmla="*/ 481422 h 1925959"/>
              <a:gd name="T108" fmla="*/ 25338 w 1984809"/>
              <a:gd name="T109" fmla="*/ 270272 h 1925959"/>
              <a:gd name="T110" fmla="*/ 261826 w 1984809"/>
              <a:gd name="T111" fmla="*/ 270272 h 1925959"/>
              <a:gd name="T112" fmla="*/ 261826 w 1984809"/>
              <a:gd name="T113" fmla="*/ 0 h 19259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84809" h="1925959">
                <a:moveTo>
                  <a:pt x="1427373" y="33784"/>
                </a:moveTo>
                <a:lnTo>
                  <a:pt x="1680753" y="33784"/>
                </a:lnTo>
                <a:cubicBezTo>
                  <a:pt x="1737060" y="118244"/>
                  <a:pt x="1776474" y="228042"/>
                  <a:pt x="1798997" y="363178"/>
                </a:cubicBezTo>
                <a:lnTo>
                  <a:pt x="1520279" y="363178"/>
                </a:lnTo>
                <a:cubicBezTo>
                  <a:pt x="1503387" y="244934"/>
                  <a:pt x="1472419" y="135136"/>
                  <a:pt x="1427373" y="33784"/>
                </a:cubicBezTo>
                <a:close/>
                <a:moveTo>
                  <a:pt x="988181" y="0"/>
                </a:moveTo>
                <a:lnTo>
                  <a:pt x="1300683" y="0"/>
                </a:lnTo>
                <a:cubicBezTo>
                  <a:pt x="1300683" y="140767"/>
                  <a:pt x="1303499" y="278718"/>
                  <a:pt x="1309129" y="413854"/>
                </a:cubicBezTo>
                <a:lnTo>
                  <a:pt x="1942579" y="413854"/>
                </a:lnTo>
                <a:lnTo>
                  <a:pt x="1942579" y="625004"/>
                </a:lnTo>
                <a:lnTo>
                  <a:pt x="1317575" y="625004"/>
                </a:lnTo>
                <a:cubicBezTo>
                  <a:pt x="1328837" y="822077"/>
                  <a:pt x="1345729" y="1002258"/>
                  <a:pt x="1368251" y="1165547"/>
                </a:cubicBezTo>
                <a:cubicBezTo>
                  <a:pt x="1475234" y="1041673"/>
                  <a:pt x="1556879" y="906537"/>
                  <a:pt x="1613185" y="760140"/>
                </a:cubicBezTo>
                <a:lnTo>
                  <a:pt x="1917241" y="760140"/>
                </a:lnTo>
                <a:cubicBezTo>
                  <a:pt x="1810258" y="1052934"/>
                  <a:pt x="1646969" y="1280976"/>
                  <a:pt x="1427373" y="1444265"/>
                </a:cubicBezTo>
                <a:cubicBezTo>
                  <a:pt x="1483680" y="1624447"/>
                  <a:pt x="1559694" y="1717353"/>
                  <a:pt x="1655415" y="1722983"/>
                </a:cubicBezTo>
                <a:cubicBezTo>
                  <a:pt x="1728614" y="1728614"/>
                  <a:pt x="1762398" y="1683569"/>
                  <a:pt x="1756767" y="1587847"/>
                </a:cubicBezTo>
                <a:lnTo>
                  <a:pt x="1984809" y="1587847"/>
                </a:lnTo>
                <a:cubicBezTo>
                  <a:pt x="1984809" y="1818704"/>
                  <a:pt x="1880642" y="1931318"/>
                  <a:pt x="1672307" y="1925687"/>
                </a:cubicBezTo>
                <a:cubicBezTo>
                  <a:pt x="1463973" y="1931318"/>
                  <a:pt x="1303499" y="1818704"/>
                  <a:pt x="1190885" y="1587847"/>
                </a:cubicBezTo>
                <a:cubicBezTo>
                  <a:pt x="1061380" y="1655415"/>
                  <a:pt x="903722" y="1711722"/>
                  <a:pt x="717910" y="1756767"/>
                </a:cubicBezTo>
                <a:lnTo>
                  <a:pt x="717910" y="1570955"/>
                </a:lnTo>
                <a:cubicBezTo>
                  <a:pt x="875568" y="1503387"/>
                  <a:pt x="1007889" y="1438635"/>
                  <a:pt x="1114871" y="1376697"/>
                </a:cubicBezTo>
                <a:cubicBezTo>
                  <a:pt x="1109241" y="1354175"/>
                  <a:pt x="1103610" y="1326021"/>
                  <a:pt x="1097979" y="1292237"/>
                </a:cubicBezTo>
                <a:cubicBezTo>
                  <a:pt x="1086718" y="1252823"/>
                  <a:pt x="1078272" y="1224669"/>
                  <a:pt x="1072641" y="1207777"/>
                </a:cubicBezTo>
                <a:cubicBezTo>
                  <a:pt x="1044488" y="1044488"/>
                  <a:pt x="1024781" y="850230"/>
                  <a:pt x="1013519" y="625004"/>
                </a:cubicBezTo>
                <a:lnTo>
                  <a:pt x="802370" y="625004"/>
                </a:lnTo>
                <a:lnTo>
                  <a:pt x="802370" y="413854"/>
                </a:lnTo>
                <a:lnTo>
                  <a:pt x="996627" y="413854"/>
                </a:lnTo>
                <a:cubicBezTo>
                  <a:pt x="996627" y="374439"/>
                  <a:pt x="996627" y="312502"/>
                  <a:pt x="996627" y="228042"/>
                </a:cubicBezTo>
                <a:cubicBezTo>
                  <a:pt x="990997" y="126690"/>
                  <a:pt x="988181" y="50676"/>
                  <a:pt x="988181" y="0"/>
                </a:cubicBezTo>
                <a:close/>
                <a:moveTo>
                  <a:pt x="261826" y="0"/>
                </a:moveTo>
                <a:lnTo>
                  <a:pt x="574328" y="0"/>
                </a:lnTo>
                <a:lnTo>
                  <a:pt x="574328" y="270272"/>
                </a:lnTo>
                <a:lnTo>
                  <a:pt x="785478" y="270272"/>
                </a:lnTo>
                <a:lnTo>
                  <a:pt x="785478" y="481422"/>
                </a:lnTo>
                <a:lnTo>
                  <a:pt x="574328" y="481422"/>
                </a:lnTo>
                <a:lnTo>
                  <a:pt x="574328" y="878384"/>
                </a:lnTo>
                <a:cubicBezTo>
                  <a:pt x="608112" y="872753"/>
                  <a:pt x="658788" y="858676"/>
                  <a:pt x="726356" y="836154"/>
                </a:cubicBezTo>
                <a:cubicBezTo>
                  <a:pt x="760140" y="824892"/>
                  <a:pt x="785478" y="816446"/>
                  <a:pt x="802370" y="810816"/>
                </a:cubicBezTo>
                <a:lnTo>
                  <a:pt x="802370" y="1021966"/>
                </a:lnTo>
                <a:cubicBezTo>
                  <a:pt x="706648" y="1061380"/>
                  <a:pt x="630634" y="1086718"/>
                  <a:pt x="574328" y="1097980"/>
                </a:cubicBezTo>
                <a:lnTo>
                  <a:pt x="574328" y="1680753"/>
                </a:lnTo>
                <a:cubicBezTo>
                  <a:pt x="579958" y="1849673"/>
                  <a:pt x="492683" y="1931318"/>
                  <a:pt x="312502" y="1925687"/>
                </a:cubicBezTo>
                <a:lnTo>
                  <a:pt x="92906" y="1925687"/>
                </a:lnTo>
                <a:lnTo>
                  <a:pt x="92906" y="1731429"/>
                </a:lnTo>
                <a:lnTo>
                  <a:pt x="194258" y="1731429"/>
                </a:lnTo>
                <a:cubicBezTo>
                  <a:pt x="244934" y="1731429"/>
                  <a:pt x="267457" y="1706091"/>
                  <a:pt x="261826" y="1655415"/>
                </a:cubicBezTo>
                <a:lnTo>
                  <a:pt x="261826" y="1173993"/>
                </a:lnTo>
                <a:cubicBezTo>
                  <a:pt x="188627" y="1190885"/>
                  <a:pt x="101352" y="1207777"/>
                  <a:pt x="0" y="1224669"/>
                </a:cubicBezTo>
                <a:lnTo>
                  <a:pt x="0" y="962844"/>
                </a:lnTo>
                <a:cubicBezTo>
                  <a:pt x="101352" y="951582"/>
                  <a:pt x="188627" y="943136"/>
                  <a:pt x="261826" y="937506"/>
                </a:cubicBezTo>
                <a:lnTo>
                  <a:pt x="261826" y="481422"/>
                </a:lnTo>
                <a:lnTo>
                  <a:pt x="25338" y="481422"/>
                </a:lnTo>
                <a:lnTo>
                  <a:pt x="25338" y="270272"/>
                </a:lnTo>
                <a:lnTo>
                  <a:pt x="261826" y="270272"/>
                </a:lnTo>
                <a:lnTo>
                  <a:pt x="26182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任意多边形 43"/>
          <p:cNvSpPr/>
          <p:nvPr/>
        </p:nvSpPr>
        <p:spPr bwMode="auto">
          <a:xfrm>
            <a:off x="10190163" y="4767263"/>
            <a:ext cx="1958975" cy="1951037"/>
          </a:xfrm>
          <a:custGeom>
            <a:avLst/>
            <a:gdLst>
              <a:gd name="T0" fmla="*/ 1435819 w 1959471"/>
              <a:gd name="T1" fmla="*/ 67568 h 1951226"/>
              <a:gd name="T2" fmla="*/ 1689199 w 1959471"/>
              <a:gd name="T3" fmla="*/ 67568 h 1951226"/>
              <a:gd name="T4" fmla="*/ 1824335 w 1959471"/>
              <a:gd name="T5" fmla="*/ 456084 h 1951226"/>
              <a:gd name="T6" fmla="*/ 1537171 w 1959471"/>
              <a:gd name="T7" fmla="*/ 456084 h 1951226"/>
              <a:gd name="T8" fmla="*/ 1435819 w 1959471"/>
              <a:gd name="T9" fmla="*/ 67568 h 1951226"/>
              <a:gd name="T10" fmla="*/ 988181 w 1959471"/>
              <a:gd name="T11" fmla="*/ 0 h 1951226"/>
              <a:gd name="T12" fmla="*/ 1309129 w 1959471"/>
              <a:gd name="T13" fmla="*/ 0 h 1951226"/>
              <a:gd name="T14" fmla="*/ 1309129 w 1959471"/>
              <a:gd name="T15" fmla="*/ 540544 h 1951226"/>
              <a:gd name="T16" fmla="*/ 1959471 w 1959471"/>
              <a:gd name="T17" fmla="*/ 540544 h 1951226"/>
              <a:gd name="T18" fmla="*/ 1959471 w 1959471"/>
              <a:gd name="T19" fmla="*/ 760140 h 1951226"/>
              <a:gd name="T20" fmla="*/ 1309129 w 1959471"/>
              <a:gd name="T21" fmla="*/ 760140 h 1951226"/>
              <a:gd name="T22" fmla="*/ 1351359 w 1959471"/>
              <a:gd name="T23" fmla="*/ 1224669 h 1951226"/>
              <a:gd name="T24" fmla="*/ 1596293 w 1959471"/>
              <a:gd name="T25" fmla="*/ 836154 h 1951226"/>
              <a:gd name="T26" fmla="*/ 1900349 w 1959471"/>
              <a:gd name="T27" fmla="*/ 836154 h 1951226"/>
              <a:gd name="T28" fmla="*/ 1410481 w 1959471"/>
              <a:gd name="T29" fmla="*/ 1503387 h 1951226"/>
              <a:gd name="T30" fmla="*/ 1621631 w 1959471"/>
              <a:gd name="T31" fmla="*/ 1748321 h 1951226"/>
              <a:gd name="T32" fmla="*/ 1722983 w 1959471"/>
              <a:gd name="T33" fmla="*/ 1613185 h 1951226"/>
              <a:gd name="T34" fmla="*/ 1951025 w 1959471"/>
              <a:gd name="T35" fmla="*/ 1613185 h 1951226"/>
              <a:gd name="T36" fmla="*/ 1638523 w 1959471"/>
              <a:gd name="T37" fmla="*/ 1951025 h 1951226"/>
              <a:gd name="T38" fmla="*/ 1190885 w 1959471"/>
              <a:gd name="T39" fmla="*/ 1655415 h 1951226"/>
              <a:gd name="T40" fmla="*/ 760140 w 1959471"/>
              <a:gd name="T41" fmla="*/ 1832781 h 1951226"/>
              <a:gd name="T42" fmla="*/ 760140 w 1959471"/>
              <a:gd name="T43" fmla="*/ 1638523 h 1951226"/>
              <a:gd name="T44" fmla="*/ 1114871 w 1959471"/>
              <a:gd name="T45" fmla="*/ 1435819 h 1951226"/>
              <a:gd name="T46" fmla="*/ 1089533 w 1959471"/>
              <a:gd name="T47" fmla="*/ 1334467 h 1951226"/>
              <a:gd name="T48" fmla="*/ 1072641 w 1959471"/>
              <a:gd name="T49" fmla="*/ 1258453 h 1951226"/>
              <a:gd name="T50" fmla="*/ 1013519 w 1959471"/>
              <a:gd name="T51" fmla="*/ 760140 h 1951226"/>
              <a:gd name="T52" fmla="*/ 650342 w 1959471"/>
              <a:gd name="T53" fmla="*/ 760140 h 1951226"/>
              <a:gd name="T54" fmla="*/ 650342 w 1959471"/>
              <a:gd name="T55" fmla="*/ 1055750 h 1951226"/>
              <a:gd name="T56" fmla="*/ 844600 w 1959471"/>
              <a:gd name="T57" fmla="*/ 1013520 h 1951226"/>
              <a:gd name="T58" fmla="*/ 945951 w 1959471"/>
              <a:gd name="T59" fmla="*/ 988182 h 1951226"/>
              <a:gd name="T60" fmla="*/ 945951 w 1959471"/>
              <a:gd name="T61" fmla="*/ 1190885 h 1951226"/>
              <a:gd name="T62" fmla="*/ 650342 w 1959471"/>
              <a:gd name="T63" fmla="*/ 1275345 h 1951226"/>
              <a:gd name="T64" fmla="*/ 650342 w 1959471"/>
              <a:gd name="T65" fmla="*/ 1672307 h 1951226"/>
              <a:gd name="T66" fmla="*/ 380070 w 1959471"/>
              <a:gd name="T67" fmla="*/ 1934133 h 1951226"/>
              <a:gd name="T68" fmla="*/ 135136 w 1959471"/>
              <a:gd name="T69" fmla="*/ 1934133 h 1951226"/>
              <a:gd name="T70" fmla="*/ 135136 w 1959471"/>
              <a:gd name="T71" fmla="*/ 1739875 h 1951226"/>
              <a:gd name="T72" fmla="*/ 236488 w 1959471"/>
              <a:gd name="T73" fmla="*/ 1739875 h 1951226"/>
              <a:gd name="T74" fmla="*/ 337840 w 1959471"/>
              <a:gd name="T75" fmla="*/ 1638523 h 1951226"/>
              <a:gd name="T76" fmla="*/ 337840 w 1959471"/>
              <a:gd name="T77" fmla="*/ 1334467 h 1951226"/>
              <a:gd name="T78" fmla="*/ 8446 w 1959471"/>
              <a:gd name="T79" fmla="*/ 1368251 h 1951226"/>
              <a:gd name="T80" fmla="*/ 8446 w 1959471"/>
              <a:gd name="T81" fmla="*/ 1114872 h 1951226"/>
              <a:gd name="T82" fmla="*/ 337840 w 1959471"/>
              <a:gd name="T83" fmla="*/ 1097980 h 1951226"/>
              <a:gd name="T84" fmla="*/ 337840 w 1959471"/>
              <a:gd name="T85" fmla="*/ 760140 h 1951226"/>
              <a:gd name="T86" fmla="*/ 0 w 1959471"/>
              <a:gd name="T87" fmla="*/ 760140 h 1951226"/>
              <a:gd name="T88" fmla="*/ 0 w 1959471"/>
              <a:gd name="T89" fmla="*/ 540544 h 1951226"/>
              <a:gd name="T90" fmla="*/ 337840 w 1959471"/>
              <a:gd name="T91" fmla="*/ 540544 h 1951226"/>
              <a:gd name="T92" fmla="*/ 337840 w 1959471"/>
              <a:gd name="T93" fmla="*/ 312502 h 1951226"/>
              <a:gd name="T94" fmla="*/ 42230 w 1959471"/>
              <a:gd name="T95" fmla="*/ 312502 h 1951226"/>
              <a:gd name="T96" fmla="*/ 42230 w 1959471"/>
              <a:gd name="T97" fmla="*/ 109798 h 1951226"/>
              <a:gd name="T98" fmla="*/ 532098 w 1959471"/>
              <a:gd name="T99" fmla="*/ 109798 h 1951226"/>
              <a:gd name="T100" fmla="*/ 912167 w 1959471"/>
              <a:gd name="T101" fmla="*/ 50676 h 1951226"/>
              <a:gd name="T102" fmla="*/ 912167 w 1959471"/>
              <a:gd name="T103" fmla="*/ 270272 h 1951226"/>
              <a:gd name="T104" fmla="*/ 650342 w 1959471"/>
              <a:gd name="T105" fmla="*/ 312502 h 1951226"/>
              <a:gd name="T106" fmla="*/ 650342 w 1959471"/>
              <a:gd name="T107" fmla="*/ 540544 h 1951226"/>
              <a:gd name="T108" fmla="*/ 1005073 w 1959471"/>
              <a:gd name="T109" fmla="*/ 540544 h 1951226"/>
              <a:gd name="T110" fmla="*/ 988181 w 1959471"/>
              <a:gd name="T111" fmla="*/ 0 h 195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959471" h="1951226">
                <a:moveTo>
                  <a:pt x="1435819" y="67568"/>
                </a:moveTo>
                <a:lnTo>
                  <a:pt x="1689199" y="67568"/>
                </a:lnTo>
                <a:cubicBezTo>
                  <a:pt x="1756767" y="202704"/>
                  <a:pt x="1801812" y="332209"/>
                  <a:pt x="1824335" y="456084"/>
                </a:cubicBezTo>
                <a:lnTo>
                  <a:pt x="1537171" y="456084"/>
                </a:lnTo>
                <a:cubicBezTo>
                  <a:pt x="1531541" y="365993"/>
                  <a:pt x="1497757" y="236488"/>
                  <a:pt x="1435819" y="67568"/>
                </a:cubicBezTo>
                <a:close/>
                <a:moveTo>
                  <a:pt x="988181" y="0"/>
                </a:moveTo>
                <a:lnTo>
                  <a:pt x="1309129" y="0"/>
                </a:lnTo>
                <a:cubicBezTo>
                  <a:pt x="1303499" y="208335"/>
                  <a:pt x="1303499" y="388516"/>
                  <a:pt x="1309129" y="540544"/>
                </a:cubicBezTo>
                <a:lnTo>
                  <a:pt x="1959471" y="540544"/>
                </a:lnTo>
                <a:lnTo>
                  <a:pt x="1959471" y="760140"/>
                </a:lnTo>
                <a:lnTo>
                  <a:pt x="1309129" y="760140"/>
                </a:lnTo>
                <a:cubicBezTo>
                  <a:pt x="1314760" y="884014"/>
                  <a:pt x="1328837" y="1038858"/>
                  <a:pt x="1351359" y="1224669"/>
                </a:cubicBezTo>
                <a:cubicBezTo>
                  <a:pt x="1441450" y="1117687"/>
                  <a:pt x="1523095" y="988182"/>
                  <a:pt x="1596293" y="836154"/>
                </a:cubicBezTo>
                <a:lnTo>
                  <a:pt x="1900349" y="836154"/>
                </a:lnTo>
                <a:cubicBezTo>
                  <a:pt x="1765213" y="1140209"/>
                  <a:pt x="1601924" y="1362621"/>
                  <a:pt x="1410481" y="1503387"/>
                </a:cubicBezTo>
                <a:cubicBezTo>
                  <a:pt x="1461157" y="1666676"/>
                  <a:pt x="1531541" y="1748321"/>
                  <a:pt x="1621631" y="1748321"/>
                </a:cubicBezTo>
                <a:cubicBezTo>
                  <a:pt x="1689199" y="1748321"/>
                  <a:pt x="1722983" y="1703276"/>
                  <a:pt x="1722983" y="1613185"/>
                </a:cubicBezTo>
                <a:lnTo>
                  <a:pt x="1951025" y="1613185"/>
                </a:lnTo>
                <a:cubicBezTo>
                  <a:pt x="1951025" y="1844042"/>
                  <a:pt x="1846858" y="1956656"/>
                  <a:pt x="1638523" y="1951025"/>
                </a:cubicBezTo>
                <a:cubicBezTo>
                  <a:pt x="1447081" y="1951025"/>
                  <a:pt x="1297868" y="1852488"/>
                  <a:pt x="1190885" y="1655415"/>
                </a:cubicBezTo>
                <a:cubicBezTo>
                  <a:pt x="1072641" y="1717353"/>
                  <a:pt x="929059" y="1776474"/>
                  <a:pt x="760140" y="1832781"/>
                </a:cubicBezTo>
                <a:lnTo>
                  <a:pt x="760140" y="1638523"/>
                </a:lnTo>
                <a:cubicBezTo>
                  <a:pt x="929059" y="1554063"/>
                  <a:pt x="1047303" y="1486495"/>
                  <a:pt x="1114871" y="1435819"/>
                </a:cubicBezTo>
                <a:cubicBezTo>
                  <a:pt x="1109241" y="1413297"/>
                  <a:pt x="1100795" y="1379513"/>
                  <a:pt x="1089533" y="1334467"/>
                </a:cubicBezTo>
                <a:cubicBezTo>
                  <a:pt x="1083903" y="1300683"/>
                  <a:pt x="1078272" y="1275345"/>
                  <a:pt x="1072641" y="1258453"/>
                </a:cubicBezTo>
                <a:cubicBezTo>
                  <a:pt x="1044488" y="1123318"/>
                  <a:pt x="1024781" y="957213"/>
                  <a:pt x="1013519" y="760140"/>
                </a:cubicBezTo>
                <a:lnTo>
                  <a:pt x="650342" y="760140"/>
                </a:lnTo>
                <a:lnTo>
                  <a:pt x="650342" y="1055750"/>
                </a:lnTo>
                <a:cubicBezTo>
                  <a:pt x="689756" y="1050119"/>
                  <a:pt x="754509" y="1036042"/>
                  <a:pt x="844600" y="1013520"/>
                </a:cubicBezTo>
                <a:cubicBezTo>
                  <a:pt x="889645" y="1002258"/>
                  <a:pt x="923429" y="993812"/>
                  <a:pt x="945951" y="988182"/>
                </a:cubicBezTo>
                <a:lnTo>
                  <a:pt x="945951" y="1190885"/>
                </a:lnTo>
                <a:cubicBezTo>
                  <a:pt x="844600" y="1224669"/>
                  <a:pt x="746063" y="1252823"/>
                  <a:pt x="650342" y="1275345"/>
                </a:cubicBezTo>
                <a:lnTo>
                  <a:pt x="650342" y="1672307"/>
                </a:lnTo>
                <a:cubicBezTo>
                  <a:pt x="650342" y="1852488"/>
                  <a:pt x="560251" y="1939764"/>
                  <a:pt x="380070" y="1934133"/>
                </a:cubicBezTo>
                <a:lnTo>
                  <a:pt x="135136" y="1934133"/>
                </a:lnTo>
                <a:lnTo>
                  <a:pt x="135136" y="1739875"/>
                </a:lnTo>
                <a:lnTo>
                  <a:pt x="236488" y="1739875"/>
                </a:lnTo>
                <a:cubicBezTo>
                  <a:pt x="304056" y="1739875"/>
                  <a:pt x="337840" y="1706091"/>
                  <a:pt x="337840" y="1638523"/>
                </a:cubicBezTo>
                <a:lnTo>
                  <a:pt x="337840" y="1334467"/>
                </a:lnTo>
                <a:cubicBezTo>
                  <a:pt x="236488" y="1351359"/>
                  <a:pt x="126690" y="1362621"/>
                  <a:pt x="8446" y="1368251"/>
                </a:cubicBezTo>
                <a:lnTo>
                  <a:pt x="8446" y="1114872"/>
                </a:lnTo>
                <a:cubicBezTo>
                  <a:pt x="137951" y="1114872"/>
                  <a:pt x="247749" y="1109241"/>
                  <a:pt x="337840" y="1097980"/>
                </a:cubicBezTo>
                <a:lnTo>
                  <a:pt x="337840" y="760140"/>
                </a:lnTo>
                <a:lnTo>
                  <a:pt x="0" y="760140"/>
                </a:lnTo>
                <a:lnTo>
                  <a:pt x="0" y="540544"/>
                </a:lnTo>
                <a:lnTo>
                  <a:pt x="337840" y="540544"/>
                </a:lnTo>
                <a:lnTo>
                  <a:pt x="337840" y="312502"/>
                </a:lnTo>
                <a:lnTo>
                  <a:pt x="42230" y="312502"/>
                </a:lnTo>
                <a:lnTo>
                  <a:pt x="42230" y="109798"/>
                </a:lnTo>
                <a:lnTo>
                  <a:pt x="532098" y="109798"/>
                </a:lnTo>
                <a:cubicBezTo>
                  <a:pt x="644711" y="109798"/>
                  <a:pt x="771401" y="90091"/>
                  <a:pt x="912167" y="50676"/>
                </a:cubicBezTo>
                <a:lnTo>
                  <a:pt x="912167" y="270272"/>
                </a:lnTo>
                <a:cubicBezTo>
                  <a:pt x="822077" y="292795"/>
                  <a:pt x="734802" y="306871"/>
                  <a:pt x="650342" y="312502"/>
                </a:cubicBezTo>
                <a:lnTo>
                  <a:pt x="650342" y="540544"/>
                </a:lnTo>
                <a:lnTo>
                  <a:pt x="1005073" y="540544"/>
                </a:lnTo>
                <a:cubicBezTo>
                  <a:pt x="993812" y="382885"/>
                  <a:pt x="988181" y="202704"/>
                  <a:pt x="9881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12" name="Group 14"/>
          <p:cNvGrpSpPr>
            <a:grpSpLocks noChangeAspect="1"/>
          </p:cNvGrpSpPr>
          <p:nvPr/>
        </p:nvGrpSpPr>
        <p:grpSpPr bwMode="auto">
          <a:xfrm rot="3768492">
            <a:off x="3085911" y="3845719"/>
            <a:ext cx="7486650" cy="1843087"/>
            <a:chOff x="2348" y="1853"/>
            <a:chExt cx="4716" cy="1161"/>
          </a:xfrm>
        </p:grpSpPr>
        <p:sp>
          <p:nvSpPr>
            <p:cNvPr id="25613" name="Freeform 15"/>
            <p:cNvSpPr/>
            <p:nvPr/>
          </p:nvSpPr>
          <p:spPr bwMode="auto">
            <a:xfrm>
              <a:off x="3384" y="2254"/>
              <a:ext cx="1112" cy="265"/>
            </a:xfrm>
            <a:custGeom>
              <a:avLst/>
              <a:gdLst>
                <a:gd name="T0" fmla="*/ 952 w 132"/>
                <a:gd name="T1" fmla="*/ 0 h 31"/>
                <a:gd name="T2" fmla="*/ 1104 w 132"/>
                <a:gd name="T3" fmla="*/ 103 h 31"/>
                <a:gd name="T4" fmla="*/ 1104 w 132"/>
                <a:gd name="T5" fmla="*/ 120 h 31"/>
                <a:gd name="T6" fmla="*/ 994 w 132"/>
                <a:gd name="T7" fmla="*/ 239 h 31"/>
                <a:gd name="T8" fmla="*/ 160 w 132"/>
                <a:gd name="T9" fmla="*/ 265 h 31"/>
                <a:gd name="T10" fmla="*/ 17 w 132"/>
                <a:gd name="T11" fmla="*/ 154 h 31"/>
                <a:gd name="T12" fmla="*/ 8 w 132"/>
                <a:gd name="T13" fmla="*/ 137 h 31"/>
                <a:gd name="T14" fmla="*/ 118 w 132"/>
                <a:gd name="T15" fmla="*/ 26 h 31"/>
                <a:gd name="T16" fmla="*/ 952 w 132"/>
                <a:gd name="T17" fmla="*/ 0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2" h="31">
                  <a:moveTo>
                    <a:pt x="113" y="0"/>
                  </a:moveTo>
                  <a:cubicBezTo>
                    <a:pt x="122" y="0"/>
                    <a:pt x="129" y="5"/>
                    <a:pt x="131" y="12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2" y="21"/>
                    <a:pt x="127" y="27"/>
                    <a:pt x="118" y="28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1" y="31"/>
                    <a:pt x="3" y="25"/>
                    <a:pt x="2" y="18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9"/>
                    <a:pt x="6" y="3"/>
                    <a:pt x="14" y="3"/>
                  </a:cubicBezTo>
                  <a:lnTo>
                    <a:pt x="113" y="0"/>
                  </a:lnTo>
                  <a:close/>
                </a:path>
              </a:pathLst>
            </a:custGeom>
            <a:solidFill>
              <a:srgbClr val="39A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4" name="Freeform 16"/>
            <p:cNvSpPr/>
            <p:nvPr/>
          </p:nvSpPr>
          <p:spPr bwMode="auto">
            <a:xfrm>
              <a:off x="2390" y="1896"/>
              <a:ext cx="1053" cy="1075"/>
            </a:xfrm>
            <a:custGeom>
              <a:avLst/>
              <a:gdLst>
                <a:gd name="T0" fmla="*/ 514 w 125"/>
                <a:gd name="T1" fmla="*/ 9 h 126"/>
                <a:gd name="T2" fmla="*/ 1045 w 125"/>
                <a:gd name="T3" fmla="*/ 520 h 126"/>
                <a:gd name="T4" fmla="*/ 539 w 125"/>
                <a:gd name="T5" fmla="*/ 1066 h 126"/>
                <a:gd name="T6" fmla="*/ 8 w 125"/>
                <a:gd name="T7" fmla="*/ 555 h 126"/>
                <a:gd name="T8" fmla="*/ 514 w 125"/>
                <a:gd name="T9" fmla="*/ 9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5" h="126">
                  <a:moveTo>
                    <a:pt x="61" y="1"/>
                  </a:moveTo>
                  <a:cubicBezTo>
                    <a:pt x="95" y="0"/>
                    <a:pt x="123" y="27"/>
                    <a:pt x="124" y="61"/>
                  </a:cubicBezTo>
                  <a:cubicBezTo>
                    <a:pt x="125" y="96"/>
                    <a:pt x="98" y="124"/>
                    <a:pt x="64" y="125"/>
                  </a:cubicBezTo>
                  <a:cubicBezTo>
                    <a:pt x="30" y="126"/>
                    <a:pt x="2" y="99"/>
                    <a:pt x="1" y="65"/>
                  </a:cubicBezTo>
                  <a:cubicBezTo>
                    <a:pt x="0" y="30"/>
                    <a:pt x="27" y="2"/>
                    <a:pt x="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5" name="Freeform 17"/>
            <p:cNvSpPr>
              <a:spLocks noEditPoints="1"/>
            </p:cNvSpPr>
            <p:nvPr/>
          </p:nvSpPr>
          <p:spPr bwMode="auto">
            <a:xfrm>
              <a:off x="2348" y="1853"/>
              <a:ext cx="1137" cy="1161"/>
            </a:xfrm>
            <a:custGeom>
              <a:avLst/>
              <a:gdLst>
                <a:gd name="T0" fmla="*/ 152 w 135"/>
                <a:gd name="T1" fmla="*/ 965 h 136"/>
                <a:gd name="T2" fmla="*/ 8 w 135"/>
                <a:gd name="T3" fmla="*/ 598 h 136"/>
                <a:gd name="T4" fmla="*/ 160 w 135"/>
                <a:gd name="T5" fmla="*/ 188 h 136"/>
                <a:gd name="T6" fmla="*/ 556 w 135"/>
                <a:gd name="T7" fmla="*/ 9 h 136"/>
                <a:gd name="T8" fmla="*/ 985 w 135"/>
                <a:gd name="T9" fmla="*/ 196 h 136"/>
                <a:gd name="T10" fmla="*/ 1129 w 135"/>
                <a:gd name="T11" fmla="*/ 563 h 136"/>
                <a:gd name="T12" fmla="*/ 977 w 135"/>
                <a:gd name="T13" fmla="*/ 973 h 136"/>
                <a:gd name="T14" fmla="*/ 581 w 135"/>
                <a:gd name="T15" fmla="*/ 1152 h 136"/>
                <a:gd name="T16" fmla="*/ 152 w 135"/>
                <a:gd name="T17" fmla="*/ 965 h 136"/>
                <a:gd name="T18" fmla="*/ 926 w 135"/>
                <a:gd name="T19" fmla="*/ 256 h 136"/>
                <a:gd name="T20" fmla="*/ 556 w 135"/>
                <a:gd name="T21" fmla="*/ 94 h 136"/>
                <a:gd name="T22" fmla="*/ 219 w 135"/>
                <a:gd name="T23" fmla="*/ 248 h 136"/>
                <a:gd name="T24" fmla="*/ 93 w 135"/>
                <a:gd name="T25" fmla="*/ 598 h 136"/>
                <a:gd name="T26" fmla="*/ 211 w 135"/>
                <a:gd name="T27" fmla="*/ 905 h 136"/>
                <a:gd name="T28" fmla="*/ 581 w 135"/>
                <a:gd name="T29" fmla="*/ 1067 h 136"/>
                <a:gd name="T30" fmla="*/ 918 w 135"/>
                <a:gd name="T31" fmla="*/ 913 h 136"/>
                <a:gd name="T32" fmla="*/ 1044 w 135"/>
                <a:gd name="T33" fmla="*/ 563 h 136"/>
                <a:gd name="T34" fmla="*/ 926 w 135"/>
                <a:gd name="T35" fmla="*/ 256 h 1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35" h="136">
                  <a:moveTo>
                    <a:pt x="18" y="113"/>
                  </a:moveTo>
                  <a:cubicBezTo>
                    <a:pt x="7" y="101"/>
                    <a:pt x="1" y="86"/>
                    <a:pt x="1" y="70"/>
                  </a:cubicBezTo>
                  <a:cubicBezTo>
                    <a:pt x="0" y="52"/>
                    <a:pt x="7" y="35"/>
                    <a:pt x="19" y="22"/>
                  </a:cubicBezTo>
                  <a:cubicBezTo>
                    <a:pt x="31" y="9"/>
                    <a:pt x="48" y="1"/>
                    <a:pt x="66" y="1"/>
                  </a:cubicBezTo>
                  <a:cubicBezTo>
                    <a:pt x="85" y="0"/>
                    <a:pt x="104" y="8"/>
                    <a:pt x="117" y="23"/>
                  </a:cubicBezTo>
                  <a:cubicBezTo>
                    <a:pt x="128" y="35"/>
                    <a:pt x="134" y="50"/>
                    <a:pt x="134" y="66"/>
                  </a:cubicBezTo>
                  <a:cubicBezTo>
                    <a:pt x="135" y="84"/>
                    <a:pt x="128" y="101"/>
                    <a:pt x="116" y="114"/>
                  </a:cubicBezTo>
                  <a:cubicBezTo>
                    <a:pt x="104" y="127"/>
                    <a:pt x="87" y="135"/>
                    <a:pt x="69" y="135"/>
                  </a:cubicBezTo>
                  <a:cubicBezTo>
                    <a:pt x="50" y="136"/>
                    <a:pt x="31" y="128"/>
                    <a:pt x="18" y="113"/>
                  </a:cubicBezTo>
                  <a:close/>
                  <a:moveTo>
                    <a:pt x="110" y="30"/>
                  </a:moveTo>
                  <a:cubicBezTo>
                    <a:pt x="98" y="17"/>
                    <a:pt x="83" y="10"/>
                    <a:pt x="66" y="11"/>
                  </a:cubicBezTo>
                  <a:cubicBezTo>
                    <a:pt x="51" y="11"/>
                    <a:pt x="37" y="18"/>
                    <a:pt x="26" y="29"/>
                  </a:cubicBezTo>
                  <a:cubicBezTo>
                    <a:pt x="16" y="40"/>
                    <a:pt x="10" y="54"/>
                    <a:pt x="11" y="70"/>
                  </a:cubicBezTo>
                  <a:cubicBezTo>
                    <a:pt x="11" y="83"/>
                    <a:pt x="16" y="96"/>
                    <a:pt x="25" y="106"/>
                  </a:cubicBezTo>
                  <a:cubicBezTo>
                    <a:pt x="37" y="119"/>
                    <a:pt x="52" y="126"/>
                    <a:pt x="69" y="125"/>
                  </a:cubicBezTo>
                  <a:cubicBezTo>
                    <a:pt x="84" y="125"/>
                    <a:pt x="98" y="118"/>
                    <a:pt x="109" y="107"/>
                  </a:cubicBezTo>
                  <a:cubicBezTo>
                    <a:pt x="119" y="96"/>
                    <a:pt x="125" y="82"/>
                    <a:pt x="124" y="66"/>
                  </a:cubicBezTo>
                  <a:cubicBezTo>
                    <a:pt x="124" y="53"/>
                    <a:pt x="119" y="40"/>
                    <a:pt x="110" y="30"/>
                  </a:cubicBezTo>
                  <a:close/>
                </a:path>
              </a:pathLst>
            </a:custGeom>
            <a:solidFill>
              <a:srgbClr val="02B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6" name="Freeform 18"/>
            <p:cNvSpPr/>
            <p:nvPr/>
          </p:nvSpPr>
          <p:spPr bwMode="auto">
            <a:xfrm>
              <a:off x="2491" y="2050"/>
              <a:ext cx="404" cy="785"/>
            </a:xfrm>
            <a:custGeom>
              <a:avLst/>
              <a:gdLst>
                <a:gd name="T0" fmla="*/ 261 w 48"/>
                <a:gd name="T1" fmla="*/ 0 h 92"/>
                <a:gd name="T2" fmla="*/ 404 w 48"/>
                <a:gd name="T3" fmla="*/ 375 h 92"/>
                <a:gd name="T4" fmla="*/ 286 w 48"/>
                <a:gd name="T5" fmla="*/ 776 h 92"/>
                <a:gd name="T6" fmla="*/ 0 w 48"/>
                <a:gd name="T7" fmla="*/ 384 h 92"/>
                <a:gd name="T8" fmla="*/ 261 w 4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" h="92">
                  <a:moveTo>
                    <a:pt x="31" y="0"/>
                  </a:moveTo>
                  <a:cubicBezTo>
                    <a:pt x="44" y="0"/>
                    <a:pt x="47" y="19"/>
                    <a:pt x="48" y="44"/>
                  </a:cubicBezTo>
                  <a:cubicBezTo>
                    <a:pt x="48" y="69"/>
                    <a:pt x="47" y="91"/>
                    <a:pt x="34" y="91"/>
                  </a:cubicBezTo>
                  <a:cubicBezTo>
                    <a:pt x="21" y="92"/>
                    <a:pt x="1" y="71"/>
                    <a:pt x="0" y="45"/>
                  </a:cubicBezTo>
                  <a:cubicBezTo>
                    <a:pt x="0" y="20"/>
                    <a:pt x="18" y="0"/>
                    <a:pt x="31" y="0"/>
                  </a:cubicBezTo>
                  <a:close/>
                </a:path>
              </a:pathLst>
            </a:custGeom>
            <a:solidFill>
              <a:srgbClr val="99D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7" name="Freeform 19"/>
            <p:cNvSpPr/>
            <p:nvPr/>
          </p:nvSpPr>
          <p:spPr bwMode="auto">
            <a:xfrm>
              <a:off x="3527" y="2348"/>
              <a:ext cx="936" cy="120"/>
            </a:xfrm>
            <a:custGeom>
              <a:avLst/>
              <a:gdLst>
                <a:gd name="T0" fmla="*/ 885 w 111"/>
                <a:gd name="T1" fmla="*/ 0 h 14"/>
                <a:gd name="T2" fmla="*/ 928 w 111"/>
                <a:gd name="T3" fmla="*/ 34 h 14"/>
                <a:gd name="T4" fmla="*/ 936 w 111"/>
                <a:gd name="T5" fmla="*/ 69 h 14"/>
                <a:gd name="T6" fmla="*/ 902 w 111"/>
                <a:gd name="T7" fmla="*/ 94 h 14"/>
                <a:gd name="T8" fmla="*/ 51 w 111"/>
                <a:gd name="T9" fmla="*/ 120 h 14"/>
                <a:gd name="T10" fmla="*/ 17 w 111"/>
                <a:gd name="T11" fmla="*/ 94 h 14"/>
                <a:gd name="T12" fmla="*/ 8 w 111"/>
                <a:gd name="T13" fmla="*/ 60 h 14"/>
                <a:gd name="T14" fmla="*/ 34 w 111"/>
                <a:gd name="T15" fmla="*/ 26 h 14"/>
                <a:gd name="T16" fmla="*/ 885 w 111"/>
                <a:gd name="T17" fmla="*/ 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1" h="14">
                  <a:moveTo>
                    <a:pt x="105" y="0"/>
                  </a:moveTo>
                  <a:cubicBezTo>
                    <a:pt x="107" y="0"/>
                    <a:pt x="110" y="2"/>
                    <a:pt x="110" y="4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10"/>
                    <a:pt x="109" y="11"/>
                    <a:pt x="107" y="11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4" y="14"/>
                    <a:pt x="2" y="13"/>
                    <a:pt x="2" y="1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2" y="3"/>
                    <a:pt x="4" y="3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99D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8" name="Freeform 20"/>
            <p:cNvSpPr/>
            <p:nvPr/>
          </p:nvSpPr>
          <p:spPr bwMode="auto">
            <a:xfrm>
              <a:off x="3873" y="2118"/>
              <a:ext cx="3191" cy="469"/>
            </a:xfrm>
            <a:custGeom>
              <a:avLst/>
              <a:gdLst>
                <a:gd name="T0" fmla="*/ 2905 w 145"/>
                <a:gd name="T1" fmla="*/ 0 h 55"/>
                <a:gd name="T2" fmla="*/ 3169 w 145"/>
                <a:gd name="T3" fmla="*/ 85 h 55"/>
                <a:gd name="T4" fmla="*/ 3191 w 145"/>
                <a:gd name="T5" fmla="*/ 333 h 55"/>
                <a:gd name="T6" fmla="*/ 2949 w 145"/>
                <a:gd name="T7" fmla="*/ 426 h 55"/>
                <a:gd name="T8" fmla="*/ 308 w 145"/>
                <a:gd name="T9" fmla="*/ 469 h 55"/>
                <a:gd name="T10" fmla="*/ 44 w 145"/>
                <a:gd name="T11" fmla="*/ 375 h 55"/>
                <a:gd name="T12" fmla="*/ 22 w 145"/>
                <a:gd name="T13" fmla="*/ 136 h 55"/>
                <a:gd name="T14" fmla="*/ 264 w 145"/>
                <a:gd name="T15" fmla="*/ 34 h 55"/>
                <a:gd name="T16" fmla="*/ 2905 w 145"/>
                <a:gd name="T17" fmla="*/ 0 h 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5" h="55">
                  <a:moveTo>
                    <a:pt x="132" y="0"/>
                  </a:moveTo>
                  <a:cubicBezTo>
                    <a:pt x="138" y="0"/>
                    <a:pt x="144" y="4"/>
                    <a:pt x="144" y="10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5"/>
                    <a:pt x="140" y="50"/>
                    <a:pt x="134" y="50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7" y="55"/>
                    <a:pt x="2" y="50"/>
                    <a:pt x="2" y="44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0"/>
                    <a:pt x="5" y="5"/>
                    <a:pt x="12" y="4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DC3F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9" name="Freeform 21"/>
            <p:cNvSpPr/>
            <p:nvPr/>
          </p:nvSpPr>
          <p:spPr bwMode="auto">
            <a:xfrm>
              <a:off x="3971" y="2182"/>
              <a:ext cx="3020" cy="347"/>
            </a:xfrm>
            <a:custGeom>
              <a:avLst/>
              <a:gdLst>
                <a:gd name="T0" fmla="*/ 2750 w 134"/>
                <a:gd name="T1" fmla="*/ 10 h 34"/>
                <a:gd name="T2" fmla="*/ 2997 w 134"/>
                <a:gd name="T3" fmla="*/ 61 h 34"/>
                <a:gd name="T4" fmla="*/ 3020 w 134"/>
                <a:gd name="T5" fmla="*/ 235 h 34"/>
                <a:gd name="T6" fmla="*/ 2772 w 134"/>
                <a:gd name="T7" fmla="*/ 296 h 34"/>
                <a:gd name="T8" fmla="*/ 270 w 134"/>
                <a:gd name="T9" fmla="*/ 347 h 34"/>
                <a:gd name="T10" fmla="*/ 23 w 134"/>
                <a:gd name="T11" fmla="*/ 286 h 34"/>
                <a:gd name="T12" fmla="*/ 0 w 134"/>
                <a:gd name="T13" fmla="*/ 112 h 34"/>
                <a:gd name="T14" fmla="*/ 248 w 134"/>
                <a:gd name="T15" fmla="*/ 51 h 34"/>
                <a:gd name="T16" fmla="*/ 2750 w 134"/>
                <a:gd name="T17" fmla="*/ 10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4" h="34">
                  <a:moveTo>
                    <a:pt x="122" y="1"/>
                  </a:moveTo>
                  <a:cubicBezTo>
                    <a:pt x="128" y="0"/>
                    <a:pt x="133" y="3"/>
                    <a:pt x="133" y="6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4" y="26"/>
                    <a:pt x="129" y="29"/>
                    <a:pt x="123" y="29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6" y="34"/>
                    <a:pt x="1" y="31"/>
                    <a:pt x="1" y="2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5" y="5"/>
                    <a:pt x="11" y="5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rgbClr val="E861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pat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.01782 C 0.02643 0.01782 0.04817 0.03796 0.04817 0.06366 C 0.04817 0.08866 0.02643 0.10949 3.75E-6 0.10949 C -0.0267 0.10949 -0.04818 0.08866 -0.04818 0.06366 C -0.04818 0.03796 -0.0267 0.01782 3.75E-6 0.01782 Z " pathEditMode="relative" rAng="0" ptsTypes="AAAAA">
                                      <p:cBhvr>
                                        <p:cTn id="47" dur="2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04" grpId="0" animBg="1"/>
      <p:bldP spid="25605" grpId="0" animBg="1"/>
      <p:bldP spid="25606" grpId="0" animBg="1"/>
      <p:bldP spid="25607" grpId="0" animBg="1"/>
      <p:bldP spid="25608" grpId="0" animBg="1"/>
      <p:bldP spid="25609" grpId="0" animBg="1"/>
      <p:bldP spid="25610" grpId="0" animBg="1"/>
      <p:bldP spid="256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A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cxnSp>
        <p:nvCxnSpPr>
          <p:cNvPr id="54" name="直接连接符 53"/>
          <p:cNvCxnSpPr/>
          <p:nvPr/>
        </p:nvCxnSpPr>
        <p:spPr>
          <a:xfrm flipH="1">
            <a:off x="1316038" y="-47625"/>
            <a:ext cx="9507537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 bwMode="auto">
          <a:xfrm>
            <a:off x="-627063" y="-3175"/>
            <a:ext cx="9334501" cy="4757738"/>
            <a:chOff x="-626585" y="-3059"/>
            <a:chExt cx="9334720" cy="4757144"/>
          </a:xfrm>
        </p:grpSpPr>
        <p:sp>
          <p:nvSpPr>
            <p:cNvPr id="4147" name="文本框 55"/>
            <p:cNvSpPr/>
            <p:nvPr/>
          </p:nvSpPr>
          <p:spPr bwMode="auto">
            <a:xfrm rot="-2121173">
              <a:off x="-539970" y="2483412"/>
              <a:ext cx="9248105" cy="1951226"/>
            </a:xfrm>
            <a:custGeom>
              <a:avLst/>
              <a:gdLst>
                <a:gd name="T0" fmla="*/ 2508460 w 9248105"/>
                <a:gd name="T1" fmla="*/ 1680753 h 1951226"/>
                <a:gd name="T2" fmla="*/ 2795624 w 9248105"/>
                <a:gd name="T3" fmla="*/ 1140210 h 1951226"/>
                <a:gd name="T4" fmla="*/ 1959471 w 9248105"/>
                <a:gd name="T5" fmla="*/ 540544 h 1951226"/>
                <a:gd name="T6" fmla="*/ 1351359 w 9248105"/>
                <a:gd name="T7" fmla="*/ 1224670 h 1951226"/>
                <a:gd name="T8" fmla="*/ 1410481 w 9248105"/>
                <a:gd name="T9" fmla="*/ 1503387 h 1951226"/>
                <a:gd name="T10" fmla="*/ 1951025 w 9248105"/>
                <a:gd name="T11" fmla="*/ 1613185 h 1951226"/>
                <a:gd name="T12" fmla="*/ 760139 w 9248105"/>
                <a:gd name="T13" fmla="*/ 1832781 h 1951226"/>
                <a:gd name="T14" fmla="*/ 1089534 w 9248105"/>
                <a:gd name="T15" fmla="*/ 1334467 h 1951226"/>
                <a:gd name="T16" fmla="*/ 650342 w 9248105"/>
                <a:gd name="T17" fmla="*/ 760140 h 1951226"/>
                <a:gd name="T18" fmla="*/ 945951 w 9248105"/>
                <a:gd name="T19" fmla="*/ 988182 h 1951226"/>
                <a:gd name="T20" fmla="*/ 650341 w 9248105"/>
                <a:gd name="T21" fmla="*/ 1672307 h 1951226"/>
                <a:gd name="T22" fmla="*/ 135136 w 9248105"/>
                <a:gd name="T23" fmla="*/ 1739875 h 1951226"/>
                <a:gd name="T24" fmla="*/ 337840 w 9248105"/>
                <a:gd name="T25" fmla="*/ 1334467 h 1951226"/>
                <a:gd name="T26" fmla="*/ 337840 w 9248105"/>
                <a:gd name="T27" fmla="*/ 1097980 h 1951226"/>
                <a:gd name="T28" fmla="*/ 0 w 9248105"/>
                <a:gd name="T29" fmla="*/ 540544 h 1951226"/>
                <a:gd name="T30" fmla="*/ 42230 w 9248105"/>
                <a:gd name="T31" fmla="*/ 312502 h 1951226"/>
                <a:gd name="T32" fmla="*/ 912167 w 9248105"/>
                <a:gd name="T33" fmla="*/ 50676 h 1951226"/>
                <a:gd name="T34" fmla="*/ 650342 w 9248105"/>
                <a:gd name="T35" fmla="*/ 540544 h 1951226"/>
                <a:gd name="T36" fmla="*/ 1309129 w 9248105"/>
                <a:gd name="T37" fmla="*/ 0 h 1951226"/>
                <a:gd name="T38" fmla="*/ 1537171 w 9248105"/>
                <a:gd name="T39" fmla="*/ 456084 h 1951226"/>
                <a:gd name="T40" fmla="*/ 2795624 w 9248105"/>
                <a:gd name="T41" fmla="*/ 464530 h 1951226"/>
                <a:gd name="T42" fmla="*/ 2795625 w 9248105"/>
                <a:gd name="T43" fmla="*/ 937505 h 1951226"/>
                <a:gd name="T44" fmla="*/ 3614886 w 9248105"/>
                <a:gd name="T45" fmla="*/ 1326022 h 1951226"/>
                <a:gd name="T46" fmla="*/ 3445966 w 9248105"/>
                <a:gd name="T47" fmla="*/ 743248 h 1951226"/>
                <a:gd name="T48" fmla="*/ 3074342 w 9248105"/>
                <a:gd name="T49" fmla="*/ 253380 h 1951226"/>
                <a:gd name="T50" fmla="*/ 2229743 w 9248105"/>
                <a:gd name="T51" fmla="*/ 1875012 h 1951226"/>
                <a:gd name="T52" fmla="*/ 2525352 w 9248105"/>
                <a:gd name="T53" fmla="*/ 25338 h 1951226"/>
                <a:gd name="T54" fmla="*/ 4070970 w 9248105"/>
                <a:gd name="T55" fmla="*/ 1630077 h 1951226"/>
                <a:gd name="T56" fmla="*/ 3479750 w 9248105"/>
                <a:gd name="T57" fmla="*/ 1722983 h 1951226"/>
                <a:gd name="T58" fmla="*/ 3766914 w 9248105"/>
                <a:gd name="T59" fmla="*/ 430746 h 1951226"/>
                <a:gd name="T60" fmla="*/ 3116573 w 9248105"/>
                <a:gd name="T61" fmla="*/ 523652 h 1951226"/>
                <a:gd name="T62" fmla="*/ 3572656 w 9248105"/>
                <a:gd name="T63" fmla="*/ 219596 h 1951226"/>
                <a:gd name="T64" fmla="*/ 5092935 w 9248105"/>
                <a:gd name="T65" fmla="*/ 295610 h 1951226"/>
                <a:gd name="T66" fmla="*/ 5092935 w 9248105"/>
                <a:gd name="T67" fmla="*/ 1005074 h 1951226"/>
                <a:gd name="T68" fmla="*/ 5650371 w 9248105"/>
                <a:gd name="T69" fmla="*/ 219596 h 1951226"/>
                <a:gd name="T70" fmla="*/ 4721311 w 9248105"/>
                <a:gd name="T71" fmla="*/ 1233115 h 1951226"/>
                <a:gd name="T72" fmla="*/ 4375026 w 9248105"/>
                <a:gd name="T73" fmla="*/ 76014 h 1951226"/>
                <a:gd name="T74" fmla="*/ 6994606 w 9248105"/>
                <a:gd name="T75" fmla="*/ 341535 h 1951226"/>
                <a:gd name="T76" fmla="*/ 6397711 w 9248105"/>
                <a:gd name="T77" fmla="*/ 1005074 h 1951226"/>
                <a:gd name="T78" fmla="*/ 6994606 w 9248105"/>
                <a:gd name="T79" fmla="*/ 341535 h 1951226"/>
                <a:gd name="T80" fmla="*/ 6836903 w 9248105"/>
                <a:gd name="T81" fmla="*/ 1233115 h 1951226"/>
                <a:gd name="T82" fmla="*/ 6051425 w 9248105"/>
                <a:gd name="T83" fmla="*/ 1891903 h 1951226"/>
                <a:gd name="T84" fmla="*/ 7326771 w 9248105"/>
                <a:gd name="T85" fmla="*/ 219596 h 1951226"/>
                <a:gd name="T86" fmla="*/ 8631547 w 9248105"/>
                <a:gd name="T87" fmla="*/ 295610 h 1951226"/>
                <a:gd name="T88" fmla="*/ 8285262 w 9248105"/>
                <a:gd name="T89" fmla="*/ 295610 h 1951226"/>
                <a:gd name="T90" fmla="*/ 9248105 w 9248105"/>
                <a:gd name="T91" fmla="*/ 76014 h 195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48105" h="1951226">
                  <a:moveTo>
                    <a:pt x="2795624" y="1140210"/>
                  </a:moveTo>
                  <a:lnTo>
                    <a:pt x="2508461" y="1140210"/>
                  </a:lnTo>
                  <a:lnTo>
                    <a:pt x="2508460" y="1680753"/>
                  </a:lnTo>
                  <a:lnTo>
                    <a:pt x="2702718" y="1680753"/>
                  </a:lnTo>
                  <a:cubicBezTo>
                    <a:pt x="2770287" y="1686384"/>
                    <a:pt x="2801255" y="1649785"/>
                    <a:pt x="2795624" y="1570956"/>
                  </a:cubicBezTo>
                  <a:lnTo>
                    <a:pt x="2795624" y="1140210"/>
                  </a:lnTo>
                  <a:close/>
                  <a:moveTo>
                    <a:pt x="1309129" y="0"/>
                  </a:moveTo>
                  <a:cubicBezTo>
                    <a:pt x="1303498" y="208335"/>
                    <a:pt x="1303498" y="388516"/>
                    <a:pt x="1309129" y="540544"/>
                  </a:cubicBezTo>
                  <a:lnTo>
                    <a:pt x="1959471" y="540544"/>
                  </a:lnTo>
                  <a:lnTo>
                    <a:pt x="1959471" y="760140"/>
                  </a:lnTo>
                  <a:lnTo>
                    <a:pt x="1309129" y="760140"/>
                  </a:lnTo>
                  <a:cubicBezTo>
                    <a:pt x="1314760" y="884015"/>
                    <a:pt x="1328836" y="1038858"/>
                    <a:pt x="1351359" y="1224670"/>
                  </a:cubicBezTo>
                  <a:cubicBezTo>
                    <a:pt x="1441450" y="1117687"/>
                    <a:pt x="1523095" y="988182"/>
                    <a:pt x="1596293" y="836154"/>
                  </a:cubicBezTo>
                  <a:lnTo>
                    <a:pt x="1900349" y="836154"/>
                  </a:lnTo>
                  <a:cubicBezTo>
                    <a:pt x="1765213" y="1140209"/>
                    <a:pt x="1601924" y="1362621"/>
                    <a:pt x="1410481" y="1503387"/>
                  </a:cubicBezTo>
                  <a:cubicBezTo>
                    <a:pt x="1461157" y="1666677"/>
                    <a:pt x="1531540" y="1748321"/>
                    <a:pt x="1621631" y="1748322"/>
                  </a:cubicBezTo>
                  <a:cubicBezTo>
                    <a:pt x="1689199" y="1748321"/>
                    <a:pt x="1722983" y="1703276"/>
                    <a:pt x="1722983" y="1613186"/>
                  </a:cubicBezTo>
                  <a:lnTo>
                    <a:pt x="1951025" y="1613185"/>
                  </a:lnTo>
                  <a:cubicBezTo>
                    <a:pt x="1951024" y="1844042"/>
                    <a:pt x="1846858" y="1956656"/>
                    <a:pt x="1638523" y="1951025"/>
                  </a:cubicBezTo>
                  <a:cubicBezTo>
                    <a:pt x="1447080" y="1951025"/>
                    <a:pt x="1297868" y="1852488"/>
                    <a:pt x="1190886" y="1655415"/>
                  </a:cubicBezTo>
                  <a:cubicBezTo>
                    <a:pt x="1072641" y="1717353"/>
                    <a:pt x="929059" y="1776475"/>
                    <a:pt x="760139" y="1832781"/>
                  </a:cubicBezTo>
                  <a:lnTo>
                    <a:pt x="760140" y="1638523"/>
                  </a:lnTo>
                  <a:cubicBezTo>
                    <a:pt x="929059" y="1554063"/>
                    <a:pt x="1047303" y="1486495"/>
                    <a:pt x="1114871" y="1435820"/>
                  </a:cubicBezTo>
                  <a:cubicBezTo>
                    <a:pt x="1109241" y="1413297"/>
                    <a:pt x="1100795" y="1379513"/>
                    <a:pt x="1089534" y="1334467"/>
                  </a:cubicBezTo>
                  <a:cubicBezTo>
                    <a:pt x="1083903" y="1300684"/>
                    <a:pt x="1078272" y="1275345"/>
                    <a:pt x="1072641" y="1258454"/>
                  </a:cubicBezTo>
                  <a:cubicBezTo>
                    <a:pt x="1044488" y="1123318"/>
                    <a:pt x="1024780" y="957213"/>
                    <a:pt x="1013519" y="760140"/>
                  </a:cubicBezTo>
                  <a:lnTo>
                    <a:pt x="650342" y="760140"/>
                  </a:lnTo>
                  <a:lnTo>
                    <a:pt x="650341" y="1055750"/>
                  </a:lnTo>
                  <a:cubicBezTo>
                    <a:pt x="689756" y="1050119"/>
                    <a:pt x="754509" y="1036042"/>
                    <a:pt x="844599" y="1013520"/>
                  </a:cubicBezTo>
                  <a:cubicBezTo>
                    <a:pt x="889645" y="1002258"/>
                    <a:pt x="923429" y="993812"/>
                    <a:pt x="945951" y="988182"/>
                  </a:cubicBezTo>
                  <a:lnTo>
                    <a:pt x="945951" y="1190886"/>
                  </a:lnTo>
                  <a:cubicBezTo>
                    <a:pt x="844599" y="1224669"/>
                    <a:pt x="746063" y="1252823"/>
                    <a:pt x="650342" y="1275345"/>
                  </a:cubicBezTo>
                  <a:lnTo>
                    <a:pt x="650341" y="1672307"/>
                  </a:lnTo>
                  <a:cubicBezTo>
                    <a:pt x="650341" y="1852489"/>
                    <a:pt x="560251" y="1939764"/>
                    <a:pt x="380069" y="1934133"/>
                  </a:cubicBezTo>
                  <a:lnTo>
                    <a:pt x="135136" y="1934133"/>
                  </a:lnTo>
                  <a:lnTo>
                    <a:pt x="135136" y="1739875"/>
                  </a:lnTo>
                  <a:lnTo>
                    <a:pt x="236488" y="1739876"/>
                  </a:lnTo>
                  <a:cubicBezTo>
                    <a:pt x="304055" y="1739875"/>
                    <a:pt x="337840" y="1706091"/>
                    <a:pt x="337840" y="1638523"/>
                  </a:cubicBezTo>
                  <a:lnTo>
                    <a:pt x="337840" y="1334467"/>
                  </a:lnTo>
                  <a:cubicBezTo>
                    <a:pt x="236487" y="1351360"/>
                    <a:pt x="126690" y="1362621"/>
                    <a:pt x="8446" y="1368252"/>
                  </a:cubicBezTo>
                  <a:lnTo>
                    <a:pt x="8446" y="1114872"/>
                  </a:lnTo>
                  <a:cubicBezTo>
                    <a:pt x="137951" y="1114872"/>
                    <a:pt x="247749" y="1109241"/>
                    <a:pt x="337840" y="1097980"/>
                  </a:cubicBezTo>
                  <a:lnTo>
                    <a:pt x="337840" y="760140"/>
                  </a:lnTo>
                  <a:lnTo>
                    <a:pt x="0" y="760140"/>
                  </a:lnTo>
                  <a:lnTo>
                    <a:pt x="0" y="540544"/>
                  </a:lnTo>
                  <a:lnTo>
                    <a:pt x="337840" y="540544"/>
                  </a:lnTo>
                  <a:lnTo>
                    <a:pt x="337840" y="312502"/>
                  </a:lnTo>
                  <a:lnTo>
                    <a:pt x="42230" y="312502"/>
                  </a:lnTo>
                  <a:lnTo>
                    <a:pt x="42230" y="109798"/>
                  </a:lnTo>
                  <a:lnTo>
                    <a:pt x="532098" y="109798"/>
                  </a:lnTo>
                  <a:cubicBezTo>
                    <a:pt x="644711" y="109798"/>
                    <a:pt x="771401" y="90091"/>
                    <a:pt x="912167" y="50676"/>
                  </a:cubicBezTo>
                  <a:lnTo>
                    <a:pt x="912168" y="270272"/>
                  </a:lnTo>
                  <a:cubicBezTo>
                    <a:pt x="822077" y="292795"/>
                    <a:pt x="734801" y="306871"/>
                    <a:pt x="650341" y="312502"/>
                  </a:cubicBezTo>
                  <a:lnTo>
                    <a:pt x="650342" y="540544"/>
                  </a:lnTo>
                  <a:lnTo>
                    <a:pt x="1005074" y="540544"/>
                  </a:lnTo>
                  <a:cubicBezTo>
                    <a:pt x="993812" y="382885"/>
                    <a:pt x="988181" y="202704"/>
                    <a:pt x="988181" y="0"/>
                  </a:cubicBezTo>
                  <a:lnTo>
                    <a:pt x="1309129" y="0"/>
                  </a:lnTo>
                  <a:close/>
                  <a:moveTo>
                    <a:pt x="1689199" y="67568"/>
                  </a:moveTo>
                  <a:cubicBezTo>
                    <a:pt x="1756767" y="202704"/>
                    <a:pt x="1801812" y="332209"/>
                    <a:pt x="1824335" y="456084"/>
                  </a:cubicBezTo>
                  <a:lnTo>
                    <a:pt x="1537171" y="456084"/>
                  </a:lnTo>
                  <a:cubicBezTo>
                    <a:pt x="1531540" y="365993"/>
                    <a:pt x="1497756" y="236488"/>
                    <a:pt x="1435819" y="67568"/>
                  </a:cubicBezTo>
                  <a:lnTo>
                    <a:pt x="1689199" y="67568"/>
                  </a:lnTo>
                  <a:close/>
                  <a:moveTo>
                    <a:pt x="2795624" y="464530"/>
                  </a:moveTo>
                  <a:lnTo>
                    <a:pt x="2508461" y="464530"/>
                  </a:lnTo>
                  <a:lnTo>
                    <a:pt x="2508460" y="937505"/>
                  </a:lnTo>
                  <a:lnTo>
                    <a:pt x="2795625" y="937505"/>
                  </a:lnTo>
                  <a:lnTo>
                    <a:pt x="2795624" y="464530"/>
                  </a:lnTo>
                  <a:close/>
                  <a:moveTo>
                    <a:pt x="3445966" y="743248"/>
                  </a:moveTo>
                  <a:cubicBezTo>
                    <a:pt x="3519165" y="923429"/>
                    <a:pt x="3575472" y="1117687"/>
                    <a:pt x="3614886" y="1326022"/>
                  </a:cubicBezTo>
                  <a:lnTo>
                    <a:pt x="3336168" y="1326021"/>
                  </a:lnTo>
                  <a:cubicBezTo>
                    <a:pt x="3319276" y="1145840"/>
                    <a:pt x="3274231" y="951582"/>
                    <a:pt x="3201032" y="743248"/>
                  </a:cubicBezTo>
                  <a:lnTo>
                    <a:pt x="3445966" y="743248"/>
                  </a:lnTo>
                  <a:close/>
                  <a:moveTo>
                    <a:pt x="2820963" y="25338"/>
                  </a:moveTo>
                  <a:cubicBezTo>
                    <a:pt x="2815332" y="92906"/>
                    <a:pt x="2795625" y="168920"/>
                    <a:pt x="2761840" y="253380"/>
                  </a:cubicBezTo>
                  <a:lnTo>
                    <a:pt x="3074342" y="253380"/>
                  </a:lnTo>
                  <a:lnTo>
                    <a:pt x="3074342" y="1596293"/>
                  </a:lnTo>
                  <a:cubicBezTo>
                    <a:pt x="3079973" y="1787736"/>
                    <a:pt x="2992698" y="1880642"/>
                    <a:pt x="2812517" y="1875011"/>
                  </a:cubicBezTo>
                  <a:lnTo>
                    <a:pt x="2229743" y="1875012"/>
                  </a:lnTo>
                  <a:lnTo>
                    <a:pt x="2229742" y="253380"/>
                  </a:lnTo>
                  <a:lnTo>
                    <a:pt x="2474676" y="253380"/>
                  </a:lnTo>
                  <a:cubicBezTo>
                    <a:pt x="2491568" y="185812"/>
                    <a:pt x="2508460" y="109798"/>
                    <a:pt x="2525352" y="25338"/>
                  </a:cubicBezTo>
                  <a:lnTo>
                    <a:pt x="2820963" y="25338"/>
                  </a:lnTo>
                  <a:close/>
                  <a:moveTo>
                    <a:pt x="4070969" y="219596"/>
                  </a:moveTo>
                  <a:lnTo>
                    <a:pt x="4070970" y="1630077"/>
                  </a:lnTo>
                  <a:cubicBezTo>
                    <a:pt x="4076601" y="1832781"/>
                    <a:pt x="3980879" y="1928502"/>
                    <a:pt x="3783806" y="1917241"/>
                  </a:cubicBezTo>
                  <a:lnTo>
                    <a:pt x="3479750" y="1917241"/>
                  </a:lnTo>
                  <a:lnTo>
                    <a:pt x="3479750" y="1722983"/>
                  </a:lnTo>
                  <a:lnTo>
                    <a:pt x="3648670" y="1722983"/>
                  </a:lnTo>
                  <a:cubicBezTo>
                    <a:pt x="3733130" y="1728614"/>
                    <a:pt x="3772545" y="1686384"/>
                    <a:pt x="3766914" y="1596293"/>
                  </a:cubicBezTo>
                  <a:lnTo>
                    <a:pt x="3766914" y="430746"/>
                  </a:lnTo>
                  <a:lnTo>
                    <a:pt x="3479750" y="430746"/>
                  </a:lnTo>
                  <a:cubicBezTo>
                    <a:pt x="3400921" y="554620"/>
                    <a:pt x="3279861" y="644711"/>
                    <a:pt x="3116572" y="701018"/>
                  </a:cubicBezTo>
                  <a:lnTo>
                    <a:pt x="3116573" y="523652"/>
                  </a:lnTo>
                  <a:cubicBezTo>
                    <a:pt x="3234816" y="416669"/>
                    <a:pt x="3302384" y="247749"/>
                    <a:pt x="3319276" y="16893"/>
                  </a:cubicBezTo>
                  <a:lnTo>
                    <a:pt x="3614886" y="16892"/>
                  </a:lnTo>
                  <a:cubicBezTo>
                    <a:pt x="3603625" y="90091"/>
                    <a:pt x="3589548" y="157659"/>
                    <a:pt x="3572656" y="219596"/>
                  </a:cubicBezTo>
                  <a:lnTo>
                    <a:pt x="4070969" y="219596"/>
                  </a:lnTo>
                  <a:close/>
                  <a:moveTo>
                    <a:pt x="5318206" y="341535"/>
                  </a:moveTo>
                  <a:cubicBezTo>
                    <a:pt x="5260931" y="308807"/>
                    <a:pt x="5185841" y="293499"/>
                    <a:pt x="5092935" y="295610"/>
                  </a:cubicBezTo>
                  <a:lnTo>
                    <a:pt x="4721312" y="295610"/>
                  </a:lnTo>
                  <a:lnTo>
                    <a:pt x="4721311" y="1005074"/>
                  </a:lnTo>
                  <a:lnTo>
                    <a:pt x="5092935" y="1005074"/>
                  </a:lnTo>
                  <a:cubicBezTo>
                    <a:pt x="5346315" y="1016335"/>
                    <a:pt x="5467374" y="898091"/>
                    <a:pt x="5456113" y="650341"/>
                  </a:cubicBezTo>
                  <a:cubicBezTo>
                    <a:pt x="5459632" y="499017"/>
                    <a:pt x="5413663" y="396082"/>
                    <a:pt x="5318206" y="341535"/>
                  </a:cubicBezTo>
                  <a:close/>
                  <a:moveTo>
                    <a:pt x="5650371" y="219596"/>
                  </a:moveTo>
                  <a:cubicBezTo>
                    <a:pt x="5757353" y="315317"/>
                    <a:pt x="5810844" y="458899"/>
                    <a:pt x="5810844" y="650342"/>
                  </a:cubicBezTo>
                  <a:cubicBezTo>
                    <a:pt x="5822106" y="1050119"/>
                    <a:pt x="5605326" y="1244377"/>
                    <a:pt x="5160503" y="1233115"/>
                  </a:cubicBezTo>
                  <a:lnTo>
                    <a:pt x="4721311" y="1233115"/>
                  </a:lnTo>
                  <a:lnTo>
                    <a:pt x="4721311" y="1891903"/>
                  </a:lnTo>
                  <a:lnTo>
                    <a:pt x="4375026" y="1891903"/>
                  </a:lnTo>
                  <a:lnTo>
                    <a:pt x="4375026" y="76014"/>
                  </a:lnTo>
                  <a:lnTo>
                    <a:pt x="5168949" y="76014"/>
                  </a:lnTo>
                  <a:cubicBezTo>
                    <a:pt x="5382914" y="76014"/>
                    <a:pt x="5543388" y="123875"/>
                    <a:pt x="5650371" y="219596"/>
                  </a:cubicBezTo>
                  <a:close/>
                  <a:moveTo>
                    <a:pt x="6994606" y="341535"/>
                  </a:moveTo>
                  <a:cubicBezTo>
                    <a:pt x="6937331" y="308807"/>
                    <a:pt x="6862241" y="293498"/>
                    <a:pt x="6769335" y="295610"/>
                  </a:cubicBezTo>
                  <a:lnTo>
                    <a:pt x="6397711" y="295610"/>
                  </a:lnTo>
                  <a:lnTo>
                    <a:pt x="6397711" y="1005074"/>
                  </a:lnTo>
                  <a:lnTo>
                    <a:pt x="6769335" y="1005074"/>
                  </a:lnTo>
                  <a:cubicBezTo>
                    <a:pt x="7022714" y="1016335"/>
                    <a:pt x="7143774" y="898091"/>
                    <a:pt x="7132513" y="650342"/>
                  </a:cubicBezTo>
                  <a:cubicBezTo>
                    <a:pt x="7136032" y="499017"/>
                    <a:pt x="7090063" y="396082"/>
                    <a:pt x="6994606" y="341535"/>
                  </a:cubicBezTo>
                  <a:close/>
                  <a:moveTo>
                    <a:pt x="7326771" y="219596"/>
                  </a:moveTo>
                  <a:cubicBezTo>
                    <a:pt x="7433753" y="315317"/>
                    <a:pt x="7487244" y="458899"/>
                    <a:pt x="7487244" y="650342"/>
                  </a:cubicBezTo>
                  <a:cubicBezTo>
                    <a:pt x="7498506" y="1050119"/>
                    <a:pt x="7281725" y="1244377"/>
                    <a:pt x="6836903" y="1233115"/>
                  </a:cubicBezTo>
                  <a:lnTo>
                    <a:pt x="6397712" y="1233115"/>
                  </a:lnTo>
                  <a:lnTo>
                    <a:pt x="6397711" y="1891903"/>
                  </a:lnTo>
                  <a:lnTo>
                    <a:pt x="6051425" y="1891903"/>
                  </a:lnTo>
                  <a:lnTo>
                    <a:pt x="6051425" y="76014"/>
                  </a:lnTo>
                  <a:lnTo>
                    <a:pt x="6845349" y="76014"/>
                  </a:lnTo>
                  <a:cubicBezTo>
                    <a:pt x="7059314" y="76014"/>
                    <a:pt x="7219788" y="123875"/>
                    <a:pt x="7326771" y="219596"/>
                  </a:cubicBezTo>
                  <a:close/>
                  <a:moveTo>
                    <a:pt x="9248105" y="76014"/>
                  </a:moveTo>
                  <a:lnTo>
                    <a:pt x="9248104" y="295610"/>
                  </a:lnTo>
                  <a:lnTo>
                    <a:pt x="8631547" y="295610"/>
                  </a:lnTo>
                  <a:lnTo>
                    <a:pt x="8631547" y="1891903"/>
                  </a:lnTo>
                  <a:lnTo>
                    <a:pt x="8285261" y="1891904"/>
                  </a:lnTo>
                  <a:lnTo>
                    <a:pt x="8285262" y="295610"/>
                  </a:lnTo>
                  <a:lnTo>
                    <a:pt x="7677149" y="295610"/>
                  </a:lnTo>
                  <a:lnTo>
                    <a:pt x="7677149" y="76014"/>
                  </a:lnTo>
                  <a:lnTo>
                    <a:pt x="9248105" y="76014"/>
                  </a:lnTo>
                  <a:close/>
                </a:path>
              </a:pathLst>
            </a:custGeom>
            <a:solidFill>
              <a:srgbClr val="DAA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8" name="文本框 56"/>
            <p:cNvSpPr/>
            <p:nvPr/>
          </p:nvSpPr>
          <p:spPr bwMode="auto">
            <a:xfrm rot="-2101034">
              <a:off x="1294648" y="2679486"/>
              <a:ext cx="2962275" cy="244078"/>
            </a:xfrm>
            <a:custGeom>
              <a:avLst/>
              <a:gdLst>
                <a:gd name="T0" fmla="*/ 210740 w 2962275"/>
                <a:gd name="T1" fmla="*/ 241696 h 244078"/>
                <a:gd name="T2" fmla="*/ 121444 w 2962275"/>
                <a:gd name="T3" fmla="*/ 240506 h 244078"/>
                <a:gd name="T4" fmla="*/ 16669 w 2962275"/>
                <a:gd name="T5" fmla="*/ 17859 h 244078"/>
                <a:gd name="T6" fmla="*/ 0 w 2962275"/>
                <a:gd name="T7" fmla="*/ 3571 h 244078"/>
                <a:gd name="T8" fmla="*/ 114300 w 2962275"/>
                <a:gd name="T9" fmla="*/ 221456 h 244078"/>
                <a:gd name="T10" fmla="*/ 470297 w 2962275"/>
                <a:gd name="T11" fmla="*/ 3571 h 244078"/>
                <a:gd name="T12" fmla="*/ 351234 w 2962275"/>
                <a:gd name="T13" fmla="*/ 240506 h 244078"/>
                <a:gd name="T14" fmla="*/ 272653 w 2962275"/>
                <a:gd name="T15" fmla="*/ 3571 h 244078"/>
                <a:gd name="T16" fmla="*/ 470297 w 2962275"/>
                <a:gd name="T17" fmla="*/ 3571 h 244078"/>
                <a:gd name="T18" fmla="*/ 770334 w 2962275"/>
                <a:gd name="T19" fmla="*/ 19049 h 244078"/>
                <a:gd name="T20" fmla="*/ 914400 w 2962275"/>
                <a:gd name="T21" fmla="*/ 71437 h 244078"/>
                <a:gd name="T22" fmla="*/ 934640 w 2962275"/>
                <a:gd name="T23" fmla="*/ 72628 h 244078"/>
                <a:gd name="T24" fmla="*/ 770334 w 2962275"/>
                <a:gd name="T25" fmla="*/ 240506 h 244078"/>
                <a:gd name="T26" fmla="*/ 854869 w 2962275"/>
                <a:gd name="T27" fmla="*/ 3571 h 244078"/>
                <a:gd name="T28" fmla="*/ 1075134 w 2962275"/>
                <a:gd name="T29" fmla="*/ 16668 h 244078"/>
                <a:gd name="T30" fmla="*/ 1170384 w 2962275"/>
                <a:gd name="T31" fmla="*/ 123824 h 244078"/>
                <a:gd name="T32" fmla="*/ 1190625 w 2962275"/>
                <a:gd name="T33" fmla="*/ 123824 h 244078"/>
                <a:gd name="T34" fmla="*/ 1077516 w 2962275"/>
                <a:gd name="T35" fmla="*/ 0 h 244078"/>
                <a:gd name="T36" fmla="*/ 1441847 w 2962275"/>
                <a:gd name="T37" fmla="*/ 240506 h 244078"/>
                <a:gd name="T38" fmla="*/ 1363265 w 2962275"/>
                <a:gd name="T39" fmla="*/ 26193 h 244078"/>
                <a:gd name="T40" fmla="*/ 1357312 w 2962275"/>
                <a:gd name="T41" fmla="*/ 32146 h 244078"/>
                <a:gd name="T42" fmla="*/ 1207294 w 2962275"/>
                <a:gd name="T43" fmla="*/ 3571 h 244078"/>
                <a:gd name="T44" fmla="*/ 1284684 w 2962275"/>
                <a:gd name="T45" fmla="*/ 225028 h 244078"/>
                <a:gd name="T46" fmla="*/ 1289447 w 2962275"/>
                <a:gd name="T47" fmla="*/ 213121 h 244078"/>
                <a:gd name="T48" fmla="*/ 1371600 w 2962275"/>
                <a:gd name="T49" fmla="*/ 3571 h 244078"/>
                <a:gd name="T50" fmla="*/ 1433512 w 2962275"/>
                <a:gd name="T51" fmla="*/ 225028 h 244078"/>
                <a:gd name="T52" fmla="*/ 1514475 w 2962275"/>
                <a:gd name="T53" fmla="*/ 3571 h 244078"/>
                <a:gd name="T54" fmla="*/ 1562100 w 2962275"/>
                <a:gd name="T55" fmla="*/ 19049 h 244078"/>
                <a:gd name="T56" fmla="*/ 1706165 w 2962275"/>
                <a:gd name="T57" fmla="*/ 126206 h 244078"/>
                <a:gd name="T58" fmla="*/ 1720453 w 2962275"/>
                <a:gd name="T59" fmla="*/ 227409 h 244078"/>
                <a:gd name="T60" fmla="*/ 1544240 w 2962275"/>
                <a:gd name="T61" fmla="*/ 3571 h 244078"/>
                <a:gd name="T62" fmla="*/ 1866900 w 2962275"/>
                <a:gd name="T63" fmla="*/ 19049 h 244078"/>
                <a:gd name="T64" fmla="*/ 1866900 w 2962275"/>
                <a:gd name="T65" fmla="*/ 117871 h 244078"/>
                <a:gd name="T66" fmla="*/ 1930896 w 2962275"/>
                <a:gd name="T67" fmla="*/ 21133 h 244078"/>
                <a:gd name="T68" fmla="*/ 1971675 w 2962275"/>
                <a:gd name="T69" fmla="*/ 240506 h 244078"/>
                <a:gd name="T70" fmla="*/ 1781175 w 2962275"/>
                <a:gd name="T71" fmla="*/ 133350 h 244078"/>
                <a:gd name="T72" fmla="*/ 1763315 w 2962275"/>
                <a:gd name="T73" fmla="*/ 3571 h 244078"/>
                <a:gd name="T74" fmla="*/ 2143720 w 2962275"/>
                <a:gd name="T75" fmla="*/ 33337 h 244078"/>
                <a:gd name="T76" fmla="*/ 2018109 w 2962275"/>
                <a:gd name="T77" fmla="*/ 128587 h 244078"/>
                <a:gd name="T78" fmla="*/ 2143720 w 2962275"/>
                <a:gd name="T79" fmla="*/ 33337 h 244078"/>
                <a:gd name="T80" fmla="*/ 2100262 w 2962275"/>
                <a:gd name="T81" fmla="*/ 145256 h 244078"/>
                <a:gd name="T82" fmla="*/ 2000250 w 2962275"/>
                <a:gd name="T83" fmla="*/ 240506 h 244078"/>
                <a:gd name="T84" fmla="*/ 2158900 w 2962275"/>
                <a:gd name="T85" fmla="*/ 23217 h 244078"/>
                <a:gd name="T86" fmla="*/ 2227659 w 2962275"/>
                <a:gd name="T87" fmla="*/ 123825 h 244078"/>
                <a:gd name="T88" fmla="*/ 2362795 w 2962275"/>
                <a:gd name="T89" fmla="*/ 26044 h 244078"/>
                <a:gd name="T90" fmla="*/ 2322909 w 2962275"/>
                <a:gd name="T91" fmla="*/ 244078 h 244078"/>
                <a:gd name="T92" fmla="*/ 2371650 w 2962275"/>
                <a:gd name="T93" fmla="*/ 10417 h 244078"/>
                <a:gd name="T94" fmla="*/ 2480072 w 2962275"/>
                <a:gd name="T95" fmla="*/ 240506 h 244078"/>
                <a:gd name="T96" fmla="*/ 2740818 w 2962275"/>
                <a:gd name="T97" fmla="*/ 3571 h 244078"/>
                <a:gd name="T98" fmla="*/ 2572940 w 2962275"/>
                <a:gd name="T99" fmla="*/ 16668 h 244078"/>
                <a:gd name="T100" fmla="*/ 2552700 w 2962275"/>
                <a:gd name="T101" fmla="*/ 241696 h 244078"/>
                <a:gd name="T102" fmla="*/ 2721768 w 2962275"/>
                <a:gd name="T103" fmla="*/ 229790 h 244078"/>
                <a:gd name="T104" fmla="*/ 2740818 w 2962275"/>
                <a:gd name="T105" fmla="*/ 3571 h 244078"/>
                <a:gd name="T106" fmla="*/ 2876550 w 2962275"/>
                <a:gd name="T107" fmla="*/ 19050 h 244078"/>
                <a:gd name="T108" fmla="*/ 2858691 w 2962275"/>
                <a:gd name="T109" fmla="*/ 19049 h 244078"/>
                <a:gd name="T110" fmla="*/ 2962275 w 2962275"/>
                <a:gd name="T111" fmla="*/ 3571 h 244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62275" h="244078">
                  <a:moveTo>
                    <a:pt x="228600" y="3572"/>
                  </a:moveTo>
                  <a:lnTo>
                    <a:pt x="228600" y="241696"/>
                  </a:lnTo>
                  <a:lnTo>
                    <a:pt x="210740" y="241696"/>
                  </a:lnTo>
                  <a:lnTo>
                    <a:pt x="210741" y="17859"/>
                  </a:lnTo>
                  <a:lnTo>
                    <a:pt x="208359" y="17859"/>
                  </a:lnTo>
                  <a:lnTo>
                    <a:pt x="121444" y="240506"/>
                  </a:lnTo>
                  <a:lnTo>
                    <a:pt x="105966" y="240506"/>
                  </a:lnTo>
                  <a:lnTo>
                    <a:pt x="19050" y="17859"/>
                  </a:lnTo>
                  <a:lnTo>
                    <a:pt x="16669" y="17859"/>
                  </a:lnTo>
                  <a:lnTo>
                    <a:pt x="16669" y="241696"/>
                  </a:lnTo>
                  <a:lnTo>
                    <a:pt x="0" y="241696"/>
                  </a:lnTo>
                  <a:lnTo>
                    <a:pt x="0" y="3571"/>
                  </a:lnTo>
                  <a:lnTo>
                    <a:pt x="29766" y="3571"/>
                  </a:lnTo>
                  <a:lnTo>
                    <a:pt x="113109" y="221456"/>
                  </a:lnTo>
                  <a:lnTo>
                    <a:pt x="114300" y="221456"/>
                  </a:lnTo>
                  <a:lnTo>
                    <a:pt x="197644" y="3571"/>
                  </a:lnTo>
                  <a:lnTo>
                    <a:pt x="228600" y="3572"/>
                  </a:lnTo>
                  <a:close/>
                  <a:moveTo>
                    <a:pt x="470297" y="3571"/>
                  </a:moveTo>
                  <a:lnTo>
                    <a:pt x="369093" y="139303"/>
                  </a:lnTo>
                  <a:lnTo>
                    <a:pt x="369093" y="240506"/>
                  </a:lnTo>
                  <a:lnTo>
                    <a:pt x="351234" y="240506"/>
                  </a:lnTo>
                  <a:lnTo>
                    <a:pt x="351234" y="139303"/>
                  </a:lnTo>
                  <a:lnTo>
                    <a:pt x="252412" y="3571"/>
                  </a:lnTo>
                  <a:lnTo>
                    <a:pt x="272653" y="3571"/>
                  </a:lnTo>
                  <a:lnTo>
                    <a:pt x="359569" y="126206"/>
                  </a:lnTo>
                  <a:lnTo>
                    <a:pt x="450056" y="3571"/>
                  </a:lnTo>
                  <a:lnTo>
                    <a:pt x="470297" y="3571"/>
                  </a:lnTo>
                  <a:close/>
                  <a:moveTo>
                    <a:pt x="895945" y="33337"/>
                  </a:moveTo>
                  <a:cubicBezTo>
                    <a:pt x="884833" y="24606"/>
                    <a:pt x="868759" y="19843"/>
                    <a:pt x="847725" y="19049"/>
                  </a:cubicBezTo>
                  <a:lnTo>
                    <a:pt x="770334" y="19049"/>
                  </a:lnTo>
                  <a:lnTo>
                    <a:pt x="770334" y="128587"/>
                  </a:lnTo>
                  <a:lnTo>
                    <a:pt x="847725" y="128587"/>
                  </a:lnTo>
                  <a:cubicBezTo>
                    <a:pt x="892175" y="128587"/>
                    <a:pt x="914400" y="109537"/>
                    <a:pt x="914400" y="71437"/>
                  </a:cubicBezTo>
                  <a:cubicBezTo>
                    <a:pt x="913209" y="54768"/>
                    <a:pt x="907058" y="42068"/>
                    <a:pt x="895945" y="33337"/>
                  </a:cubicBezTo>
                  <a:close/>
                  <a:moveTo>
                    <a:pt x="911126" y="23217"/>
                  </a:moveTo>
                  <a:cubicBezTo>
                    <a:pt x="924421" y="34726"/>
                    <a:pt x="932259" y="51196"/>
                    <a:pt x="934640" y="72628"/>
                  </a:cubicBezTo>
                  <a:cubicBezTo>
                    <a:pt x="933053" y="119459"/>
                    <a:pt x="905669" y="143668"/>
                    <a:pt x="852487" y="145256"/>
                  </a:cubicBezTo>
                  <a:lnTo>
                    <a:pt x="770334" y="145256"/>
                  </a:lnTo>
                  <a:lnTo>
                    <a:pt x="770334" y="240506"/>
                  </a:lnTo>
                  <a:lnTo>
                    <a:pt x="752475" y="240506"/>
                  </a:lnTo>
                  <a:lnTo>
                    <a:pt x="752475" y="3571"/>
                  </a:lnTo>
                  <a:lnTo>
                    <a:pt x="854869" y="3571"/>
                  </a:lnTo>
                  <a:cubicBezTo>
                    <a:pt x="879078" y="5159"/>
                    <a:pt x="897830" y="11707"/>
                    <a:pt x="911126" y="23217"/>
                  </a:cubicBezTo>
                  <a:close/>
                  <a:moveTo>
                    <a:pt x="1115020" y="26044"/>
                  </a:moveTo>
                  <a:cubicBezTo>
                    <a:pt x="1103511" y="20984"/>
                    <a:pt x="1090215" y="17859"/>
                    <a:pt x="1075134" y="16668"/>
                  </a:cubicBezTo>
                  <a:cubicBezTo>
                    <a:pt x="1015603" y="22224"/>
                    <a:pt x="983853" y="57943"/>
                    <a:pt x="979884" y="123824"/>
                  </a:cubicBezTo>
                  <a:cubicBezTo>
                    <a:pt x="983059" y="190500"/>
                    <a:pt x="1014412" y="225821"/>
                    <a:pt x="1073943" y="229790"/>
                  </a:cubicBezTo>
                  <a:cubicBezTo>
                    <a:pt x="1135062" y="226615"/>
                    <a:pt x="1167209" y="191293"/>
                    <a:pt x="1170384" y="123824"/>
                  </a:cubicBezTo>
                  <a:cubicBezTo>
                    <a:pt x="1168003" y="73818"/>
                    <a:pt x="1149548" y="41225"/>
                    <a:pt x="1115020" y="26044"/>
                  </a:cubicBezTo>
                  <a:close/>
                  <a:moveTo>
                    <a:pt x="1123875" y="10417"/>
                  </a:moveTo>
                  <a:cubicBezTo>
                    <a:pt x="1164208" y="27681"/>
                    <a:pt x="1186457" y="65484"/>
                    <a:pt x="1190625" y="123824"/>
                  </a:cubicBezTo>
                  <a:cubicBezTo>
                    <a:pt x="1187450" y="200818"/>
                    <a:pt x="1148953" y="240903"/>
                    <a:pt x="1075134" y="244078"/>
                  </a:cubicBezTo>
                  <a:cubicBezTo>
                    <a:pt x="1002109" y="240109"/>
                    <a:pt x="964009" y="200421"/>
                    <a:pt x="960834" y="125015"/>
                  </a:cubicBezTo>
                  <a:cubicBezTo>
                    <a:pt x="964803" y="45640"/>
                    <a:pt x="1003697" y="3968"/>
                    <a:pt x="1077516" y="0"/>
                  </a:cubicBezTo>
                  <a:cubicBezTo>
                    <a:pt x="1094978" y="1190"/>
                    <a:pt x="1110431" y="4663"/>
                    <a:pt x="1123875" y="10417"/>
                  </a:cubicBezTo>
                  <a:close/>
                  <a:moveTo>
                    <a:pt x="1514475" y="3571"/>
                  </a:moveTo>
                  <a:lnTo>
                    <a:pt x="1441847" y="240506"/>
                  </a:lnTo>
                  <a:lnTo>
                    <a:pt x="1423987" y="240506"/>
                  </a:lnTo>
                  <a:lnTo>
                    <a:pt x="1364456" y="34528"/>
                  </a:lnTo>
                  <a:cubicBezTo>
                    <a:pt x="1364456" y="32940"/>
                    <a:pt x="1364059" y="30162"/>
                    <a:pt x="1363265" y="26193"/>
                  </a:cubicBezTo>
                  <a:cubicBezTo>
                    <a:pt x="1362472" y="21431"/>
                    <a:pt x="1361678" y="18653"/>
                    <a:pt x="1360884" y="17859"/>
                  </a:cubicBezTo>
                  <a:cubicBezTo>
                    <a:pt x="1360090" y="19446"/>
                    <a:pt x="1359297" y="22621"/>
                    <a:pt x="1358503" y="27384"/>
                  </a:cubicBezTo>
                  <a:cubicBezTo>
                    <a:pt x="1357709" y="29765"/>
                    <a:pt x="1357312" y="31353"/>
                    <a:pt x="1357312" y="32146"/>
                  </a:cubicBezTo>
                  <a:lnTo>
                    <a:pt x="1294209" y="240506"/>
                  </a:lnTo>
                  <a:lnTo>
                    <a:pt x="1276350" y="240506"/>
                  </a:lnTo>
                  <a:lnTo>
                    <a:pt x="1207294" y="3571"/>
                  </a:lnTo>
                  <a:lnTo>
                    <a:pt x="1226343" y="3571"/>
                  </a:lnTo>
                  <a:lnTo>
                    <a:pt x="1281112" y="208359"/>
                  </a:lnTo>
                  <a:cubicBezTo>
                    <a:pt x="1282700" y="211534"/>
                    <a:pt x="1283890" y="217090"/>
                    <a:pt x="1284684" y="225028"/>
                  </a:cubicBezTo>
                  <a:cubicBezTo>
                    <a:pt x="1285478" y="226615"/>
                    <a:pt x="1285875" y="227806"/>
                    <a:pt x="1285875" y="228599"/>
                  </a:cubicBezTo>
                  <a:lnTo>
                    <a:pt x="1287066" y="228599"/>
                  </a:lnTo>
                  <a:cubicBezTo>
                    <a:pt x="1287065" y="226218"/>
                    <a:pt x="1287859" y="221059"/>
                    <a:pt x="1289447" y="213121"/>
                  </a:cubicBezTo>
                  <a:cubicBezTo>
                    <a:pt x="1290240" y="210740"/>
                    <a:pt x="1290637" y="209153"/>
                    <a:pt x="1290637" y="208359"/>
                  </a:cubicBezTo>
                  <a:lnTo>
                    <a:pt x="1350168" y="3571"/>
                  </a:lnTo>
                  <a:lnTo>
                    <a:pt x="1371600" y="3571"/>
                  </a:lnTo>
                  <a:lnTo>
                    <a:pt x="1427559" y="208359"/>
                  </a:lnTo>
                  <a:cubicBezTo>
                    <a:pt x="1429940" y="217884"/>
                    <a:pt x="1431528" y="224631"/>
                    <a:pt x="1432322" y="228599"/>
                  </a:cubicBezTo>
                  <a:cubicBezTo>
                    <a:pt x="1432322" y="227806"/>
                    <a:pt x="1432718" y="226615"/>
                    <a:pt x="1433512" y="225028"/>
                  </a:cubicBezTo>
                  <a:cubicBezTo>
                    <a:pt x="1434306" y="217090"/>
                    <a:pt x="1435497" y="211534"/>
                    <a:pt x="1437084" y="208359"/>
                  </a:cubicBezTo>
                  <a:lnTo>
                    <a:pt x="1494234" y="3571"/>
                  </a:lnTo>
                  <a:lnTo>
                    <a:pt x="1514475" y="3571"/>
                  </a:lnTo>
                  <a:close/>
                  <a:moveTo>
                    <a:pt x="1714500" y="3571"/>
                  </a:moveTo>
                  <a:lnTo>
                    <a:pt x="1714500" y="19050"/>
                  </a:lnTo>
                  <a:lnTo>
                    <a:pt x="1562100" y="19049"/>
                  </a:lnTo>
                  <a:lnTo>
                    <a:pt x="1562100" y="110728"/>
                  </a:lnTo>
                  <a:lnTo>
                    <a:pt x="1706165" y="110728"/>
                  </a:lnTo>
                  <a:lnTo>
                    <a:pt x="1706165" y="126206"/>
                  </a:lnTo>
                  <a:lnTo>
                    <a:pt x="1562100" y="126206"/>
                  </a:lnTo>
                  <a:lnTo>
                    <a:pt x="1562100" y="227409"/>
                  </a:lnTo>
                  <a:lnTo>
                    <a:pt x="1720453" y="227409"/>
                  </a:lnTo>
                  <a:lnTo>
                    <a:pt x="1720453" y="240506"/>
                  </a:lnTo>
                  <a:lnTo>
                    <a:pt x="1544240" y="240506"/>
                  </a:lnTo>
                  <a:lnTo>
                    <a:pt x="1544240" y="3571"/>
                  </a:lnTo>
                  <a:lnTo>
                    <a:pt x="1714500" y="3571"/>
                  </a:lnTo>
                  <a:close/>
                  <a:moveTo>
                    <a:pt x="1916906" y="31253"/>
                  </a:moveTo>
                  <a:cubicBezTo>
                    <a:pt x="1905794" y="23117"/>
                    <a:pt x="1889125" y="19049"/>
                    <a:pt x="1866900" y="19049"/>
                  </a:cubicBezTo>
                  <a:lnTo>
                    <a:pt x="1781175" y="19049"/>
                  </a:lnTo>
                  <a:lnTo>
                    <a:pt x="1781175" y="117871"/>
                  </a:lnTo>
                  <a:lnTo>
                    <a:pt x="1866900" y="117871"/>
                  </a:lnTo>
                  <a:cubicBezTo>
                    <a:pt x="1912143" y="118665"/>
                    <a:pt x="1934369" y="101996"/>
                    <a:pt x="1933575" y="67865"/>
                  </a:cubicBezTo>
                  <a:cubicBezTo>
                    <a:pt x="1933575" y="51593"/>
                    <a:pt x="1928019" y="39389"/>
                    <a:pt x="1916906" y="31253"/>
                  </a:cubicBezTo>
                  <a:close/>
                  <a:moveTo>
                    <a:pt x="1930896" y="21133"/>
                  </a:moveTo>
                  <a:cubicBezTo>
                    <a:pt x="1944191" y="32047"/>
                    <a:pt x="1951434" y="48021"/>
                    <a:pt x="1952625" y="69056"/>
                  </a:cubicBezTo>
                  <a:cubicBezTo>
                    <a:pt x="1952625" y="109537"/>
                    <a:pt x="1928415" y="130968"/>
                    <a:pt x="1879997" y="133350"/>
                  </a:cubicBezTo>
                  <a:lnTo>
                    <a:pt x="1971675" y="240506"/>
                  </a:lnTo>
                  <a:lnTo>
                    <a:pt x="1946672" y="240506"/>
                  </a:lnTo>
                  <a:lnTo>
                    <a:pt x="1858565" y="133350"/>
                  </a:lnTo>
                  <a:lnTo>
                    <a:pt x="1781175" y="133350"/>
                  </a:lnTo>
                  <a:lnTo>
                    <a:pt x="1781175" y="240506"/>
                  </a:lnTo>
                  <a:lnTo>
                    <a:pt x="1763315" y="240506"/>
                  </a:lnTo>
                  <a:lnTo>
                    <a:pt x="1763315" y="3571"/>
                  </a:lnTo>
                  <a:lnTo>
                    <a:pt x="1872853" y="3571"/>
                  </a:lnTo>
                  <a:cubicBezTo>
                    <a:pt x="1898253" y="4365"/>
                    <a:pt x="1917601" y="10219"/>
                    <a:pt x="1930896" y="21133"/>
                  </a:cubicBezTo>
                  <a:close/>
                  <a:moveTo>
                    <a:pt x="2143720" y="33337"/>
                  </a:moveTo>
                  <a:cubicBezTo>
                    <a:pt x="2132608" y="24606"/>
                    <a:pt x="2116534" y="19843"/>
                    <a:pt x="2095500" y="19049"/>
                  </a:cubicBezTo>
                  <a:lnTo>
                    <a:pt x="2018109" y="19049"/>
                  </a:lnTo>
                  <a:lnTo>
                    <a:pt x="2018109" y="128587"/>
                  </a:lnTo>
                  <a:lnTo>
                    <a:pt x="2095500" y="128587"/>
                  </a:lnTo>
                  <a:cubicBezTo>
                    <a:pt x="2139950" y="128587"/>
                    <a:pt x="2162175" y="109537"/>
                    <a:pt x="2162175" y="71437"/>
                  </a:cubicBezTo>
                  <a:cubicBezTo>
                    <a:pt x="2160984" y="54768"/>
                    <a:pt x="2154833" y="42068"/>
                    <a:pt x="2143720" y="33337"/>
                  </a:cubicBezTo>
                  <a:close/>
                  <a:moveTo>
                    <a:pt x="2158900" y="23217"/>
                  </a:moveTo>
                  <a:cubicBezTo>
                    <a:pt x="2172196" y="34726"/>
                    <a:pt x="2180034" y="51196"/>
                    <a:pt x="2182415" y="72628"/>
                  </a:cubicBezTo>
                  <a:cubicBezTo>
                    <a:pt x="2180828" y="119459"/>
                    <a:pt x="2153443" y="143668"/>
                    <a:pt x="2100262" y="145256"/>
                  </a:cubicBezTo>
                  <a:lnTo>
                    <a:pt x="2018109" y="145256"/>
                  </a:lnTo>
                  <a:lnTo>
                    <a:pt x="2018109" y="240506"/>
                  </a:lnTo>
                  <a:lnTo>
                    <a:pt x="2000250" y="240506"/>
                  </a:lnTo>
                  <a:lnTo>
                    <a:pt x="2000250" y="3571"/>
                  </a:lnTo>
                  <a:lnTo>
                    <a:pt x="2102644" y="3571"/>
                  </a:lnTo>
                  <a:cubicBezTo>
                    <a:pt x="2126853" y="5159"/>
                    <a:pt x="2145605" y="11707"/>
                    <a:pt x="2158900" y="23217"/>
                  </a:cubicBezTo>
                  <a:close/>
                  <a:moveTo>
                    <a:pt x="2362795" y="26044"/>
                  </a:moveTo>
                  <a:cubicBezTo>
                    <a:pt x="2351286" y="20984"/>
                    <a:pt x="2337990" y="17859"/>
                    <a:pt x="2322909" y="16668"/>
                  </a:cubicBezTo>
                  <a:cubicBezTo>
                    <a:pt x="2263378" y="22224"/>
                    <a:pt x="2231628" y="57943"/>
                    <a:pt x="2227659" y="123825"/>
                  </a:cubicBezTo>
                  <a:cubicBezTo>
                    <a:pt x="2230834" y="190499"/>
                    <a:pt x="2262187" y="225821"/>
                    <a:pt x="2321718" y="229790"/>
                  </a:cubicBezTo>
                  <a:cubicBezTo>
                    <a:pt x="2382837" y="226615"/>
                    <a:pt x="2414984" y="191293"/>
                    <a:pt x="2418159" y="123824"/>
                  </a:cubicBezTo>
                  <a:cubicBezTo>
                    <a:pt x="2415778" y="73818"/>
                    <a:pt x="2397323" y="41225"/>
                    <a:pt x="2362795" y="26044"/>
                  </a:cubicBezTo>
                  <a:close/>
                  <a:moveTo>
                    <a:pt x="2371650" y="10417"/>
                  </a:moveTo>
                  <a:cubicBezTo>
                    <a:pt x="2411983" y="27682"/>
                    <a:pt x="2434232" y="65484"/>
                    <a:pt x="2438400" y="123824"/>
                  </a:cubicBezTo>
                  <a:cubicBezTo>
                    <a:pt x="2435224" y="200818"/>
                    <a:pt x="2396728" y="240903"/>
                    <a:pt x="2322909" y="244078"/>
                  </a:cubicBezTo>
                  <a:cubicBezTo>
                    <a:pt x="2249884" y="240109"/>
                    <a:pt x="2211784" y="200421"/>
                    <a:pt x="2208609" y="125015"/>
                  </a:cubicBezTo>
                  <a:cubicBezTo>
                    <a:pt x="2212578" y="45640"/>
                    <a:pt x="2251472" y="3968"/>
                    <a:pt x="2325290" y="0"/>
                  </a:cubicBezTo>
                  <a:cubicBezTo>
                    <a:pt x="2342753" y="1190"/>
                    <a:pt x="2358206" y="4663"/>
                    <a:pt x="2371650" y="10417"/>
                  </a:cubicBezTo>
                  <a:close/>
                  <a:moveTo>
                    <a:pt x="2497931" y="3571"/>
                  </a:moveTo>
                  <a:lnTo>
                    <a:pt x="2497931" y="240506"/>
                  </a:lnTo>
                  <a:lnTo>
                    <a:pt x="2480072" y="240506"/>
                  </a:lnTo>
                  <a:lnTo>
                    <a:pt x="2480072" y="3571"/>
                  </a:lnTo>
                  <a:lnTo>
                    <a:pt x="2497931" y="3571"/>
                  </a:lnTo>
                  <a:close/>
                  <a:moveTo>
                    <a:pt x="2740818" y="3571"/>
                  </a:moveTo>
                  <a:lnTo>
                    <a:pt x="2740818" y="241696"/>
                  </a:lnTo>
                  <a:lnTo>
                    <a:pt x="2712243" y="241696"/>
                  </a:lnTo>
                  <a:lnTo>
                    <a:pt x="2572940" y="16668"/>
                  </a:lnTo>
                  <a:lnTo>
                    <a:pt x="2571750" y="16668"/>
                  </a:lnTo>
                  <a:lnTo>
                    <a:pt x="2571750" y="241696"/>
                  </a:lnTo>
                  <a:lnTo>
                    <a:pt x="2552700" y="241696"/>
                  </a:lnTo>
                  <a:lnTo>
                    <a:pt x="2552700" y="3571"/>
                  </a:lnTo>
                  <a:lnTo>
                    <a:pt x="2581275" y="3571"/>
                  </a:lnTo>
                  <a:lnTo>
                    <a:pt x="2721768" y="229790"/>
                  </a:lnTo>
                  <a:lnTo>
                    <a:pt x="2722959" y="229790"/>
                  </a:lnTo>
                  <a:lnTo>
                    <a:pt x="2722959" y="3571"/>
                  </a:lnTo>
                  <a:lnTo>
                    <a:pt x="2740818" y="3571"/>
                  </a:lnTo>
                  <a:close/>
                  <a:moveTo>
                    <a:pt x="2962275" y="3571"/>
                  </a:moveTo>
                  <a:lnTo>
                    <a:pt x="2962275" y="19050"/>
                  </a:lnTo>
                  <a:lnTo>
                    <a:pt x="2876550" y="19050"/>
                  </a:lnTo>
                  <a:lnTo>
                    <a:pt x="2876550" y="240506"/>
                  </a:lnTo>
                  <a:lnTo>
                    <a:pt x="2858690" y="240506"/>
                  </a:lnTo>
                  <a:lnTo>
                    <a:pt x="2858691" y="19049"/>
                  </a:lnTo>
                  <a:lnTo>
                    <a:pt x="2772966" y="19049"/>
                  </a:lnTo>
                  <a:lnTo>
                    <a:pt x="2772965" y="3571"/>
                  </a:lnTo>
                  <a:lnTo>
                    <a:pt x="2962275" y="35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8" name="直接连接符 57"/>
            <p:cNvCxnSpPr/>
            <p:nvPr/>
          </p:nvCxnSpPr>
          <p:spPr>
            <a:xfrm flipH="1">
              <a:off x="4128090" y="-3059"/>
              <a:ext cx="2581336" cy="18619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-12208" y="3823926"/>
              <a:ext cx="1290668" cy="9301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51" name="文本框 59"/>
            <p:cNvSpPr/>
            <p:nvPr/>
          </p:nvSpPr>
          <p:spPr bwMode="auto">
            <a:xfrm rot="-2121173">
              <a:off x="-626585" y="2450597"/>
              <a:ext cx="9248105" cy="1951226"/>
            </a:xfrm>
            <a:custGeom>
              <a:avLst/>
              <a:gdLst>
                <a:gd name="T0" fmla="*/ 2508460 w 9248105"/>
                <a:gd name="T1" fmla="*/ 1680753 h 1951226"/>
                <a:gd name="T2" fmla="*/ 2795624 w 9248105"/>
                <a:gd name="T3" fmla="*/ 1140210 h 1951226"/>
                <a:gd name="T4" fmla="*/ 1959471 w 9248105"/>
                <a:gd name="T5" fmla="*/ 540544 h 1951226"/>
                <a:gd name="T6" fmla="*/ 1351359 w 9248105"/>
                <a:gd name="T7" fmla="*/ 1224670 h 1951226"/>
                <a:gd name="T8" fmla="*/ 1410481 w 9248105"/>
                <a:gd name="T9" fmla="*/ 1503387 h 1951226"/>
                <a:gd name="T10" fmla="*/ 1951025 w 9248105"/>
                <a:gd name="T11" fmla="*/ 1613185 h 1951226"/>
                <a:gd name="T12" fmla="*/ 760139 w 9248105"/>
                <a:gd name="T13" fmla="*/ 1832781 h 1951226"/>
                <a:gd name="T14" fmla="*/ 1089534 w 9248105"/>
                <a:gd name="T15" fmla="*/ 1334467 h 1951226"/>
                <a:gd name="T16" fmla="*/ 650342 w 9248105"/>
                <a:gd name="T17" fmla="*/ 760140 h 1951226"/>
                <a:gd name="T18" fmla="*/ 945951 w 9248105"/>
                <a:gd name="T19" fmla="*/ 988182 h 1951226"/>
                <a:gd name="T20" fmla="*/ 650341 w 9248105"/>
                <a:gd name="T21" fmla="*/ 1672307 h 1951226"/>
                <a:gd name="T22" fmla="*/ 135136 w 9248105"/>
                <a:gd name="T23" fmla="*/ 1739875 h 1951226"/>
                <a:gd name="T24" fmla="*/ 337840 w 9248105"/>
                <a:gd name="T25" fmla="*/ 1334467 h 1951226"/>
                <a:gd name="T26" fmla="*/ 337840 w 9248105"/>
                <a:gd name="T27" fmla="*/ 1097980 h 1951226"/>
                <a:gd name="T28" fmla="*/ 0 w 9248105"/>
                <a:gd name="T29" fmla="*/ 540544 h 1951226"/>
                <a:gd name="T30" fmla="*/ 42230 w 9248105"/>
                <a:gd name="T31" fmla="*/ 312502 h 1951226"/>
                <a:gd name="T32" fmla="*/ 912167 w 9248105"/>
                <a:gd name="T33" fmla="*/ 50676 h 1951226"/>
                <a:gd name="T34" fmla="*/ 650342 w 9248105"/>
                <a:gd name="T35" fmla="*/ 540544 h 1951226"/>
                <a:gd name="T36" fmla="*/ 1309129 w 9248105"/>
                <a:gd name="T37" fmla="*/ 0 h 1951226"/>
                <a:gd name="T38" fmla="*/ 1537171 w 9248105"/>
                <a:gd name="T39" fmla="*/ 456084 h 1951226"/>
                <a:gd name="T40" fmla="*/ 2795624 w 9248105"/>
                <a:gd name="T41" fmla="*/ 464530 h 1951226"/>
                <a:gd name="T42" fmla="*/ 2795625 w 9248105"/>
                <a:gd name="T43" fmla="*/ 937505 h 1951226"/>
                <a:gd name="T44" fmla="*/ 3614886 w 9248105"/>
                <a:gd name="T45" fmla="*/ 1326022 h 1951226"/>
                <a:gd name="T46" fmla="*/ 3445966 w 9248105"/>
                <a:gd name="T47" fmla="*/ 743248 h 1951226"/>
                <a:gd name="T48" fmla="*/ 3074342 w 9248105"/>
                <a:gd name="T49" fmla="*/ 253380 h 1951226"/>
                <a:gd name="T50" fmla="*/ 2229743 w 9248105"/>
                <a:gd name="T51" fmla="*/ 1875012 h 1951226"/>
                <a:gd name="T52" fmla="*/ 2525352 w 9248105"/>
                <a:gd name="T53" fmla="*/ 25338 h 1951226"/>
                <a:gd name="T54" fmla="*/ 4070970 w 9248105"/>
                <a:gd name="T55" fmla="*/ 1630077 h 1951226"/>
                <a:gd name="T56" fmla="*/ 3479750 w 9248105"/>
                <a:gd name="T57" fmla="*/ 1722983 h 1951226"/>
                <a:gd name="T58" fmla="*/ 3766914 w 9248105"/>
                <a:gd name="T59" fmla="*/ 430746 h 1951226"/>
                <a:gd name="T60" fmla="*/ 3116573 w 9248105"/>
                <a:gd name="T61" fmla="*/ 523652 h 1951226"/>
                <a:gd name="T62" fmla="*/ 3572656 w 9248105"/>
                <a:gd name="T63" fmla="*/ 219596 h 1951226"/>
                <a:gd name="T64" fmla="*/ 5092935 w 9248105"/>
                <a:gd name="T65" fmla="*/ 295610 h 1951226"/>
                <a:gd name="T66" fmla="*/ 5092935 w 9248105"/>
                <a:gd name="T67" fmla="*/ 1005074 h 1951226"/>
                <a:gd name="T68" fmla="*/ 5650371 w 9248105"/>
                <a:gd name="T69" fmla="*/ 219596 h 1951226"/>
                <a:gd name="T70" fmla="*/ 4721311 w 9248105"/>
                <a:gd name="T71" fmla="*/ 1233115 h 1951226"/>
                <a:gd name="T72" fmla="*/ 4375026 w 9248105"/>
                <a:gd name="T73" fmla="*/ 76014 h 1951226"/>
                <a:gd name="T74" fmla="*/ 6994606 w 9248105"/>
                <a:gd name="T75" fmla="*/ 341535 h 1951226"/>
                <a:gd name="T76" fmla="*/ 6397711 w 9248105"/>
                <a:gd name="T77" fmla="*/ 1005074 h 1951226"/>
                <a:gd name="T78" fmla="*/ 6994606 w 9248105"/>
                <a:gd name="T79" fmla="*/ 341535 h 1951226"/>
                <a:gd name="T80" fmla="*/ 6836903 w 9248105"/>
                <a:gd name="T81" fmla="*/ 1233115 h 1951226"/>
                <a:gd name="T82" fmla="*/ 6051425 w 9248105"/>
                <a:gd name="T83" fmla="*/ 1891903 h 1951226"/>
                <a:gd name="T84" fmla="*/ 7326771 w 9248105"/>
                <a:gd name="T85" fmla="*/ 219596 h 1951226"/>
                <a:gd name="T86" fmla="*/ 8631547 w 9248105"/>
                <a:gd name="T87" fmla="*/ 295610 h 1951226"/>
                <a:gd name="T88" fmla="*/ 8285262 w 9248105"/>
                <a:gd name="T89" fmla="*/ 295610 h 1951226"/>
                <a:gd name="T90" fmla="*/ 9248105 w 9248105"/>
                <a:gd name="T91" fmla="*/ 76014 h 195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48105" h="1951226">
                  <a:moveTo>
                    <a:pt x="2795624" y="1140210"/>
                  </a:moveTo>
                  <a:lnTo>
                    <a:pt x="2508461" y="1140210"/>
                  </a:lnTo>
                  <a:lnTo>
                    <a:pt x="2508460" y="1680753"/>
                  </a:lnTo>
                  <a:lnTo>
                    <a:pt x="2702718" y="1680753"/>
                  </a:lnTo>
                  <a:cubicBezTo>
                    <a:pt x="2770287" y="1686384"/>
                    <a:pt x="2801255" y="1649785"/>
                    <a:pt x="2795624" y="1570956"/>
                  </a:cubicBezTo>
                  <a:lnTo>
                    <a:pt x="2795624" y="1140210"/>
                  </a:lnTo>
                  <a:close/>
                  <a:moveTo>
                    <a:pt x="1309129" y="0"/>
                  </a:moveTo>
                  <a:cubicBezTo>
                    <a:pt x="1303498" y="208335"/>
                    <a:pt x="1303498" y="388516"/>
                    <a:pt x="1309129" y="540544"/>
                  </a:cubicBezTo>
                  <a:lnTo>
                    <a:pt x="1959471" y="540544"/>
                  </a:lnTo>
                  <a:lnTo>
                    <a:pt x="1959471" y="760140"/>
                  </a:lnTo>
                  <a:lnTo>
                    <a:pt x="1309129" y="760140"/>
                  </a:lnTo>
                  <a:cubicBezTo>
                    <a:pt x="1314760" y="884015"/>
                    <a:pt x="1328836" y="1038858"/>
                    <a:pt x="1351359" y="1224670"/>
                  </a:cubicBezTo>
                  <a:cubicBezTo>
                    <a:pt x="1441450" y="1117687"/>
                    <a:pt x="1523095" y="988182"/>
                    <a:pt x="1596293" y="836154"/>
                  </a:cubicBezTo>
                  <a:lnTo>
                    <a:pt x="1900349" y="836154"/>
                  </a:lnTo>
                  <a:cubicBezTo>
                    <a:pt x="1765213" y="1140209"/>
                    <a:pt x="1601924" y="1362621"/>
                    <a:pt x="1410481" y="1503387"/>
                  </a:cubicBezTo>
                  <a:cubicBezTo>
                    <a:pt x="1461157" y="1666677"/>
                    <a:pt x="1531540" y="1748321"/>
                    <a:pt x="1621631" y="1748322"/>
                  </a:cubicBezTo>
                  <a:cubicBezTo>
                    <a:pt x="1689199" y="1748321"/>
                    <a:pt x="1722983" y="1703276"/>
                    <a:pt x="1722983" y="1613186"/>
                  </a:cubicBezTo>
                  <a:lnTo>
                    <a:pt x="1951025" y="1613185"/>
                  </a:lnTo>
                  <a:cubicBezTo>
                    <a:pt x="1951024" y="1844042"/>
                    <a:pt x="1846858" y="1956656"/>
                    <a:pt x="1638523" y="1951025"/>
                  </a:cubicBezTo>
                  <a:cubicBezTo>
                    <a:pt x="1447080" y="1951025"/>
                    <a:pt x="1297868" y="1852488"/>
                    <a:pt x="1190886" y="1655415"/>
                  </a:cubicBezTo>
                  <a:cubicBezTo>
                    <a:pt x="1072641" y="1717353"/>
                    <a:pt x="929059" y="1776475"/>
                    <a:pt x="760139" y="1832781"/>
                  </a:cubicBezTo>
                  <a:lnTo>
                    <a:pt x="760140" y="1638523"/>
                  </a:lnTo>
                  <a:cubicBezTo>
                    <a:pt x="929059" y="1554063"/>
                    <a:pt x="1047303" y="1486495"/>
                    <a:pt x="1114871" y="1435820"/>
                  </a:cubicBezTo>
                  <a:cubicBezTo>
                    <a:pt x="1109241" y="1413297"/>
                    <a:pt x="1100795" y="1379513"/>
                    <a:pt x="1089534" y="1334467"/>
                  </a:cubicBezTo>
                  <a:cubicBezTo>
                    <a:pt x="1083903" y="1300684"/>
                    <a:pt x="1078272" y="1275345"/>
                    <a:pt x="1072641" y="1258454"/>
                  </a:cubicBezTo>
                  <a:cubicBezTo>
                    <a:pt x="1044488" y="1123318"/>
                    <a:pt x="1024780" y="957213"/>
                    <a:pt x="1013519" y="760140"/>
                  </a:cubicBezTo>
                  <a:lnTo>
                    <a:pt x="650342" y="760140"/>
                  </a:lnTo>
                  <a:lnTo>
                    <a:pt x="650341" y="1055750"/>
                  </a:lnTo>
                  <a:cubicBezTo>
                    <a:pt x="689756" y="1050119"/>
                    <a:pt x="754509" y="1036042"/>
                    <a:pt x="844599" y="1013520"/>
                  </a:cubicBezTo>
                  <a:cubicBezTo>
                    <a:pt x="889645" y="1002258"/>
                    <a:pt x="923429" y="993812"/>
                    <a:pt x="945951" y="988182"/>
                  </a:cubicBezTo>
                  <a:lnTo>
                    <a:pt x="945951" y="1190886"/>
                  </a:lnTo>
                  <a:cubicBezTo>
                    <a:pt x="844599" y="1224669"/>
                    <a:pt x="746063" y="1252823"/>
                    <a:pt x="650342" y="1275345"/>
                  </a:cubicBezTo>
                  <a:lnTo>
                    <a:pt x="650341" y="1672307"/>
                  </a:lnTo>
                  <a:cubicBezTo>
                    <a:pt x="650341" y="1852489"/>
                    <a:pt x="560251" y="1939764"/>
                    <a:pt x="380069" y="1934133"/>
                  </a:cubicBezTo>
                  <a:lnTo>
                    <a:pt x="135136" y="1934133"/>
                  </a:lnTo>
                  <a:lnTo>
                    <a:pt x="135136" y="1739875"/>
                  </a:lnTo>
                  <a:lnTo>
                    <a:pt x="236488" y="1739876"/>
                  </a:lnTo>
                  <a:cubicBezTo>
                    <a:pt x="304055" y="1739875"/>
                    <a:pt x="337840" y="1706091"/>
                    <a:pt x="337840" y="1638523"/>
                  </a:cubicBezTo>
                  <a:lnTo>
                    <a:pt x="337840" y="1334467"/>
                  </a:lnTo>
                  <a:cubicBezTo>
                    <a:pt x="236487" y="1351360"/>
                    <a:pt x="126690" y="1362621"/>
                    <a:pt x="8446" y="1368252"/>
                  </a:cubicBezTo>
                  <a:lnTo>
                    <a:pt x="8446" y="1114872"/>
                  </a:lnTo>
                  <a:cubicBezTo>
                    <a:pt x="137951" y="1114872"/>
                    <a:pt x="247749" y="1109241"/>
                    <a:pt x="337840" y="1097980"/>
                  </a:cubicBezTo>
                  <a:lnTo>
                    <a:pt x="337840" y="760140"/>
                  </a:lnTo>
                  <a:lnTo>
                    <a:pt x="0" y="760140"/>
                  </a:lnTo>
                  <a:lnTo>
                    <a:pt x="0" y="540544"/>
                  </a:lnTo>
                  <a:lnTo>
                    <a:pt x="337840" y="540544"/>
                  </a:lnTo>
                  <a:lnTo>
                    <a:pt x="337840" y="312502"/>
                  </a:lnTo>
                  <a:lnTo>
                    <a:pt x="42230" y="312502"/>
                  </a:lnTo>
                  <a:lnTo>
                    <a:pt x="42230" y="109798"/>
                  </a:lnTo>
                  <a:lnTo>
                    <a:pt x="532098" y="109798"/>
                  </a:lnTo>
                  <a:cubicBezTo>
                    <a:pt x="644711" y="109798"/>
                    <a:pt x="771401" y="90091"/>
                    <a:pt x="912167" y="50676"/>
                  </a:cubicBezTo>
                  <a:lnTo>
                    <a:pt x="912168" y="270272"/>
                  </a:lnTo>
                  <a:cubicBezTo>
                    <a:pt x="822077" y="292795"/>
                    <a:pt x="734801" y="306871"/>
                    <a:pt x="650341" y="312502"/>
                  </a:cubicBezTo>
                  <a:lnTo>
                    <a:pt x="650342" y="540544"/>
                  </a:lnTo>
                  <a:lnTo>
                    <a:pt x="1005074" y="540544"/>
                  </a:lnTo>
                  <a:cubicBezTo>
                    <a:pt x="993812" y="382885"/>
                    <a:pt x="988181" y="202704"/>
                    <a:pt x="988181" y="0"/>
                  </a:cubicBezTo>
                  <a:lnTo>
                    <a:pt x="1309129" y="0"/>
                  </a:lnTo>
                  <a:close/>
                  <a:moveTo>
                    <a:pt x="1689199" y="67568"/>
                  </a:moveTo>
                  <a:cubicBezTo>
                    <a:pt x="1756767" y="202704"/>
                    <a:pt x="1801812" y="332209"/>
                    <a:pt x="1824335" y="456084"/>
                  </a:cubicBezTo>
                  <a:lnTo>
                    <a:pt x="1537171" y="456084"/>
                  </a:lnTo>
                  <a:cubicBezTo>
                    <a:pt x="1531540" y="365993"/>
                    <a:pt x="1497756" y="236488"/>
                    <a:pt x="1435819" y="67568"/>
                  </a:cubicBezTo>
                  <a:lnTo>
                    <a:pt x="1689199" y="67568"/>
                  </a:lnTo>
                  <a:close/>
                  <a:moveTo>
                    <a:pt x="2795624" y="464530"/>
                  </a:moveTo>
                  <a:lnTo>
                    <a:pt x="2508461" y="464530"/>
                  </a:lnTo>
                  <a:lnTo>
                    <a:pt x="2508460" y="937505"/>
                  </a:lnTo>
                  <a:lnTo>
                    <a:pt x="2795625" y="937505"/>
                  </a:lnTo>
                  <a:lnTo>
                    <a:pt x="2795624" y="464530"/>
                  </a:lnTo>
                  <a:close/>
                  <a:moveTo>
                    <a:pt x="3445966" y="743248"/>
                  </a:moveTo>
                  <a:cubicBezTo>
                    <a:pt x="3519165" y="923429"/>
                    <a:pt x="3575472" y="1117687"/>
                    <a:pt x="3614886" y="1326022"/>
                  </a:cubicBezTo>
                  <a:lnTo>
                    <a:pt x="3336168" y="1326021"/>
                  </a:lnTo>
                  <a:cubicBezTo>
                    <a:pt x="3319276" y="1145840"/>
                    <a:pt x="3274231" y="951582"/>
                    <a:pt x="3201032" y="743248"/>
                  </a:cubicBezTo>
                  <a:lnTo>
                    <a:pt x="3445966" y="743248"/>
                  </a:lnTo>
                  <a:close/>
                  <a:moveTo>
                    <a:pt x="2820963" y="25338"/>
                  </a:moveTo>
                  <a:cubicBezTo>
                    <a:pt x="2815332" y="92906"/>
                    <a:pt x="2795625" y="168920"/>
                    <a:pt x="2761840" y="253380"/>
                  </a:cubicBezTo>
                  <a:lnTo>
                    <a:pt x="3074342" y="253380"/>
                  </a:lnTo>
                  <a:lnTo>
                    <a:pt x="3074342" y="1596293"/>
                  </a:lnTo>
                  <a:cubicBezTo>
                    <a:pt x="3079973" y="1787736"/>
                    <a:pt x="2992698" y="1880642"/>
                    <a:pt x="2812517" y="1875011"/>
                  </a:cubicBezTo>
                  <a:lnTo>
                    <a:pt x="2229743" y="1875012"/>
                  </a:lnTo>
                  <a:lnTo>
                    <a:pt x="2229742" y="253380"/>
                  </a:lnTo>
                  <a:lnTo>
                    <a:pt x="2474676" y="253380"/>
                  </a:lnTo>
                  <a:cubicBezTo>
                    <a:pt x="2491568" y="185812"/>
                    <a:pt x="2508460" y="109798"/>
                    <a:pt x="2525352" y="25338"/>
                  </a:cubicBezTo>
                  <a:lnTo>
                    <a:pt x="2820963" y="25338"/>
                  </a:lnTo>
                  <a:close/>
                  <a:moveTo>
                    <a:pt x="4070969" y="219596"/>
                  </a:moveTo>
                  <a:lnTo>
                    <a:pt x="4070970" y="1630077"/>
                  </a:lnTo>
                  <a:cubicBezTo>
                    <a:pt x="4076601" y="1832781"/>
                    <a:pt x="3980879" y="1928502"/>
                    <a:pt x="3783806" y="1917241"/>
                  </a:cubicBezTo>
                  <a:lnTo>
                    <a:pt x="3479750" y="1917241"/>
                  </a:lnTo>
                  <a:lnTo>
                    <a:pt x="3479750" y="1722983"/>
                  </a:lnTo>
                  <a:lnTo>
                    <a:pt x="3648670" y="1722983"/>
                  </a:lnTo>
                  <a:cubicBezTo>
                    <a:pt x="3733130" y="1728614"/>
                    <a:pt x="3772545" y="1686384"/>
                    <a:pt x="3766914" y="1596293"/>
                  </a:cubicBezTo>
                  <a:lnTo>
                    <a:pt x="3766914" y="430746"/>
                  </a:lnTo>
                  <a:lnTo>
                    <a:pt x="3479750" y="430746"/>
                  </a:lnTo>
                  <a:cubicBezTo>
                    <a:pt x="3400921" y="554620"/>
                    <a:pt x="3279861" y="644711"/>
                    <a:pt x="3116572" y="701018"/>
                  </a:cubicBezTo>
                  <a:lnTo>
                    <a:pt x="3116573" y="523652"/>
                  </a:lnTo>
                  <a:cubicBezTo>
                    <a:pt x="3234816" y="416669"/>
                    <a:pt x="3302384" y="247749"/>
                    <a:pt x="3319276" y="16893"/>
                  </a:cubicBezTo>
                  <a:lnTo>
                    <a:pt x="3614886" y="16892"/>
                  </a:lnTo>
                  <a:cubicBezTo>
                    <a:pt x="3603625" y="90091"/>
                    <a:pt x="3589548" y="157659"/>
                    <a:pt x="3572656" y="219596"/>
                  </a:cubicBezTo>
                  <a:lnTo>
                    <a:pt x="4070969" y="219596"/>
                  </a:lnTo>
                  <a:close/>
                  <a:moveTo>
                    <a:pt x="5318206" y="341535"/>
                  </a:moveTo>
                  <a:cubicBezTo>
                    <a:pt x="5260931" y="308807"/>
                    <a:pt x="5185841" y="293499"/>
                    <a:pt x="5092935" y="295610"/>
                  </a:cubicBezTo>
                  <a:lnTo>
                    <a:pt x="4721312" y="295610"/>
                  </a:lnTo>
                  <a:lnTo>
                    <a:pt x="4721311" y="1005074"/>
                  </a:lnTo>
                  <a:lnTo>
                    <a:pt x="5092935" y="1005074"/>
                  </a:lnTo>
                  <a:cubicBezTo>
                    <a:pt x="5346315" y="1016335"/>
                    <a:pt x="5467374" y="898091"/>
                    <a:pt x="5456113" y="650341"/>
                  </a:cubicBezTo>
                  <a:cubicBezTo>
                    <a:pt x="5459632" y="499017"/>
                    <a:pt x="5413663" y="396082"/>
                    <a:pt x="5318206" y="341535"/>
                  </a:cubicBezTo>
                  <a:close/>
                  <a:moveTo>
                    <a:pt x="5650371" y="219596"/>
                  </a:moveTo>
                  <a:cubicBezTo>
                    <a:pt x="5757353" y="315317"/>
                    <a:pt x="5810844" y="458899"/>
                    <a:pt x="5810844" y="650342"/>
                  </a:cubicBezTo>
                  <a:cubicBezTo>
                    <a:pt x="5822106" y="1050119"/>
                    <a:pt x="5605326" y="1244377"/>
                    <a:pt x="5160503" y="1233115"/>
                  </a:cubicBezTo>
                  <a:lnTo>
                    <a:pt x="4721311" y="1233115"/>
                  </a:lnTo>
                  <a:lnTo>
                    <a:pt x="4721311" y="1891903"/>
                  </a:lnTo>
                  <a:lnTo>
                    <a:pt x="4375026" y="1891903"/>
                  </a:lnTo>
                  <a:lnTo>
                    <a:pt x="4375026" y="76014"/>
                  </a:lnTo>
                  <a:lnTo>
                    <a:pt x="5168949" y="76014"/>
                  </a:lnTo>
                  <a:cubicBezTo>
                    <a:pt x="5382914" y="76014"/>
                    <a:pt x="5543388" y="123875"/>
                    <a:pt x="5650371" y="219596"/>
                  </a:cubicBezTo>
                  <a:close/>
                  <a:moveTo>
                    <a:pt x="6994606" y="341535"/>
                  </a:moveTo>
                  <a:cubicBezTo>
                    <a:pt x="6937331" y="308807"/>
                    <a:pt x="6862241" y="293498"/>
                    <a:pt x="6769335" y="295610"/>
                  </a:cubicBezTo>
                  <a:lnTo>
                    <a:pt x="6397711" y="295610"/>
                  </a:lnTo>
                  <a:lnTo>
                    <a:pt x="6397711" y="1005074"/>
                  </a:lnTo>
                  <a:lnTo>
                    <a:pt x="6769335" y="1005074"/>
                  </a:lnTo>
                  <a:cubicBezTo>
                    <a:pt x="7022714" y="1016335"/>
                    <a:pt x="7143774" y="898091"/>
                    <a:pt x="7132513" y="650342"/>
                  </a:cubicBezTo>
                  <a:cubicBezTo>
                    <a:pt x="7136032" y="499017"/>
                    <a:pt x="7090063" y="396082"/>
                    <a:pt x="6994606" y="341535"/>
                  </a:cubicBezTo>
                  <a:close/>
                  <a:moveTo>
                    <a:pt x="7326771" y="219596"/>
                  </a:moveTo>
                  <a:cubicBezTo>
                    <a:pt x="7433753" y="315317"/>
                    <a:pt x="7487244" y="458899"/>
                    <a:pt x="7487244" y="650342"/>
                  </a:cubicBezTo>
                  <a:cubicBezTo>
                    <a:pt x="7498506" y="1050119"/>
                    <a:pt x="7281725" y="1244377"/>
                    <a:pt x="6836903" y="1233115"/>
                  </a:cubicBezTo>
                  <a:lnTo>
                    <a:pt x="6397712" y="1233115"/>
                  </a:lnTo>
                  <a:lnTo>
                    <a:pt x="6397711" y="1891903"/>
                  </a:lnTo>
                  <a:lnTo>
                    <a:pt x="6051425" y="1891903"/>
                  </a:lnTo>
                  <a:lnTo>
                    <a:pt x="6051425" y="76014"/>
                  </a:lnTo>
                  <a:lnTo>
                    <a:pt x="6845349" y="76014"/>
                  </a:lnTo>
                  <a:cubicBezTo>
                    <a:pt x="7059314" y="76014"/>
                    <a:pt x="7219788" y="123875"/>
                    <a:pt x="7326771" y="219596"/>
                  </a:cubicBezTo>
                  <a:close/>
                  <a:moveTo>
                    <a:pt x="9248105" y="76014"/>
                  </a:moveTo>
                  <a:lnTo>
                    <a:pt x="9248104" y="295610"/>
                  </a:lnTo>
                  <a:lnTo>
                    <a:pt x="8631547" y="295610"/>
                  </a:lnTo>
                  <a:lnTo>
                    <a:pt x="8631547" y="1891903"/>
                  </a:lnTo>
                  <a:lnTo>
                    <a:pt x="8285261" y="1891904"/>
                  </a:lnTo>
                  <a:lnTo>
                    <a:pt x="8285262" y="295610"/>
                  </a:lnTo>
                  <a:lnTo>
                    <a:pt x="7677149" y="295610"/>
                  </a:lnTo>
                  <a:lnTo>
                    <a:pt x="7677149" y="76014"/>
                  </a:lnTo>
                  <a:lnTo>
                    <a:pt x="9248105" y="760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 bwMode="auto">
          <a:xfrm>
            <a:off x="4872038" y="1574800"/>
            <a:ext cx="7386637" cy="5451475"/>
            <a:chOff x="4871632" y="1574937"/>
            <a:chExt cx="7386922" cy="5452004"/>
          </a:xfrm>
        </p:grpSpPr>
        <p:sp>
          <p:nvSpPr>
            <p:cNvPr id="4142" name="文本框 61"/>
            <p:cNvSpPr/>
            <p:nvPr/>
          </p:nvSpPr>
          <p:spPr bwMode="auto">
            <a:xfrm rot="-2121173">
              <a:off x="6319870" y="1603513"/>
              <a:ext cx="5856647" cy="1846548"/>
            </a:xfrm>
            <a:custGeom>
              <a:avLst/>
              <a:gdLst>
                <a:gd name="T0" fmla="*/ 2353755 w 5856647"/>
                <a:gd name="T1" fmla="*/ 1577095 h 1846548"/>
                <a:gd name="T2" fmla="*/ 2623208 w 5856647"/>
                <a:gd name="T3" fmla="*/ 1069888 h 1846548"/>
                <a:gd name="T4" fmla="*/ 1838623 w 5856647"/>
                <a:gd name="T5" fmla="*/ 507206 h 1846548"/>
                <a:gd name="T6" fmla="*/ 1268016 w 5856647"/>
                <a:gd name="T7" fmla="*/ 1149139 h 1846548"/>
                <a:gd name="T8" fmla="*/ 1323492 w 5856647"/>
                <a:gd name="T9" fmla="*/ 1410668 h 1846548"/>
                <a:gd name="T10" fmla="*/ 1830698 w 5856647"/>
                <a:gd name="T11" fmla="*/ 1513693 h 1846548"/>
                <a:gd name="T12" fmla="*/ 713259 w 5856647"/>
                <a:gd name="T13" fmla="*/ 1719746 h 1846548"/>
                <a:gd name="T14" fmla="*/ 1022338 w 5856647"/>
                <a:gd name="T15" fmla="*/ 1252165 h 1846548"/>
                <a:gd name="T16" fmla="*/ 610233 w 5856647"/>
                <a:gd name="T17" fmla="*/ 713259 h 1846548"/>
                <a:gd name="T18" fmla="*/ 887612 w 5856647"/>
                <a:gd name="T19" fmla="*/ 927236 h 1846548"/>
                <a:gd name="T20" fmla="*/ 610233 w 5856647"/>
                <a:gd name="T21" fmla="*/ 1569169 h 1846548"/>
                <a:gd name="T22" fmla="*/ 126802 w 5856647"/>
                <a:gd name="T23" fmla="*/ 1632570 h 1846548"/>
                <a:gd name="T24" fmla="*/ 317005 w 5856647"/>
                <a:gd name="T25" fmla="*/ 1252165 h 1846548"/>
                <a:gd name="T26" fmla="*/ 317004 w 5856647"/>
                <a:gd name="T27" fmla="*/ 1030263 h 1846548"/>
                <a:gd name="T28" fmla="*/ 0 w 5856647"/>
                <a:gd name="T29" fmla="*/ 507206 h 1846548"/>
                <a:gd name="T30" fmla="*/ 39626 w 5856647"/>
                <a:gd name="T31" fmla="*/ 293229 h 1846548"/>
                <a:gd name="T32" fmla="*/ 855911 w 5856647"/>
                <a:gd name="T33" fmla="*/ 47550 h 1846548"/>
                <a:gd name="T34" fmla="*/ 610233 w 5856647"/>
                <a:gd name="T35" fmla="*/ 507206 h 1846548"/>
                <a:gd name="T36" fmla="*/ 1228391 w 5856647"/>
                <a:gd name="T37" fmla="*/ 0 h 1846548"/>
                <a:gd name="T38" fmla="*/ 1442368 w 5856647"/>
                <a:gd name="T39" fmla="*/ 427955 h 1846548"/>
                <a:gd name="T40" fmla="*/ 2623208 w 5856647"/>
                <a:gd name="T41" fmla="*/ 435880 h 1846548"/>
                <a:gd name="T42" fmla="*/ 2623208 w 5856647"/>
                <a:gd name="T43" fmla="*/ 879686 h 1846548"/>
                <a:gd name="T44" fmla="*/ 3391942 w 5856647"/>
                <a:gd name="T45" fmla="*/ 1244240 h 1846548"/>
                <a:gd name="T46" fmla="*/ 3233440 w 5856647"/>
                <a:gd name="T47" fmla="*/ 697409 h 1846548"/>
                <a:gd name="T48" fmla="*/ 2884736 w 5856647"/>
                <a:gd name="T49" fmla="*/ 237753 h 1846548"/>
                <a:gd name="T50" fmla="*/ 2092227 w 5856647"/>
                <a:gd name="T51" fmla="*/ 1759372 h 1846548"/>
                <a:gd name="T52" fmla="*/ 2369605 w 5856647"/>
                <a:gd name="T53" fmla="*/ 23775 h 1846548"/>
                <a:gd name="T54" fmla="*/ 3819897 w 5856647"/>
                <a:gd name="T55" fmla="*/ 1529544 h 1846548"/>
                <a:gd name="T56" fmla="*/ 3265140 w 5856647"/>
                <a:gd name="T57" fmla="*/ 1616720 h 1846548"/>
                <a:gd name="T58" fmla="*/ 3534594 w 5856647"/>
                <a:gd name="T59" fmla="*/ 404180 h 1846548"/>
                <a:gd name="T60" fmla="*/ 2924361 w 5856647"/>
                <a:gd name="T61" fmla="*/ 491356 h 1846548"/>
                <a:gd name="T62" fmla="*/ 3352316 w 5856647"/>
                <a:gd name="T63" fmla="*/ 206052 h 1846548"/>
                <a:gd name="T64" fmla="*/ 4747133 w 5856647"/>
                <a:gd name="T65" fmla="*/ 1093663 h 1846548"/>
                <a:gd name="T66" fmla="*/ 5032438 w 5856647"/>
                <a:gd name="T67" fmla="*/ 1307642 h 1846548"/>
                <a:gd name="T68" fmla="*/ 4945262 w 5856647"/>
                <a:gd name="T69" fmla="*/ 158502 h 1846548"/>
                <a:gd name="T70" fmla="*/ 4945261 w 5856647"/>
                <a:gd name="T71" fmla="*/ 602307 h 1846548"/>
                <a:gd name="T72" fmla="*/ 4675808 w 5856647"/>
                <a:gd name="T73" fmla="*/ 332854 h 1846548"/>
                <a:gd name="T74" fmla="*/ 4913561 w 5856647"/>
                <a:gd name="T75" fmla="*/ 879686 h 1846548"/>
                <a:gd name="T76" fmla="*/ 5721921 w 5856647"/>
                <a:gd name="T77" fmla="*/ 1101588 h 1846548"/>
                <a:gd name="T78" fmla="*/ 4866010 w 5856647"/>
                <a:gd name="T79" fmla="*/ 1481993 h 1846548"/>
                <a:gd name="T80" fmla="*/ 4160677 w 5856647"/>
                <a:gd name="T81" fmla="*/ 1347267 h 1846548"/>
                <a:gd name="T82" fmla="*/ 4430131 w 5856647"/>
                <a:gd name="T83" fmla="*/ 847986 h 1846548"/>
                <a:gd name="T84" fmla="*/ 4097276 w 5856647"/>
                <a:gd name="T85" fmla="*/ 879686 h 1846548"/>
                <a:gd name="T86" fmla="*/ 4128976 w 5856647"/>
                <a:gd name="T87" fmla="*/ 332853 h 1846548"/>
                <a:gd name="T88" fmla="*/ 4430131 w 5856647"/>
                <a:gd name="T89" fmla="*/ 7925 h 1846548"/>
                <a:gd name="T90" fmla="*/ 4945262 w 5856647"/>
                <a:gd name="T91" fmla="*/ 158502 h 1846548"/>
                <a:gd name="T92" fmla="*/ 5745697 w 5856647"/>
                <a:gd name="T93" fmla="*/ 332854 h 1846548"/>
                <a:gd name="T94" fmla="*/ 5579269 w 5856647"/>
                <a:gd name="T95" fmla="*/ 332854 h 1846548"/>
                <a:gd name="T96" fmla="*/ 5301890 w 5856647"/>
                <a:gd name="T97" fmla="*/ 847985 h 1846548"/>
                <a:gd name="T98" fmla="*/ 4976962 w 5856647"/>
                <a:gd name="T99" fmla="*/ 871761 h 1846548"/>
                <a:gd name="T100" fmla="*/ 5008662 w 5856647"/>
                <a:gd name="T101" fmla="*/ 332854 h 1846548"/>
                <a:gd name="T102" fmla="*/ 5301890 w 5856647"/>
                <a:gd name="T103" fmla="*/ 7925 h 1846548"/>
                <a:gd name="T104" fmla="*/ 5848722 w 5856647"/>
                <a:gd name="T105" fmla="*/ 158502 h 1846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56647" h="1846548">
                  <a:moveTo>
                    <a:pt x="2623208" y="1069888"/>
                  </a:moveTo>
                  <a:lnTo>
                    <a:pt x="2353754" y="1069888"/>
                  </a:lnTo>
                  <a:lnTo>
                    <a:pt x="2353755" y="1577095"/>
                  </a:lnTo>
                  <a:lnTo>
                    <a:pt x="2536032" y="1577095"/>
                  </a:lnTo>
                  <a:cubicBezTo>
                    <a:pt x="2599432" y="1582377"/>
                    <a:pt x="2628491" y="1548035"/>
                    <a:pt x="2623208" y="1474068"/>
                  </a:cubicBezTo>
                  <a:lnTo>
                    <a:pt x="2623208" y="1069888"/>
                  </a:lnTo>
                  <a:close/>
                  <a:moveTo>
                    <a:pt x="1228391" y="0"/>
                  </a:moveTo>
                  <a:cubicBezTo>
                    <a:pt x="1223107" y="195486"/>
                    <a:pt x="1223107" y="364554"/>
                    <a:pt x="1228391" y="507206"/>
                  </a:cubicBezTo>
                  <a:lnTo>
                    <a:pt x="1838623" y="507206"/>
                  </a:lnTo>
                  <a:lnTo>
                    <a:pt x="1838623" y="713259"/>
                  </a:lnTo>
                  <a:lnTo>
                    <a:pt x="1228391" y="713259"/>
                  </a:lnTo>
                  <a:cubicBezTo>
                    <a:pt x="1233674" y="829494"/>
                    <a:pt x="1246882" y="974787"/>
                    <a:pt x="1268016" y="1149139"/>
                  </a:cubicBezTo>
                  <a:cubicBezTo>
                    <a:pt x="1352550" y="1048754"/>
                    <a:pt x="1429160" y="927237"/>
                    <a:pt x="1497844" y="784585"/>
                  </a:cubicBezTo>
                  <a:lnTo>
                    <a:pt x="1783147" y="784584"/>
                  </a:lnTo>
                  <a:cubicBezTo>
                    <a:pt x="1656346" y="1069888"/>
                    <a:pt x="1503127" y="1278582"/>
                    <a:pt x="1323492" y="1410668"/>
                  </a:cubicBezTo>
                  <a:cubicBezTo>
                    <a:pt x="1371042" y="1563886"/>
                    <a:pt x="1437084" y="1640495"/>
                    <a:pt x="1521619" y="1640495"/>
                  </a:cubicBezTo>
                  <a:cubicBezTo>
                    <a:pt x="1585020" y="1640495"/>
                    <a:pt x="1616720" y="1598228"/>
                    <a:pt x="1616720" y="1513693"/>
                  </a:cubicBezTo>
                  <a:lnTo>
                    <a:pt x="1830698" y="1513693"/>
                  </a:lnTo>
                  <a:cubicBezTo>
                    <a:pt x="1830698" y="1730313"/>
                    <a:pt x="1732955" y="1835981"/>
                    <a:pt x="1537469" y="1830698"/>
                  </a:cubicBezTo>
                  <a:cubicBezTo>
                    <a:pt x="1357834" y="1830697"/>
                    <a:pt x="1217824" y="1738238"/>
                    <a:pt x="1117439" y="1553319"/>
                  </a:cubicBezTo>
                  <a:cubicBezTo>
                    <a:pt x="1006488" y="1611436"/>
                    <a:pt x="871761" y="1666912"/>
                    <a:pt x="713259" y="1719746"/>
                  </a:cubicBezTo>
                  <a:lnTo>
                    <a:pt x="713259" y="1537469"/>
                  </a:lnTo>
                  <a:cubicBezTo>
                    <a:pt x="871761" y="1458218"/>
                    <a:pt x="982713" y="1394817"/>
                    <a:pt x="1046113" y="1347267"/>
                  </a:cubicBezTo>
                  <a:cubicBezTo>
                    <a:pt x="1040830" y="1326133"/>
                    <a:pt x="1032904" y="1294432"/>
                    <a:pt x="1022338" y="1252165"/>
                  </a:cubicBezTo>
                  <a:cubicBezTo>
                    <a:pt x="1017055" y="1220465"/>
                    <a:pt x="1011772" y="1196690"/>
                    <a:pt x="1006488" y="1180839"/>
                  </a:cubicBezTo>
                  <a:cubicBezTo>
                    <a:pt x="980071" y="1054038"/>
                    <a:pt x="961579" y="898178"/>
                    <a:pt x="951012" y="713259"/>
                  </a:cubicBezTo>
                  <a:lnTo>
                    <a:pt x="610233" y="713259"/>
                  </a:lnTo>
                  <a:lnTo>
                    <a:pt x="610233" y="990637"/>
                  </a:lnTo>
                  <a:cubicBezTo>
                    <a:pt x="647216" y="985354"/>
                    <a:pt x="707976" y="972145"/>
                    <a:pt x="792510" y="951012"/>
                  </a:cubicBezTo>
                  <a:cubicBezTo>
                    <a:pt x="834778" y="940445"/>
                    <a:pt x="866478" y="932520"/>
                    <a:pt x="887612" y="927236"/>
                  </a:cubicBezTo>
                  <a:lnTo>
                    <a:pt x="887611" y="1117439"/>
                  </a:lnTo>
                  <a:cubicBezTo>
                    <a:pt x="792510" y="1149139"/>
                    <a:pt x="700051" y="1175556"/>
                    <a:pt x="610233" y="1196690"/>
                  </a:cubicBezTo>
                  <a:lnTo>
                    <a:pt x="610233" y="1569169"/>
                  </a:lnTo>
                  <a:cubicBezTo>
                    <a:pt x="610233" y="1738238"/>
                    <a:pt x="525699" y="1820130"/>
                    <a:pt x="356630" y="1814847"/>
                  </a:cubicBezTo>
                  <a:lnTo>
                    <a:pt x="126802" y="1814847"/>
                  </a:lnTo>
                  <a:lnTo>
                    <a:pt x="126802" y="1632570"/>
                  </a:lnTo>
                  <a:lnTo>
                    <a:pt x="221903" y="1632570"/>
                  </a:lnTo>
                  <a:cubicBezTo>
                    <a:pt x="285304" y="1632570"/>
                    <a:pt x="317004" y="1600870"/>
                    <a:pt x="317004" y="1537469"/>
                  </a:cubicBezTo>
                  <a:lnTo>
                    <a:pt x="317005" y="1252165"/>
                  </a:lnTo>
                  <a:cubicBezTo>
                    <a:pt x="221903" y="1268015"/>
                    <a:pt x="118877" y="1278583"/>
                    <a:pt x="7925" y="1283866"/>
                  </a:cubicBezTo>
                  <a:lnTo>
                    <a:pt x="7926" y="1046113"/>
                  </a:lnTo>
                  <a:cubicBezTo>
                    <a:pt x="129444" y="1046113"/>
                    <a:pt x="232470" y="1040829"/>
                    <a:pt x="317004" y="1030263"/>
                  </a:cubicBezTo>
                  <a:lnTo>
                    <a:pt x="317004" y="713259"/>
                  </a:lnTo>
                  <a:lnTo>
                    <a:pt x="0" y="713259"/>
                  </a:lnTo>
                  <a:lnTo>
                    <a:pt x="0" y="507206"/>
                  </a:lnTo>
                  <a:lnTo>
                    <a:pt x="317004" y="507206"/>
                  </a:lnTo>
                  <a:lnTo>
                    <a:pt x="317004" y="293229"/>
                  </a:lnTo>
                  <a:lnTo>
                    <a:pt x="39626" y="293229"/>
                  </a:lnTo>
                  <a:lnTo>
                    <a:pt x="39626" y="103026"/>
                  </a:lnTo>
                  <a:lnTo>
                    <a:pt x="499282" y="103026"/>
                  </a:lnTo>
                  <a:cubicBezTo>
                    <a:pt x="604950" y="103026"/>
                    <a:pt x="723826" y="84534"/>
                    <a:pt x="855911" y="47550"/>
                  </a:cubicBezTo>
                  <a:lnTo>
                    <a:pt x="855911" y="253603"/>
                  </a:lnTo>
                  <a:cubicBezTo>
                    <a:pt x="771377" y="274737"/>
                    <a:pt x="689484" y="287945"/>
                    <a:pt x="610233" y="293228"/>
                  </a:cubicBezTo>
                  <a:lnTo>
                    <a:pt x="610233" y="507206"/>
                  </a:lnTo>
                  <a:lnTo>
                    <a:pt x="943087" y="507206"/>
                  </a:lnTo>
                  <a:cubicBezTo>
                    <a:pt x="932520" y="359271"/>
                    <a:pt x="927237" y="190202"/>
                    <a:pt x="927237" y="0"/>
                  </a:cubicBezTo>
                  <a:lnTo>
                    <a:pt x="1228391" y="0"/>
                  </a:lnTo>
                  <a:close/>
                  <a:moveTo>
                    <a:pt x="1585020" y="63401"/>
                  </a:moveTo>
                  <a:cubicBezTo>
                    <a:pt x="1648421" y="190202"/>
                    <a:pt x="1690688" y="311720"/>
                    <a:pt x="1711822" y="427955"/>
                  </a:cubicBezTo>
                  <a:lnTo>
                    <a:pt x="1442368" y="427955"/>
                  </a:lnTo>
                  <a:cubicBezTo>
                    <a:pt x="1437085" y="343421"/>
                    <a:pt x="1405384" y="221903"/>
                    <a:pt x="1347267" y="63401"/>
                  </a:cubicBezTo>
                  <a:lnTo>
                    <a:pt x="1585020" y="63401"/>
                  </a:lnTo>
                  <a:close/>
                  <a:moveTo>
                    <a:pt x="2623208" y="435880"/>
                  </a:moveTo>
                  <a:lnTo>
                    <a:pt x="2353755" y="435880"/>
                  </a:lnTo>
                  <a:lnTo>
                    <a:pt x="2353755" y="879686"/>
                  </a:lnTo>
                  <a:lnTo>
                    <a:pt x="2623208" y="879686"/>
                  </a:lnTo>
                  <a:lnTo>
                    <a:pt x="2623208" y="435880"/>
                  </a:lnTo>
                  <a:close/>
                  <a:moveTo>
                    <a:pt x="3233440" y="697409"/>
                  </a:moveTo>
                  <a:cubicBezTo>
                    <a:pt x="3302125" y="866478"/>
                    <a:pt x="3354958" y="1048755"/>
                    <a:pt x="3391942" y="1244240"/>
                  </a:cubicBezTo>
                  <a:lnTo>
                    <a:pt x="3130414" y="1244240"/>
                  </a:lnTo>
                  <a:cubicBezTo>
                    <a:pt x="3114563" y="1075171"/>
                    <a:pt x="3072297" y="892894"/>
                    <a:pt x="3003613" y="697409"/>
                  </a:cubicBezTo>
                  <a:lnTo>
                    <a:pt x="3233440" y="697409"/>
                  </a:lnTo>
                  <a:close/>
                  <a:moveTo>
                    <a:pt x="2646983" y="23775"/>
                  </a:moveTo>
                  <a:cubicBezTo>
                    <a:pt x="2641700" y="87176"/>
                    <a:pt x="2623208" y="158502"/>
                    <a:pt x="2591507" y="237752"/>
                  </a:cubicBezTo>
                  <a:lnTo>
                    <a:pt x="2884736" y="237753"/>
                  </a:lnTo>
                  <a:lnTo>
                    <a:pt x="2884735" y="1497843"/>
                  </a:lnTo>
                  <a:cubicBezTo>
                    <a:pt x="2890020" y="1677479"/>
                    <a:pt x="2808127" y="1764655"/>
                    <a:pt x="2639058" y="1759372"/>
                  </a:cubicBezTo>
                  <a:lnTo>
                    <a:pt x="2092227" y="1759372"/>
                  </a:lnTo>
                  <a:lnTo>
                    <a:pt x="2092226" y="237753"/>
                  </a:lnTo>
                  <a:lnTo>
                    <a:pt x="2322054" y="237753"/>
                  </a:lnTo>
                  <a:cubicBezTo>
                    <a:pt x="2337904" y="174352"/>
                    <a:pt x="2353754" y="103026"/>
                    <a:pt x="2369605" y="23775"/>
                  </a:cubicBezTo>
                  <a:lnTo>
                    <a:pt x="2646983" y="23775"/>
                  </a:lnTo>
                  <a:close/>
                  <a:moveTo>
                    <a:pt x="3819897" y="206053"/>
                  </a:moveTo>
                  <a:lnTo>
                    <a:pt x="3819897" y="1529544"/>
                  </a:lnTo>
                  <a:cubicBezTo>
                    <a:pt x="3825180" y="1719746"/>
                    <a:pt x="3735363" y="1809564"/>
                    <a:pt x="3550445" y="1798997"/>
                  </a:cubicBezTo>
                  <a:lnTo>
                    <a:pt x="3265141" y="1798997"/>
                  </a:lnTo>
                  <a:lnTo>
                    <a:pt x="3265140" y="1616720"/>
                  </a:lnTo>
                  <a:lnTo>
                    <a:pt x="3423642" y="1616720"/>
                  </a:lnTo>
                  <a:cubicBezTo>
                    <a:pt x="3502893" y="1622003"/>
                    <a:pt x="3539878" y="1582378"/>
                    <a:pt x="3534595" y="1497844"/>
                  </a:cubicBezTo>
                  <a:lnTo>
                    <a:pt x="3534594" y="404180"/>
                  </a:lnTo>
                  <a:lnTo>
                    <a:pt x="3265141" y="404180"/>
                  </a:lnTo>
                  <a:cubicBezTo>
                    <a:pt x="3191174" y="520415"/>
                    <a:pt x="3077580" y="604949"/>
                    <a:pt x="2924362" y="657783"/>
                  </a:cubicBezTo>
                  <a:lnTo>
                    <a:pt x="2924361" y="491356"/>
                  </a:lnTo>
                  <a:cubicBezTo>
                    <a:pt x="3035313" y="390972"/>
                    <a:pt x="3098714" y="232470"/>
                    <a:pt x="3114564" y="15850"/>
                  </a:cubicBezTo>
                  <a:lnTo>
                    <a:pt x="3391942" y="15850"/>
                  </a:lnTo>
                  <a:cubicBezTo>
                    <a:pt x="3381376" y="84534"/>
                    <a:pt x="3368167" y="147935"/>
                    <a:pt x="3352316" y="206052"/>
                  </a:cubicBezTo>
                  <a:lnTo>
                    <a:pt x="3819897" y="206053"/>
                  </a:lnTo>
                  <a:close/>
                  <a:moveTo>
                    <a:pt x="5357367" y="1093664"/>
                  </a:moveTo>
                  <a:lnTo>
                    <a:pt x="4747133" y="1093663"/>
                  </a:lnTo>
                  <a:cubicBezTo>
                    <a:pt x="4741850" y="1098947"/>
                    <a:pt x="4733925" y="1106872"/>
                    <a:pt x="4723358" y="1117439"/>
                  </a:cubicBezTo>
                  <a:cubicBezTo>
                    <a:pt x="4675808" y="1159706"/>
                    <a:pt x="4636182" y="1186123"/>
                    <a:pt x="4604483" y="1196690"/>
                  </a:cubicBezTo>
                  <a:cubicBezTo>
                    <a:pt x="4747134" y="1217823"/>
                    <a:pt x="4889786" y="1254807"/>
                    <a:pt x="5032438" y="1307642"/>
                  </a:cubicBezTo>
                  <a:lnTo>
                    <a:pt x="5032437" y="1386892"/>
                  </a:lnTo>
                  <a:cubicBezTo>
                    <a:pt x="5159239" y="1312924"/>
                    <a:pt x="5267548" y="1215181"/>
                    <a:pt x="5357367" y="1093664"/>
                  </a:cubicBezTo>
                  <a:close/>
                  <a:moveTo>
                    <a:pt x="4945262" y="158502"/>
                  </a:moveTo>
                  <a:lnTo>
                    <a:pt x="4945262" y="332854"/>
                  </a:lnTo>
                  <a:lnTo>
                    <a:pt x="4858085" y="332853"/>
                  </a:lnTo>
                  <a:cubicBezTo>
                    <a:pt x="4863368" y="427955"/>
                    <a:pt x="4892427" y="517773"/>
                    <a:pt x="4945261" y="602307"/>
                  </a:cubicBezTo>
                  <a:lnTo>
                    <a:pt x="4945262" y="784584"/>
                  </a:lnTo>
                  <a:cubicBezTo>
                    <a:pt x="4786759" y="689483"/>
                    <a:pt x="4707509" y="538907"/>
                    <a:pt x="4707509" y="332854"/>
                  </a:cubicBezTo>
                  <a:lnTo>
                    <a:pt x="4675808" y="332854"/>
                  </a:lnTo>
                  <a:lnTo>
                    <a:pt x="4675808" y="816285"/>
                  </a:lnTo>
                  <a:lnTo>
                    <a:pt x="4945261" y="816285"/>
                  </a:lnTo>
                  <a:cubicBezTo>
                    <a:pt x="4939978" y="832135"/>
                    <a:pt x="4929411" y="853269"/>
                    <a:pt x="4913561" y="879686"/>
                  </a:cubicBezTo>
                  <a:cubicBezTo>
                    <a:pt x="4902994" y="895536"/>
                    <a:pt x="4895070" y="908745"/>
                    <a:pt x="4889786" y="919311"/>
                  </a:cubicBezTo>
                  <a:lnTo>
                    <a:pt x="5721921" y="919311"/>
                  </a:lnTo>
                  <a:lnTo>
                    <a:pt x="5721921" y="1101588"/>
                  </a:lnTo>
                  <a:cubicBezTo>
                    <a:pt x="5457751" y="1518977"/>
                    <a:pt x="4934695" y="1767297"/>
                    <a:pt x="4152751" y="1846548"/>
                  </a:cubicBezTo>
                  <a:lnTo>
                    <a:pt x="4152751" y="1672196"/>
                  </a:lnTo>
                  <a:cubicBezTo>
                    <a:pt x="4453905" y="1629929"/>
                    <a:pt x="4691658" y="1566528"/>
                    <a:pt x="4866010" y="1481993"/>
                  </a:cubicBezTo>
                  <a:cubicBezTo>
                    <a:pt x="4749776" y="1434443"/>
                    <a:pt x="4625616" y="1397459"/>
                    <a:pt x="4493531" y="1371042"/>
                  </a:cubicBezTo>
                  <a:lnTo>
                    <a:pt x="4493531" y="1252165"/>
                  </a:lnTo>
                  <a:cubicBezTo>
                    <a:pt x="4398429" y="1289149"/>
                    <a:pt x="4287478" y="1320850"/>
                    <a:pt x="4160677" y="1347267"/>
                  </a:cubicBezTo>
                  <a:lnTo>
                    <a:pt x="4160676" y="1188764"/>
                  </a:lnTo>
                  <a:cubicBezTo>
                    <a:pt x="4377296" y="1114797"/>
                    <a:pt x="4527872" y="1001204"/>
                    <a:pt x="4612408" y="847986"/>
                  </a:cubicBezTo>
                  <a:lnTo>
                    <a:pt x="4430131" y="847986"/>
                  </a:lnTo>
                  <a:lnTo>
                    <a:pt x="4430130" y="332854"/>
                  </a:lnTo>
                  <a:lnTo>
                    <a:pt x="4398430" y="332854"/>
                  </a:lnTo>
                  <a:cubicBezTo>
                    <a:pt x="4387864" y="597024"/>
                    <a:pt x="4287478" y="779301"/>
                    <a:pt x="4097276" y="879686"/>
                  </a:cubicBezTo>
                  <a:lnTo>
                    <a:pt x="4097276" y="713259"/>
                  </a:lnTo>
                  <a:cubicBezTo>
                    <a:pt x="4171243" y="618157"/>
                    <a:pt x="4213511" y="491356"/>
                    <a:pt x="4224078" y="332854"/>
                  </a:cubicBezTo>
                  <a:lnTo>
                    <a:pt x="4128976" y="332853"/>
                  </a:lnTo>
                  <a:lnTo>
                    <a:pt x="4128976" y="158501"/>
                  </a:lnTo>
                  <a:lnTo>
                    <a:pt x="4430130" y="158502"/>
                  </a:lnTo>
                  <a:lnTo>
                    <a:pt x="4430131" y="7925"/>
                  </a:lnTo>
                  <a:lnTo>
                    <a:pt x="4675809" y="7925"/>
                  </a:lnTo>
                  <a:lnTo>
                    <a:pt x="4675808" y="158502"/>
                  </a:lnTo>
                  <a:lnTo>
                    <a:pt x="4945262" y="158502"/>
                  </a:lnTo>
                  <a:close/>
                  <a:moveTo>
                    <a:pt x="5848722" y="158502"/>
                  </a:moveTo>
                  <a:lnTo>
                    <a:pt x="5848722" y="332854"/>
                  </a:lnTo>
                  <a:lnTo>
                    <a:pt x="5745697" y="332854"/>
                  </a:lnTo>
                  <a:cubicBezTo>
                    <a:pt x="5756263" y="496640"/>
                    <a:pt x="5793247" y="623441"/>
                    <a:pt x="5856647" y="713259"/>
                  </a:cubicBezTo>
                  <a:lnTo>
                    <a:pt x="5856647" y="871761"/>
                  </a:lnTo>
                  <a:cubicBezTo>
                    <a:pt x="5677012" y="766093"/>
                    <a:pt x="5584553" y="586457"/>
                    <a:pt x="5579269" y="332854"/>
                  </a:cubicBezTo>
                  <a:lnTo>
                    <a:pt x="5555494" y="332854"/>
                  </a:lnTo>
                  <a:lnTo>
                    <a:pt x="5555494" y="847985"/>
                  </a:lnTo>
                  <a:lnTo>
                    <a:pt x="5301890" y="847985"/>
                  </a:lnTo>
                  <a:lnTo>
                    <a:pt x="5301891" y="332854"/>
                  </a:lnTo>
                  <a:lnTo>
                    <a:pt x="5278116" y="332854"/>
                  </a:lnTo>
                  <a:cubicBezTo>
                    <a:pt x="5272833" y="586458"/>
                    <a:pt x="5172447" y="766092"/>
                    <a:pt x="4976962" y="871761"/>
                  </a:cubicBezTo>
                  <a:lnTo>
                    <a:pt x="4976962" y="705334"/>
                  </a:lnTo>
                  <a:cubicBezTo>
                    <a:pt x="5050929" y="604949"/>
                    <a:pt x="5090554" y="480789"/>
                    <a:pt x="5095838" y="332854"/>
                  </a:cubicBezTo>
                  <a:lnTo>
                    <a:pt x="5008662" y="332854"/>
                  </a:lnTo>
                  <a:lnTo>
                    <a:pt x="5008662" y="158502"/>
                  </a:lnTo>
                  <a:lnTo>
                    <a:pt x="5301891" y="158502"/>
                  </a:lnTo>
                  <a:lnTo>
                    <a:pt x="5301890" y="7925"/>
                  </a:lnTo>
                  <a:lnTo>
                    <a:pt x="5555494" y="7925"/>
                  </a:lnTo>
                  <a:lnTo>
                    <a:pt x="5555494" y="158502"/>
                  </a:lnTo>
                  <a:lnTo>
                    <a:pt x="5848722" y="158502"/>
                  </a:lnTo>
                  <a:close/>
                </a:path>
              </a:pathLst>
            </a:custGeom>
            <a:solidFill>
              <a:srgbClr val="DAA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3" name="直接连接符 62"/>
            <p:cNvCxnSpPr/>
            <p:nvPr/>
          </p:nvCxnSpPr>
          <p:spPr>
            <a:xfrm flipH="1">
              <a:off x="9493022" y="1795621"/>
              <a:ext cx="2765532" cy="19940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4871632" y="4861381"/>
              <a:ext cx="3003666" cy="216556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45" name="文本框 64"/>
            <p:cNvSpPr/>
            <p:nvPr/>
          </p:nvSpPr>
          <p:spPr bwMode="auto">
            <a:xfrm rot="-2121173">
              <a:off x="6245858" y="1574937"/>
              <a:ext cx="5856647" cy="1846548"/>
            </a:xfrm>
            <a:custGeom>
              <a:avLst/>
              <a:gdLst>
                <a:gd name="T0" fmla="*/ 2353755 w 5856647"/>
                <a:gd name="T1" fmla="*/ 1577095 h 1846548"/>
                <a:gd name="T2" fmla="*/ 2623208 w 5856647"/>
                <a:gd name="T3" fmla="*/ 1069888 h 1846548"/>
                <a:gd name="T4" fmla="*/ 1838623 w 5856647"/>
                <a:gd name="T5" fmla="*/ 507206 h 1846548"/>
                <a:gd name="T6" fmla="*/ 1268016 w 5856647"/>
                <a:gd name="T7" fmla="*/ 1149139 h 1846548"/>
                <a:gd name="T8" fmla="*/ 1323492 w 5856647"/>
                <a:gd name="T9" fmla="*/ 1410668 h 1846548"/>
                <a:gd name="T10" fmla="*/ 1830698 w 5856647"/>
                <a:gd name="T11" fmla="*/ 1513693 h 1846548"/>
                <a:gd name="T12" fmla="*/ 713259 w 5856647"/>
                <a:gd name="T13" fmla="*/ 1719746 h 1846548"/>
                <a:gd name="T14" fmla="*/ 1022338 w 5856647"/>
                <a:gd name="T15" fmla="*/ 1252165 h 1846548"/>
                <a:gd name="T16" fmla="*/ 610233 w 5856647"/>
                <a:gd name="T17" fmla="*/ 713259 h 1846548"/>
                <a:gd name="T18" fmla="*/ 887612 w 5856647"/>
                <a:gd name="T19" fmla="*/ 927236 h 1846548"/>
                <a:gd name="T20" fmla="*/ 610233 w 5856647"/>
                <a:gd name="T21" fmla="*/ 1569169 h 1846548"/>
                <a:gd name="T22" fmla="*/ 126802 w 5856647"/>
                <a:gd name="T23" fmla="*/ 1632570 h 1846548"/>
                <a:gd name="T24" fmla="*/ 317005 w 5856647"/>
                <a:gd name="T25" fmla="*/ 1252165 h 1846548"/>
                <a:gd name="T26" fmla="*/ 317004 w 5856647"/>
                <a:gd name="T27" fmla="*/ 1030263 h 1846548"/>
                <a:gd name="T28" fmla="*/ 0 w 5856647"/>
                <a:gd name="T29" fmla="*/ 507206 h 1846548"/>
                <a:gd name="T30" fmla="*/ 39626 w 5856647"/>
                <a:gd name="T31" fmla="*/ 293229 h 1846548"/>
                <a:gd name="T32" fmla="*/ 855911 w 5856647"/>
                <a:gd name="T33" fmla="*/ 47550 h 1846548"/>
                <a:gd name="T34" fmla="*/ 610233 w 5856647"/>
                <a:gd name="T35" fmla="*/ 507206 h 1846548"/>
                <a:gd name="T36" fmla="*/ 1228391 w 5856647"/>
                <a:gd name="T37" fmla="*/ 0 h 1846548"/>
                <a:gd name="T38" fmla="*/ 1442368 w 5856647"/>
                <a:gd name="T39" fmla="*/ 427955 h 1846548"/>
                <a:gd name="T40" fmla="*/ 2623208 w 5856647"/>
                <a:gd name="T41" fmla="*/ 435880 h 1846548"/>
                <a:gd name="T42" fmla="*/ 2623208 w 5856647"/>
                <a:gd name="T43" fmla="*/ 879686 h 1846548"/>
                <a:gd name="T44" fmla="*/ 3391942 w 5856647"/>
                <a:gd name="T45" fmla="*/ 1244240 h 1846548"/>
                <a:gd name="T46" fmla="*/ 3233440 w 5856647"/>
                <a:gd name="T47" fmla="*/ 697409 h 1846548"/>
                <a:gd name="T48" fmla="*/ 2884736 w 5856647"/>
                <a:gd name="T49" fmla="*/ 237753 h 1846548"/>
                <a:gd name="T50" fmla="*/ 2092227 w 5856647"/>
                <a:gd name="T51" fmla="*/ 1759372 h 1846548"/>
                <a:gd name="T52" fmla="*/ 2369605 w 5856647"/>
                <a:gd name="T53" fmla="*/ 23775 h 1846548"/>
                <a:gd name="T54" fmla="*/ 3819897 w 5856647"/>
                <a:gd name="T55" fmla="*/ 1529544 h 1846548"/>
                <a:gd name="T56" fmla="*/ 3265140 w 5856647"/>
                <a:gd name="T57" fmla="*/ 1616720 h 1846548"/>
                <a:gd name="T58" fmla="*/ 3534594 w 5856647"/>
                <a:gd name="T59" fmla="*/ 404180 h 1846548"/>
                <a:gd name="T60" fmla="*/ 2924361 w 5856647"/>
                <a:gd name="T61" fmla="*/ 491356 h 1846548"/>
                <a:gd name="T62" fmla="*/ 3352316 w 5856647"/>
                <a:gd name="T63" fmla="*/ 206052 h 1846548"/>
                <a:gd name="T64" fmla="*/ 4747133 w 5856647"/>
                <a:gd name="T65" fmla="*/ 1093663 h 1846548"/>
                <a:gd name="T66" fmla="*/ 5032438 w 5856647"/>
                <a:gd name="T67" fmla="*/ 1307642 h 1846548"/>
                <a:gd name="T68" fmla="*/ 4945262 w 5856647"/>
                <a:gd name="T69" fmla="*/ 158502 h 1846548"/>
                <a:gd name="T70" fmla="*/ 4945261 w 5856647"/>
                <a:gd name="T71" fmla="*/ 602307 h 1846548"/>
                <a:gd name="T72" fmla="*/ 4675808 w 5856647"/>
                <a:gd name="T73" fmla="*/ 332854 h 1846548"/>
                <a:gd name="T74" fmla="*/ 4913561 w 5856647"/>
                <a:gd name="T75" fmla="*/ 879686 h 1846548"/>
                <a:gd name="T76" fmla="*/ 5721921 w 5856647"/>
                <a:gd name="T77" fmla="*/ 1101588 h 1846548"/>
                <a:gd name="T78" fmla="*/ 4866010 w 5856647"/>
                <a:gd name="T79" fmla="*/ 1481993 h 1846548"/>
                <a:gd name="T80" fmla="*/ 4160677 w 5856647"/>
                <a:gd name="T81" fmla="*/ 1347267 h 1846548"/>
                <a:gd name="T82" fmla="*/ 4430131 w 5856647"/>
                <a:gd name="T83" fmla="*/ 847986 h 1846548"/>
                <a:gd name="T84" fmla="*/ 4097276 w 5856647"/>
                <a:gd name="T85" fmla="*/ 879686 h 1846548"/>
                <a:gd name="T86" fmla="*/ 4128976 w 5856647"/>
                <a:gd name="T87" fmla="*/ 332853 h 1846548"/>
                <a:gd name="T88" fmla="*/ 4430131 w 5856647"/>
                <a:gd name="T89" fmla="*/ 7925 h 1846548"/>
                <a:gd name="T90" fmla="*/ 4945262 w 5856647"/>
                <a:gd name="T91" fmla="*/ 158502 h 1846548"/>
                <a:gd name="T92" fmla="*/ 5745697 w 5856647"/>
                <a:gd name="T93" fmla="*/ 332854 h 1846548"/>
                <a:gd name="T94" fmla="*/ 5579269 w 5856647"/>
                <a:gd name="T95" fmla="*/ 332854 h 1846548"/>
                <a:gd name="T96" fmla="*/ 5301890 w 5856647"/>
                <a:gd name="T97" fmla="*/ 847985 h 1846548"/>
                <a:gd name="T98" fmla="*/ 4976962 w 5856647"/>
                <a:gd name="T99" fmla="*/ 871761 h 1846548"/>
                <a:gd name="T100" fmla="*/ 5008662 w 5856647"/>
                <a:gd name="T101" fmla="*/ 332854 h 1846548"/>
                <a:gd name="T102" fmla="*/ 5301890 w 5856647"/>
                <a:gd name="T103" fmla="*/ 7925 h 1846548"/>
                <a:gd name="T104" fmla="*/ 5848722 w 5856647"/>
                <a:gd name="T105" fmla="*/ 158502 h 1846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56647" h="1846548">
                  <a:moveTo>
                    <a:pt x="2623208" y="1069888"/>
                  </a:moveTo>
                  <a:lnTo>
                    <a:pt x="2353754" y="1069888"/>
                  </a:lnTo>
                  <a:lnTo>
                    <a:pt x="2353755" y="1577095"/>
                  </a:lnTo>
                  <a:lnTo>
                    <a:pt x="2536032" y="1577095"/>
                  </a:lnTo>
                  <a:cubicBezTo>
                    <a:pt x="2599432" y="1582377"/>
                    <a:pt x="2628491" y="1548035"/>
                    <a:pt x="2623208" y="1474068"/>
                  </a:cubicBezTo>
                  <a:lnTo>
                    <a:pt x="2623208" y="1069888"/>
                  </a:lnTo>
                  <a:close/>
                  <a:moveTo>
                    <a:pt x="1228391" y="0"/>
                  </a:moveTo>
                  <a:cubicBezTo>
                    <a:pt x="1223107" y="195486"/>
                    <a:pt x="1223107" y="364554"/>
                    <a:pt x="1228391" y="507206"/>
                  </a:cubicBezTo>
                  <a:lnTo>
                    <a:pt x="1838623" y="507206"/>
                  </a:lnTo>
                  <a:lnTo>
                    <a:pt x="1838623" y="713259"/>
                  </a:lnTo>
                  <a:lnTo>
                    <a:pt x="1228391" y="713259"/>
                  </a:lnTo>
                  <a:cubicBezTo>
                    <a:pt x="1233674" y="829494"/>
                    <a:pt x="1246882" y="974787"/>
                    <a:pt x="1268016" y="1149139"/>
                  </a:cubicBezTo>
                  <a:cubicBezTo>
                    <a:pt x="1352550" y="1048754"/>
                    <a:pt x="1429160" y="927237"/>
                    <a:pt x="1497844" y="784585"/>
                  </a:cubicBezTo>
                  <a:lnTo>
                    <a:pt x="1783147" y="784584"/>
                  </a:lnTo>
                  <a:cubicBezTo>
                    <a:pt x="1656346" y="1069888"/>
                    <a:pt x="1503127" y="1278582"/>
                    <a:pt x="1323492" y="1410668"/>
                  </a:cubicBezTo>
                  <a:cubicBezTo>
                    <a:pt x="1371042" y="1563886"/>
                    <a:pt x="1437084" y="1640495"/>
                    <a:pt x="1521619" y="1640495"/>
                  </a:cubicBezTo>
                  <a:cubicBezTo>
                    <a:pt x="1585020" y="1640495"/>
                    <a:pt x="1616720" y="1598228"/>
                    <a:pt x="1616720" y="1513693"/>
                  </a:cubicBezTo>
                  <a:lnTo>
                    <a:pt x="1830698" y="1513693"/>
                  </a:lnTo>
                  <a:cubicBezTo>
                    <a:pt x="1830698" y="1730313"/>
                    <a:pt x="1732955" y="1835981"/>
                    <a:pt x="1537469" y="1830698"/>
                  </a:cubicBezTo>
                  <a:cubicBezTo>
                    <a:pt x="1357834" y="1830697"/>
                    <a:pt x="1217824" y="1738238"/>
                    <a:pt x="1117439" y="1553319"/>
                  </a:cubicBezTo>
                  <a:cubicBezTo>
                    <a:pt x="1006488" y="1611436"/>
                    <a:pt x="871761" y="1666912"/>
                    <a:pt x="713259" y="1719746"/>
                  </a:cubicBezTo>
                  <a:lnTo>
                    <a:pt x="713259" y="1537469"/>
                  </a:lnTo>
                  <a:cubicBezTo>
                    <a:pt x="871761" y="1458218"/>
                    <a:pt x="982713" y="1394817"/>
                    <a:pt x="1046113" y="1347267"/>
                  </a:cubicBezTo>
                  <a:cubicBezTo>
                    <a:pt x="1040830" y="1326133"/>
                    <a:pt x="1032904" y="1294432"/>
                    <a:pt x="1022338" y="1252165"/>
                  </a:cubicBezTo>
                  <a:cubicBezTo>
                    <a:pt x="1017055" y="1220465"/>
                    <a:pt x="1011772" y="1196690"/>
                    <a:pt x="1006488" y="1180839"/>
                  </a:cubicBezTo>
                  <a:cubicBezTo>
                    <a:pt x="980071" y="1054038"/>
                    <a:pt x="961579" y="898178"/>
                    <a:pt x="951012" y="713259"/>
                  </a:cubicBezTo>
                  <a:lnTo>
                    <a:pt x="610233" y="713259"/>
                  </a:lnTo>
                  <a:lnTo>
                    <a:pt x="610233" y="990637"/>
                  </a:lnTo>
                  <a:cubicBezTo>
                    <a:pt x="647216" y="985354"/>
                    <a:pt x="707976" y="972145"/>
                    <a:pt x="792510" y="951012"/>
                  </a:cubicBezTo>
                  <a:cubicBezTo>
                    <a:pt x="834778" y="940445"/>
                    <a:pt x="866478" y="932520"/>
                    <a:pt x="887612" y="927236"/>
                  </a:cubicBezTo>
                  <a:lnTo>
                    <a:pt x="887611" y="1117439"/>
                  </a:lnTo>
                  <a:cubicBezTo>
                    <a:pt x="792510" y="1149139"/>
                    <a:pt x="700051" y="1175556"/>
                    <a:pt x="610233" y="1196690"/>
                  </a:cubicBezTo>
                  <a:lnTo>
                    <a:pt x="610233" y="1569169"/>
                  </a:lnTo>
                  <a:cubicBezTo>
                    <a:pt x="610233" y="1738238"/>
                    <a:pt x="525699" y="1820130"/>
                    <a:pt x="356630" y="1814847"/>
                  </a:cubicBezTo>
                  <a:lnTo>
                    <a:pt x="126802" y="1814847"/>
                  </a:lnTo>
                  <a:lnTo>
                    <a:pt x="126802" y="1632570"/>
                  </a:lnTo>
                  <a:lnTo>
                    <a:pt x="221903" y="1632570"/>
                  </a:lnTo>
                  <a:cubicBezTo>
                    <a:pt x="285304" y="1632570"/>
                    <a:pt x="317004" y="1600870"/>
                    <a:pt x="317004" y="1537469"/>
                  </a:cubicBezTo>
                  <a:lnTo>
                    <a:pt x="317005" y="1252165"/>
                  </a:lnTo>
                  <a:cubicBezTo>
                    <a:pt x="221903" y="1268015"/>
                    <a:pt x="118877" y="1278583"/>
                    <a:pt x="7925" y="1283866"/>
                  </a:cubicBezTo>
                  <a:lnTo>
                    <a:pt x="7926" y="1046113"/>
                  </a:lnTo>
                  <a:cubicBezTo>
                    <a:pt x="129444" y="1046113"/>
                    <a:pt x="232470" y="1040829"/>
                    <a:pt x="317004" y="1030263"/>
                  </a:cubicBezTo>
                  <a:lnTo>
                    <a:pt x="317004" y="713259"/>
                  </a:lnTo>
                  <a:lnTo>
                    <a:pt x="0" y="713259"/>
                  </a:lnTo>
                  <a:lnTo>
                    <a:pt x="0" y="507206"/>
                  </a:lnTo>
                  <a:lnTo>
                    <a:pt x="317004" y="507206"/>
                  </a:lnTo>
                  <a:lnTo>
                    <a:pt x="317004" y="293229"/>
                  </a:lnTo>
                  <a:lnTo>
                    <a:pt x="39626" y="293229"/>
                  </a:lnTo>
                  <a:lnTo>
                    <a:pt x="39626" y="103026"/>
                  </a:lnTo>
                  <a:lnTo>
                    <a:pt x="499282" y="103026"/>
                  </a:lnTo>
                  <a:cubicBezTo>
                    <a:pt x="604950" y="103026"/>
                    <a:pt x="723826" y="84534"/>
                    <a:pt x="855911" y="47550"/>
                  </a:cubicBezTo>
                  <a:lnTo>
                    <a:pt x="855911" y="253603"/>
                  </a:lnTo>
                  <a:cubicBezTo>
                    <a:pt x="771377" y="274737"/>
                    <a:pt x="689484" y="287945"/>
                    <a:pt x="610233" y="293228"/>
                  </a:cubicBezTo>
                  <a:lnTo>
                    <a:pt x="610233" y="507206"/>
                  </a:lnTo>
                  <a:lnTo>
                    <a:pt x="943087" y="507206"/>
                  </a:lnTo>
                  <a:cubicBezTo>
                    <a:pt x="932520" y="359271"/>
                    <a:pt x="927237" y="190202"/>
                    <a:pt x="927237" y="0"/>
                  </a:cubicBezTo>
                  <a:lnTo>
                    <a:pt x="1228391" y="0"/>
                  </a:lnTo>
                  <a:close/>
                  <a:moveTo>
                    <a:pt x="1585020" y="63401"/>
                  </a:moveTo>
                  <a:cubicBezTo>
                    <a:pt x="1648421" y="190202"/>
                    <a:pt x="1690688" y="311720"/>
                    <a:pt x="1711822" y="427955"/>
                  </a:cubicBezTo>
                  <a:lnTo>
                    <a:pt x="1442368" y="427955"/>
                  </a:lnTo>
                  <a:cubicBezTo>
                    <a:pt x="1437085" y="343421"/>
                    <a:pt x="1405384" y="221903"/>
                    <a:pt x="1347267" y="63401"/>
                  </a:cubicBezTo>
                  <a:lnTo>
                    <a:pt x="1585020" y="63401"/>
                  </a:lnTo>
                  <a:close/>
                  <a:moveTo>
                    <a:pt x="2623208" y="435880"/>
                  </a:moveTo>
                  <a:lnTo>
                    <a:pt x="2353755" y="435880"/>
                  </a:lnTo>
                  <a:lnTo>
                    <a:pt x="2353755" y="879686"/>
                  </a:lnTo>
                  <a:lnTo>
                    <a:pt x="2623208" y="879686"/>
                  </a:lnTo>
                  <a:lnTo>
                    <a:pt x="2623208" y="435880"/>
                  </a:lnTo>
                  <a:close/>
                  <a:moveTo>
                    <a:pt x="3233440" y="697409"/>
                  </a:moveTo>
                  <a:cubicBezTo>
                    <a:pt x="3302125" y="866478"/>
                    <a:pt x="3354958" y="1048755"/>
                    <a:pt x="3391942" y="1244240"/>
                  </a:cubicBezTo>
                  <a:lnTo>
                    <a:pt x="3130414" y="1244240"/>
                  </a:lnTo>
                  <a:cubicBezTo>
                    <a:pt x="3114563" y="1075171"/>
                    <a:pt x="3072297" y="892894"/>
                    <a:pt x="3003613" y="697409"/>
                  </a:cubicBezTo>
                  <a:lnTo>
                    <a:pt x="3233440" y="697409"/>
                  </a:lnTo>
                  <a:close/>
                  <a:moveTo>
                    <a:pt x="2646983" y="23775"/>
                  </a:moveTo>
                  <a:cubicBezTo>
                    <a:pt x="2641700" y="87176"/>
                    <a:pt x="2623208" y="158502"/>
                    <a:pt x="2591507" y="237752"/>
                  </a:cubicBezTo>
                  <a:lnTo>
                    <a:pt x="2884736" y="237753"/>
                  </a:lnTo>
                  <a:lnTo>
                    <a:pt x="2884735" y="1497843"/>
                  </a:lnTo>
                  <a:cubicBezTo>
                    <a:pt x="2890020" y="1677479"/>
                    <a:pt x="2808127" y="1764655"/>
                    <a:pt x="2639058" y="1759372"/>
                  </a:cubicBezTo>
                  <a:lnTo>
                    <a:pt x="2092227" y="1759372"/>
                  </a:lnTo>
                  <a:lnTo>
                    <a:pt x="2092226" y="237753"/>
                  </a:lnTo>
                  <a:lnTo>
                    <a:pt x="2322054" y="237753"/>
                  </a:lnTo>
                  <a:cubicBezTo>
                    <a:pt x="2337904" y="174352"/>
                    <a:pt x="2353754" y="103026"/>
                    <a:pt x="2369605" y="23775"/>
                  </a:cubicBezTo>
                  <a:lnTo>
                    <a:pt x="2646983" y="23775"/>
                  </a:lnTo>
                  <a:close/>
                  <a:moveTo>
                    <a:pt x="3819897" y="206053"/>
                  </a:moveTo>
                  <a:lnTo>
                    <a:pt x="3819897" y="1529544"/>
                  </a:lnTo>
                  <a:cubicBezTo>
                    <a:pt x="3825180" y="1719746"/>
                    <a:pt x="3735363" y="1809564"/>
                    <a:pt x="3550445" y="1798997"/>
                  </a:cubicBezTo>
                  <a:lnTo>
                    <a:pt x="3265141" y="1798997"/>
                  </a:lnTo>
                  <a:lnTo>
                    <a:pt x="3265140" y="1616720"/>
                  </a:lnTo>
                  <a:lnTo>
                    <a:pt x="3423642" y="1616720"/>
                  </a:lnTo>
                  <a:cubicBezTo>
                    <a:pt x="3502893" y="1622003"/>
                    <a:pt x="3539878" y="1582378"/>
                    <a:pt x="3534595" y="1497844"/>
                  </a:cubicBezTo>
                  <a:lnTo>
                    <a:pt x="3534594" y="404180"/>
                  </a:lnTo>
                  <a:lnTo>
                    <a:pt x="3265141" y="404180"/>
                  </a:lnTo>
                  <a:cubicBezTo>
                    <a:pt x="3191174" y="520415"/>
                    <a:pt x="3077580" y="604949"/>
                    <a:pt x="2924362" y="657783"/>
                  </a:cubicBezTo>
                  <a:lnTo>
                    <a:pt x="2924361" y="491356"/>
                  </a:lnTo>
                  <a:cubicBezTo>
                    <a:pt x="3035313" y="390972"/>
                    <a:pt x="3098714" y="232470"/>
                    <a:pt x="3114564" y="15850"/>
                  </a:cubicBezTo>
                  <a:lnTo>
                    <a:pt x="3391942" y="15850"/>
                  </a:lnTo>
                  <a:cubicBezTo>
                    <a:pt x="3381376" y="84534"/>
                    <a:pt x="3368167" y="147935"/>
                    <a:pt x="3352316" y="206052"/>
                  </a:cubicBezTo>
                  <a:lnTo>
                    <a:pt x="3819897" y="206053"/>
                  </a:lnTo>
                  <a:close/>
                  <a:moveTo>
                    <a:pt x="5357367" y="1093664"/>
                  </a:moveTo>
                  <a:lnTo>
                    <a:pt x="4747133" y="1093663"/>
                  </a:lnTo>
                  <a:cubicBezTo>
                    <a:pt x="4741850" y="1098947"/>
                    <a:pt x="4733925" y="1106872"/>
                    <a:pt x="4723358" y="1117439"/>
                  </a:cubicBezTo>
                  <a:cubicBezTo>
                    <a:pt x="4675808" y="1159706"/>
                    <a:pt x="4636182" y="1186123"/>
                    <a:pt x="4604483" y="1196690"/>
                  </a:cubicBezTo>
                  <a:cubicBezTo>
                    <a:pt x="4747134" y="1217823"/>
                    <a:pt x="4889786" y="1254807"/>
                    <a:pt x="5032438" y="1307642"/>
                  </a:cubicBezTo>
                  <a:lnTo>
                    <a:pt x="5032437" y="1386892"/>
                  </a:lnTo>
                  <a:cubicBezTo>
                    <a:pt x="5159239" y="1312924"/>
                    <a:pt x="5267548" y="1215181"/>
                    <a:pt x="5357367" y="1093664"/>
                  </a:cubicBezTo>
                  <a:close/>
                  <a:moveTo>
                    <a:pt x="4945262" y="158502"/>
                  </a:moveTo>
                  <a:lnTo>
                    <a:pt x="4945262" y="332854"/>
                  </a:lnTo>
                  <a:lnTo>
                    <a:pt x="4858085" y="332853"/>
                  </a:lnTo>
                  <a:cubicBezTo>
                    <a:pt x="4863368" y="427955"/>
                    <a:pt x="4892427" y="517773"/>
                    <a:pt x="4945261" y="602307"/>
                  </a:cubicBezTo>
                  <a:lnTo>
                    <a:pt x="4945262" y="784584"/>
                  </a:lnTo>
                  <a:cubicBezTo>
                    <a:pt x="4786759" y="689483"/>
                    <a:pt x="4707509" y="538907"/>
                    <a:pt x="4707509" y="332854"/>
                  </a:cubicBezTo>
                  <a:lnTo>
                    <a:pt x="4675808" y="332854"/>
                  </a:lnTo>
                  <a:lnTo>
                    <a:pt x="4675808" y="816285"/>
                  </a:lnTo>
                  <a:lnTo>
                    <a:pt x="4945261" y="816285"/>
                  </a:lnTo>
                  <a:cubicBezTo>
                    <a:pt x="4939978" y="832135"/>
                    <a:pt x="4929411" y="853269"/>
                    <a:pt x="4913561" y="879686"/>
                  </a:cubicBezTo>
                  <a:cubicBezTo>
                    <a:pt x="4902994" y="895536"/>
                    <a:pt x="4895070" y="908745"/>
                    <a:pt x="4889786" y="919311"/>
                  </a:cubicBezTo>
                  <a:lnTo>
                    <a:pt x="5721921" y="919311"/>
                  </a:lnTo>
                  <a:lnTo>
                    <a:pt x="5721921" y="1101588"/>
                  </a:lnTo>
                  <a:cubicBezTo>
                    <a:pt x="5457751" y="1518977"/>
                    <a:pt x="4934695" y="1767297"/>
                    <a:pt x="4152751" y="1846548"/>
                  </a:cubicBezTo>
                  <a:lnTo>
                    <a:pt x="4152751" y="1672196"/>
                  </a:lnTo>
                  <a:cubicBezTo>
                    <a:pt x="4453905" y="1629929"/>
                    <a:pt x="4691658" y="1566528"/>
                    <a:pt x="4866010" y="1481993"/>
                  </a:cubicBezTo>
                  <a:cubicBezTo>
                    <a:pt x="4749776" y="1434443"/>
                    <a:pt x="4625616" y="1397459"/>
                    <a:pt x="4493531" y="1371042"/>
                  </a:cubicBezTo>
                  <a:lnTo>
                    <a:pt x="4493531" y="1252165"/>
                  </a:lnTo>
                  <a:cubicBezTo>
                    <a:pt x="4398429" y="1289149"/>
                    <a:pt x="4287478" y="1320850"/>
                    <a:pt x="4160677" y="1347267"/>
                  </a:cubicBezTo>
                  <a:lnTo>
                    <a:pt x="4160676" y="1188764"/>
                  </a:lnTo>
                  <a:cubicBezTo>
                    <a:pt x="4377296" y="1114797"/>
                    <a:pt x="4527872" y="1001204"/>
                    <a:pt x="4612408" y="847986"/>
                  </a:cubicBezTo>
                  <a:lnTo>
                    <a:pt x="4430131" y="847986"/>
                  </a:lnTo>
                  <a:lnTo>
                    <a:pt x="4430130" y="332854"/>
                  </a:lnTo>
                  <a:lnTo>
                    <a:pt x="4398430" y="332854"/>
                  </a:lnTo>
                  <a:cubicBezTo>
                    <a:pt x="4387864" y="597024"/>
                    <a:pt x="4287478" y="779301"/>
                    <a:pt x="4097276" y="879686"/>
                  </a:cubicBezTo>
                  <a:lnTo>
                    <a:pt x="4097276" y="713259"/>
                  </a:lnTo>
                  <a:cubicBezTo>
                    <a:pt x="4171243" y="618157"/>
                    <a:pt x="4213511" y="491356"/>
                    <a:pt x="4224078" y="332854"/>
                  </a:cubicBezTo>
                  <a:lnTo>
                    <a:pt x="4128976" y="332853"/>
                  </a:lnTo>
                  <a:lnTo>
                    <a:pt x="4128976" y="158501"/>
                  </a:lnTo>
                  <a:lnTo>
                    <a:pt x="4430130" y="158502"/>
                  </a:lnTo>
                  <a:lnTo>
                    <a:pt x="4430131" y="7925"/>
                  </a:lnTo>
                  <a:lnTo>
                    <a:pt x="4675809" y="7925"/>
                  </a:lnTo>
                  <a:lnTo>
                    <a:pt x="4675808" y="158502"/>
                  </a:lnTo>
                  <a:lnTo>
                    <a:pt x="4945262" y="158502"/>
                  </a:lnTo>
                  <a:close/>
                  <a:moveTo>
                    <a:pt x="5848722" y="158502"/>
                  </a:moveTo>
                  <a:lnTo>
                    <a:pt x="5848722" y="332854"/>
                  </a:lnTo>
                  <a:lnTo>
                    <a:pt x="5745697" y="332854"/>
                  </a:lnTo>
                  <a:cubicBezTo>
                    <a:pt x="5756263" y="496640"/>
                    <a:pt x="5793247" y="623441"/>
                    <a:pt x="5856647" y="713259"/>
                  </a:cubicBezTo>
                  <a:lnTo>
                    <a:pt x="5856647" y="871761"/>
                  </a:lnTo>
                  <a:cubicBezTo>
                    <a:pt x="5677012" y="766093"/>
                    <a:pt x="5584553" y="586457"/>
                    <a:pt x="5579269" y="332854"/>
                  </a:cubicBezTo>
                  <a:lnTo>
                    <a:pt x="5555494" y="332854"/>
                  </a:lnTo>
                  <a:lnTo>
                    <a:pt x="5555494" y="847985"/>
                  </a:lnTo>
                  <a:lnTo>
                    <a:pt x="5301890" y="847985"/>
                  </a:lnTo>
                  <a:lnTo>
                    <a:pt x="5301891" y="332854"/>
                  </a:lnTo>
                  <a:lnTo>
                    <a:pt x="5278116" y="332854"/>
                  </a:lnTo>
                  <a:cubicBezTo>
                    <a:pt x="5272833" y="586458"/>
                    <a:pt x="5172447" y="766092"/>
                    <a:pt x="4976962" y="871761"/>
                  </a:cubicBezTo>
                  <a:lnTo>
                    <a:pt x="4976962" y="705334"/>
                  </a:lnTo>
                  <a:cubicBezTo>
                    <a:pt x="5050929" y="604949"/>
                    <a:pt x="5090554" y="480789"/>
                    <a:pt x="5095838" y="332854"/>
                  </a:cubicBezTo>
                  <a:lnTo>
                    <a:pt x="5008662" y="332854"/>
                  </a:lnTo>
                  <a:lnTo>
                    <a:pt x="5008662" y="158502"/>
                  </a:lnTo>
                  <a:lnTo>
                    <a:pt x="5301891" y="158502"/>
                  </a:lnTo>
                  <a:lnTo>
                    <a:pt x="5301890" y="7925"/>
                  </a:lnTo>
                  <a:lnTo>
                    <a:pt x="5555494" y="7925"/>
                  </a:lnTo>
                  <a:lnTo>
                    <a:pt x="5555494" y="158502"/>
                  </a:lnTo>
                  <a:lnTo>
                    <a:pt x="5848722" y="158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6" name="任意多边形 65"/>
            <p:cNvSpPr/>
            <p:nvPr/>
          </p:nvSpPr>
          <p:spPr bwMode="auto">
            <a:xfrm rot="-2093051">
              <a:off x="7872729" y="4195159"/>
              <a:ext cx="1603043" cy="204938"/>
            </a:xfrm>
            <a:custGeom>
              <a:avLst/>
              <a:gdLst>
                <a:gd name="T0" fmla="*/ 193347 w 1603043"/>
                <a:gd name="T1" fmla="*/ 204490 h 204938"/>
                <a:gd name="T2" fmla="*/ 177840 w 1603043"/>
                <a:gd name="T3" fmla="*/ 15663 h 204938"/>
                <a:gd name="T4" fmla="*/ 102932 w 1603043"/>
                <a:gd name="T5" fmla="*/ 203695 h 204938"/>
                <a:gd name="T6" fmla="*/ 16101 w 1603043"/>
                <a:gd name="T7" fmla="*/ 16038 h 204938"/>
                <a:gd name="T8" fmla="*/ 14531 w 1603043"/>
                <a:gd name="T9" fmla="*/ 204905 h 204938"/>
                <a:gd name="T10" fmla="*/ 0 w 1603043"/>
                <a:gd name="T11" fmla="*/ 4021 h 204938"/>
                <a:gd name="T12" fmla="*/ 95863 w 1603043"/>
                <a:gd name="T13" fmla="*/ 187638 h 204938"/>
                <a:gd name="T14" fmla="*/ 166762 w 1603043"/>
                <a:gd name="T15" fmla="*/ 3634 h 204938"/>
                <a:gd name="T16" fmla="*/ 401872 w 1603043"/>
                <a:gd name="T17" fmla="*/ 3088 h 204938"/>
                <a:gd name="T18" fmla="*/ 316947 w 1603043"/>
                <a:gd name="T19" fmla="*/ 203199 h 204938"/>
                <a:gd name="T20" fmla="*/ 301680 w 1603043"/>
                <a:gd name="T21" fmla="*/ 117844 h 204938"/>
                <a:gd name="T22" fmla="*/ 235111 w 1603043"/>
                <a:gd name="T23" fmla="*/ 3475 h 204938"/>
                <a:gd name="T24" fmla="*/ 384794 w 1603043"/>
                <a:gd name="T25" fmla="*/ 3127 h 204938"/>
                <a:gd name="T26" fmla="*/ 758576 w 1603043"/>
                <a:gd name="T27" fmla="*/ 38676 h 204938"/>
                <a:gd name="T28" fmla="*/ 643747 w 1603043"/>
                <a:gd name="T29" fmla="*/ 15585 h 204938"/>
                <a:gd name="T30" fmla="*/ 699408 w 1603043"/>
                <a:gd name="T31" fmla="*/ 191260 h 204938"/>
                <a:gd name="T32" fmla="*/ 758576 w 1603043"/>
                <a:gd name="T33" fmla="*/ 38676 h 204938"/>
                <a:gd name="T34" fmla="*/ 794639 w 1603043"/>
                <a:gd name="T35" fmla="*/ 102635 h 204938"/>
                <a:gd name="T36" fmla="*/ 628108 w 1603043"/>
                <a:gd name="T37" fmla="*/ 202476 h 204938"/>
                <a:gd name="T38" fmla="*/ 700979 w 1603043"/>
                <a:gd name="T39" fmla="*/ 2393 h 204938"/>
                <a:gd name="T40" fmla="*/ 959323 w 1603043"/>
                <a:gd name="T41" fmla="*/ 25150 h 204938"/>
                <a:gd name="T42" fmla="*/ 844776 w 1603043"/>
                <a:gd name="T43" fmla="*/ 15118 h 204938"/>
                <a:gd name="T44" fmla="*/ 917301 w 1603043"/>
                <a:gd name="T45" fmla="*/ 98332 h 204938"/>
                <a:gd name="T46" fmla="*/ 959323 w 1603043"/>
                <a:gd name="T47" fmla="*/ 25150 h 204938"/>
                <a:gd name="T48" fmla="*/ 989535 w 1603043"/>
                <a:gd name="T49" fmla="*/ 56975 h 204938"/>
                <a:gd name="T50" fmla="*/ 1005945 w 1603043"/>
                <a:gd name="T51" fmla="*/ 201599 h 204938"/>
                <a:gd name="T52" fmla="*/ 910299 w 1603043"/>
                <a:gd name="T53" fmla="*/ 111407 h 204938"/>
                <a:gd name="T54" fmla="*/ 845210 w 1603043"/>
                <a:gd name="T55" fmla="*/ 201972 h 204938"/>
                <a:gd name="T56" fmla="*/ 829677 w 1603043"/>
                <a:gd name="T57" fmla="*/ 2094 h 204938"/>
                <a:gd name="T58" fmla="*/ 971108 w 1603043"/>
                <a:gd name="T59" fmla="*/ 16584 h 204938"/>
                <a:gd name="T60" fmla="*/ 1173388 w 1603043"/>
                <a:gd name="T61" fmla="*/ 14355 h 204938"/>
                <a:gd name="T62" fmla="*/ 1044981 w 1603043"/>
                <a:gd name="T63" fmla="*/ 92008 h 204938"/>
                <a:gd name="T64" fmla="*/ 1166566 w 1603043"/>
                <a:gd name="T65" fmla="*/ 104785 h 204938"/>
                <a:gd name="T66" fmla="*/ 1045209 w 1603043"/>
                <a:gd name="T67" fmla="*/ 190457 h 204938"/>
                <a:gd name="T68" fmla="*/ 1178845 w 1603043"/>
                <a:gd name="T69" fmla="*/ 201197 h 204938"/>
                <a:gd name="T70" fmla="*/ 1029702 w 1603043"/>
                <a:gd name="T71" fmla="*/ 1630 h 204938"/>
                <a:gd name="T72" fmla="*/ 1291564 w 1603043"/>
                <a:gd name="T73" fmla="*/ 17095 h 204938"/>
                <a:gd name="T74" fmla="*/ 1246605 w 1603043"/>
                <a:gd name="T75" fmla="*/ 123686 h 204938"/>
                <a:gd name="T76" fmla="*/ 1291564 w 1603043"/>
                <a:gd name="T77" fmla="*/ 17095 h 204938"/>
                <a:gd name="T78" fmla="*/ 1386422 w 1603043"/>
                <a:gd name="T79" fmla="*/ 200715 h 204938"/>
                <a:gd name="T80" fmla="*/ 1342071 w 1603043"/>
                <a:gd name="T81" fmla="*/ 136524 h 204938"/>
                <a:gd name="T82" fmla="*/ 1213634 w 1603043"/>
                <a:gd name="T83" fmla="*/ 201116 h 204938"/>
                <a:gd name="T84" fmla="*/ 1282484 w 1603043"/>
                <a:gd name="T85" fmla="*/ 38 h 204938"/>
                <a:gd name="T86" fmla="*/ 1602577 w 1603043"/>
                <a:gd name="T87" fmla="*/ 299 h 204938"/>
                <a:gd name="T88" fmla="*/ 1587975 w 1603043"/>
                <a:gd name="T89" fmla="*/ 201251 h 204938"/>
                <a:gd name="T90" fmla="*/ 1585527 w 1603043"/>
                <a:gd name="T91" fmla="*/ 12394 h 204938"/>
                <a:gd name="T92" fmla="*/ 1499569 w 1603043"/>
                <a:gd name="T93" fmla="*/ 200452 h 204938"/>
                <a:gd name="T94" fmla="*/ 1423789 w 1603043"/>
                <a:gd name="T95" fmla="*/ 12770 h 204938"/>
                <a:gd name="T96" fmla="*/ 1410163 w 1603043"/>
                <a:gd name="T97" fmla="*/ 201665 h 204938"/>
                <a:gd name="T98" fmla="*/ 1434811 w 1603043"/>
                <a:gd name="T99" fmla="*/ 689 h 204938"/>
                <a:gd name="T100" fmla="*/ 1506564 w 1603043"/>
                <a:gd name="T101" fmla="*/ 184363 h 204938"/>
                <a:gd name="T102" fmla="*/ 1602577 w 1603043"/>
                <a:gd name="T103" fmla="*/ 299 h 204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03043" h="204938">
                  <a:moveTo>
                    <a:pt x="192881" y="3573"/>
                  </a:moveTo>
                  <a:lnTo>
                    <a:pt x="193347" y="204490"/>
                  </a:lnTo>
                  <a:lnTo>
                    <a:pt x="178279" y="204525"/>
                  </a:lnTo>
                  <a:lnTo>
                    <a:pt x="177840" y="15663"/>
                  </a:lnTo>
                  <a:lnTo>
                    <a:pt x="175831" y="15667"/>
                  </a:lnTo>
                  <a:lnTo>
                    <a:pt x="102932" y="203695"/>
                  </a:lnTo>
                  <a:lnTo>
                    <a:pt x="89873" y="203726"/>
                  </a:lnTo>
                  <a:lnTo>
                    <a:pt x="16101" y="16038"/>
                  </a:lnTo>
                  <a:lnTo>
                    <a:pt x="14092" y="16043"/>
                  </a:lnTo>
                  <a:lnTo>
                    <a:pt x="14531" y="204905"/>
                  </a:lnTo>
                  <a:lnTo>
                    <a:pt x="467" y="204938"/>
                  </a:lnTo>
                  <a:lnTo>
                    <a:pt x="0" y="4021"/>
                  </a:lnTo>
                  <a:lnTo>
                    <a:pt x="25115" y="3963"/>
                  </a:lnTo>
                  <a:lnTo>
                    <a:pt x="95863" y="187638"/>
                  </a:lnTo>
                  <a:lnTo>
                    <a:pt x="96867" y="187636"/>
                  </a:lnTo>
                  <a:lnTo>
                    <a:pt x="166762" y="3634"/>
                  </a:lnTo>
                  <a:lnTo>
                    <a:pt x="192881" y="3573"/>
                  </a:lnTo>
                  <a:close/>
                  <a:moveTo>
                    <a:pt x="401872" y="3088"/>
                  </a:moveTo>
                  <a:lnTo>
                    <a:pt x="316748" y="117809"/>
                  </a:lnTo>
                  <a:lnTo>
                    <a:pt x="316947" y="203199"/>
                  </a:lnTo>
                  <a:lnTo>
                    <a:pt x="301877" y="203234"/>
                  </a:lnTo>
                  <a:lnTo>
                    <a:pt x="301680" y="117844"/>
                  </a:lnTo>
                  <a:lnTo>
                    <a:pt x="218033" y="3514"/>
                  </a:lnTo>
                  <a:lnTo>
                    <a:pt x="235111" y="3475"/>
                  </a:lnTo>
                  <a:lnTo>
                    <a:pt x="308686" y="106777"/>
                  </a:lnTo>
                  <a:lnTo>
                    <a:pt x="384794" y="3127"/>
                  </a:lnTo>
                  <a:lnTo>
                    <a:pt x="401872" y="3088"/>
                  </a:lnTo>
                  <a:close/>
                  <a:moveTo>
                    <a:pt x="758576" y="38676"/>
                  </a:moveTo>
                  <a:cubicBezTo>
                    <a:pt x="745315" y="24140"/>
                    <a:pt x="725792" y="16400"/>
                    <a:pt x="700005" y="15455"/>
                  </a:cubicBezTo>
                  <a:lnTo>
                    <a:pt x="643747" y="15585"/>
                  </a:lnTo>
                  <a:lnTo>
                    <a:pt x="644156" y="191388"/>
                  </a:lnTo>
                  <a:lnTo>
                    <a:pt x="699408" y="191260"/>
                  </a:lnTo>
                  <a:cubicBezTo>
                    <a:pt x="752986" y="191135"/>
                    <a:pt x="779707" y="161606"/>
                    <a:pt x="779570" y="102670"/>
                  </a:cubicBezTo>
                  <a:cubicBezTo>
                    <a:pt x="778835" y="74543"/>
                    <a:pt x="771837" y="53211"/>
                    <a:pt x="758576" y="38676"/>
                  </a:cubicBezTo>
                  <a:close/>
                  <a:moveTo>
                    <a:pt x="769604" y="28855"/>
                  </a:moveTo>
                  <a:cubicBezTo>
                    <a:pt x="785214" y="45563"/>
                    <a:pt x="793559" y="70156"/>
                    <a:pt x="794639" y="102635"/>
                  </a:cubicBezTo>
                  <a:cubicBezTo>
                    <a:pt x="796136" y="170274"/>
                    <a:pt x="764400" y="203499"/>
                    <a:pt x="699434" y="202310"/>
                  </a:cubicBezTo>
                  <a:lnTo>
                    <a:pt x="628108" y="202476"/>
                  </a:lnTo>
                  <a:lnTo>
                    <a:pt x="627644" y="2563"/>
                  </a:lnTo>
                  <a:lnTo>
                    <a:pt x="700979" y="2393"/>
                  </a:lnTo>
                  <a:cubicBezTo>
                    <a:pt x="731119" y="3328"/>
                    <a:pt x="753994" y="12149"/>
                    <a:pt x="769604" y="28855"/>
                  </a:cubicBezTo>
                  <a:close/>
                  <a:moveTo>
                    <a:pt x="959323" y="25150"/>
                  </a:moveTo>
                  <a:cubicBezTo>
                    <a:pt x="949931" y="18307"/>
                    <a:pt x="935860" y="14907"/>
                    <a:pt x="917107" y="14951"/>
                  </a:cubicBezTo>
                  <a:lnTo>
                    <a:pt x="844776" y="15118"/>
                  </a:lnTo>
                  <a:lnTo>
                    <a:pt x="844970" y="98499"/>
                  </a:lnTo>
                  <a:lnTo>
                    <a:pt x="917301" y="98332"/>
                  </a:lnTo>
                  <a:cubicBezTo>
                    <a:pt x="955477" y="98913"/>
                    <a:pt x="974196" y="84805"/>
                    <a:pt x="973460" y="56008"/>
                  </a:cubicBezTo>
                  <a:cubicBezTo>
                    <a:pt x="973428" y="42279"/>
                    <a:pt x="968715" y="31992"/>
                    <a:pt x="959323" y="25150"/>
                  </a:cubicBezTo>
                  <a:close/>
                  <a:moveTo>
                    <a:pt x="971108" y="16584"/>
                  </a:moveTo>
                  <a:cubicBezTo>
                    <a:pt x="982347" y="25766"/>
                    <a:pt x="988489" y="39230"/>
                    <a:pt x="989535" y="56975"/>
                  </a:cubicBezTo>
                  <a:cubicBezTo>
                    <a:pt x="989615" y="91132"/>
                    <a:pt x="969230" y="109262"/>
                    <a:pt x="928382" y="111366"/>
                  </a:cubicBezTo>
                  <a:lnTo>
                    <a:pt x="1005945" y="201599"/>
                  </a:lnTo>
                  <a:lnTo>
                    <a:pt x="984848" y="201648"/>
                  </a:lnTo>
                  <a:lnTo>
                    <a:pt x="910299" y="111407"/>
                  </a:lnTo>
                  <a:lnTo>
                    <a:pt x="845000" y="111559"/>
                  </a:lnTo>
                  <a:lnTo>
                    <a:pt x="845210" y="201972"/>
                  </a:lnTo>
                  <a:lnTo>
                    <a:pt x="830142" y="202007"/>
                  </a:lnTo>
                  <a:lnTo>
                    <a:pt x="829677" y="2094"/>
                  </a:lnTo>
                  <a:lnTo>
                    <a:pt x="922099" y="1879"/>
                  </a:lnTo>
                  <a:cubicBezTo>
                    <a:pt x="943532" y="2499"/>
                    <a:pt x="959868" y="7401"/>
                    <a:pt x="971108" y="16584"/>
                  </a:cubicBezTo>
                  <a:close/>
                  <a:moveTo>
                    <a:pt x="1173358" y="1296"/>
                  </a:moveTo>
                  <a:lnTo>
                    <a:pt x="1173388" y="14355"/>
                  </a:lnTo>
                  <a:lnTo>
                    <a:pt x="1044801" y="14654"/>
                  </a:lnTo>
                  <a:lnTo>
                    <a:pt x="1044981" y="92008"/>
                  </a:lnTo>
                  <a:lnTo>
                    <a:pt x="1166535" y="91725"/>
                  </a:lnTo>
                  <a:lnTo>
                    <a:pt x="1166566" y="104785"/>
                  </a:lnTo>
                  <a:lnTo>
                    <a:pt x="1045011" y="105067"/>
                  </a:lnTo>
                  <a:lnTo>
                    <a:pt x="1045209" y="190457"/>
                  </a:lnTo>
                  <a:lnTo>
                    <a:pt x="1178820" y="190147"/>
                  </a:lnTo>
                  <a:lnTo>
                    <a:pt x="1178845" y="201197"/>
                  </a:lnTo>
                  <a:lnTo>
                    <a:pt x="1030167" y="201542"/>
                  </a:lnTo>
                  <a:lnTo>
                    <a:pt x="1029702" y="1630"/>
                  </a:lnTo>
                  <a:lnTo>
                    <a:pt x="1173358" y="1296"/>
                  </a:lnTo>
                  <a:close/>
                  <a:moveTo>
                    <a:pt x="1291564" y="17095"/>
                  </a:moveTo>
                  <a:lnTo>
                    <a:pt x="1290560" y="17097"/>
                  </a:lnTo>
                  <a:lnTo>
                    <a:pt x="1246605" y="123686"/>
                  </a:lnTo>
                  <a:lnTo>
                    <a:pt x="1336014" y="123478"/>
                  </a:lnTo>
                  <a:lnTo>
                    <a:pt x="1291564" y="17095"/>
                  </a:lnTo>
                  <a:close/>
                  <a:moveTo>
                    <a:pt x="1298556" y="0"/>
                  </a:moveTo>
                  <a:lnTo>
                    <a:pt x="1386422" y="200715"/>
                  </a:lnTo>
                  <a:lnTo>
                    <a:pt x="1369345" y="200755"/>
                  </a:lnTo>
                  <a:lnTo>
                    <a:pt x="1342071" y="136524"/>
                  </a:lnTo>
                  <a:lnTo>
                    <a:pt x="1241612" y="136757"/>
                  </a:lnTo>
                  <a:lnTo>
                    <a:pt x="1213634" y="201116"/>
                  </a:lnTo>
                  <a:lnTo>
                    <a:pt x="1197560" y="201154"/>
                  </a:lnTo>
                  <a:lnTo>
                    <a:pt x="1282484" y="38"/>
                  </a:lnTo>
                  <a:lnTo>
                    <a:pt x="1298556" y="0"/>
                  </a:lnTo>
                  <a:close/>
                  <a:moveTo>
                    <a:pt x="1602577" y="299"/>
                  </a:moveTo>
                  <a:lnTo>
                    <a:pt x="1603043" y="201217"/>
                  </a:lnTo>
                  <a:lnTo>
                    <a:pt x="1587975" y="201251"/>
                  </a:lnTo>
                  <a:lnTo>
                    <a:pt x="1587536" y="12389"/>
                  </a:lnTo>
                  <a:lnTo>
                    <a:pt x="1585527" y="12394"/>
                  </a:lnTo>
                  <a:lnTo>
                    <a:pt x="1512628" y="200422"/>
                  </a:lnTo>
                  <a:lnTo>
                    <a:pt x="1499569" y="200452"/>
                  </a:lnTo>
                  <a:lnTo>
                    <a:pt x="1425798" y="12765"/>
                  </a:lnTo>
                  <a:lnTo>
                    <a:pt x="1423789" y="12770"/>
                  </a:lnTo>
                  <a:lnTo>
                    <a:pt x="1424227" y="201632"/>
                  </a:lnTo>
                  <a:lnTo>
                    <a:pt x="1410163" y="201665"/>
                  </a:lnTo>
                  <a:lnTo>
                    <a:pt x="1409696" y="747"/>
                  </a:lnTo>
                  <a:lnTo>
                    <a:pt x="1434811" y="689"/>
                  </a:lnTo>
                  <a:lnTo>
                    <a:pt x="1505559" y="184365"/>
                  </a:lnTo>
                  <a:lnTo>
                    <a:pt x="1506564" y="184363"/>
                  </a:lnTo>
                  <a:lnTo>
                    <a:pt x="1576458" y="360"/>
                  </a:lnTo>
                  <a:lnTo>
                    <a:pt x="1602577" y="2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 bwMode="auto">
          <a:xfrm>
            <a:off x="4438650" y="1720850"/>
            <a:ext cx="2819400" cy="5202238"/>
            <a:chOff x="4438530" y="1721603"/>
            <a:chExt cx="2820121" cy="5201506"/>
          </a:xfrm>
        </p:grpSpPr>
        <p:grpSp>
          <p:nvGrpSpPr>
            <p:cNvPr id="4103" name="组合 67"/>
            <p:cNvGrpSpPr/>
            <p:nvPr/>
          </p:nvGrpSpPr>
          <p:grpSpPr bwMode="auto">
            <a:xfrm>
              <a:off x="4528457" y="1721603"/>
              <a:ext cx="2730194" cy="5201506"/>
              <a:chOff x="4528457" y="1721603"/>
              <a:chExt cx="2730194" cy="5201506"/>
            </a:xfrm>
          </p:grpSpPr>
          <p:grpSp>
            <p:nvGrpSpPr>
              <p:cNvPr id="4105" name="组合 69"/>
              <p:cNvGrpSpPr/>
              <p:nvPr/>
            </p:nvGrpSpPr>
            <p:grpSpPr bwMode="auto">
              <a:xfrm>
                <a:off x="4528457" y="1721603"/>
                <a:ext cx="2730194" cy="5001970"/>
                <a:chOff x="4528457" y="2000250"/>
                <a:chExt cx="2730194" cy="5001970"/>
              </a:xfrm>
            </p:grpSpPr>
            <p:sp>
              <p:nvSpPr>
                <p:cNvPr id="4107" name="AutoShape 424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4528457" y="2000250"/>
                  <a:ext cx="2730194" cy="50019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8" name="Freeform 427"/>
                <p:cNvSpPr/>
                <p:nvPr/>
              </p:nvSpPr>
              <p:spPr bwMode="auto">
                <a:xfrm>
                  <a:off x="5120743" y="4965733"/>
                  <a:ext cx="1612560" cy="1892473"/>
                </a:xfrm>
                <a:custGeom>
                  <a:avLst/>
                  <a:gdLst>
                    <a:gd name="T0" fmla="*/ 688347 w 335"/>
                    <a:gd name="T1" fmla="*/ 489930 h 394"/>
                    <a:gd name="T2" fmla="*/ 630583 w 335"/>
                    <a:gd name="T3" fmla="*/ 1738770 h 394"/>
                    <a:gd name="T4" fmla="*/ 0 w 335"/>
                    <a:gd name="T5" fmla="*/ 1738770 h 394"/>
                    <a:gd name="T6" fmla="*/ 515056 w 335"/>
                    <a:gd name="T7" fmla="*/ 1618689 h 394"/>
                    <a:gd name="T8" fmla="*/ 452480 w 335"/>
                    <a:gd name="T9" fmla="*/ 1119153 h 394"/>
                    <a:gd name="T10" fmla="*/ 216613 w 335"/>
                    <a:gd name="T11" fmla="*/ 283391 h 394"/>
                    <a:gd name="T12" fmla="*/ 226240 w 335"/>
                    <a:gd name="T13" fmla="*/ 0 h 394"/>
                    <a:gd name="T14" fmla="*/ 1314116 w 335"/>
                    <a:gd name="T15" fmla="*/ 0 h 394"/>
                    <a:gd name="T16" fmla="*/ 1333371 w 335"/>
                    <a:gd name="T17" fmla="*/ 244965 h 394"/>
                    <a:gd name="T18" fmla="*/ 1169708 w 335"/>
                    <a:gd name="T19" fmla="*/ 903007 h 394"/>
                    <a:gd name="T20" fmla="*/ 1111944 w 335"/>
                    <a:gd name="T21" fmla="*/ 1633099 h 394"/>
                    <a:gd name="T22" fmla="*/ 1439270 w 335"/>
                    <a:gd name="T23" fmla="*/ 1589869 h 394"/>
                    <a:gd name="T24" fmla="*/ 1612560 w 335"/>
                    <a:gd name="T25" fmla="*/ 1863654 h 394"/>
                    <a:gd name="T26" fmla="*/ 1506661 w 335"/>
                    <a:gd name="T27" fmla="*/ 1892473 h 394"/>
                    <a:gd name="T28" fmla="*/ 1020486 w 335"/>
                    <a:gd name="T29" fmla="*/ 1729163 h 394"/>
                    <a:gd name="T30" fmla="*/ 885705 w 335"/>
                    <a:gd name="T31" fmla="*/ 489930 h 394"/>
                    <a:gd name="T32" fmla="*/ 688347 w 335"/>
                    <a:gd name="T33" fmla="*/ 489930 h 39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335" h="394">
                      <a:moveTo>
                        <a:pt x="143" y="102"/>
                      </a:moveTo>
                      <a:cubicBezTo>
                        <a:pt x="122" y="153"/>
                        <a:pt x="131" y="362"/>
                        <a:pt x="131" y="362"/>
                      </a:cubicBezTo>
                      <a:cubicBezTo>
                        <a:pt x="0" y="362"/>
                        <a:pt x="0" y="362"/>
                        <a:pt x="0" y="362"/>
                      </a:cubicBezTo>
                      <a:cubicBezTo>
                        <a:pt x="79" y="296"/>
                        <a:pt x="107" y="337"/>
                        <a:pt x="107" y="337"/>
                      </a:cubicBezTo>
                      <a:cubicBezTo>
                        <a:pt x="107" y="337"/>
                        <a:pt x="127" y="318"/>
                        <a:pt x="94" y="233"/>
                      </a:cubicBezTo>
                      <a:cubicBezTo>
                        <a:pt x="62" y="149"/>
                        <a:pt x="45" y="59"/>
                        <a:pt x="45" y="59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273" y="0"/>
                        <a:pt x="273" y="0"/>
                        <a:pt x="273" y="0"/>
                      </a:cubicBezTo>
                      <a:cubicBezTo>
                        <a:pt x="277" y="51"/>
                        <a:pt x="277" y="51"/>
                        <a:pt x="277" y="51"/>
                      </a:cubicBezTo>
                      <a:cubicBezTo>
                        <a:pt x="277" y="51"/>
                        <a:pt x="269" y="115"/>
                        <a:pt x="243" y="188"/>
                      </a:cubicBezTo>
                      <a:cubicBezTo>
                        <a:pt x="227" y="235"/>
                        <a:pt x="221" y="294"/>
                        <a:pt x="231" y="340"/>
                      </a:cubicBezTo>
                      <a:cubicBezTo>
                        <a:pt x="231" y="340"/>
                        <a:pt x="273" y="325"/>
                        <a:pt x="299" y="331"/>
                      </a:cubicBezTo>
                      <a:cubicBezTo>
                        <a:pt x="316" y="335"/>
                        <a:pt x="331" y="356"/>
                        <a:pt x="335" y="388"/>
                      </a:cubicBezTo>
                      <a:cubicBezTo>
                        <a:pt x="335" y="388"/>
                        <a:pt x="328" y="394"/>
                        <a:pt x="313" y="394"/>
                      </a:cubicBezTo>
                      <a:cubicBezTo>
                        <a:pt x="286" y="394"/>
                        <a:pt x="272" y="362"/>
                        <a:pt x="212" y="360"/>
                      </a:cubicBezTo>
                      <a:cubicBezTo>
                        <a:pt x="212" y="360"/>
                        <a:pt x="228" y="269"/>
                        <a:pt x="184" y="102"/>
                      </a:cubicBezTo>
                      <a:lnTo>
                        <a:pt x="143" y="102"/>
                      </a:lnTo>
                      <a:close/>
                    </a:path>
                  </a:pathLst>
                </a:custGeom>
                <a:solidFill>
                  <a:srgbClr val="9F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9" name="Freeform 428"/>
                <p:cNvSpPr/>
                <p:nvPr/>
              </p:nvSpPr>
              <p:spPr bwMode="auto">
                <a:xfrm>
                  <a:off x="5345893" y="4965733"/>
                  <a:ext cx="563889" cy="288029"/>
                </a:xfrm>
                <a:custGeom>
                  <a:avLst/>
                  <a:gdLst>
                    <a:gd name="T0" fmla="*/ 563889 w 278"/>
                    <a:gd name="T1" fmla="*/ 123731 h 142"/>
                    <a:gd name="T2" fmla="*/ 501009 w 278"/>
                    <a:gd name="T3" fmla="*/ 288029 h 142"/>
                    <a:gd name="T4" fmla="*/ 0 w 278"/>
                    <a:gd name="T5" fmla="*/ 0 h 142"/>
                    <a:gd name="T6" fmla="*/ 563889 w 278"/>
                    <a:gd name="T7" fmla="*/ 123731 h 14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78" h="142">
                      <a:moveTo>
                        <a:pt x="278" y="61"/>
                      </a:moveTo>
                      <a:lnTo>
                        <a:pt x="247" y="142"/>
                      </a:lnTo>
                      <a:lnTo>
                        <a:pt x="0" y="0"/>
                      </a:lnTo>
                      <a:lnTo>
                        <a:pt x="278" y="61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10" name="Freeform 429"/>
                <p:cNvSpPr/>
                <p:nvPr/>
              </p:nvSpPr>
              <p:spPr bwMode="auto">
                <a:xfrm>
                  <a:off x="5909782" y="4965733"/>
                  <a:ext cx="525350" cy="288029"/>
                </a:xfrm>
                <a:custGeom>
                  <a:avLst/>
                  <a:gdLst>
                    <a:gd name="T0" fmla="*/ 525350 w 259"/>
                    <a:gd name="T1" fmla="*/ 0 h 142"/>
                    <a:gd name="T2" fmla="*/ 77078 w 259"/>
                    <a:gd name="T3" fmla="*/ 288029 h 142"/>
                    <a:gd name="T4" fmla="*/ 0 w 259"/>
                    <a:gd name="T5" fmla="*/ 123731 h 142"/>
                    <a:gd name="T6" fmla="*/ 525350 w 259"/>
                    <a:gd name="T7" fmla="*/ 0 h 14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59" h="142">
                      <a:moveTo>
                        <a:pt x="259" y="0"/>
                      </a:moveTo>
                      <a:lnTo>
                        <a:pt x="38" y="142"/>
                      </a:lnTo>
                      <a:lnTo>
                        <a:pt x="0" y="61"/>
                      </a:lnTo>
                      <a:lnTo>
                        <a:pt x="259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11" name="Freeform 430"/>
                <p:cNvSpPr/>
                <p:nvPr/>
              </p:nvSpPr>
              <p:spPr bwMode="auto">
                <a:xfrm>
                  <a:off x="4850969" y="3740595"/>
                  <a:ext cx="427620" cy="1910728"/>
                </a:xfrm>
                <a:custGeom>
                  <a:avLst/>
                  <a:gdLst>
                    <a:gd name="T0" fmla="*/ 423932 w 10087"/>
                    <a:gd name="T1" fmla="*/ 0 h 10000"/>
                    <a:gd name="T2" fmla="*/ 422702 w 10087"/>
                    <a:gd name="T3" fmla="*/ 137572 h 10000"/>
                    <a:gd name="T4" fmla="*/ 419608 w 10087"/>
                    <a:gd name="T5" fmla="*/ 196805 h 10000"/>
                    <a:gd name="T6" fmla="*/ 405194 w 10087"/>
                    <a:gd name="T7" fmla="*/ 263298 h 10000"/>
                    <a:gd name="T8" fmla="*/ 374756 w 10087"/>
                    <a:gd name="T9" fmla="*/ 421124 h 10000"/>
                    <a:gd name="T10" fmla="*/ 339485 w 10087"/>
                    <a:gd name="T11" fmla="*/ 554111 h 10000"/>
                    <a:gd name="T12" fmla="*/ 292131 w 10087"/>
                    <a:gd name="T13" fmla="*/ 675824 h 10000"/>
                    <a:gd name="T14" fmla="*/ 228457 w 10087"/>
                    <a:gd name="T15" fmla="*/ 816836 h 10000"/>
                    <a:gd name="T16" fmla="*/ 172922 w 10087"/>
                    <a:gd name="T17" fmla="*/ 909124 h 10000"/>
                    <a:gd name="T18" fmla="*/ 96360 w 10087"/>
                    <a:gd name="T19" fmla="*/ 1017845 h 10000"/>
                    <a:gd name="T20" fmla="*/ 101150 w 10087"/>
                    <a:gd name="T21" fmla="*/ 988993 h 10000"/>
                    <a:gd name="T22" fmla="*/ 206412 w 10087"/>
                    <a:gd name="T23" fmla="*/ 1214650 h 10000"/>
                    <a:gd name="T24" fmla="*/ 244397 w 10087"/>
                    <a:gd name="T25" fmla="*/ 1326810 h 10000"/>
                    <a:gd name="T26" fmla="*/ 270257 w 10087"/>
                    <a:gd name="T27" fmla="*/ 1451198 h 10000"/>
                    <a:gd name="T28" fmla="*/ 272546 w 10087"/>
                    <a:gd name="T29" fmla="*/ 1499539 h 10000"/>
                    <a:gd name="T30" fmla="*/ 270002 w 10087"/>
                    <a:gd name="T31" fmla="*/ 1563358 h 10000"/>
                    <a:gd name="T32" fmla="*/ 274581 w 10087"/>
                    <a:gd name="T33" fmla="*/ 1680294 h 10000"/>
                    <a:gd name="T34" fmla="*/ 293870 w 10087"/>
                    <a:gd name="T35" fmla="*/ 1795511 h 10000"/>
                    <a:gd name="T36" fmla="*/ 317949 w 10087"/>
                    <a:gd name="T37" fmla="*/ 1910728 h 10000"/>
                    <a:gd name="T38" fmla="*/ 269790 w 10087"/>
                    <a:gd name="T39" fmla="*/ 1800288 h 10000"/>
                    <a:gd name="T40" fmla="*/ 226422 w 10087"/>
                    <a:gd name="T41" fmla="*/ 1689848 h 10000"/>
                    <a:gd name="T42" fmla="*/ 187887 w 10087"/>
                    <a:gd name="T43" fmla="*/ 1579408 h 10000"/>
                    <a:gd name="T44" fmla="*/ 168598 w 10087"/>
                    <a:gd name="T45" fmla="*/ 1521895 h 10000"/>
                    <a:gd name="T46" fmla="*/ 149351 w 10087"/>
                    <a:gd name="T47" fmla="*/ 1468968 h 10000"/>
                    <a:gd name="T48" fmla="*/ 110816 w 10087"/>
                    <a:gd name="T49" fmla="*/ 1353751 h 10000"/>
                    <a:gd name="T50" fmla="*/ 77071 w 10087"/>
                    <a:gd name="T51" fmla="*/ 1243502 h 10000"/>
                    <a:gd name="T52" fmla="*/ 4833 w 10087"/>
                    <a:gd name="T53" fmla="*/ 1013068 h 10000"/>
                    <a:gd name="T54" fmla="*/ 0 w 10087"/>
                    <a:gd name="T55" fmla="*/ 998546 h 10000"/>
                    <a:gd name="T56" fmla="*/ 4833 w 10087"/>
                    <a:gd name="T57" fmla="*/ 984216 h 10000"/>
                    <a:gd name="T58" fmla="*/ 52991 w 10087"/>
                    <a:gd name="T59" fmla="*/ 859254 h 10000"/>
                    <a:gd name="T60" fmla="*/ 101150 w 10087"/>
                    <a:gd name="T61" fmla="*/ 734484 h 10000"/>
                    <a:gd name="T62" fmla="*/ 149351 w 10087"/>
                    <a:gd name="T63" fmla="*/ 609713 h 10000"/>
                    <a:gd name="T64" fmla="*/ 202343 w 10087"/>
                    <a:gd name="T65" fmla="*/ 489720 h 10000"/>
                    <a:gd name="T66" fmla="*/ 255334 w 10087"/>
                    <a:gd name="T67" fmla="*/ 364949 h 10000"/>
                    <a:gd name="T68" fmla="*/ 308326 w 10087"/>
                    <a:gd name="T69" fmla="*/ 244764 h 10000"/>
                    <a:gd name="T70" fmla="*/ 337238 w 10087"/>
                    <a:gd name="T71" fmla="*/ 182475 h 10000"/>
                    <a:gd name="T72" fmla="*/ 366107 w 10087"/>
                    <a:gd name="T73" fmla="*/ 119994 h 10000"/>
                    <a:gd name="T74" fmla="*/ 423932 w 10087"/>
                    <a:gd name="T75" fmla="*/ 0 h 10000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0" t="0" r="r" b="b"/>
                  <a:pathLst>
                    <a:path w="10087" h="10000">
                      <a:moveTo>
                        <a:pt x="10000" y="0"/>
                      </a:moveTo>
                      <a:cubicBezTo>
                        <a:pt x="9773" y="226"/>
                        <a:pt x="10311" y="494"/>
                        <a:pt x="9971" y="720"/>
                      </a:cubicBezTo>
                      <a:cubicBezTo>
                        <a:pt x="9857" y="846"/>
                        <a:pt x="10125" y="905"/>
                        <a:pt x="9898" y="1030"/>
                      </a:cubicBezTo>
                      <a:cubicBezTo>
                        <a:pt x="9784" y="1139"/>
                        <a:pt x="9734" y="1182"/>
                        <a:pt x="9558" y="1378"/>
                      </a:cubicBezTo>
                      <a:cubicBezTo>
                        <a:pt x="9382" y="1574"/>
                        <a:pt x="9098" y="1950"/>
                        <a:pt x="8840" y="2204"/>
                      </a:cubicBezTo>
                      <a:cubicBezTo>
                        <a:pt x="8582" y="2458"/>
                        <a:pt x="8333" y="2678"/>
                        <a:pt x="8008" y="2900"/>
                      </a:cubicBezTo>
                      <a:cubicBezTo>
                        <a:pt x="7683" y="3122"/>
                        <a:pt x="7231" y="3311"/>
                        <a:pt x="6891" y="3537"/>
                      </a:cubicBezTo>
                      <a:cubicBezTo>
                        <a:pt x="5868" y="4190"/>
                        <a:pt x="5858" y="4072"/>
                        <a:pt x="5389" y="4275"/>
                      </a:cubicBezTo>
                      <a:cubicBezTo>
                        <a:pt x="4920" y="4478"/>
                        <a:pt x="4598" y="4583"/>
                        <a:pt x="4079" y="4758"/>
                      </a:cubicBezTo>
                      <a:cubicBezTo>
                        <a:pt x="3560" y="4933"/>
                        <a:pt x="2727" y="5126"/>
                        <a:pt x="2273" y="5327"/>
                      </a:cubicBezTo>
                      <a:cubicBezTo>
                        <a:pt x="2311" y="5277"/>
                        <a:pt x="1953" y="5004"/>
                        <a:pt x="2386" y="5176"/>
                      </a:cubicBezTo>
                      <a:cubicBezTo>
                        <a:pt x="2819" y="5348"/>
                        <a:pt x="4414" y="5980"/>
                        <a:pt x="4869" y="6357"/>
                      </a:cubicBezTo>
                      <a:cubicBezTo>
                        <a:pt x="4857" y="6558"/>
                        <a:pt x="5514" y="6738"/>
                        <a:pt x="5765" y="6944"/>
                      </a:cubicBezTo>
                      <a:cubicBezTo>
                        <a:pt x="6016" y="7150"/>
                        <a:pt x="6264" y="7444"/>
                        <a:pt x="6375" y="7595"/>
                      </a:cubicBezTo>
                      <a:cubicBezTo>
                        <a:pt x="6486" y="7746"/>
                        <a:pt x="6430" y="7750"/>
                        <a:pt x="6429" y="7848"/>
                      </a:cubicBezTo>
                      <a:cubicBezTo>
                        <a:pt x="6428" y="7946"/>
                        <a:pt x="6361" y="8024"/>
                        <a:pt x="6369" y="8182"/>
                      </a:cubicBezTo>
                      <a:cubicBezTo>
                        <a:pt x="6377" y="8340"/>
                        <a:pt x="6250" y="8568"/>
                        <a:pt x="6477" y="8794"/>
                      </a:cubicBezTo>
                      <a:cubicBezTo>
                        <a:pt x="6591" y="8995"/>
                        <a:pt x="6818" y="9196"/>
                        <a:pt x="6932" y="9397"/>
                      </a:cubicBezTo>
                      <a:cubicBezTo>
                        <a:pt x="7159" y="9598"/>
                        <a:pt x="7273" y="9799"/>
                        <a:pt x="7500" y="10000"/>
                      </a:cubicBezTo>
                      <a:cubicBezTo>
                        <a:pt x="7045" y="9824"/>
                        <a:pt x="6705" y="9623"/>
                        <a:pt x="6364" y="9422"/>
                      </a:cubicBezTo>
                      <a:cubicBezTo>
                        <a:pt x="6023" y="9246"/>
                        <a:pt x="5682" y="9045"/>
                        <a:pt x="5341" y="8844"/>
                      </a:cubicBezTo>
                      <a:cubicBezTo>
                        <a:pt x="5000" y="8643"/>
                        <a:pt x="4773" y="8467"/>
                        <a:pt x="4432" y="8266"/>
                      </a:cubicBezTo>
                      <a:cubicBezTo>
                        <a:pt x="4318" y="8166"/>
                        <a:pt x="4091" y="8065"/>
                        <a:pt x="3977" y="7965"/>
                      </a:cubicBezTo>
                      <a:lnTo>
                        <a:pt x="3523" y="7688"/>
                      </a:lnTo>
                      <a:cubicBezTo>
                        <a:pt x="3182" y="7487"/>
                        <a:pt x="2955" y="7286"/>
                        <a:pt x="2614" y="7085"/>
                      </a:cubicBezTo>
                      <a:cubicBezTo>
                        <a:pt x="2386" y="6884"/>
                        <a:pt x="2045" y="6709"/>
                        <a:pt x="1818" y="6508"/>
                      </a:cubicBezTo>
                      <a:lnTo>
                        <a:pt x="114" y="5302"/>
                      </a:lnTo>
                      <a:lnTo>
                        <a:pt x="0" y="5226"/>
                      </a:lnTo>
                      <a:lnTo>
                        <a:pt x="114" y="5151"/>
                      </a:lnTo>
                      <a:cubicBezTo>
                        <a:pt x="568" y="4925"/>
                        <a:pt x="909" y="4724"/>
                        <a:pt x="1250" y="4497"/>
                      </a:cubicBezTo>
                      <a:lnTo>
                        <a:pt x="2386" y="3844"/>
                      </a:lnTo>
                      <a:lnTo>
                        <a:pt x="3523" y="3191"/>
                      </a:lnTo>
                      <a:cubicBezTo>
                        <a:pt x="3977" y="2990"/>
                        <a:pt x="4318" y="2764"/>
                        <a:pt x="4773" y="2563"/>
                      </a:cubicBezTo>
                      <a:lnTo>
                        <a:pt x="6023" y="1910"/>
                      </a:lnTo>
                      <a:lnTo>
                        <a:pt x="7273" y="1281"/>
                      </a:lnTo>
                      <a:lnTo>
                        <a:pt x="7955" y="955"/>
                      </a:lnTo>
                      <a:cubicBezTo>
                        <a:pt x="8182" y="854"/>
                        <a:pt x="8409" y="729"/>
                        <a:pt x="8636" y="628"/>
                      </a:cubicBezTo>
                      <a:cubicBezTo>
                        <a:pt x="9091" y="427"/>
                        <a:pt x="9545" y="226"/>
                        <a:pt x="10000" y="0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12" name="Freeform 431"/>
                <p:cNvSpPr/>
                <p:nvPr/>
              </p:nvSpPr>
              <p:spPr bwMode="auto">
                <a:xfrm>
                  <a:off x="5264758" y="3533701"/>
                  <a:ext cx="1170374" cy="1594302"/>
                </a:xfrm>
                <a:custGeom>
                  <a:avLst/>
                  <a:gdLst>
                    <a:gd name="T0" fmla="*/ 1170374 w 243"/>
                    <a:gd name="T1" fmla="*/ 1431030 h 332"/>
                    <a:gd name="T2" fmla="*/ 1155925 w 243"/>
                    <a:gd name="T3" fmla="*/ 206491 h 332"/>
                    <a:gd name="T4" fmla="*/ 520166 w 243"/>
                    <a:gd name="T5" fmla="*/ 0 h 332"/>
                    <a:gd name="T6" fmla="*/ 0 w 243"/>
                    <a:gd name="T7" fmla="*/ 192085 h 332"/>
                    <a:gd name="T8" fmla="*/ 81878 w 243"/>
                    <a:gd name="T9" fmla="*/ 1431030 h 332"/>
                    <a:gd name="T10" fmla="*/ 611677 w 243"/>
                    <a:gd name="T11" fmla="*/ 1594302 h 332"/>
                    <a:gd name="T12" fmla="*/ 1170374 w 243"/>
                    <a:gd name="T13" fmla="*/ 1431030 h 33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43" h="332">
                      <a:moveTo>
                        <a:pt x="243" y="298"/>
                      </a:moveTo>
                      <a:cubicBezTo>
                        <a:pt x="240" y="43"/>
                        <a:pt x="240" y="43"/>
                        <a:pt x="240" y="43"/>
                      </a:cubicBezTo>
                      <a:cubicBezTo>
                        <a:pt x="108" y="0"/>
                        <a:pt x="108" y="0"/>
                        <a:pt x="108" y="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17" y="298"/>
                        <a:pt x="17" y="298"/>
                        <a:pt x="17" y="298"/>
                      </a:cubicBezTo>
                      <a:cubicBezTo>
                        <a:pt x="17" y="298"/>
                        <a:pt x="74" y="332"/>
                        <a:pt x="127" y="332"/>
                      </a:cubicBezTo>
                      <a:cubicBezTo>
                        <a:pt x="180" y="332"/>
                        <a:pt x="243" y="298"/>
                        <a:pt x="243" y="298"/>
                      </a:cubicBezTo>
                      <a:close/>
                    </a:path>
                  </a:pathLst>
                </a:custGeom>
                <a:solidFill>
                  <a:srgbClr val="036E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13" name="Freeform 432"/>
                <p:cNvSpPr/>
                <p:nvPr/>
              </p:nvSpPr>
              <p:spPr bwMode="auto">
                <a:xfrm>
                  <a:off x="5621752" y="3450538"/>
                  <a:ext cx="269775" cy="235291"/>
                </a:xfrm>
                <a:custGeom>
                  <a:avLst/>
                  <a:gdLst>
                    <a:gd name="T0" fmla="*/ 57809 w 56"/>
                    <a:gd name="T1" fmla="*/ 0 h 49"/>
                    <a:gd name="T2" fmla="*/ 62626 w 56"/>
                    <a:gd name="T3" fmla="*/ 177669 h 49"/>
                    <a:gd name="T4" fmla="*/ 269775 w 56"/>
                    <a:gd name="T5" fmla="*/ 177669 h 49"/>
                    <a:gd name="T6" fmla="*/ 264958 w 56"/>
                    <a:gd name="T7" fmla="*/ 0 h 49"/>
                    <a:gd name="T8" fmla="*/ 57809 w 56"/>
                    <a:gd name="T9" fmla="*/ 0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6" h="49">
                      <a:moveTo>
                        <a:pt x="12" y="0"/>
                      </a:moveTo>
                      <a:cubicBezTo>
                        <a:pt x="0" y="28"/>
                        <a:pt x="13" y="37"/>
                        <a:pt x="13" y="37"/>
                      </a:cubicBezTo>
                      <a:cubicBezTo>
                        <a:pt x="13" y="37"/>
                        <a:pt x="26" y="49"/>
                        <a:pt x="56" y="37"/>
                      </a:cubicBezTo>
                      <a:cubicBezTo>
                        <a:pt x="56" y="37"/>
                        <a:pt x="43" y="28"/>
                        <a:pt x="55" y="0"/>
                      </a:cubicBez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14" name="Freeform 433"/>
                <p:cNvSpPr/>
                <p:nvPr/>
              </p:nvSpPr>
              <p:spPr bwMode="auto">
                <a:xfrm>
                  <a:off x="5615666" y="3509360"/>
                  <a:ext cx="160242" cy="235291"/>
                </a:xfrm>
                <a:custGeom>
                  <a:avLst/>
                  <a:gdLst>
                    <a:gd name="T0" fmla="*/ 160242 w 79"/>
                    <a:gd name="T1" fmla="*/ 18255 h 116"/>
                    <a:gd name="T2" fmla="*/ 38539 w 79"/>
                    <a:gd name="T3" fmla="*/ 235291 h 116"/>
                    <a:gd name="T4" fmla="*/ 0 w 79"/>
                    <a:gd name="T5" fmla="*/ 0 h 116"/>
                    <a:gd name="T6" fmla="*/ 160242 w 79"/>
                    <a:gd name="T7" fmla="*/ 18255 h 11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79" h="116">
                      <a:moveTo>
                        <a:pt x="79" y="9"/>
                      </a:moveTo>
                      <a:lnTo>
                        <a:pt x="19" y="116"/>
                      </a:lnTo>
                      <a:lnTo>
                        <a:pt x="0" y="0"/>
                      </a:lnTo>
                      <a:lnTo>
                        <a:pt x="79" y="9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15" name="Freeform 434"/>
                <p:cNvSpPr/>
                <p:nvPr/>
              </p:nvSpPr>
              <p:spPr bwMode="auto">
                <a:xfrm>
                  <a:off x="5784022" y="3503276"/>
                  <a:ext cx="154157" cy="237320"/>
                </a:xfrm>
                <a:custGeom>
                  <a:avLst/>
                  <a:gdLst>
                    <a:gd name="T0" fmla="*/ 0 w 76"/>
                    <a:gd name="T1" fmla="*/ 34482 h 117"/>
                    <a:gd name="T2" fmla="*/ 139958 w 76"/>
                    <a:gd name="T3" fmla="*/ 237320 h 117"/>
                    <a:gd name="T4" fmla="*/ 154157 w 76"/>
                    <a:gd name="T5" fmla="*/ 0 h 117"/>
                    <a:gd name="T6" fmla="*/ 0 w 76"/>
                    <a:gd name="T7" fmla="*/ 34482 h 117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76" h="117">
                      <a:moveTo>
                        <a:pt x="0" y="17"/>
                      </a:moveTo>
                      <a:lnTo>
                        <a:pt x="69" y="117"/>
                      </a:lnTo>
                      <a:lnTo>
                        <a:pt x="7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16" name="Freeform 435"/>
                <p:cNvSpPr/>
                <p:nvPr/>
              </p:nvSpPr>
              <p:spPr bwMode="auto">
                <a:xfrm>
                  <a:off x="6420932" y="3740595"/>
                  <a:ext cx="505066" cy="1896530"/>
                </a:xfrm>
                <a:custGeom>
                  <a:avLst/>
                  <a:gdLst>
                    <a:gd name="T0" fmla="*/ 0 w 10000"/>
                    <a:gd name="T1" fmla="*/ 0 h 10000"/>
                    <a:gd name="T2" fmla="*/ 72174 w 10000"/>
                    <a:gd name="T3" fmla="*/ 115309 h 10000"/>
                    <a:gd name="T4" fmla="*/ 105811 w 10000"/>
                    <a:gd name="T5" fmla="*/ 172774 h 10000"/>
                    <a:gd name="T6" fmla="*/ 134701 w 10000"/>
                    <a:gd name="T7" fmla="*/ 230428 h 10000"/>
                    <a:gd name="T8" fmla="*/ 202026 w 10000"/>
                    <a:gd name="T9" fmla="*/ 350479 h 10000"/>
                    <a:gd name="T10" fmla="*/ 264554 w 10000"/>
                    <a:gd name="T11" fmla="*/ 465788 h 10000"/>
                    <a:gd name="T12" fmla="*/ 322283 w 10000"/>
                    <a:gd name="T13" fmla="*/ 585838 h 10000"/>
                    <a:gd name="T14" fmla="*/ 384810 w 10000"/>
                    <a:gd name="T15" fmla="*/ 705888 h 10000"/>
                    <a:gd name="T16" fmla="*/ 442539 w 10000"/>
                    <a:gd name="T17" fmla="*/ 825749 h 10000"/>
                    <a:gd name="T18" fmla="*/ 500268 w 10000"/>
                    <a:gd name="T19" fmla="*/ 945800 h 10000"/>
                    <a:gd name="T20" fmla="*/ 505066 w 10000"/>
                    <a:gd name="T21" fmla="*/ 960213 h 10000"/>
                    <a:gd name="T22" fmla="*/ 500268 w 10000"/>
                    <a:gd name="T23" fmla="*/ 974627 h 10000"/>
                    <a:gd name="T24" fmla="*/ 452135 w 10000"/>
                    <a:gd name="T25" fmla="*/ 1209986 h 10000"/>
                    <a:gd name="T26" fmla="*/ 428094 w 10000"/>
                    <a:gd name="T27" fmla="*/ 1325106 h 10000"/>
                    <a:gd name="T28" fmla="*/ 399255 w 10000"/>
                    <a:gd name="T29" fmla="*/ 1440415 h 10000"/>
                    <a:gd name="T30" fmla="*/ 384810 w 10000"/>
                    <a:gd name="T31" fmla="*/ 1498069 h 10000"/>
                    <a:gd name="T32" fmla="*/ 370365 w 10000"/>
                    <a:gd name="T33" fmla="*/ 1555724 h 10000"/>
                    <a:gd name="T34" fmla="*/ 336728 w 10000"/>
                    <a:gd name="T35" fmla="*/ 1670843 h 10000"/>
                    <a:gd name="T36" fmla="*/ 303040 w 10000"/>
                    <a:gd name="T37" fmla="*/ 1781221 h 10000"/>
                    <a:gd name="T38" fmla="*/ 269352 w 10000"/>
                    <a:gd name="T39" fmla="*/ 1896530 h 10000"/>
                    <a:gd name="T40" fmla="*/ 278998 w 10000"/>
                    <a:gd name="T41" fmla="*/ 1776480 h 10000"/>
                    <a:gd name="T42" fmla="*/ 293443 w 10000"/>
                    <a:gd name="T43" fmla="*/ 1661171 h 10000"/>
                    <a:gd name="T44" fmla="*/ 287534 w 10000"/>
                    <a:gd name="T45" fmla="*/ 1541310 h 10000"/>
                    <a:gd name="T46" fmla="*/ 264756 w 10000"/>
                    <a:gd name="T47" fmla="*/ 1503948 h 10000"/>
                    <a:gd name="T48" fmla="*/ 266220 w 10000"/>
                    <a:gd name="T49" fmla="*/ 1434156 h 10000"/>
                    <a:gd name="T50" fmla="*/ 288797 w 10000"/>
                    <a:gd name="T51" fmla="*/ 1322261 h 10000"/>
                    <a:gd name="T52" fmla="*/ 320919 w 10000"/>
                    <a:gd name="T53" fmla="*/ 1190642 h 10000"/>
                    <a:gd name="T54" fmla="*/ 404053 w 10000"/>
                    <a:gd name="T55" fmla="*/ 960213 h 10000"/>
                    <a:gd name="T56" fmla="*/ 408851 w 10000"/>
                    <a:gd name="T57" fmla="*/ 989040 h 10000"/>
                    <a:gd name="T58" fmla="*/ 347081 w 10000"/>
                    <a:gd name="T59" fmla="*/ 917731 h 10000"/>
                    <a:gd name="T60" fmla="*/ 269857 w 10000"/>
                    <a:gd name="T61" fmla="*/ 801094 h 10000"/>
                    <a:gd name="T62" fmla="*/ 176369 w 10000"/>
                    <a:gd name="T63" fmla="*/ 668716 h 10000"/>
                    <a:gd name="T64" fmla="*/ 115610 w 10000"/>
                    <a:gd name="T65" fmla="*/ 539563 h 10000"/>
                    <a:gd name="T66" fmla="*/ 99144 w 10000"/>
                    <a:gd name="T67" fmla="*/ 519649 h 10000"/>
                    <a:gd name="T68" fmla="*/ 58386 w 10000"/>
                    <a:gd name="T69" fmla="*/ 395616 h 10000"/>
                    <a:gd name="T70" fmla="*/ 38688 w 10000"/>
                    <a:gd name="T71" fmla="*/ 278790 h 10000"/>
                    <a:gd name="T72" fmla="*/ 14596 w 10000"/>
                    <a:gd name="T73" fmla="*/ 208239 h 10000"/>
                    <a:gd name="T74" fmla="*/ 10808 w 10000"/>
                    <a:gd name="T75" fmla="*/ 125740 h 10000"/>
                    <a:gd name="T76" fmla="*/ 0 w 10000"/>
                    <a:gd name="T77" fmla="*/ 0 h 1000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0" t="0" r="r" b="b"/>
                  <a:pathLst>
                    <a:path w="10000" h="10000">
                      <a:moveTo>
                        <a:pt x="0" y="0"/>
                      </a:moveTo>
                      <a:lnTo>
                        <a:pt x="1429" y="608"/>
                      </a:lnTo>
                      <a:cubicBezTo>
                        <a:pt x="1619" y="709"/>
                        <a:pt x="1810" y="810"/>
                        <a:pt x="2095" y="911"/>
                      </a:cubicBezTo>
                      <a:lnTo>
                        <a:pt x="2667" y="1215"/>
                      </a:lnTo>
                      <a:lnTo>
                        <a:pt x="4000" y="1848"/>
                      </a:lnTo>
                      <a:lnTo>
                        <a:pt x="5238" y="2456"/>
                      </a:lnTo>
                      <a:cubicBezTo>
                        <a:pt x="5619" y="2684"/>
                        <a:pt x="6000" y="2886"/>
                        <a:pt x="6381" y="3089"/>
                      </a:cubicBezTo>
                      <a:lnTo>
                        <a:pt x="7619" y="3722"/>
                      </a:lnTo>
                      <a:lnTo>
                        <a:pt x="8762" y="4354"/>
                      </a:lnTo>
                      <a:cubicBezTo>
                        <a:pt x="9143" y="4557"/>
                        <a:pt x="9524" y="4785"/>
                        <a:pt x="9905" y="4987"/>
                      </a:cubicBezTo>
                      <a:cubicBezTo>
                        <a:pt x="9937" y="5012"/>
                        <a:pt x="9968" y="5038"/>
                        <a:pt x="10000" y="5063"/>
                      </a:cubicBezTo>
                      <a:cubicBezTo>
                        <a:pt x="9968" y="5088"/>
                        <a:pt x="9937" y="5114"/>
                        <a:pt x="9905" y="5139"/>
                      </a:cubicBezTo>
                      <a:cubicBezTo>
                        <a:pt x="9619" y="5570"/>
                        <a:pt x="9333" y="5975"/>
                        <a:pt x="8952" y="6380"/>
                      </a:cubicBezTo>
                      <a:cubicBezTo>
                        <a:pt x="8762" y="6582"/>
                        <a:pt x="8571" y="6785"/>
                        <a:pt x="8476" y="6987"/>
                      </a:cubicBezTo>
                      <a:lnTo>
                        <a:pt x="7905" y="7595"/>
                      </a:lnTo>
                      <a:lnTo>
                        <a:pt x="7619" y="7899"/>
                      </a:lnTo>
                      <a:lnTo>
                        <a:pt x="7333" y="8203"/>
                      </a:lnTo>
                      <a:cubicBezTo>
                        <a:pt x="7048" y="8405"/>
                        <a:pt x="6857" y="8608"/>
                        <a:pt x="6667" y="8810"/>
                      </a:cubicBezTo>
                      <a:cubicBezTo>
                        <a:pt x="6476" y="8987"/>
                        <a:pt x="6286" y="9190"/>
                        <a:pt x="6000" y="9392"/>
                      </a:cubicBezTo>
                      <a:cubicBezTo>
                        <a:pt x="5810" y="9595"/>
                        <a:pt x="5619" y="9797"/>
                        <a:pt x="5333" y="10000"/>
                      </a:cubicBezTo>
                      <a:cubicBezTo>
                        <a:pt x="5333" y="9797"/>
                        <a:pt x="5429" y="9570"/>
                        <a:pt x="5524" y="9367"/>
                      </a:cubicBezTo>
                      <a:cubicBezTo>
                        <a:pt x="5619" y="9164"/>
                        <a:pt x="5782" y="8966"/>
                        <a:pt x="5810" y="8759"/>
                      </a:cubicBezTo>
                      <a:cubicBezTo>
                        <a:pt x="5838" y="8552"/>
                        <a:pt x="5598" y="8329"/>
                        <a:pt x="5693" y="8127"/>
                      </a:cubicBezTo>
                      <a:cubicBezTo>
                        <a:pt x="5788" y="8025"/>
                        <a:pt x="5146" y="8031"/>
                        <a:pt x="5242" y="7930"/>
                      </a:cubicBezTo>
                      <a:cubicBezTo>
                        <a:pt x="5305" y="7829"/>
                        <a:pt x="5192" y="7722"/>
                        <a:pt x="5271" y="7562"/>
                      </a:cubicBezTo>
                      <a:cubicBezTo>
                        <a:pt x="5350" y="7402"/>
                        <a:pt x="5623" y="7175"/>
                        <a:pt x="5718" y="6972"/>
                      </a:cubicBezTo>
                      <a:cubicBezTo>
                        <a:pt x="5908" y="6770"/>
                        <a:pt x="6164" y="6481"/>
                        <a:pt x="6354" y="6278"/>
                      </a:cubicBezTo>
                      <a:cubicBezTo>
                        <a:pt x="6545" y="5873"/>
                        <a:pt x="7714" y="5468"/>
                        <a:pt x="8000" y="5063"/>
                      </a:cubicBezTo>
                      <a:cubicBezTo>
                        <a:pt x="8032" y="5114"/>
                        <a:pt x="8283" y="5252"/>
                        <a:pt x="8095" y="5215"/>
                      </a:cubicBezTo>
                      <a:cubicBezTo>
                        <a:pt x="7907" y="5178"/>
                        <a:pt x="7253" y="5042"/>
                        <a:pt x="6872" y="4839"/>
                      </a:cubicBezTo>
                      <a:cubicBezTo>
                        <a:pt x="5423" y="4331"/>
                        <a:pt x="6227" y="4571"/>
                        <a:pt x="5343" y="4224"/>
                      </a:cubicBezTo>
                      <a:cubicBezTo>
                        <a:pt x="4781" y="4003"/>
                        <a:pt x="4001" y="3756"/>
                        <a:pt x="3492" y="3526"/>
                      </a:cubicBezTo>
                      <a:cubicBezTo>
                        <a:pt x="2983" y="3296"/>
                        <a:pt x="2423" y="2980"/>
                        <a:pt x="2289" y="2845"/>
                      </a:cubicBezTo>
                      <a:cubicBezTo>
                        <a:pt x="2155" y="2711"/>
                        <a:pt x="2125" y="2874"/>
                        <a:pt x="1963" y="2740"/>
                      </a:cubicBezTo>
                      <a:cubicBezTo>
                        <a:pt x="1988" y="2500"/>
                        <a:pt x="1355" y="2298"/>
                        <a:pt x="1156" y="2086"/>
                      </a:cubicBezTo>
                      <a:cubicBezTo>
                        <a:pt x="957" y="1874"/>
                        <a:pt x="911" y="1635"/>
                        <a:pt x="766" y="1470"/>
                      </a:cubicBezTo>
                      <a:cubicBezTo>
                        <a:pt x="622" y="1305"/>
                        <a:pt x="448" y="1208"/>
                        <a:pt x="289" y="1098"/>
                      </a:cubicBezTo>
                      <a:cubicBezTo>
                        <a:pt x="99" y="971"/>
                        <a:pt x="405" y="764"/>
                        <a:pt x="214" y="663"/>
                      </a:cubicBezTo>
                      <a:cubicBezTo>
                        <a:pt x="143" y="442"/>
                        <a:pt x="71" y="221"/>
                        <a:pt x="0" y="0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17" name="Freeform 436"/>
                <p:cNvSpPr/>
                <p:nvPr/>
              </p:nvSpPr>
              <p:spPr bwMode="auto">
                <a:xfrm>
                  <a:off x="4885451" y="5320699"/>
                  <a:ext cx="407704" cy="484782"/>
                </a:xfrm>
                <a:custGeom>
                  <a:avLst/>
                  <a:gdLst>
                    <a:gd name="T0" fmla="*/ 330960 w 85"/>
                    <a:gd name="T1" fmla="*/ 23999 h 101"/>
                    <a:gd name="T2" fmla="*/ 407704 w 85"/>
                    <a:gd name="T3" fmla="*/ 206392 h 101"/>
                    <a:gd name="T4" fmla="*/ 388518 w 85"/>
                    <a:gd name="T5" fmla="*/ 263990 h 101"/>
                    <a:gd name="T6" fmla="*/ 316570 w 85"/>
                    <a:gd name="T7" fmla="*/ 167994 h 101"/>
                    <a:gd name="T8" fmla="*/ 345349 w 85"/>
                    <a:gd name="T9" fmla="*/ 407985 h 101"/>
                    <a:gd name="T10" fmla="*/ 330960 w 85"/>
                    <a:gd name="T11" fmla="*/ 451183 h 101"/>
                    <a:gd name="T12" fmla="*/ 95930 w 85"/>
                    <a:gd name="T13" fmla="*/ 451183 h 101"/>
                    <a:gd name="T14" fmla="*/ 71948 w 85"/>
                    <a:gd name="T15" fmla="*/ 412785 h 101"/>
                    <a:gd name="T16" fmla="*/ 71948 w 85"/>
                    <a:gd name="T17" fmla="*/ 47998 h 101"/>
                    <a:gd name="T18" fmla="*/ 124709 w 85"/>
                    <a:gd name="T19" fmla="*/ 0 h 101"/>
                    <a:gd name="T20" fmla="*/ 263808 w 85"/>
                    <a:gd name="T21" fmla="*/ 0 h 101"/>
                    <a:gd name="T22" fmla="*/ 330960 w 85"/>
                    <a:gd name="T23" fmla="*/ 23999 h 10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85" h="101">
                      <a:moveTo>
                        <a:pt x="69" y="5"/>
                      </a:moveTo>
                      <a:cubicBezTo>
                        <a:pt x="85" y="43"/>
                        <a:pt x="85" y="43"/>
                        <a:pt x="85" y="43"/>
                      </a:cubicBez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66" y="35"/>
                        <a:pt x="66" y="35"/>
                        <a:pt x="66" y="35"/>
                      </a:cubicBezTo>
                      <a:cubicBezTo>
                        <a:pt x="66" y="35"/>
                        <a:pt x="52" y="64"/>
                        <a:pt x="72" y="85"/>
                      </a:cubicBezTo>
                      <a:cubicBezTo>
                        <a:pt x="69" y="94"/>
                        <a:pt x="69" y="94"/>
                        <a:pt x="69" y="94"/>
                      </a:cubicBezTo>
                      <a:cubicBezTo>
                        <a:pt x="69" y="94"/>
                        <a:pt x="32" y="101"/>
                        <a:pt x="20" y="94"/>
                      </a:cubicBezTo>
                      <a:cubicBezTo>
                        <a:pt x="15" y="86"/>
                        <a:pt x="15" y="86"/>
                        <a:pt x="15" y="86"/>
                      </a:cubicBezTo>
                      <a:cubicBezTo>
                        <a:pt x="15" y="86"/>
                        <a:pt x="0" y="47"/>
                        <a:pt x="15" y="1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lnTo>
                        <a:pt x="69" y="5"/>
                      </a:lnTo>
                      <a:close/>
                    </a:path>
                  </a:pathLst>
                </a:custGeom>
                <a:solidFill>
                  <a:srgbClr val="F9C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18" name="Freeform 437"/>
                <p:cNvSpPr/>
                <p:nvPr/>
              </p:nvSpPr>
              <p:spPr bwMode="auto">
                <a:xfrm>
                  <a:off x="4962529" y="5176684"/>
                  <a:ext cx="225150" cy="144015"/>
                </a:xfrm>
                <a:custGeom>
                  <a:avLst/>
                  <a:gdLst>
                    <a:gd name="T0" fmla="*/ 186611 w 111"/>
                    <a:gd name="T1" fmla="*/ 144015 h 71"/>
                    <a:gd name="T2" fmla="*/ 225150 w 111"/>
                    <a:gd name="T3" fmla="*/ 0 h 71"/>
                    <a:gd name="T4" fmla="*/ 66936 w 111"/>
                    <a:gd name="T5" fmla="*/ 18255 h 71"/>
                    <a:gd name="T6" fmla="*/ 70993 w 111"/>
                    <a:gd name="T7" fmla="*/ 70993 h 71"/>
                    <a:gd name="T8" fmla="*/ 52738 w 111"/>
                    <a:gd name="T9" fmla="*/ 18255 h 71"/>
                    <a:gd name="T10" fmla="*/ 0 w 111"/>
                    <a:gd name="T11" fmla="*/ 18255 h 71"/>
                    <a:gd name="T12" fmla="*/ 46653 w 111"/>
                    <a:gd name="T13" fmla="*/ 144015 h 71"/>
                    <a:gd name="T14" fmla="*/ 186611 w 111"/>
                    <a:gd name="T15" fmla="*/ 144015 h 7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11" h="71">
                      <a:moveTo>
                        <a:pt x="92" y="71"/>
                      </a:moveTo>
                      <a:lnTo>
                        <a:pt x="111" y="0"/>
                      </a:lnTo>
                      <a:lnTo>
                        <a:pt x="33" y="9"/>
                      </a:lnTo>
                      <a:lnTo>
                        <a:pt x="35" y="35"/>
                      </a:lnTo>
                      <a:lnTo>
                        <a:pt x="26" y="9"/>
                      </a:lnTo>
                      <a:lnTo>
                        <a:pt x="0" y="9"/>
                      </a:lnTo>
                      <a:lnTo>
                        <a:pt x="23" y="71"/>
                      </a:lnTo>
                      <a:lnTo>
                        <a:pt x="92" y="71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19" name="Freeform 438"/>
                <p:cNvSpPr>
                  <a:spLocks noEditPoints="1"/>
                </p:cNvSpPr>
                <p:nvPr/>
              </p:nvSpPr>
              <p:spPr bwMode="auto">
                <a:xfrm>
                  <a:off x="5047721" y="5219280"/>
                  <a:ext cx="34483" cy="34483"/>
                </a:xfrm>
                <a:custGeom>
                  <a:avLst/>
                  <a:gdLst>
                    <a:gd name="T0" fmla="*/ 0 w 7"/>
                    <a:gd name="T1" fmla="*/ 14778 h 7"/>
                    <a:gd name="T2" fmla="*/ 14778 w 7"/>
                    <a:gd name="T3" fmla="*/ 34483 h 7"/>
                    <a:gd name="T4" fmla="*/ 34483 w 7"/>
                    <a:gd name="T5" fmla="*/ 14778 h 7"/>
                    <a:gd name="T6" fmla="*/ 14778 w 7"/>
                    <a:gd name="T7" fmla="*/ 0 h 7"/>
                    <a:gd name="T8" fmla="*/ 0 w 7"/>
                    <a:gd name="T9" fmla="*/ 14778 h 7"/>
                    <a:gd name="T10" fmla="*/ 14778 w 7"/>
                    <a:gd name="T11" fmla="*/ 24631 h 7"/>
                    <a:gd name="T12" fmla="*/ 14778 w 7"/>
                    <a:gd name="T13" fmla="*/ 19705 h 7"/>
                    <a:gd name="T14" fmla="*/ 19705 w 7"/>
                    <a:gd name="T15" fmla="*/ 24631 h 7"/>
                    <a:gd name="T16" fmla="*/ 14778 w 7"/>
                    <a:gd name="T17" fmla="*/ 29557 h 7"/>
                    <a:gd name="T18" fmla="*/ 14778 w 7"/>
                    <a:gd name="T19" fmla="*/ 24631 h 7"/>
                    <a:gd name="T20" fmla="*/ 14778 w 7"/>
                    <a:gd name="T21" fmla="*/ 4926 h 7"/>
                    <a:gd name="T22" fmla="*/ 14778 w 7"/>
                    <a:gd name="T23" fmla="*/ 0 h 7"/>
                    <a:gd name="T24" fmla="*/ 19705 w 7"/>
                    <a:gd name="T25" fmla="*/ 4926 h 7"/>
                    <a:gd name="T26" fmla="*/ 14778 w 7"/>
                    <a:gd name="T27" fmla="*/ 9852 h 7"/>
                    <a:gd name="T28" fmla="*/ 14778 w 7"/>
                    <a:gd name="T29" fmla="*/ 4926 h 7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7" h="7">
                      <a:moveTo>
                        <a:pt x="0" y="3"/>
                      </a:moveTo>
                      <a:cubicBezTo>
                        <a:pt x="0" y="5"/>
                        <a:pt x="2" y="7"/>
                        <a:pt x="3" y="7"/>
                      </a:cubicBezTo>
                      <a:cubicBezTo>
                        <a:pt x="5" y="7"/>
                        <a:pt x="7" y="5"/>
                        <a:pt x="7" y="3"/>
                      </a:cubicBezTo>
                      <a:cubicBezTo>
                        <a:pt x="7" y="1"/>
                        <a:pt x="5" y="0"/>
                        <a:pt x="3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lose/>
                      <a:moveTo>
                        <a:pt x="3" y="5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5"/>
                      </a:cubicBezTo>
                      <a:cubicBezTo>
                        <a:pt x="4" y="5"/>
                        <a:pt x="4" y="6"/>
                        <a:pt x="3" y="6"/>
                      </a:cubicBezTo>
                      <a:cubicBezTo>
                        <a:pt x="3" y="6"/>
                        <a:pt x="3" y="5"/>
                        <a:pt x="3" y="5"/>
                      </a:cubicBezTo>
                      <a:close/>
                      <a:moveTo>
                        <a:pt x="3" y="1"/>
                      </a:moveTo>
                      <a:cubicBezTo>
                        <a:pt x="3" y="1"/>
                        <a:pt x="3" y="0"/>
                        <a:pt x="3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3" y="2"/>
                      </a:cubicBezTo>
                      <a:cubicBezTo>
                        <a:pt x="3" y="2"/>
                        <a:pt x="3" y="2"/>
                        <a:pt x="3" y="1"/>
                      </a:cubicBezTo>
                      <a:close/>
                    </a:path>
                  </a:pathLst>
                </a:custGeom>
                <a:solidFill>
                  <a:srgbClr val="C9CA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0" name="Freeform 439"/>
                <p:cNvSpPr/>
                <p:nvPr/>
              </p:nvSpPr>
              <p:spPr bwMode="auto">
                <a:xfrm>
                  <a:off x="6516265" y="5373436"/>
                  <a:ext cx="409732" cy="484782"/>
                </a:xfrm>
                <a:custGeom>
                  <a:avLst/>
                  <a:gdLst>
                    <a:gd name="T0" fmla="*/ 77126 w 85"/>
                    <a:gd name="T1" fmla="*/ 23999 h 101"/>
                    <a:gd name="T2" fmla="*/ 0 w 85"/>
                    <a:gd name="T3" fmla="*/ 206392 h 101"/>
                    <a:gd name="T4" fmla="*/ 19282 w 85"/>
                    <a:gd name="T5" fmla="*/ 263990 h 101"/>
                    <a:gd name="T6" fmla="*/ 91587 w 85"/>
                    <a:gd name="T7" fmla="*/ 167994 h 101"/>
                    <a:gd name="T8" fmla="*/ 62665 w 85"/>
                    <a:gd name="T9" fmla="*/ 407985 h 101"/>
                    <a:gd name="T10" fmla="*/ 72306 w 85"/>
                    <a:gd name="T11" fmla="*/ 451183 h 101"/>
                    <a:gd name="T12" fmla="*/ 313324 w 85"/>
                    <a:gd name="T13" fmla="*/ 451183 h 101"/>
                    <a:gd name="T14" fmla="*/ 337426 w 85"/>
                    <a:gd name="T15" fmla="*/ 412785 h 101"/>
                    <a:gd name="T16" fmla="*/ 337426 w 85"/>
                    <a:gd name="T17" fmla="*/ 47998 h 101"/>
                    <a:gd name="T18" fmla="*/ 284402 w 85"/>
                    <a:gd name="T19" fmla="*/ 0 h 101"/>
                    <a:gd name="T20" fmla="*/ 144611 w 85"/>
                    <a:gd name="T21" fmla="*/ 0 h 101"/>
                    <a:gd name="T22" fmla="*/ 77126 w 85"/>
                    <a:gd name="T23" fmla="*/ 23999 h 10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85" h="101">
                      <a:moveTo>
                        <a:pt x="16" y="5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4" y="55"/>
                        <a:pt x="4" y="55"/>
                        <a:pt x="4" y="5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5"/>
                        <a:pt x="33" y="64"/>
                        <a:pt x="13" y="85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53" y="101"/>
                        <a:pt x="65" y="94"/>
                      </a:cubicBezTo>
                      <a:cubicBezTo>
                        <a:pt x="70" y="86"/>
                        <a:pt x="70" y="86"/>
                        <a:pt x="70" y="86"/>
                      </a:cubicBezTo>
                      <a:cubicBezTo>
                        <a:pt x="70" y="86"/>
                        <a:pt x="85" y="47"/>
                        <a:pt x="70" y="1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lnTo>
                        <a:pt x="16" y="5"/>
                      </a:lnTo>
                      <a:close/>
                    </a:path>
                  </a:pathLst>
                </a:custGeom>
                <a:solidFill>
                  <a:srgbClr val="F9C5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1" name="Freeform 440"/>
                <p:cNvSpPr/>
                <p:nvPr/>
              </p:nvSpPr>
              <p:spPr bwMode="auto">
                <a:xfrm>
                  <a:off x="6623770" y="5229421"/>
                  <a:ext cx="225150" cy="144015"/>
                </a:xfrm>
                <a:custGeom>
                  <a:avLst/>
                  <a:gdLst>
                    <a:gd name="T0" fmla="*/ 38539 w 111"/>
                    <a:gd name="T1" fmla="*/ 144015 h 71"/>
                    <a:gd name="T2" fmla="*/ 0 w 111"/>
                    <a:gd name="T3" fmla="*/ 0 h 71"/>
                    <a:gd name="T4" fmla="*/ 158214 w 111"/>
                    <a:gd name="T5" fmla="*/ 18255 h 71"/>
                    <a:gd name="T6" fmla="*/ 154157 w 111"/>
                    <a:gd name="T7" fmla="*/ 70993 h 71"/>
                    <a:gd name="T8" fmla="*/ 172412 w 111"/>
                    <a:gd name="T9" fmla="*/ 18255 h 71"/>
                    <a:gd name="T10" fmla="*/ 225150 w 111"/>
                    <a:gd name="T11" fmla="*/ 18255 h 71"/>
                    <a:gd name="T12" fmla="*/ 176469 w 111"/>
                    <a:gd name="T13" fmla="*/ 144015 h 71"/>
                    <a:gd name="T14" fmla="*/ 38539 w 111"/>
                    <a:gd name="T15" fmla="*/ 144015 h 7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11" h="71">
                      <a:moveTo>
                        <a:pt x="19" y="71"/>
                      </a:moveTo>
                      <a:lnTo>
                        <a:pt x="0" y="0"/>
                      </a:lnTo>
                      <a:lnTo>
                        <a:pt x="78" y="9"/>
                      </a:lnTo>
                      <a:lnTo>
                        <a:pt x="76" y="35"/>
                      </a:lnTo>
                      <a:lnTo>
                        <a:pt x="85" y="9"/>
                      </a:lnTo>
                      <a:lnTo>
                        <a:pt x="111" y="9"/>
                      </a:lnTo>
                      <a:lnTo>
                        <a:pt x="87" y="71"/>
                      </a:lnTo>
                      <a:lnTo>
                        <a:pt x="19" y="71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2" name="Freeform 441"/>
                <p:cNvSpPr>
                  <a:spLocks noEditPoints="1"/>
                </p:cNvSpPr>
                <p:nvPr/>
              </p:nvSpPr>
              <p:spPr bwMode="auto">
                <a:xfrm>
                  <a:off x="6729246" y="5272018"/>
                  <a:ext cx="32454" cy="34483"/>
                </a:xfrm>
                <a:custGeom>
                  <a:avLst/>
                  <a:gdLst>
                    <a:gd name="T0" fmla="*/ 13909 w 7"/>
                    <a:gd name="T1" fmla="*/ 0 h 7"/>
                    <a:gd name="T2" fmla="*/ 0 w 7"/>
                    <a:gd name="T3" fmla="*/ 14778 h 7"/>
                    <a:gd name="T4" fmla="*/ 13909 w 7"/>
                    <a:gd name="T5" fmla="*/ 34483 h 7"/>
                    <a:gd name="T6" fmla="*/ 32454 w 7"/>
                    <a:gd name="T7" fmla="*/ 14778 h 7"/>
                    <a:gd name="T8" fmla="*/ 13909 w 7"/>
                    <a:gd name="T9" fmla="*/ 0 h 7"/>
                    <a:gd name="T10" fmla="*/ 13909 w 7"/>
                    <a:gd name="T11" fmla="*/ 29557 h 7"/>
                    <a:gd name="T12" fmla="*/ 13909 w 7"/>
                    <a:gd name="T13" fmla="*/ 24631 h 7"/>
                    <a:gd name="T14" fmla="*/ 13909 w 7"/>
                    <a:gd name="T15" fmla="*/ 19705 h 7"/>
                    <a:gd name="T16" fmla="*/ 18545 w 7"/>
                    <a:gd name="T17" fmla="*/ 24631 h 7"/>
                    <a:gd name="T18" fmla="*/ 13909 w 7"/>
                    <a:gd name="T19" fmla="*/ 29557 h 7"/>
                    <a:gd name="T20" fmla="*/ 13909 w 7"/>
                    <a:gd name="T21" fmla="*/ 9852 h 7"/>
                    <a:gd name="T22" fmla="*/ 13909 w 7"/>
                    <a:gd name="T23" fmla="*/ 4926 h 7"/>
                    <a:gd name="T24" fmla="*/ 13909 w 7"/>
                    <a:gd name="T25" fmla="*/ 0 h 7"/>
                    <a:gd name="T26" fmla="*/ 18545 w 7"/>
                    <a:gd name="T27" fmla="*/ 4926 h 7"/>
                    <a:gd name="T28" fmla="*/ 13909 w 7"/>
                    <a:gd name="T29" fmla="*/ 9852 h 7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7" h="7">
                      <a:moveTo>
                        <a:pt x="3" y="0"/>
                      </a:move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5"/>
                        <a:pt x="2" y="7"/>
                        <a:pt x="3" y="7"/>
                      </a:cubicBezTo>
                      <a:cubicBezTo>
                        <a:pt x="5" y="7"/>
                        <a:pt x="7" y="5"/>
                        <a:pt x="7" y="3"/>
                      </a:cubicBezTo>
                      <a:cubicBezTo>
                        <a:pt x="7" y="1"/>
                        <a:pt x="5" y="0"/>
                        <a:pt x="3" y="0"/>
                      </a:cubicBezTo>
                      <a:close/>
                      <a:moveTo>
                        <a:pt x="3" y="6"/>
                      </a:moveTo>
                      <a:cubicBezTo>
                        <a:pt x="3" y="6"/>
                        <a:pt x="3" y="5"/>
                        <a:pt x="3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5"/>
                      </a:cubicBezTo>
                      <a:cubicBezTo>
                        <a:pt x="4" y="5"/>
                        <a:pt x="4" y="6"/>
                        <a:pt x="3" y="6"/>
                      </a:cubicBezTo>
                      <a:close/>
                      <a:moveTo>
                        <a:pt x="3" y="2"/>
                      </a:moveTo>
                      <a:cubicBezTo>
                        <a:pt x="3" y="2"/>
                        <a:pt x="3" y="2"/>
                        <a:pt x="3" y="1"/>
                      </a:cubicBezTo>
                      <a:cubicBezTo>
                        <a:pt x="3" y="1"/>
                        <a:pt x="3" y="0"/>
                        <a:pt x="3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C9CA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3" name="Oval 442"/>
                <p:cNvSpPr>
                  <a:spLocks noChangeArrowheads="1"/>
                </p:cNvSpPr>
                <p:nvPr/>
              </p:nvSpPr>
              <p:spPr bwMode="auto">
                <a:xfrm>
                  <a:off x="5149140" y="2119925"/>
                  <a:ext cx="1359012" cy="1427975"/>
                </a:xfrm>
                <a:prstGeom prst="ellipse">
                  <a:avLst/>
                </a:prstGeom>
                <a:solidFill>
                  <a:srgbClr val="F8C0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24" name="Freeform 443"/>
                <p:cNvSpPr/>
                <p:nvPr/>
              </p:nvSpPr>
              <p:spPr bwMode="auto">
                <a:xfrm>
                  <a:off x="5149140" y="2119925"/>
                  <a:ext cx="703847" cy="1427975"/>
                </a:xfrm>
                <a:custGeom>
                  <a:avLst/>
                  <a:gdLst>
                    <a:gd name="T0" fmla="*/ 48209 w 146"/>
                    <a:gd name="T1" fmla="*/ 716391 h 297"/>
                    <a:gd name="T2" fmla="*/ 703847 w 146"/>
                    <a:gd name="T3" fmla="*/ 4808 h 297"/>
                    <a:gd name="T4" fmla="*/ 679743 w 146"/>
                    <a:gd name="T5" fmla="*/ 0 h 297"/>
                    <a:gd name="T6" fmla="*/ 0 w 146"/>
                    <a:gd name="T7" fmla="*/ 716391 h 297"/>
                    <a:gd name="T8" fmla="*/ 679743 w 146"/>
                    <a:gd name="T9" fmla="*/ 1427975 h 297"/>
                    <a:gd name="T10" fmla="*/ 703847 w 146"/>
                    <a:gd name="T11" fmla="*/ 1423167 h 297"/>
                    <a:gd name="T12" fmla="*/ 48209 w 146"/>
                    <a:gd name="T13" fmla="*/ 716391 h 29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46" h="297">
                      <a:moveTo>
                        <a:pt x="10" y="149"/>
                      </a:moveTo>
                      <a:cubicBezTo>
                        <a:pt x="10" y="69"/>
                        <a:pt x="70" y="3"/>
                        <a:pt x="146" y="1"/>
                      </a:cubicBezTo>
                      <a:cubicBezTo>
                        <a:pt x="144" y="1"/>
                        <a:pt x="142" y="0"/>
                        <a:pt x="141" y="0"/>
                      </a:cubicBezTo>
                      <a:cubicBezTo>
                        <a:pt x="63" y="0"/>
                        <a:pt x="0" y="67"/>
                        <a:pt x="0" y="149"/>
                      </a:cubicBezTo>
                      <a:cubicBezTo>
                        <a:pt x="0" y="230"/>
                        <a:pt x="63" y="297"/>
                        <a:pt x="141" y="297"/>
                      </a:cubicBezTo>
                      <a:cubicBezTo>
                        <a:pt x="142" y="297"/>
                        <a:pt x="144" y="297"/>
                        <a:pt x="146" y="296"/>
                      </a:cubicBezTo>
                      <a:cubicBezTo>
                        <a:pt x="70" y="294"/>
                        <a:pt x="10" y="229"/>
                        <a:pt x="10" y="149"/>
                      </a:cubicBezTo>
                      <a:close/>
                    </a:path>
                  </a:pathLst>
                </a:custGeom>
                <a:solidFill>
                  <a:srgbClr val="EEB5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5" name="Rectangle 444"/>
                <p:cNvSpPr>
                  <a:spLocks noChangeArrowheads="1"/>
                </p:cNvSpPr>
                <p:nvPr/>
              </p:nvSpPr>
              <p:spPr bwMode="auto">
                <a:xfrm>
                  <a:off x="5828647" y="3144253"/>
                  <a:ext cx="2029" cy="2029"/>
                </a:xfrm>
                <a:prstGeom prst="rect">
                  <a:avLst/>
                </a:prstGeom>
                <a:solidFill>
                  <a:srgbClr val="F4AF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26" name="Freeform 445"/>
                <p:cNvSpPr/>
                <p:nvPr/>
              </p:nvSpPr>
              <p:spPr bwMode="auto">
                <a:xfrm>
                  <a:off x="5968604" y="2624989"/>
                  <a:ext cx="336710" cy="115618"/>
                </a:xfrm>
                <a:custGeom>
                  <a:avLst/>
                  <a:gdLst>
                    <a:gd name="T0" fmla="*/ 0 w 70"/>
                    <a:gd name="T1" fmla="*/ 115618 h 24"/>
                    <a:gd name="T2" fmla="*/ 0 w 70"/>
                    <a:gd name="T3" fmla="*/ 110801 h 24"/>
                    <a:gd name="T4" fmla="*/ 0 w 70"/>
                    <a:gd name="T5" fmla="*/ 110801 h 24"/>
                    <a:gd name="T6" fmla="*/ 9620 w 70"/>
                    <a:gd name="T7" fmla="*/ 101166 h 24"/>
                    <a:gd name="T8" fmla="*/ 38481 w 70"/>
                    <a:gd name="T9" fmla="*/ 67444 h 24"/>
                    <a:gd name="T10" fmla="*/ 91393 w 70"/>
                    <a:gd name="T11" fmla="*/ 28905 h 24"/>
                    <a:gd name="T12" fmla="*/ 163545 w 70"/>
                    <a:gd name="T13" fmla="*/ 4817 h 24"/>
                    <a:gd name="T14" fmla="*/ 235697 w 70"/>
                    <a:gd name="T15" fmla="*/ 4817 h 24"/>
                    <a:gd name="T16" fmla="*/ 274178 w 70"/>
                    <a:gd name="T17" fmla="*/ 14452 h 24"/>
                    <a:gd name="T18" fmla="*/ 298229 w 70"/>
                    <a:gd name="T19" fmla="*/ 33722 h 24"/>
                    <a:gd name="T20" fmla="*/ 327090 w 70"/>
                    <a:gd name="T21" fmla="*/ 67444 h 24"/>
                    <a:gd name="T22" fmla="*/ 336710 w 70"/>
                    <a:gd name="T23" fmla="*/ 77079 h 24"/>
                    <a:gd name="T24" fmla="*/ 336710 w 70"/>
                    <a:gd name="T25" fmla="*/ 77079 h 24"/>
                    <a:gd name="T26" fmla="*/ 322280 w 70"/>
                    <a:gd name="T27" fmla="*/ 72261 h 24"/>
                    <a:gd name="T28" fmla="*/ 283798 w 70"/>
                    <a:gd name="T29" fmla="*/ 48174 h 24"/>
                    <a:gd name="T30" fmla="*/ 264558 w 70"/>
                    <a:gd name="T31" fmla="*/ 33722 h 24"/>
                    <a:gd name="T32" fmla="*/ 235697 w 70"/>
                    <a:gd name="T33" fmla="*/ 28905 h 24"/>
                    <a:gd name="T34" fmla="*/ 168355 w 70"/>
                    <a:gd name="T35" fmla="*/ 43357 h 24"/>
                    <a:gd name="T36" fmla="*/ 105823 w 70"/>
                    <a:gd name="T37" fmla="*/ 67444 h 24"/>
                    <a:gd name="T38" fmla="*/ 52912 w 70"/>
                    <a:gd name="T39" fmla="*/ 91531 h 24"/>
                    <a:gd name="T40" fmla="*/ 14430 w 70"/>
                    <a:gd name="T41" fmla="*/ 110801 h 24"/>
                    <a:gd name="T42" fmla="*/ 4810 w 70"/>
                    <a:gd name="T43" fmla="*/ 115618 h 24"/>
                    <a:gd name="T44" fmla="*/ 0 w 70"/>
                    <a:gd name="T45" fmla="*/ 115618 h 24"/>
                    <a:gd name="T46" fmla="*/ 0 w 70"/>
                    <a:gd name="T47" fmla="*/ 115618 h 24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0" h="24">
                      <a:moveTo>
                        <a:pt x="0" y="24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2"/>
                        <a:pt x="1" y="22"/>
                        <a:pt x="2" y="21"/>
                      </a:cubicBezTo>
                      <a:cubicBezTo>
                        <a:pt x="3" y="19"/>
                        <a:pt x="5" y="16"/>
                        <a:pt x="8" y="14"/>
                      </a:cubicBezTo>
                      <a:cubicBezTo>
                        <a:pt x="11" y="11"/>
                        <a:pt x="15" y="8"/>
                        <a:pt x="19" y="6"/>
                      </a:cubicBezTo>
                      <a:cubicBezTo>
                        <a:pt x="23" y="4"/>
                        <a:pt x="28" y="2"/>
                        <a:pt x="34" y="1"/>
                      </a:cubicBezTo>
                      <a:cubicBezTo>
                        <a:pt x="39" y="1"/>
                        <a:pt x="44" y="0"/>
                        <a:pt x="49" y="1"/>
                      </a:cubicBezTo>
                      <a:cubicBezTo>
                        <a:pt x="52" y="1"/>
                        <a:pt x="54" y="1"/>
                        <a:pt x="57" y="3"/>
                      </a:cubicBezTo>
                      <a:cubicBezTo>
                        <a:pt x="59" y="4"/>
                        <a:pt x="60" y="6"/>
                        <a:pt x="62" y="7"/>
                      </a:cubicBezTo>
                      <a:cubicBezTo>
                        <a:pt x="64" y="10"/>
                        <a:pt x="66" y="12"/>
                        <a:pt x="68" y="14"/>
                      </a:cubicBezTo>
                      <a:cubicBezTo>
                        <a:pt x="69" y="15"/>
                        <a:pt x="70" y="16"/>
                        <a:pt x="70" y="16"/>
                      </a:cubicBez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0" y="16"/>
                        <a:pt x="69" y="16"/>
                        <a:pt x="67" y="15"/>
                      </a:cubicBezTo>
                      <a:cubicBezTo>
                        <a:pt x="65" y="14"/>
                        <a:pt x="62" y="12"/>
                        <a:pt x="59" y="10"/>
                      </a:cubicBezTo>
                      <a:cubicBezTo>
                        <a:pt x="58" y="9"/>
                        <a:pt x="56" y="8"/>
                        <a:pt x="55" y="7"/>
                      </a:cubicBezTo>
                      <a:cubicBezTo>
                        <a:pt x="53" y="7"/>
                        <a:pt x="51" y="7"/>
                        <a:pt x="49" y="6"/>
                      </a:cubicBezTo>
                      <a:cubicBezTo>
                        <a:pt x="44" y="6"/>
                        <a:pt x="40" y="7"/>
                        <a:pt x="35" y="9"/>
                      </a:cubicBezTo>
                      <a:cubicBezTo>
                        <a:pt x="31" y="10"/>
                        <a:pt x="27" y="12"/>
                        <a:pt x="22" y="14"/>
                      </a:cubicBezTo>
                      <a:cubicBezTo>
                        <a:pt x="18" y="15"/>
                        <a:pt x="15" y="17"/>
                        <a:pt x="11" y="19"/>
                      </a:cubicBezTo>
                      <a:cubicBezTo>
                        <a:pt x="8" y="20"/>
                        <a:pt x="5" y="22"/>
                        <a:pt x="3" y="23"/>
                      </a:cubicBezTo>
                      <a:cubicBezTo>
                        <a:pt x="2" y="23"/>
                        <a:pt x="2" y="24"/>
                        <a:pt x="1" y="24"/>
                      </a:cubicBezTo>
                      <a:cubicBezTo>
                        <a:pt x="1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27" name="Oval 446"/>
                <p:cNvSpPr>
                  <a:spLocks noChangeArrowheads="1"/>
                </p:cNvSpPr>
                <p:nvPr/>
              </p:nvSpPr>
              <p:spPr bwMode="auto">
                <a:xfrm>
                  <a:off x="6025398" y="2758862"/>
                  <a:ext cx="206894" cy="206894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28" name="Oval 447"/>
                <p:cNvSpPr>
                  <a:spLocks noChangeArrowheads="1"/>
                </p:cNvSpPr>
                <p:nvPr/>
              </p:nvSpPr>
              <p:spPr bwMode="auto">
                <a:xfrm>
                  <a:off x="6025398" y="2758862"/>
                  <a:ext cx="192696" cy="192696"/>
                </a:xfrm>
                <a:prstGeom prst="ellipse">
                  <a:avLst/>
                </a:prstGeom>
                <a:solidFill>
                  <a:srgbClr val="003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29" name="Oval 448"/>
                <p:cNvSpPr>
                  <a:spLocks noChangeArrowheads="1"/>
                </p:cNvSpPr>
                <p:nvPr/>
              </p:nvSpPr>
              <p:spPr bwMode="auto">
                <a:xfrm>
                  <a:off x="6126817" y="2779146"/>
                  <a:ext cx="48681" cy="4665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30" name="Freeform 449"/>
                <p:cNvSpPr/>
                <p:nvPr/>
              </p:nvSpPr>
              <p:spPr bwMode="auto">
                <a:xfrm>
                  <a:off x="5366177" y="2624989"/>
                  <a:ext cx="342796" cy="115618"/>
                </a:xfrm>
                <a:custGeom>
                  <a:avLst/>
                  <a:gdLst>
                    <a:gd name="T0" fmla="*/ 342796 w 71"/>
                    <a:gd name="T1" fmla="*/ 115618 h 24"/>
                    <a:gd name="T2" fmla="*/ 337968 w 71"/>
                    <a:gd name="T3" fmla="*/ 115618 h 24"/>
                    <a:gd name="T4" fmla="*/ 333140 w 71"/>
                    <a:gd name="T5" fmla="*/ 115618 h 24"/>
                    <a:gd name="T6" fmla="*/ 323484 w 71"/>
                    <a:gd name="T7" fmla="*/ 110801 h 24"/>
                    <a:gd name="T8" fmla="*/ 284859 w 71"/>
                    <a:gd name="T9" fmla="*/ 91531 h 24"/>
                    <a:gd name="T10" fmla="*/ 231749 w 71"/>
                    <a:gd name="T11" fmla="*/ 67444 h 24"/>
                    <a:gd name="T12" fmla="*/ 168984 w 71"/>
                    <a:gd name="T13" fmla="*/ 43357 h 24"/>
                    <a:gd name="T14" fmla="*/ 106218 w 71"/>
                    <a:gd name="T15" fmla="*/ 28905 h 24"/>
                    <a:gd name="T16" fmla="*/ 77250 w 71"/>
                    <a:gd name="T17" fmla="*/ 33722 h 24"/>
                    <a:gd name="T18" fmla="*/ 53109 w 71"/>
                    <a:gd name="T19" fmla="*/ 48174 h 24"/>
                    <a:gd name="T20" fmla="*/ 19312 w 71"/>
                    <a:gd name="T21" fmla="*/ 72261 h 24"/>
                    <a:gd name="T22" fmla="*/ 4828 w 71"/>
                    <a:gd name="T23" fmla="*/ 77079 h 24"/>
                    <a:gd name="T24" fmla="*/ 0 w 71"/>
                    <a:gd name="T25" fmla="*/ 77079 h 24"/>
                    <a:gd name="T26" fmla="*/ 14484 w 71"/>
                    <a:gd name="T27" fmla="*/ 67444 h 24"/>
                    <a:gd name="T28" fmla="*/ 43453 w 71"/>
                    <a:gd name="T29" fmla="*/ 33722 h 24"/>
                    <a:gd name="T30" fmla="*/ 67594 w 71"/>
                    <a:gd name="T31" fmla="*/ 14452 h 24"/>
                    <a:gd name="T32" fmla="*/ 101390 w 71"/>
                    <a:gd name="T33" fmla="*/ 4817 h 24"/>
                    <a:gd name="T34" fmla="*/ 178640 w 71"/>
                    <a:gd name="T35" fmla="*/ 4817 h 24"/>
                    <a:gd name="T36" fmla="*/ 251062 w 71"/>
                    <a:gd name="T37" fmla="*/ 28905 h 24"/>
                    <a:gd name="T38" fmla="*/ 304171 w 71"/>
                    <a:gd name="T39" fmla="*/ 67444 h 24"/>
                    <a:gd name="T40" fmla="*/ 333140 w 71"/>
                    <a:gd name="T41" fmla="*/ 101166 h 24"/>
                    <a:gd name="T42" fmla="*/ 337968 w 71"/>
                    <a:gd name="T43" fmla="*/ 110801 h 24"/>
                    <a:gd name="T44" fmla="*/ 337968 w 71"/>
                    <a:gd name="T45" fmla="*/ 110801 h 24"/>
                    <a:gd name="T46" fmla="*/ 337968 w 71"/>
                    <a:gd name="T47" fmla="*/ 115618 h 24"/>
                    <a:gd name="T48" fmla="*/ 342796 w 71"/>
                    <a:gd name="T49" fmla="*/ 115618 h 24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71" h="24">
                      <a:moveTo>
                        <a:pt x="71" y="24"/>
                      </a:moveTo>
                      <a:cubicBezTo>
                        <a:pt x="71" y="24"/>
                        <a:pt x="71" y="24"/>
                        <a:pt x="70" y="24"/>
                      </a:cubicBezTo>
                      <a:cubicBezTo>
                        <a:pt x="70" y="24"/>
                        <a:pt x="70" y="24"/>
                        <a:pt x="69" y="24"/>
                      </a:cubicBezTo>
                      <a:cubicBezTo>
                        <a:pt x="69" y="24"/>
                        <a:pt x="68" y="23"/>
                        <a:pt x="67" y="23"/>
                      </a:cubicBezTo>
                      <a:cubicBezTo>
                        <a:pt x="65" y="22"/>
                        <a:pt x="62" y="20"/>
                        <a:pt x="59" y="19"/>
                      </a:cubicBezTo>
                      <a:cubicBezTo>
                        <a:pt x="56" y="17"/>
                        <a:pt x="52" y="15"/>
                        <a:pt x="48" y="14"/>
                      </a:cubicBezTo>
                      <a:cubicBezTo>
                        <a:pt x="44" y="12"/>
                        <a:pt x="40" y="10"/>
                        <a:pt x="35" y="9"/>
                      </a:cubicBezTo>
                      <a:cubicBezTo>
                        <a:pt x="31" y="7"/>
                        <a:pt x="26" y="6"/>
                        <a:pt x="22" y="6"/>
                      </a:cubicBezTo>
                      <a:cubicBezTo>
                        <a:pt x="20" y="7"/>
                        <a:pt x="17" y="7"/>
                        <a:pt x="16" y="7"/>
                      </a:cubicBezTo>
                      <a:cubicBezTo>
                        <a:pt x="14" y="8"/>
                        <a:pt x="13" y="9"/>
                        <a:pt x="11" y="10"/>
                      </a:cubicBezTo>
                      <a:cubicBezTo>
                        <a:pt x="9" y="12"/>
                        <a:pt x="6" y="14"/>
                        <a:pt x="4" y="15"/>
                      </a:cubicBezTo>
                      <a:cubicBezTo>
                        <a:pt x="2" y="16"/>
                        <a:pt x="1" y="16"/>
                        <a:pt x="1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1" y="15"/>
                        <a:pt x="3" y="14"/>
                      </a:cubicBezTo>
                      <a:cubicBezTo>
                        <a:pt x="5" y="12"/>
                        <a:pt x="7" y="10"/>
                        <a:pt x="9" y="7"/>
                      </a:cubicBezTo>
                      <a:cubicBezTo>
                        <a:pt x="10" y="6"/>
                        <a:pt x="12" y="4"/>
                        <a:pt x="14" y="3"/>
                      </a:cubicBezTo>
                      <a:cubicBezTo>
                        <a:pt x="17" y="1"/>
                        <a:pt x="19" y="1"/>
                        <a:pt x="21" y="1"/>
                      </a:cubicBezTo>
                      <a:cubicBezTo>
                        <a:pt x="26" y="0"/>
                        <a:pt x="32" y="1"/>
                        <a:pt x="37" y="1"/>
                      </a:cubicBezTo>
                      <a:cubicBezTo>
                        <a:pt x="42" y="2"/>
                        <a:pt x="47" y="4"/>
                        <a:pt x="52" y="6"/>
                      </a:cubicBezTo>
                      <a:cubicBezTo>
                        <a:pt x="56" y="8"/>
                        <a:pt x="60" y="11"/>
                        <a:pt x="63" y="14"/>
                      </a:cubicBezTo>
                      <a:cubicBezTo>
                        <a:pt x="66" y="16"/>
                        <a:pt x="68" y="19"/>
                        <a:pt x="69" y="21"/>
                      </a:cubicBezTo>
                      <a:cubicBezTo>
                        <a:pt x="70" y="22"/>
                        <a:pt x="70" y="22"/>
                        <a:pt x="70" y="23"/>
                      </a:cubicBezTo>
                      <a:cubicBezTo>
                        <a:pt x="70" y="23"/>
                        <a:pt x="71" y="23"/>
                        <a:pt x="70" y="23"/>
                      </a:cubicBezTo>
                      <a:cubicBezTo>
                        <a:pt x="70" y="24"/>
                        <a:pt x="70" y="24"/>
                        <a:pt x="70" y="24"/>
                      </a:cubicBezTo>
                      <a:lnTo>
                        <a:pt x="71" y="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1" name="Oval 450"/>
                <p:cNvSpPr>
                  <a:spLocks noChangeArrowheads="1"/>
                </p:cNvSpPr>
                <p:nvPr/>
              </p:nvSpPr>
              <p:spPr bwMode="auto">
                <a:xfrm>
                  <a:off x="5418915" y="2758862"/>
                  <a:ext cx="206894" cy="21298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32" name="Oval 451"/>
                <p:cNvSpPr>
                  <a:spLocks noChangeArrowheads="1"/>
                </p:cNvSpPr>
                <p:nvPr/>
              </p:nvSpPr>
              <p:spPr bwMode="auto">
                <a:xfrm>
                  <a:off x="5433113" y="2758862"/>
                  <a:ext cx="192696" cy="192696"/>
                </a:xfrm>
                <a:prstGeom prst="ellipse">
                  <a:avLst/>
                </a:prstGeom>
                <a:solidFill>
                  <a:srgbClr val="003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33" name="Oval 452"/>
                <p:cNvSpPr>
                  <a:spLocks noChangeArrowheads="1"/>
                </p:cNvSpPr>
                <p:nvPr/>
              </p:nvSpPr>
              <p:spPr bwMode="auto">
                <a:xfrm>
                  <a:off x="5548731" y="2779146"/>
                  <a:ext cx="48681" cy="4665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34" name="Freeform 453"/>
                <p:cNvSpPr/>
                <p:nvPr/>
              </p:nvSpPr>
              <p:spPr bwMode="auto">
                <a:xfrm>
                  <a:off x="5717085" y="3245672"/>
                  <a:ext cx="217037" cy="60851"/>
                </a:xfrm>
                <a:custGeom>
                  <a:avLst/>
                  <a:gdLst>
                    <a:gd name="T0" fmla="*/ 0 w 45"/>
                    <a:gd name="T1" fmla="*/ 0 h 13"/>
                    <a:gd name="T2" fmla="*/ 9646 w 45"/>
                    <a:gd name="T3" fmla="*/ 4681 h 13"/>
                    <a:gd name="T4" fmla="*/ 19292 w 45"/>
                    <a:gd name="T5" fmla="*/ 9362 h 13"/>
                    <a:gd name="T6" fmla="*/ 28938 w 45"/>
                    <a:gd name="T7" fmla="*/ 14043 h 13"/>
                    <a:gd name="T8" fmla="*/ 48230 w 45"/>
                    <a:gd name="T9" fmla="*/ 23404 h 13"/>
                    <a:gd name="T10" fmla="*/ 62700 w 45"/>
                    <a:gd name="T11" fmla="*/ 28085 h 13"/>
                    <a:gd name="T12" fmla="*/ 81992 w 45"/>
                    <a:gd name="T13" fmla="*/ 32766 h 13"/>
                    <a:gd name="T14" fmla="*/ 106107 w 45"/>
                    <a:gd name="T15" fmla="*/ 37447 h 13"/>
                    <a:gd name="T16" fmla="*/ 125399 w 45"/>
                    <a:gd name="T17" fmla="*/ 37447 h 13"/>
                    <a:gd name="T18" fmla="*/ 144691 w 45"/>
                    <a:gd name="T19" fmla="*/ 42128 h 13"/>
                    <a:gd name="T20" fmla="*/ 163984 w 45"/>
                    <a:gd name="T21" fmla="*/ 46808 h 13"/>
                    <a:gd name="T22" fmla="*/ 183276 w 45"/>
                    <a:gd name="T23" fmla="*/ 46808 h 13"/>
                    <a:gd name="T24" fmla="*/ 217037 w 45"/>
                    <a:gd name="T25" fmla="*/ 56170 h 13"/>
                    <a:gd name="T26" fmla="*/ 183276 w 45"/>
                    <a:gd name="T27" fmla="*/ 60851 h 13"/>
                    <a:gd name="T28" fmla="*/ 144691 w 45"/>
                    <a:gd name="T29" fmla="*/ 60851 h 13"/>
                    <a:gd name="T30" fmla="*/ 120576 w 45"/>
                    <a:gd name="T31" fmla="*/ 56170 h 13"/>
                    <a:gd name="T32" fmla="*/ 101284 w 45"/>
                    <a:gd name="T33" fmla="*/ 56170 h 13"/>
                    <a:gd name="T34" fmla="*/ 57877 w 45"/>
                    <a:gd name="T35" fmla="*/ 42128 h 13"/>
                    <a:gd name="T36" fmla="*/ 38584 w 45"/>
                    <a:gd name="T37" fmla="*/ 32766 h 13"/>
                    <a:gd name="T38" fmla="*/ 24115 w 45"/>
                    <a:gd name="T39" fmla="*/ 23404 h 13"/>
                    <a:gd name="T40" fmla="*/ 14469 w 45"/>
                    <a:gd name="T41" fmla="*/ 14043 h 13"/>
                    <a:gd name="T42" fmla="*/ 4823 w 45"/>
                    <a:gd name="T43" fmla="*/ 4681 h 13"/>
                    <a:gd name="T44" fmla="*/ 0 w 45"/>
                    <a:gd name="T45" fmla="*/ 0 h 13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45" h="13">
                      <a:moveTo>
                        <a:pt x="0" y="0"/>
                      </a:moveTo>
                      <a:cubicBezTo>
                        <a:pt x="0" y="0"/>
                        <a:pt x="1" y="0"/>
                        <a:pt x="2" y="1"/>
                      </a:cubicBezTo>
                      <a:cubicBezTo>
                        <a:pt x="2" y="1"/>
                        <a:pt x="3" y="2"/>
                        <a:pt x="4" y="2"/>
                      </a:cubicBezTo>
                      <a:cubicBezTo>
                        <a:pt x="4" y="2"/>
                        <a:pt x="5" y="3"/>
                        <a:pt x="6" y="3"/>
                      </a:cubicBezTo>
                      <a:cubicBezTo>
                        <a:pt x="7" y="4"/>
                        <a:pt x="8" y="4"/>
                        <a:pt x="10" y="5"/>
                      </a:cubicBezTo>
                      <a:cubicBezTo>
                        <a:pt x="11" y="5"/>
                        <a:pt x="12" y="5"/>
                        <a:pt x="13" y="6"/>
                      </a:cubicBezTo>
                      <a:cubicBezTo>
                        <a:pt x="15" y="6"/>
                        <a:pt x="16" y="6"/>
                        <a:pt x="17" y="7"/>
                      </a:cubicBezTo>
                      <a:cubicBezTo>
                        <a:pt x="19" y="7"/>
                        <a:pt x="20" y="7"/>
                        <a:pt x="22" y="8"/>
                      </a:cubicBezTo>
                      <a:cubicBezTo>
                        <a:pt x="23" y="8"/>
                        <a:pt x="25" y="8"/>
                        <a:pt x="26" y="8"/>
                      </a:cubicBezTo>
                      <a:cubicBezTo>
                        <a:pt x="27" y="9"/>
                        <a:pt x="29" y="9"/>
                        <a:pt x="30" y="9"/>
                      </a:cubicBezTo>
                      <a:cubicBezTo>
                        <a:pt x="31" y="9"/>
                        <a:pt x="33" y="10"/>
                        <a:pt x="34" y="10"/>
                      </a:cubicBezTo>
                      <a:cubicBezTo>
                        <a:pt x="35" y="10"/>
                        <a:pt x="37" y="10"/>
                        <a:pt x="38" y="10"/>
                      </a:cubicBezTo>
                      <a:cubicBezTo>
                        <a:pt x="42" y="11"/>
                        <a:pt x="45" y="12"/>
                        <a:pt x="45" y="12"/>
                      </a:cubicBezTo>
                      <a:cubicBezTo>
                        <a:pt x="45" y="12"/>
                        <a:pt x="42" y="12"/>
                        <a:pt x="38" y="13"/>
                      </a:cubicBezTo>
                      <a:cubicBezTo>
                        <a:pt x="35" y="13"/>
                        <a:pt x="33" y="13"/>
                        <a:pt x="30" y="13"/>
                      </a:cubicBezTo>
                      <a:cubicBezTo>
                        <a:pt x="28" y="13"/>
                        <a:pt x="27" y="13"/>
                        <a:pt x="25" y="12"/>
                      </a:cubicBezTo>
                      <a:cubicBezTo>
                        <a:pt x="24" y="12"/>
                        <a:pt x="22" y="12"/>
                        <a:pt x="21" y="12"/>
                      </a:cubicBezTo>
                      <a:cubicBezTo>
                        <a:pt x="18" y="11"/>
                        <a:pt x="15" y="10"/>
                        <a:pt x="12" y="9"/>
                      </a:cubicBezTo>
                      <a:cubicBezTo>
                        <a:pt x="11" y="9"/>
                        <a:pt x="10" y="8"/>
                        <a:pt x="8" y="7"/>
                      </a:cubicBezTo>
                      <a:cubicBezTo>
                        <a:pt x="7" y="7"/>
                        <a:pt x="6" y="6"/>
                        <a:pt x="5" y="5"/>
                      </a:cubicBez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2" y="3"/>
                        <a:pt x="1" y="2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18B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5" name="Freeform 454"/>
                <p:cNvSpPr/>
                <p:nvPr/>
              </p:nvSpPr>
              <p:spPr bwMode="auto">
                <a:xfrm flipH="1">
                  <a:off x="5154767" y="2065600"/>
                  <a:ext cx="1338662" cy="735925"/>
                </a:xfrm>
                <a:custGeom>
                  <a:avLst/>
                  <a:gdLst>
                    <a:gd name="T0" fmla="*/ 566712 w 10162"/>
                    <a:gd name="T1" fmla="*/ 221 h 10000"/>
                    <a:gd name="T2" fmla="*/ 86680 w 10162"/>
                    <a:gd name="T3" fmla="*/ 52324 h 10000"/>
                    <a:gd name="T4" fmla="*/ 9221 w 10162"/>
                    <a:gd name="T5" fmla="*/ 437507 h 10000"/>
                    <a:gd name="T6" fmla="*/ 2503 w 10162"/>
                    <a:gd name="T7" fmla="*/ 602060 h 10000"/>
                    <a:gd name="T8" fmla="*/ 61124 w 10162"/>
                    <a:gd name="T9" fmla="*/ 503005 h 10000"/>
                    <a:gd name="T10" fmla="*/ 124619 w 10162"/>
                    <a:gd name="T11" fmla="*/ 367374 h 10000"/>
                    <a:gd name="T12" fmla="*/ 702791 w 10162"/>
                    <a:gd name="T13" fmla="*/ 319612 h 10000"/>
                    <a:gd name="T14" fmla="*/ 1151866 w 10162"/>
                    <a:gd name="T15" fmla="*/ 372231 h 10000"/>
                    <a:gd name="T16" fmla="*/ 1243420 w 10162"/>
                    <a:gd name="T17" fmla="*/ 503078 h 10000"/>
                    <a:gd name="T18" fmla="*/ 1337213 w 10162"/>
                    <a:gd name="T19" fmla="*/ 735925 h 10000"/>
                    <a:gd name="T20" fmla="*/ 1319824 w 10162"/>
                    <a:gd name="T21" fmla="*/ 127757 h 10000"/>
                    <a:gd name="T22" fmla="*/ 566712 w 10162"/>
                    <a:gd name="T23" fmla="*/ 221 h 1000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0162" h="10000">
                      <a:moveTo>
                        <a:pt x="4302" y="3"/>
                      </a:moveTo>
                      <a:cubicBezTo>
                        <a:pt x="2280" y="-30"/>
                        <a:pt x="1528" y="281"/>
                        <a:pt x="658" y="711"/>
                      </a:cubicBezTo>
                      <a:cubicBezTo>
                        <a:pt x="496" y="2134"/>
                        <a:pt x="177" y="4398"/>
                        <a:pt x="70" y="5945"/>
                      </a:cubicBezTo>
                      <a:cubicBezTo>
                        <a:pt x="88" y="8113"/>
                        <a:pt x="-47" y="8033"/>
                        <a:pt x="19" y="8181"/>
                      </a:cubicBezTo>
                      <a:cubicBezTo>
                        <a:pt x="85" y="8329"/>
                        <a:pt x="310" y="7366"/>
                        <a:pt x="464" y="6835"/>
                      </a:cubicBezTo>
                      <a:cubicBezTo>
                        <a:pt x="618" y="6304"/>
                        <a:pt x="596" y="5517"/>
                        <a:pt x="946" y="4992"/>
                      </a:cubicBezTo>
                      <a:cubicBezTo>
                        <a:pt x="1296" y="4467"/>
                        <a:pt x="4033" y="4333"/>
                        <a:pt x="5335" y="4343"/>
                      </a:cubicBezTo>
                      <a:cubicBezTo>
                        <a:pt x="6635" y="4354"/>
                        <a:pt x="8225" y="4437"/>
                        <a:pt x="8744" y="5058"/>
                      </a:cubicBezTo>
                      <a:cubicBezTo>
                        <a:pt x="9274" y="5693"/>
                        <a:pt x="9205" y="6012"/>
                        <a:pt x="9439" y="6836"/>
                      </a:cubicBezTo>
                      <a:cubicBezTo>
                        <a:pt x="9673" y="7660"/>
                        <a:pt x="9913" y="8945"/>
                        <a:pt x="10151" y="10000"/>
                      </a:cubicBezTo>
                      <a:cubicBezTo>
                        <a:pt x="10200" y="7759"/>
                        <a:pt x="10085" y="6060"/>
                        <a:pt x="10019" y="1736"/>
                      </a:cubicBezTo>
                      <a:cubicBezTo>
                        <a:pt x="8797" y="639"/>
                        <a:pt x="8838" y="464"/>
                        <a:pt x="4302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6" name="Freeform 457"/>
                <p:cNvSpPr/>
                <p:nvPr/>
              </p:nvSpPr>
              <p:spPr bwMode="auto">
                <a:xfrm>
                  <a:off x="5337780" y="5190883"/>
                  <a:ext cx="332654" cy="1243394"/>
                </a:xfrm>
                <a:custGeom>
                  <a:avLst/>
                  <a:gdLst>
                    <a:gd name="T0" fmla="*/ 327833 w 69"/>
                    <a:gd name="T1" fmla="*/ 1243394 h 259"/>
                    <a:gd name="T2" fmla="*/ 236233 w 69"/>
                    <a:gd name="T3" fmla="*/ 830530 h 259"/>
                    <a:gd name="T4" fmla="*/ 4821 w 69"/>
                    <a:gd name="T5" fmla="*/ 0 h 259"/>
                    <a:gd name="T6" fmla="*/ 0 w 69"/>
                    <a:gd name="T7" fmla="*/ 57609 h 259"/>
                    <a:gd name="T8" fmla="*/ 236233 w 69"/>
                    <a:gd name="T9" fmla="*/ 892939 h 259"/>
                    <a:gd name="T10" fmla="*/ 327833 w 69"/>
                    <a:gd name="T11" fmla="*/ 1243394 h 2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9" h="259">
                      <a:moveTo>
                        <a:pt x="68" y="259"/>
                      </a:moveTo>
                      <a:cubicBezTo>
                        <a:pt x="69" y="244"/>
                        <a:pt x="66" y="217"/>
                        <a:pt x="49" y="173"/>
                      </a:cubicBezTo>
                      <a:cubicBezTo>
                        <a:pt x="19" y="96"/>
                        <a:pt x="3" y="13"/>
                        <a:pt x="1" y="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17" y="102"/>
                        <a:pt x="49" y="186"/>
                      </a:cubicBezTo>
                      <a:cubicBezTo>
                        <a:pt x="62" y="220"/>
                        <a:pt x="67" y="243"/>
                        <a:pt x="68" y="259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7" name="Freeform 458"/>
                <p:cNvSpPr/>
                <p:nvPr/>
              </p:nvSpPr>
              <p:spPr bwMode="auto">
                <a:xfrm>
                  <a:off x="6207952" y="5170599"/>
                  <a:ext cx="245434" cy="1154145"/>
                </a:xfrm>
                <a:custGeom>
                  <a:avLst/>
                  <a:gdLst>
                    <a:gd name="T0" fmla="*/ 0 w 51"/>
                    <a:gd name="T1" fmla="*/ 1154145 h 240"/>
                    <a:gd name="T2" fmla="*/ 81811 w 51"/>
                    <a:gd name="T3" fmla="*/ 697296 h 240"/>
                    <a:gd name="T4" fmla="*/ 245434 w 51"/>
                    <a:gd name="T5" fmla="*/ 38472 h 240"/>
                    <a:gd name="T6" fmla="*/ 240622 w 51"/>
                    <a:gd name="T7" fmla="*/ 0 h 240"/>
                    <a:gd name="T8" fmla="*/ 81811 w 51"/>
                    <a:gd name="T9" fmla="*/ 634780 h 240"/>
                    <a:gd name="T10" fmla="*/ 0 w 51"/>
                    <a:gd name="T11" fmla="*/ 1154145 h 24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51" h="240">
                      <a:moveTo>
                        <a:pt x="0" y="240"/>
                      </a:moveTo>
                      <a:cubicBezTo>
                        <a:pt x="1" y="208"/>
                        <a:pt x="7" y="174"/>
                        <a:pt x="17" y="145"/>
                      </a:cubicBezTo>
                      <a:cubicBezTo>
                        <a:pt x="43" y="72"/>
                        <a:pt x="51" y="8"/>
                        <a:pt x="51" y="8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48" y="16"/>
                        <a:pt x="39" y="71"/>
                        <a:pt x="17" y="132"/>
                      </a:cubicBezTo>
                      <a:cubicBezTo>
                        <a:pt x="6" y="165"/>
                        <a:pt x="0" y="204"/>
                        <a:pt x="0" y="240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8" name="Freeform 459"/>
                <p:cNvSpPr/>
                <p:nvPr/>
              </p:nvSpPr>
              <p:spPr bwMode="auto">
                <a:xfrm>
                  <a:off x="6141017" y="6633056"/>
                  <a:ext cx="592286" cy="225150"/>
                </a:xfrm>
                <a:custGeom>
                  <a:avLst/>
                  <a:gdLst>
                    <a:gd name="T0" fmla="*/ 486349 w 123"/>
                    <a:gd name="T1" fmla="*/ 162874 h 47"/>
                    <a:gd name="T2" fmla="*/ 9631 w 123"/>
                    <a:gd name="T3" fmla="*/ 0 h 47"/>
                    <a:gd name="T4" fmla="*/ 0 w 123"/>
                    <a:gd name="T5" fmla="*/ 62276 h 47"/>
                    <a:gd name="T6" fmla="*/ 486349 w 123"/>
                    <a:gd name="T7" fmla="*/ 225150 h 47"/>
                    <a:gd name="T8" fmla="*/ 592286 w 123"/>
                    <a:gd name="T9" fmla="*/ 196407 h 47"/>
                    <a:gd name="T10" fmla="*/ 582655 w 123"/>
                    <a:gd name="T11" fmla="*/ 143713 h 47"/>
                    <a:gd name="T12" fmla="*/ 486349 w 123"/>
                    <a:gd name="T13" fmla="*/ 162874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3" h="47">
                      <a:moveTo>
                        <a:pt x="101" y="34"/>
                      </a:moveTo>
                      <a:cubicBezTo>
                        <a:pt x="74" y="34"/>
                        <a:pt x="60" y="3"/>
                        <a:pt x="2" y="0"/>
                      </a:cubicBezTo>
                      <a:cubicBezTo>
                        <a:pt x="1" y="8"/>
                        <a:pt x="0" y="13"/>
                        <a:pt x="0" y="13"/>
                      </a:cubicBezTo>
                      <a:cubicBezTo>
                        <a:pt x="60" y="15"/>
                        <a:pt x="74" y="47"/>
                        <a:pt x="101" y="47"/>
                      </a:cubicBezTo>
                      <a:cubicBezTo>
                        <a:pt x="116" y="47"/>
                        <a:pt x="123" y="41"/>
                        <a:pt x="123" y="41"/>
                      </a:cubicBezTo>
                      <a:cubicBezTo>
                        <a:pt x="122" y="37"/>
                        <a:pt x="121" y="34"/>
                        <a:pt x="121" y="30"/>
                      </a:cubicBezTo>
                      <a:cubicBezTo>
                        <a:pt x="118" y="32"/>
                        <a:pt x="111" y="34"/>
                        <a:pt x="101" y="34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39" name="Freeform 460"/>
                <p:cNvSpPr/>
                <p:nvPr/>
              </p:nvSpPr>
              <p:spPr bwMode="auto">
                <a:xfrm>
                  <a:off x="5120743" y="6641169"/>
                  <a:ext cx="630826" cy="62880"/>
                </a:xfrm>
                <a:custGeom>
                  <a:avLst/>
                  <a:gdLst>
                    <a:gd name="T0" fmla="*/ 81863 w 131"/>
                    <a:gd name="T1" fmla="*/ 0 h 13"/>
                    <a:gd name="T2" fmla="*/ 0 w 131"/>
                    <a:gd name="T3" fmla="*/ 62880 h 13"/>
                    <a:gd name="T4" fmla="*/ 630826 w 131"/>
                    <a:gd name="T5" fmla="*/ 62880 h 13"/>
                    <a:gd name="T6" fmla="*/ 626011 w 131"/>
                    <a:gd name="T7" fmla="*/ 0 h 13"/>
                    <a:gd name="T8" fmla="*/ 81863 w 131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1" h="13">
                      <a:moveTo>
                        <a:pt x="17" y="0"/>
                      </a:moveTo>
                      <a:cubicBezTo>
                        <a:pt x="12" y="4"/>
                        <a:pt x="6" y="8"/>
                        <a:pt x="0" y="13"/>
                      </a:cubicBezTo>
                      <a:cubicBezTo>
                        <a:pt x="131" y="13"/>
                        <a:pt x="131" y="13"/>
                        <a:pt x="131" y="13"/>
                      </a:cubicBezTo>
                      <a:cubicBezTo>
                        <a:pt x="131" y="13"/>
                        <a:pt x="131" y="9"/>
                        <a:pt x="130" y="0"/>
                      </a:cubicBez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40" name="Freeform 461"/>
                <p:cNvSpPr/>
                <p:nvPr/>
              </p:nvSpPr>
              <p:spPr bwMode="auto">
                <a:xfrm>
                  <a:off x="5741426" y="5391691"/>
                  <a:ext cx="413789" cy="1052727"/>
                </a:xfrm>
                <a:custGeom>
                  <a:avLst/>
                  <a:gdLst>
                    <a:gd name="T0" fmla="*/ 264633 w 86"/>
                    <a:gd name="T1" fmla="*/ 0 h 219"/>
                    <a:gd name="T2" fmla="*/ 67361 w 86"/>
                    <a:gd name="T3" fmla="*/ 0 h 219"/>
                    <a:gd name="T4" fmla="*/ 0 w 86"/>
                    <a:gd name="T5" fmla="*/ 812378 h 219"/>
                    <a:gd name="T6" fmla="*/ 67361 w 86"/>
                    <a:gd name="T7" fmla="*/ 62491 h 219"/>
                    <a:gd name="T8" fmla="*/ 264633 w 86"/>
                    <a:gd name="T9" fmla="*/ 62491 h 219"/>
                    <a:gd name="T10" fmla="*/ 413789 w 86"/>
                    <a:gd name="T11" fmla="*/ 1052727 h 219"/>
                    <a:gd name="T12" fmla="*/ 264633 w 86"/>
                    <a:gd name="T13" fmla="*/ 0 h 2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6" h="219">
                      <a:moveTo>
                        <a:pt x="55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" y="28"/>
                        <a:pt x="0" y="106"/>
                        <a:pt x="0" y="169"/>
                      </a:cubicBezTo>
                      <a:cubicBezTo>
                        <a:pt x="0" y="109"/>
                        <a:pt x="3" y="39"/>
                        <a:pt x="14" y="13"/>
                      </a:cubicBezTo>
                      <a:cubicBezTo>
                        <a:pt x="55" y="13"/>
                        <a:pt x="55" y="13"/>
                        <a:pt x="55" y="13"/>
                      </a:cubicBezTo>
                      <a:cubicBezTo>
                        <a:pt x="79" y="106"/>
                        <a:pt x="85" y="176"/>
                        <a:pt x="86" y="219"/>
                      </a:cubicBezTo>
                      <a:cubicBezTo>
                        <a:pt x="86" y="177"/>
                        <a:pt x="82" y="103"/>
                        <a:pt x="55" y="0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41" name="等腰三角形 116"/>
                <p:cNvSpPr>
                  <a:spLocks noChangeArrowheads="1"/>
                </p:cNvSpPr>
                <p:nvPr/>
              </p:nvSpPr>
              <p:spPr bwMode="auto">
                <a:xfrm rot="10800000">
                  <a:off x="5811520" y="2375500"/>
                  <a:ext cx="76850" cy="69978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4106" name="Oval 426"/>
              <p:cNvSpPr>
                <a:spLocks noChangeArrowheads="1"/>
              </p:cNvSpPr>
              <p:nvPr/>
            </p:nvSpPr>
            <p:spPr bwMode="auto">
              <a:xfrm>
                <a:off x="5197816" y="6638613"/>
                <a:ext cx="1493270" cy="284496"/>
              </a:xfrm>
              <a:prstGeom prst="ellipse">
                <a:avLst/>
              </a:prstGeom>
              <a:solidFill>
                <a:srgbClr val="EFEFF0">
                  <a:alpha val="5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4438530" y="5127899"/>
              <a:ext cx="381097" cy="12015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dist="38100" dir="2700000" algn="tl" rotWithShape="0">
                      <a:srgbClr val="B3812F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锐普陈魁</a:t>
              </a:r>
              <a:endParaRPr lang="zh-CN" altLang="en-US" dirty="0">
                <a:solidFill>
                  <a:schemeClr val="bg1"/>
                </a:solidFill>
                <a:effectLst>
                  <a:outerShdw dist="38100" dir="2700000" algn="tl" rotWithShape="0">
                    <a:srgbClr val="B3812F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5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33333E-6 L 0.69024 -0.8944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05" y="-4472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7037E-6 L -0.63763 0.8203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888" y="4101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3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514847" y="1645444"/>
            <a:ext cx="2762253" cy="292894"/>
            <a:chOff x="4514847" y="1645444"/>
            <a:chExt cx="2762253" cy="292894"/>
          </a:xfrm>
        </p:grpSpPr>
        <p:sp>
          <p:nvSpPr>
            <p:cNvPr id="2" name="任意多边形 1"/>
            <p:cNvSpPr/>
            <p:nvPr/>
          </p:nvSpPr>
          <p:spPr>
            <a:xfrm>
              <a:off x="6991350" y="1647825"/>
              <a:ext cx="285750" cy="285750"/>
            </a:xfrm>
            <a:custGeom>
              <a:avLst/>
              <a:gdLst>
                <a:gd name="connsiteX0" fmla="*/ 0 w 285750"/>
                <a:gd name="connsiteY0" fmla="*/ 271463 h 285750"/>
                <a:gd name="connsiteX1" fmla="*/ 14288 w 285750"/>
                <a:gd name="connsiteY1" fmla="*/ 0 h 285750"/>
                <a:gd name="connsiteX2" fmla="*/ 204788 w 285750"/>
                <a:gd name="connsiteY2" fmla="*/ 4763 h 285750"/>
                <a:gd name="connsiteX3" fmla="*/ 285750 w 285750"/>
                <a:gd name="connsiteY3" fmla="*/ 109538 h 285750"/>
                <a:gd name="connsiteX4" fmla="*/ 285750 w 285750"/>
                <a:gd name="connsiteY4" fmla="*/ 285750 h 285750"/>
                <a:gd name="connsiteX5" fmla="*/ 0 w 285750"/>
                <a:gd name="connsiteY5" fmla="*/ 271463 h 285750"/>
                <a:gd name="connsiteX0-1" fmla="*/ 0 w 285750"/>
                <a:gd name="connsiteY0-2" fmla="*/ 283369 h 285750"/>
                <a:gd name="connsiteX1-3" fmla="*/ 14288 w 285750"/>
                <a:gd name="connsiteY1-4" fmla="*/ 0 h 285750"/>
                <a:gd name="connsiteX2-5" fmla="*/ 204788 w 285750"/>
                <a:gd name="connsiteY2-6" fmla="*/ 4763 h 285750"/>
                <a:gd name="connsiteX3-7" fmla="*/ 285750 w 285750"/>
                <a:gd name="connsiteY3-8" fmla="*/ 109538 h 285750"/>
                <a:gd name="connsiteX4-9" fmla="*/ 285750 w 285750"/>
                <a:gd name="connsiteY4-10" fmla="*/ 285750 h 285750"/>
                <a:gd name="connsiteX5-11" fmla="*/ 0 w 285750"/>
                <a:gd name="connsiteY5-12" fmla="*/ 283369 h 2857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85750" h="285750">
                  <a:moveTo>
                    <a:pt x="0" y="283369"/>
                  </a:moveTo>
                  <a:lnTo>
                    <a:pt x="14288" y="0"/>
                  </a:lnTo>
                  <a:lnTo>
                    <a:pt x="204788" y="4763"/>
                  </a:lnTo>
                  <a:lnTo>
                    <a:pt x="285750" y="109538"/>
                  </a:lnTo>
                  <a:lnTo>
                    <a:pt x="285750" y="285750"/>
                  </a:lnTo>
                  <a:lnTo>
                    <a:pt x="0" y="283369"/>
                  </a:lnTo>
                  <a:close/>
                </a:path>
              </a:pathLst>
            </a:custGeom>
            <a:solidFill>
              <a:srgbClr val="F9C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 flipH="1">
              <a:off x="4514847" y="1645444"/>
              <a:ext cx="290513" cy="292894"/>
            </a:xfrm>
            <a:custGeom>
              <a:avLst/>
              <a:gdLst>
                <a:gd name="connsiteX0" fmla="*/ 0 w 285750"/>
                <a:gd name="connsiteY0" fmla="*/ 271463 h 285750"/>
                <a:gd name="connsiteX1" fmla="*/ 14288 w 285750"/>
                <a:gd name="connsiteY1" fmla="*/ 0 h 285750"/>
                <a:gd name="connsiteX2" fmla="*/ 204788 w 285750"/>
                <a:gd name="connsiteY2" fmla="*/ 4763 h 285750"/>
                <a:gd name="connsiteX3" fmla="*/ 285750 w 285750"/>
                <a:gd name="connsiteY3" fmla="*/ 109538 h 285750"/>
                <a:gd name="connsiteX4" fmla="*/ 285750 w 285750"/>
                <a:gd name="connsiteY4" fmla="*/ 285750 h 285750"/>
                <a:gd name="connsiteX5" fmla="*/ 0 w 285750"/>
                <a:gd name="connsiteY5" fmla="*/ 271463 h 285750"/>
                <a:gd name="connsiteX0-1" fmla="*/ 0 w 290513"/>
                <a:gd name="connsiteY0-2" fmla="*/ 292894 h 292894"/>
                <a:gd name="connsiteX1-3" fmla="*/ 19051 w 290513"/>
                <a:gd name="connsiteY1-4" fmla="*/ 0 h 292894"/>
                <a:gd name="connsiteX2-5" fmla="*/ 209551 w 290513"/>
                <a:gd name="connsiteY2-6" fmla="*/ 4763 h 292894"/>
                <a:gd name="connsiteX3-7" fmla="*/ 290513 w 290513"/>
                <a:gd name="connsiteY3-8" fmla="*/ 109538 h 292894"/>
                <a:gd name="connsiteX4-9" fmla="*/ 290513 w 290513"/>
                <a:gd name="connsiteY4-10" fmla="*/ 285750 h 292894"/>
                <a:gd name="connsiteX5-11" fmla="*/ 0 w 290513"/>
                <a:gd name="connsiteY5-12" fmla="*/ 292894 h 292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90513" h="292894">
                  <a:moveTo>
                    <a:pt x="0" y="292894"/>
                  </a:moveTo>
                  <a:lnTo>
                    <a:pt x="19051" y="0"/>
                  </a:lnTo>
                  <a:lnTo>
                    <a:pt x="209551" y="4763"/>
                  </a:lnTo>
                  <a:lnTo>
                    <a:pt x="290513" y="109538"/>
                  </a:lnTo>
                  <a:lnTo>
                    <a:pt x="290513" y="285750"/>
                  </a:lnTo>
                  <a:lnTo>
                    <a:pt x="0" y="292894"/>
                  </a:lnTo>
                  <a:close/>
                </a:path>
              </a:pathLst>
            </a:custGeom>
            <a:solidFill>
              <a:srgbClr val="F9C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</a:endParaRPr>
            </a:p>
          </p:txBody>
        </p:sp>
      </p:grpSp>
      <p:sp>
        <p:nvSpPr>
          <p:cNvPr id="26629" name="任意多边形 97"/>
          <p:cNvSpPr/>
          <p:nvPr/>
        </p:nvSpPr>
        <p:spPr bwMode="auto">
          <a:xfrm>
            <a:off x="76200" y="3556000"/>
            <a:ext cx="2244725" cy="2235200"/>
          </a:xfrm>
          <a:custGeom>
            <a:avLst/>
            <a:gdLst>
              <a:gd name="T0" fmla="*/ 1644551 w 2244328"/>
              <a:gd name="T1" fmla="*/ 77390 h 2234884"/>
              <a:gd name="T2" fmla="*/ 1934766 w 2244328"/>
              <a:gd name="T3" fmla="*/ 77390 h 2234884"/>
              <a:gd name="T4" fmla="*/ 2089547 w 2244328"/>
              <a:gd name="T5" fmla="*/ 522386 h 2234884"/>
              <a:gd name="T6" fmla="*/ 1760637 w 2244328"/>
              <a:gd name="T7" fmla="*/ 522386 h 2234884"/>
              <a:gd name="T8" fmla="*/ 1644551 w 2244328"/>
              <a:gd name="T9" fmla="*/ 77390 h 2234884"/>
              <a:gd name="T10" fmla="*/ 1131838 w 2244328"/>
              <a:gd name="T11" fmla="*/ 0 h 2234884"/>
              <a:gd name="T12" fmla="*/ 1499443 w 2244328"/>
              <a:gd name="T13" fmla="*/ 0 h 2234884"/>
              <a:gd name="T14" fmla="*/ 1499443 w 2244328"/>
              <a:gd name="T15" fmla="*/ 619125 h 2234884"/>
              <a:gd name="T16" fmla="*/ 2244328 w 2244328"/>
              <a:gd name="T17" fmla="*/ 619125 h 2234884"/>
              <a:gd name="T18" fmla="*/ 2244328 w 2244328"/>
              <a:gd name="T19" fmla="*/ 870644 h 2234884"/>
              <a:gd name="T20" fmla="*/ 1499443 w 2244328"/>
              <a:gd name="T21" fmla="*/ 870644 h 2234884"/>
              <a:gd name="T22" fmla="*/ 1547812 w 2244328"/>
              <a:gd name="T23" fmla="*/ 1402705 h 2234884"/>
              <a:gd name="T24" fmla="*/ 1828354 w 2244328"/>
              <a:gd name="T25" fmla="*/ 957709 h 2234884"/>
              <a:gd name="T26" fmla="*/ 2176611 w 2244328"/>
              <a:gd name="T27" fmla="*/ 957709 h 2234884"/>
              <a:gd name="T28" fmla="*/ 1615529 w 2244328"/>
              <a:gd name="T29" fmla="*/ 1721941 h 2234884"/>
              <a:gd name="T30" fmla="*/ 1857375 w 2244328"/>
              <a:gd name="T31" fmla="*/ 2002482 h 2234884"/>
              <a:gd name="T32" fmla="*/ 1973461 w 2244328"/>
              <a:gd name="T33" fmla="*/ 1847701 h 2234884"/>
              <a:gd name="T34" fmla="*/ 2234654 w 2244328"/>
              <a:gd name="T35" fmla="*/ 1847701 h 2234884"/>
              <a:gd name="T36" fmla="*/ 1876723 w 2244328"/>
              <a:gd name="T37" fmla="*/ 2234654 h 2234884"/>
              <a:gd name="T38" fmla="*/ 1364010 w 2244328"/>
              <a:gd name="T39" fmla="*/ 1896070 h 2234884"/>
              <a:gd name="T40" fmla="*/ 870645 w 2244328"/>
              <a:gd name="T41" fmla="*/ 2099220 h 2234884"/>
              <a:gd name="T42" fmla="*/ 870645 w 2244328"/>
              <a:gd name="T43" fmla="*/ 1876722 h 2234884"/>
              <a:gd name="T44" fmla="*/ 1276945 w 2244328"/>
              <a:gd name="T45" fmla="*/ 1644551 h 2234884"/>
              <a:gd name="T46" fmla="*/ 1247924 w 2244328"/>
              <a:gd name="T47" fmla="*/ 1528465 h 2234884"/>
              <a:gd name="T48" fmla="*/ 1228576 w 2244328"/>
              <a:gd name="T49" fmla="*/ 1441400 h 2234884"/>
              <a:gd name="T50" fmla="*/ 1160859 w 2244328"/>
              <a:gd name="T51" fmla="*/ 870644 h 2234884"/>
              <a:gd name="T52" fmla="*/ 744885 w 2244328"/>
              <a:gd name="T53" fmla="*/ 870644 h 2234884"/>
              <a:gd name="T54" fmla="*/ 744885 w 2244328"/>
              <a:gd name="T55" fmla="*/ 1209228 h 2234884"/>
              <a:gd name="T56" fmla="*/ 967383 w 2244328"/>
              <a:gd name="T57" fmla="*/ 1160859 h 2234884"/>
              <a:gd name="T58" fmla="*/ 1083469 w 2244328"/>
              <a:gd name="T59" fmla="*/ 1131838 h 2234884"/>
              <a:gd name="T60" fmla="*/ 1083469 w 2244328"/>
              <a:gd name="T61" fmla="*/ 1364010 h 2234884"/>
              <a:gd name="T62" fmla="*/ 744885 w 2244328"/>
              <a:gd name="T63" fmla="*/ 1460748 h 2234884"/>
              <a:gd name="T64" fmla="*/ 744885 w 2244328"/>
              <a:gd name="T65" fmla="*/ 1915418 h 2234884"/>
              <a:gd name="T66" fmla="*/ 435322 w 2244328"/>
              <a:gd name="T67" fmla="*/ 2215306 h 2234884"/>
              <a:gd name="T68" fmla="*/ 154781 w 2244328"/>
              <a:gd name="T69" fmla="*/ 2215306 h 2234884"/>
              <a:gd name="T70" fmla="*/ 154781 w 2244328"/>
              <a:gd name="T71" fmla="*/ 1992808 h 2234884"/>
              <a:gd name="T72" fmla="*/ 270867 w 2244328"/>
              <a:gd name="T73" fmla="*/ 1992808 h 2234884"/>
              <a:gd name="T74" fmla="*/ 386953 w 2244328"/>
              <a:gd name="T75" fmla="*/ 1876722 h 2234884"/>
              <a:gd name="T76" fmla="*/ 386953 w 2244328"/>
              <a:gd name="T77" fmla="*/ 1528465 h 2234884"/>
              <a:gd name="T78" fmla="*/ 9674 w 2244328"/>
              <a:gd name="T79" fmla="*/ 1567160 h 2234884"/>
              <a:gd name="T80" fmla="*/ 9674 w 2244328"/>
              <a:gd name="T81" fmla="*/ 1276945 h 2234884"/>
              <a:gd name="T82" fmla="*/ 386953 w 2244328"/>
              <a:gd name="T83" fmla="*/ 1257597 h 2234884"/>
              <a:gd name="T84" fmla="*/ 386953 w 2244328"/>
              <a:gd name="T85" fmla="*/ 870644 h 2234884"/>
              <a:gd name="T86" fmla="*/ 0 w 2244328"/>
              <a:gd name="T87" fmla="*/ 870644 h 2234884"/>
              <a:gd name="T88" fmla="*/ 0 w 2244328"/>
              <a:gd name="T89" fmla="*/ 619125 h 2234884"/>
              <a:gd name="T90" fmla="*/ 386953 w 2244328"/>
              <a:gd name="T91" fmla="*/ 619125 h 2234884"/>
              <a:gd name="T92" fmla="*/ 386953 w 2244328"/>
              <a:gd name="T93" fmla="*/ 357931 h 2234884"/>
              <a:gd name="T94" fmla="*/ 48369 w 2244328"/>
              <a:gd name="T95" fmla="*/ 357931 h 2234884"/>
              <a:gd name="T96" fmla="*/ 48369 w 2244328"/>
              <a:gd name="T97" fmla="*/ 125759 h 2234884"/>
              <a:gd name="T98" fmla="*/ 609451 w 2244328"/>
              <a:gd name="T99" fmla="*/ 125759 h 2234884"/>
              <a:gd name="T100" fmla="*/ 1044773 w 2244328"/>
              <a:gd name="T101" fmla="*/ 58043 h 2234884"/>
              <a:gd name="T102" fmla="*/ 1044773 w 2244328"/>
              <a:gd name="T103" fmla="*/ 309562 h 2234884"/>
              <a:gd name="T104" fmla="*/ 744885 w 2244328"/>
              <a:gd name="T105" fmla="*/ 357931 h 2234884"/>
              <a:gd name="T106" fmla="*/ 744885 w 2244328"/>
              <a:gd name="T107" fmla="*/ 619125 h 2234884"/>
              <a:gd name="T108" fmla="*/ 1151186 w 2244328"/>
              <a:gd name="T109" fmla="*/ 619125 h 2234884"/>
              <a:gd name="T110" fmla="*/ 1131838 w 2244328"/>
              <a:gd name="T111" fmla="*/ 0 h 2234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44328" h="2234884">
                <a:moveTo>
                  <a:pt x="1644551" y="77390"/>
                </a:moveTo>
                <a:lnTo>
                  <a:pt x="1934766" y="77390"/>
                </a:lnTo>
                <a:cubicBezTo>
                  <a:pt x="2012156" y="232172"/>
                  <a:pt x="2063750" y="380504"/>
                  <a:pt x="2089547" y="522386"/>
                </a:cubicBezTo>
                <a:lnTo>
                  <a:pt x="1760637" y="522386"/>
                </a:lnTo>
                <a:cubicBezTo>
                  <a:pt x="1754187" y="419199"/>
                  <a:pt x="1715492" y="270867"/>
                  <a:pt x="1644551" y="77390"/>
                </a:cubicBezTo>
                <a:close/>
                <a:moveTo>
                  <a:pt x="1131838" y="0"/>
                </a:moveTo>
                <a:lnTo>
                  <a:pt x="1499443" y="0"/>
                </a:lnTo>
                <a:cubicBezTo>
                  <a:pt x="1492994" y="238621"/>
                  <a:pt x="1492994" y="444996"/>
                  <a:pt x="1499443" y="619125"/>
                </a:cubicBezTo>
                <a:lnTo>
                  <a:pt x="2244328" y="619125"/>
                </a:lnTo>
                <a:lnTo>
                  <a:pt x="2244328" y="870644"/>
                </a:lnTo>
                <a:lnTo>
                  <a:pt x="1499443" y="870644"/>
                </a:lnTo>
                <a:cubicBezTo>
                  <a:pt x="1505893" y="1012527"/>
                  <a:pt x="1522015" y="1189881"/>
                  <a:pt x="1547812" y="1402705"/>
                </a:cubicBezTo>
                <a:cubicBezTo>
                  <a:pt x="1651000" y="1280170"/>
                  <a:pt x="1744514" y="1131838"/>
                  <a:pt x="1828354" y="957709"/>
                </a:cubicBezTo>
                <a:lnTo>
                  <a:pt x="2176611" y="957709"/>
                </a:lnTo>
                <a:cubicBezTo>
                  <a:pt x="2021830" y="1305967"/>
                  <a:pt x="1834803" y="1560711"/>
                  <a:pt x="1615529" y="1721941"/>
                </a:cubicBezTo>
                <a:cubicBezTo>
                  <a:pt x="1673572" y="1908968"/>
                  <a:pt x="1754187" y="2002482"/>
                  <a:pt x="1857375" y="2002482"/>
                </a:cubicBezTo>
                <a:cubicBezTo>
                  <a:pt x="1934766" y="2002482"/>
                  <a:pt x="1973461" y="1950888"/>
                  <a:pt x="1973461" y="1847701"/>
                </a:cubicBezTo>
                <a:lnTo>
                  <a:pt x="2234654" y="1847701"/>
                </a:lnTo>
                <a:cubicBezTo>
                  <a:pt x="2234654" y="2112119"/>
                  <a:pt x="2115344" y="2241103"/>
                  <a:pt x="1876723" y="2234654"/>
                </a:cubicBezTo>
                <a:cubicBezTo>
                  <a:pt x="1657449" y="2234654"/>
                  <a:pt x="1486545" y="2121793"/>
                  <a:pt x="1364010" y="1896070"/>
                </a:cubicBezTo>
                <a:cubicBezTo>
                  <a:pt x="1228576" y="1967011"/>
                  <a:pt x="1064121" y="2034728"/>
                  <a:pt x="870645" y="2099220"/>
                </a:cubicBezTo>
                <a:lnTo>
                  <a:pt x="870645" y="1876722"/>
                </a:lnTo>
                <a:cubicBezTo>
                  <a:pt x="1064121" y="1779984"/>
                  <a:pt x="1199555" y="1702594"/>
                  <a:pt x="1276945" y="1644551"/>
                </a:cubicBezTo>
                <a:cubicBezTo>
                  <a:pt x="1270496" y="1618754"/>
                  <a:pt x="1260822" y="1580058"/>
                  <a:pt x="1247924" y="1528465"/>
                </a:cubicBezTo>
                <a:cubicBezTo>
                  <a:pt x="1241474" y="1489769"/>
                  <a:pt x="1235025" y="1460748"/>
                  <a:pt x="1228576" y="1441400"/>
                </a:cubicBezTo>
                <a:cubicBezTo>
                  <a:pt x="1196330" y="1286619"/>
                  <a:pt x="1173758" y="1096367"/>
                  <a:pt x="1160859" y="870644"/>
                </a:cubicBezTo>
                <a:lnTo>
                  <a:pt x="744885" y="870644"/>
                </a:lnTo>
                <a:lnTo>
                  <a:pt x="744885" y="1209228"/>
                </a:lnTo>
                <a:cubicBezTo>
                  <a:pt x="790029" y="1202779"/>
                  <a:pt x="864195" y="1186656"/>
                  <a:pt x="967383" y="1160859"/>
                </a:cubicBezTo>
                <a:cubicBezTo>
                  <a:pt x="1018977" y="1147961"/>
                  <a:pt x="1057672" y="1138287"/>
                  <a:pt x="1083469" y="1131838"/>
                </a:cubicBezTo>
                <a:lnTo>
                  <a:pt x="1083469" y="1364010"/>
                </a:lnTo>
                <a:cubicBezTo>
                  <a:pt x="967383" y="1402705"/>
                  <a:pt x="854522" y="1434951"/>
                  <a:pt x="744885" y="1460748"/>
                </a:cubicBezTo>
                <a:lnTo>
                  <a:pt x="744885" y="1915418"/>
                </a:lnTo>
                <a:cubicBezTo>
                  <a:pt x="744885" y="2121793"/>
                  <a:pt x="641697" y="2221756"/>
                  <a:pt x="435322" y="2215306"/>
                </a:cubicBezTo>
                <a:lnTo>
                  <a:pt x="154781" y="2215306"/>
                </a:lnTo>
                <a:lnTo>
                  <a:pt x="154781" y="1992808"/>
                </a:lnTo>
                <a:lnTo>
                  <a:pt x="270867" y="1992808"/>
                </a:lnTo>
                <a:cubicBezTo>
                  <a:pt x="348258" y="1992808"/>
                  <a:pt x="386953" y="1954113"/>
                  <a:pt x="386953" y="1876722"/>
                </a:cubicBezTo>
                <a:lnTo>
                  <a:pt x="386953" y="1528465"/>
                </a:lnTo>
                <a:cubicBezTo>
                  <a:pt x="270867" y="1547812"/>
                  <a:pt x="145107" y="1560711"/>
                  <a:pt x="9674" y="1567160"/>
                </a:cubicBezTo>
                <a:lnTo>
                  <a:pt x="9674" y="1276945"/>
                </a:lnTo>
                <a:cubicBezTo>
                  <a:pt x="158006" y="1276945"/>
                  <a:pt x="283766" y="1270496"/>
                  <a:pt x="386953" y="1257597"/>
                </a:cubicBezTo>
                <a:lnTo>
                  <a:pt x="386953" y="870644"/>
                </a:lnTo>
                <a:lnTo>
                  <a:pt x="0" y="870644"/>
                </a:lnTo>
                <a:lnTo>
                  <a:pt x="0" y="619125"/>
                </a:lnTo>
                <a:lnTo>
                  <a:pt x="386953" y="619125"/>
                </a:lnTo>
                <a:lnTo>
                  <a:pt x="386953" y="357931"/>
                </a:lnTo>
                <a:lnTo>
                  <a:pt x="48369" y="357931"/>
                </a:lnTo>
                <a:lnTo>
                  <a:pt x="48369" y="125759"/>
                </a:lnTo>
                <a:lnTo>
                  <a:pt x="609451" y="125759"/>
                </a:lnTo>
                <a:cubicBezTo>
                  <a:pt x="738436" y="125759"/>
                  <a:pt x="883543" y="103187"/>
                  <a:pt x="1044773" y="58043"/>
                </a:cubicBezTo>
                <a:lnTo>
                  <a:pt x="1044773" y="309562"/>
                </a:lnTo>
                <a:cubicBezTo>
                  <a:pt x="941586" y="335359"/>
                  <a:pt x="841623" y="351482"/>
                  <a:pt x="744885" y="357931"/>
                </a:cubicBezTo>
                <a:lnTo>
                  <a:pt x="744885" y="619125"/>
                </a:lnTo>
                <a:lnTo>
                  <a:pt x="1151186" y="619125"/>
                </a:lnTo>
                <a:cubicBezTo>
                  <a:pt x="1138287" y="438547"/>
                  <a:pt x="1131838" y="232172"/>
                  <a:pt x="11318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0" name="任意多边形 96"/>
          <p:cNvSpPr/>
          <p:nvPr/>
        </p:nvSpPr>
        <p:spPr bwMode="auto">
          <a:xfrm>
            <a:off x="2486025" y="3565525"/>
            <a:ext cx="2282825" cy="2235200"/>
          </a:xfrm>
          <a:custGeom>
            <a:avLst/>
            <a:gdLst>
              <a:gd name="T0" fmla="*/ 425648 w 2283368"/>
              <a:gd name="T1" fmla="*/ 1431726 h 2234654"/>
              <a:gd name="T2" fmla="*/ 0 w 2283368"/>
              <a:gd name="T3" fmla="*/ 1857375 h 2234654"/>
              <a:gd name="T4" fmla="*/ 435322 w 2283368"/>
              <a:gd name="T5" fmla="*/ 783580 h 2234654"/>
              <a:gd name="T6" fmla="*/ 715863 w 2283368"/>
              <a:gd name="T7" fmla="*/ 1102816 h 2234654"/>
              <a:gd name="T8" fmla="*/ 822275 w 2283368"/>
              <a:gd name="T9" fmla="*/ 783580 h 2234654"/>
              <a:gd name="T10" fmla="*/ 135433 w 2283368"/>
              <a:gd name="T11" fmla="*/ 570755 h 2234654"/>
              <a:gd name="T12" fmla="*/ 1122164 w 2283368"/>
              <a:gd name="T13" fmla="*/ 1015752 h 2234654"/>
              <a:gd name="T14" fmla="*/ 812601 w 2283368"/>
              <a:gd name="T15" fmla="*/ 1315640 h 2234654"/>
              <a:gd name="T16" fmla="*/ 512713 w 2283368"/>
              <a:gd name="T17" fmla="*/ 2205632 h 2234654"/>
              <a:gd name="T18" fmla="*/ 309562 w 2283368"/>
              <a:gd name="T19" fmla="*/ 1992808 h 2234654"/>
              <a:gd name="T20" fmla="*/ 493365 w 2283368"/>
              <a:gd name="T21" fmla="*/ 1896070 h 2234654"/>
              <a:gd name="T22" fmla="*/ 135433 w 2283368"/>
              <a:gd name="T23" fmla="*/ 1315640 h 2234654"/>
              <a:gd name="T24" fmla="*/ 1779984 w 2283368"/>
              <a:gd name="T25" fmla="*/ 87064 h 2234654"/>
              <a:gd name="T26" fmla="*/ 2157263 w 2283368"/>
              <a:gd name="T27" fmla="*/ 444996 h 2234654"/>
              <a:gd name="T28" fmla="*/ 1779984 w 2283368"/>
              <a:gd name="T29" fmla="*/ 87064 h 2234654"/>
              <a:gd name="T30" fmla="*/ 1692920 w 2283368"/>
              <a:gd name="T31" fmla="*/ 0 h 2234654"/>
              <a:gd name="T32" fmla="*/ 2224980 w 2283368"/>
              <a:gd name="T33" fmla="*/ 503039 h 2234654"/>
              <a:gd name="T34" fmla="*/ 1692920 w 2283368"/>
              <a:gd name="T35" fmla="*/ 744884 h 2234654"/>
              <a:gd name="T36" fmla="*/ 1934765 w 2283368"/>
              <a:gd name="T37" fmla="*/ 919013 h 2234654"/>
              <a:gd name="T38" fmla="*/ 2002482 w 2283368"/>
              <a:gd name="T39" fmla="*/ 1963787 h 2234654"/>
              <a:gd name="T40" fmla="*/ 2060525 w 2283368"/>
              <a:gd name="T41" fmla="*/ 1779984 h 2234654"/>
              <a:gd name="T42" fmla="*/ 2283023 w 2283368"/>
              <a:gd name="T43" fmla="*/ 1925091 h 2234654"/>
              <a:gd name="T44" fmla="*/ 1905744 w 2283368"/>
              <a:gd name="T45" fmla="*/ 2176611 h 2234654"/>
              <a:gd name="T46" fmla="*/ 1625203 w 2283368"/>
              <a:gd name="T47" fmla="*/ 1383357 h 2234654"/>
              <a:gd name="T48" fmla="*/ 1093142 w 2283368"/>
              <a:gd name="T49" fmla="*/ 1973460 h 2234654"/>
              <a:gd name="T50" fmla="*/ 860970 w 2283368"/>
              <a:gd name="T51" fmla="*/ 1431726 h 2234654"/>
              <a:gd name="T52" fmla="*/ 1199554 w 2283368"/>
              <a:gd name="T53" fmla="*/ 1760636 h 2234654"/>
              <a:gd name="T54" fmla="*/ 1170533 w 2283368"/>
              <a:gd name="T55" fmla="*/ 744884 h 2234654"/>
              <a:gd name="T56" fmla="*/ 1383357 w 2283368"/>
              <a:gd name="T57" fmla="*/ 503039 h 2234654"/>
              <a:gd name="T58" fmla="*/ 444996 w 2283368"/>
              <a:gd name="T59" fmla="*/ 0 h 2234654"/>
              <a:gd name="T60" fmla="*/ 822275 w 2283368"/>
              <a:gd name="T61" fmla="*/ 183802 h 2234654"/>
              <a:gd name="T62" fmla="*/ 1209228 w 2283368"/>
              <a:gd name="T63" fmla="*/ 415974 h 2234654"/>
              <a:gd name="T64" fmla="*/ 58043 w 2283368"/>
              <a:gd name="T65" fmla="*/ 183802 h 2234654"/>
              <a:gd name="T66" fmla="*/ 444996 w 2283368"/>
              <a:gd name="T67" fmla="*/ 0 h 2234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83368" h="2234654">
                <a:moveTo>
                  <a:pt x="164455" y="1431726"/>
                </a:moveTo>
                <a:lnTo>
                  <a:pt x="425648" y="1431726"/>
                </a:lnTo>
                <a:cubicBezTo>
                  <a:pt x="399851" y="1760636"/>
                  <a:pt x="257968" y="1970236"/>
                  <a:pt x="0" y="2060525"/>
                </a:cubicBezTo>
                <a:lnTo>
                  <a:pt x="0" y="1857375"/>
                </a:lnTo>
                <a:cubicBezTo>
                  <a:pt x="96738" y="1754187"/>
                  <a:pt x="151556" y="1612304"/>
                  <a:pt x="164455" y="1431726"/>
                </a:cubicBezTo>
                <a:close/>
                <a:moveTo>
                  <a:pt x="435322" y="783580"/>
                </a:moveTo>
                <a:lnTo>
                  <a:pt x="435322" y="1102816"/>
                </a:lnTo>
                <a:lnTo>
                  <a:pt x="715863" y="1102816"/>
                </a:lnTo>
                <a:cubicBezTo>
                  <a:pt x="793254" y="1102816"/>
                  <a:pt x="828724" y="1067345"/>
                  <a:pt x="822275" y="996404"/>
                </a:cubicBezTo>
                <a:lnTo>
                  <a:pt x="822275" y="783580"/>
                </a:lnTo>
                <a:lnTo>
                  <a:pt x="435322" y="783580"/>
                </a:lnTo>
                <a:close/>
                <a:moveTo>
                  <a:pt x="135433" y="570755"/>
                </a:moveTo>
                <a:lnTo>
                  <a:pt x="1122164" y="570755"/>
                </a:lnTo>
                <a:lnTo>
                  <a:pt x="1122164" y="1015752"/>
                </a:lnTo>
                <a:cubicBezTo>
                  <a:pt x="1128613" y="1222127"/>
                  <a:pt x="1031875" y="1322089"/>
                  <a:pt x="831949" y="1315640"/>
                </a:cubicBezTo>
                <a:lnTo>
                  <a:pt x="812601" y="1315640"/>
                </a:lnTo>
                <a:lnTo>
                  <a:pt x="812601" y="1905744"/>
                </a:lnTo>
                <a:cubicBezTo>
                  <a:pt x="825500" y="2112119"/>
                  <a:pt x="725537" y="2212082"/>
                  <a:pt x="512713" y="2205632"/>
                </a:cubicBezTo>
                <a:lnTo>
                  <a:pt x="309562" y="2205632"/>
                </a:lnTo>
                <a:lnTo>
                  <a:pt x="309562" y="1992808"/>
                </a:lnTo>
                <a:lnTo>
                  <a:pt x="386953" y="1992808"/>
                </a:lnTo>
                <a:cubicBezTo>
                  <a:pt x="464343" y="1999257"/>
                  <a:pt x="499814" y="1967011"/>
                  <a:pt x="493365" y="1896070"/>
                </a:cubicBezTo>
                <a:lnTo>
                  <a:pt x="493365" y="1315640"/>
                </a:lnTo>
                <a:lnTo>
                  <a:pt x="135433" y="1315640"/>
                </a:lnTo>
                <a:lnTo>
                  <a:pt x="135433" y="570755"/>
                </a:lnTo>
                <a:close/>
                <a:moveTo>
                  <a:pt x="1779984" y="87064"/>
                </a:moveTo>
                <a:lnTo>
                  <a:pt x="2041177" y="87064"/>
                </a:lnTo>
                <a:cubicBezTo>
                  <a:pt x="2105670" y="222498"/>
                  <a:pt x="2144365" y="341808"/>
                  <a:pt x="2157263" y="444996"/>
                </a:cubicBezTo>
                <a:lnTo>
                  <a:pt x="1876722" y="444996"/>
                </a:lnTo>
                <a:cubicBezTo>
                  <a:pt x="1857375" y="328910"/>
                  <a:pt x="1825129" y="209599"/>
                  <a:pt x="1779984" y="87064"/>
                </a:cubicBezTo>
                <a:close/>
                <a:moveTo>
                  <a:pt x="1383357" y="0"/>
                </a:moveTo>
                <a:lnTo>
                  <a:pt x="1692920" y="0"/>
                </a:lnTo>
                <a:lnTo>
                  <a:pt x="1692920" y="503039"/>
                </a:lnTo>
                <a:lnTo>
                  <a:pt x="2224980" y="503039"/>
                </a:lnTo>
                <a:lnTo>
                  <a:pt x="2224980" y="744884"/>
                </a:lnTo>
                <a:lnTo>
                  <a:pt x="1692920" y="744884"/>
                </a:lnTo>
                <a:lnTo>
                  <a:pt x="1683246" y="919013"/>
                </a:lnTo>
                <a:lnTo>
                  <a:pt x="1934765" y="919013"/>
                </a:lnTo>
                <a:lnTo>
                  <a:pt x="1934765" y="1905744"/>
                </a:lnTo>
                <a:cubicBezTo>
                  <a:pt x="1928316" y="1950888"/>
                  <a:pt x="1950888" y="1970236"/>
                  <a:pt x="2002482" y="1963787"/>
                </a:cubicBezTo>
                <a:cubicBezTo>
                  <a:pt x="2041177" y="1963787"/>
                  <a:pt x="2060525" y="1944439"/>
                  <a:pt x="2060525" y="1905744"/>
                </a:cubicBezTo>
                <a:lnTo>
                  <a:pt x="2060525" y="1779984"/>
                </a:lnTo>
                <a:lnTo>
                  <a:pt x="2283023" y="1779984"/>
                </a:lnTo>
                <a:lnTo>
                  <a:pt x="2283023" y="1925091"/>
                </a:lnTo>
                <a:cubicBezTo>
                  <a:pt x="2289472" y="2099220"/>
                  <a:pt x="2205632" y="2183060"/>
                  <a:pt x="2031503" y="2176611"/>
                </a:cubicBezTo>
                <a:lnTo>
                  <a:pt x="1905744" y="2176611"/>
                </a:lnTo>
                <a:cubicBezTo>
                  <a:pt x="1712267" y="2183060"/>
                  <a:pt x="1618753" y="2099220"/>
                  <a:pt x="1625203" y="1925091"/>
                </a:cubicBezTo>
                <a:lnTo>
                  <a:pt x="1625203" y="1383357"/>
                </a:lnTo>
                <a:cubicBezTo>
                  <a:pt x="1567160" y="1692920"/>
                  <a:pt x="1389806" y="1976685"/>
                  <a:pt x="1093142" y="2234654"/>
                </a:cubicBezTo>
                <a:lnTo>
                  <a:pt x="1093142" y="1973460"/>
                </a:lnTo>
                <a:lnTo>
                  <a:pt x="1112490" y="1934765"/>
                </a:lnTo>
                <a:cubicBezTo>
                  <a:pt x="938361" y="1831578"/>
                  <a:pt x="854521" y="1663898"/>
                  <a:pt x="860970" y="1431726"/>
                </a:cubicBezTo>
                <a:lnTo>
                  <a:pt x="1093142" y="1431726"/>
                </a:lnTo>
                <a:cubicBezTo>
                  <a:pt x="1099591" y="1567160"/>
                  <a:pt x="1135062" y="1676796"/>
                  <a:pt x="1199554" y="1760636"/>
                </a:cubicBezTo>
                <a:cubicBezTo>
                  <a:pt x="1322090" y="1528464"/>
                  <a:pt x="1383357" y="1189880"/>
                  <a:pt x="1383357" y="744884"/>
                </a:cubicBezTo>
                <a:lnTo>
                  <a:pt x="1170533" y="744884"/>
                </a:lnTo>
                <a:lnTo>
                  <a:pt x="1170533" y="503039"/>
                </a:lnTo>
                <a:lnTo>
                  <a:pt x="1383357" y="503039"/>
                </a:lnTo>
                <a:lnTo>
                  <a:pt x="1383357" y="0"/>
                </a:lnTo>
                <a:close/>
                <a:moveTo>
                  <a:pt x="444996" y="0"/>
                </a:moveTo>
                <a:lnTo>
                  <a:pt x="822275" y="0"/>
                </a:lnTo>
                <a:lnTo>
                  <a:pt x="822275" y="183802"/>
                </a:lnTo>
                <a:lnTo>
                  <a:pt x="1209228" y="183802"/>
                </a:lnTo>
                <a:lnTo>
                  <a:pt x="1209228" y="415974"/>
                </a:lnTo>
                <a:lnTo>
                  <a:pt x="58043" y="415974"/>
                </a:lnTo>
                <a:lnTo>
                  <a:pt x="58043" y="183802"/>
                </a:lnTo>
                <a:lnTo>
                  <a:pt x="444996" y="183802"/>
                </a:lnTo>
                <a:lnTo>
                  <a:pt x="4449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1" name="任意多边形 95"/>
          <p:cNvSpPr/>
          <p:nvPr/>
        </p:nvSpPr>
        <p:spPr bwMode="auto">
          <a:xfrm>
            <a:off x="4972050" y="3575050"/>
            <a:ext cx="2225675" cy="2216150"/>
          </a:xfrm>
          <a:custGeom>
            <a:avLst/>
            <a:gdLst>
              <a:gd name="T0" fmla="*/ 1267271 w 2224980"/>
              <a:gd name="T1" fmla="*/ 599778 h 2215307"/>
              <a:gd name="T2" fmla="*/ 1634877 w 2224980"/>
              <a:gd name="T3" fmla="*/ 599778 h 2215307"/>
              <a:gd name="T4" fmla="*/ 1634877 w 2224980"/>
              <a:gd name="T5" fmla="*/ 1015752 h 2215307"/>
              <a:gd name="T6" fmla="*/ 2118568 w 2224980"/>
              <a:gd name="T7" fmla="*/ 1015752 h 2215307"/>
              <a:gd name="T8" fmla="*/ 2118568 w 2224980"/>
              <a:gd name="T9" fmla="*/ 1257598 h 2215307"/>
              <a:gd name="T10" fmla="*/ 1634877 w 2224980"/>
              <a:gd name="T11" fmla="*/ 1257598 h 2215307"/>
              <a:gd name="T12" fmla="*/ 1634877 w 2224980"/>
              <a:gd name="T13" fmla="*/ 1876723 h 2215307"/>
              <a:gd name="T14" fmla="*/ 2215306 w 2224980"/>
              <a:gd name="T15" fmla="*/ 1876723 h 2215307"/>
              <a:gd name="T16" fmla="*/ 2215306 w 2224980"/>
              <a:gd name="T17" fmla="*/ 2108895 h 2215307"/>
              <a:gd name="T18" fmla="*/ 696515 w 2224980"/>
              <a:gd name="T19" fmla="*/ 2108895 h 2215307"/>
              <a:gd name="T20" fmla="*/ 696515 w 2224980"/>
              <a:gd name="T21" fmla="*/ 1876723 h 2215307"/>
              <a:gd name="T22" fmla="*/ 1267271 w 2224980"/>
              <a:gd name="T23" fmla="*/ 1876723 h 2215307"/>
              <a:gd name="T24" fmla="*/ 1267271 w 2224980"/>
              <a:gd name="T25" fmla="*/ 1257598 h 2215307"/>
              <a:gd name="T26" fmla="*/ 773906 w 2224980"/>
              <a:gd name="T27" fmla="*/ 1257598 h 2215307"/>
              <a:gd name="T28" fmla="*/ 773906 w 2224980"/>
              <a:gd name="T29" fmla="*/ 1015752 h 2215307"/>
              <a:gd name="T30" fmla="*/ 1267271 w 2224980"/>
              <a:gd name="T31" fmla="*/ 1015752 h 2215307"/>
              <a:gd name="T32" fmla="*/ 1267271 w 2224980"/>
              <a:gd name="T33" fmla="*/ 599778 h 2215307"/>
              <a:gd name="T34" fmla="*/ 667494 w 2224980"/>
              <a:gd name="T35" fmla="*/ 0 h 2215307"/>
              <a:gd name="T36" fmla="*/ 1054447 w 2224980"/>
              <a:gd name="T37" fmla="*/ 0 h 2215307"/>
              <a:gd name="T38" fmla="*/ 1035099 w 2224980"/>
              <a:gd name="T39" fmla="*/ 106412 h 2215307"/>
              <a:gd name="T40" fmla="*/ 1015752 w 2224980"/>
              <a:gd name="T41" fmla="*/ 183803 h 2215307"/>
              <a:gd name="T42" fmla="*/ 2224980 w 2224980"/>
              <a:gd name="T43" fmla="*/ 183803 h 2215307"/>
              <a:gd name="T44" fmla="*/ 2224980 w 2224980"/>
              <a:gd name="T45" fmla="*/ 425649 h 2215307"/>
              <a:gd name="T46" fmla="*/ 928687 w 2224980"/>
              <a:gd name="T47" fmla="*/ 425649 h 2215307"/>
              <a:gd name="T48" fmla="*/ 628799 w 2224980"/>
              <a:gd name="T49" fmla="*/ 851297 h 2215307"/>
              <a:gd name="T50" fmla="*/ 628799 w 2224980"/>
              <a:gd name="T51" fmla="*/ 2215307 h 2215307"/>
              <a:gd name="T52" fmla="*/ 270867 w 2224980"/>
              <a:gd name="T53" fmla="*/ 2215307 h 2215307"/>
              <a:gd name="T54" fmla="*/ 270867 w 2224980"/>
              <a:gd name="T55" fmla="*/ 1102817 h 2215307"/>
              <a:gd name="T56" fmla="*/ 0 w 2224980"/>
              <a:gd name="T57" fmla="*/ 1228577 h 2215307"/>
              <a:gd name="T58" fmla="*/ 0 w 2224980"/>
              <a:gd name="T59" fmla="*/ 986731 h 2215307"/>
              <a:gd name="T60" fmla="*/ 522387 w 2224980"/>
              <a:gd name="T61" fmla="*/ 425649 h 2215307"/>
              <a:gd name="T62" fmla="*/ 48369 w 2224980"/>
              <a:gd name="T63" fmla="*/ 425649 h 2215307"/>
              <a:gd name="T64" fmla="*/ 48369 w 2224980"/>
              <a:gd name="T65" fmla="*/ 183803 h 2215307"/>
              <a:gd name="T66" fmla="*/ 619125 w 2224980"/>
              <a:gd name="T67" fmla="*/ 183803 h 2215307"/>
              <a:gd name="T68" fmla="*/ 667494 w 2224980"/>
              <a:gd name="T69" fmla="*/ 0 h 2215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24980" h="2215307">
                <a:moveTo>
                  <a:pt x="1267271" y="599778"/>
                </a:moveTo>
                <a:lnTo>
                  <a:pt x="1634877" y="599778"/>
                </a:lnTo>
                <a:lnTo>
                  <a:pt x="1634877" y="1015752"/>
                </a:lnTo>
                <a:lnTo>
                  <a:pt x="2118568" y="1015752"/>
                </a:lnTo>
                <a:lnTo>
                  <a:pt x="2118568" y="1257598"/>
                </a:lnTo>
                <a:lnTo>
                  <a:pt x="1634877" y="1257598"/>
                </a:lnTo>
                <a:lnTo>
                  <a:pt x="1634877" y="1876723"/>
                </a:lnTo>
                <a:lnTo>
                  <a:pt x="2215306" y="1876723"/>
                </a:lnTo>
                <a:lnTo>
                  <a:pt x="2215306" y="2108895"/>
                </a:lnTo>
                <a:lnTo>
                  <a:pt x="696515" y="2108895"/>
                </a:lnTo>
                <a:lnTo>
                  <a:pt x="696515" y="1876723"/>
                </a:lnTo>
                <a:lnTo>
                  <a:pt x="1267271" y="1876723"/>
                </a:lnTo>
                <a:lnTo>
                  <a:pt x="1267271" y="1257598"/>
                </a:lnTo>
                <a:lnTo>
                  <a:pt x="773906" y="1257598"/>
                </a:lnTo>
                <a:lnTo>
                  <a:pt x="773906" y="1015752"/>
                </a:lnTo>
                <a:lnTo>
                  <a:pt x="1267271" y="1015752"/>
                </a:lnTo>
                <a:lnTo>
                  <a:pt x="1267271" y="599778"/>
                </a:lnTo>
                <a:close/>
                <a:moveTo>
                  <a:pt x="667494" y="0"/>
                </a:moveTo>
                <a:lnTo>
                  <a:pt x="1054447" y="0"/>
                </a:lnTo>
                <a:cubicBezTo>
                  <a:pt x="1047998" y="25797"/>
                  <a:pt x="1041549" y="61268"/>
                  <a:pt x="1035099" y="106412"/>
                </a:cubicBezTo>
                <a:cubicBezTo>
                  <a:pt x="1022201" y="138658"/>
                  <a:pt x="1015752" y="164455"/>
                  <a:pt x="1015752" y="183803"/>
                </a:cubicBezTo>
                <a:lnTo>
                  <a:pt x="2224980" y="183803"/>
                </a:lnTo>
                <a:lnTo>
                  <a:pt x="2224980" y="425649"/>
                </a:lnTo>
                <a:lnTo>
                  <a:pt x="928687" y="425649"/>
                </a:lnTo>
                <a:cubicBezTo>
                  <a:pt x="851297" y="593328"/>
                  <a:pt x="751334" y="735211"/>
                  <a:pt x="628799" y="851297"/>
                </a:cubicBezTo>
                <a:lnTo>
                  <a:pt x="628799" y="2215307"/>
                </a:lnTo>
                <a:lnTo>
                  <a:pt x="270867" y="2215307"/>
                </a:lnTo>
                <a:lnTo>
                  <a:pt x="270867" y="1102817"/>
                </a:lnTo>
                <a:cubicBezTo>
                  <a:pt x="193476" y="1141512"/>
                  <a:pt x="103187" y="1183432"/>
                  <a:pt x="0" y="1228577"/>
                </a:cubicBezTo>
                <a:lnTo>
                  <a:pt x="0" y="986731"/>
                </a:lnTo>
                <a:cubicBezTo>
                  <a:pt x="257969" y="831950"/>
                  <a:pt x="432098" y="644922"/>
                  <a:pt x="522387" y="425649"/>
                </a:cubicBezTo>
                <a:lnTo>
                  <a:pt x="48369" y="425649"/>
                </a:lnTo>
                <a:lnTo>
                  <a:pt x="48369" y="183803"/>
                </a:lnTo>
                <a:lnTo>
                  <a:pt x="619125" y="183803"/>
                </a:lnTo>
                <a:cubicBezTo>
                  <a:pt x="638473" y="125760"/>
                  <a:pt x="654595" y="64493"/>
                  <a:pt x="6674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2" name="任意多边形 94"/>
          <p:cNvSpPr/>
          <p:nvPr/>
        </p:nvSpPr>
        <p:spPr bwMode="auto">
          <a:xfrm>
            <a:off x="7400925" y="3565525"/>
            <a:ext cx="2225675" cy="2235200"/>
          </a:xfrm>
          <a:custGeom>
            <a:avLst/>
            <a:gdLst>
              <a:gd name="T0" fmla="*/ 1818679 w 2224980"/>
              <a:gd name="T1" fmla="*/ 1857375 h 2234654"/>
              <a:gd name="T2" fmla="*/ 2224980 w 2224980"/>
              <a:gd name="T3" fmla="*/ 2234654 h 2234654"/>
              <a:gd name="T4" fmla="*/ 919014 w 2224980"/>
              <a:gd name="T5" fmla="*/ 1857375 h 2234654"/>
              <a:gd name="T6" fmla="*/ 503039 w 2224980"/>
              <a:gd name="T7" fmla="*/ 2224980 h 2234654"/>
              <a:gd name="T8" fmla="*/ 919014 w 2224980"/>
              <a:gd name="T9" fmla="*/ 1857375 h 2234654"/>
              <a:gd name="T10" fmla="*/ 1528465 w 2224980"/>
              <a:gd name="T11" fmla="*/ 1567160 h 2234654"/>
              <a:gd name="T12" fmla="*/ 1828353 w 2224980"/>
              <a:gd name="T13" fmla="*/ 1451074 h 2234654"/>
              <a:gd name="T14" fmla="*/ 1528465 w 2224980"/>
              <a:gd name="T15" fmla="*/ 1412379 h 2234654"/>
              <a:gd name="T16" fmla="*/ 919014 w 2224980"/>
              <a:gd name="T17" fmla="*/ 1567160 h 2234654"/>
              <a:gd name="T18" fmla="*/ 1209228 w 2224980"/>
              <a:gd name="T19" fmla="*/ 1412379 h 2234654"/>
              <a:gd name="T20" fmla="*/ 212824 w 2224980"/>
              <a:gd name="T21" fmla="*/ 1209228 h 2234654"/>
              <a:gd name="T22" fmla="*/ 328910 w 2224980"/>
              <a:gd name="T23" fmla="*/ 2186285 h 2234654"/>
              <a:gd name="T24" fmla="*/ 212824 w 2224980"/>
              <a:gd name="T25" fmla="*/ 1209228 h 2234654"/>
              <a:gd name="T26" fmla="*/ 1528465 w 2224980"/>
              <a:gd name="T27" fmla="*/ 1218902 h 2234654"/>
              <a:gd name="T28" fmla="*/ 1828353 w 2224980"/>
              <a:gd name="T29" fmla="*/ 1064121 h 2234654"/>
              <a:gd name="T30" fmla="*/ 919014 w 2224980"/>
              <a:gd name="T31" fmla="*/ 1064121 h 2234654"/>
              <a:gd name="T32" fmla="*/ 1209228 w 2224980"/>
              <a:gd name="T33" fmla="*/ 1218902 h 2234654"/>
              <a:gd name="T34" fmla="*/ 919014 w 2224980"/>
              <a:gd name="T35" fmla="*/ 1064121 h 2234654"/>
              <a:gd name="T36" fmla="*/ 338584 w 2224980"/>
              <a:gd name="T37" fmla="*/ 628798 h 2234654"/>
              <a:gd name="T38" fmla="*/ 183803 w 2224980"/>
              <a:gd name="T39" fmla="*/ 1093142 h 2234654"/>
              <a:gd name="T40" fmla="*/ 860971 w 2224980"/>
              <a:gd name="T41" fmla="*/ 357931 h 2234654"/>
              <a:gd name="T42" fmla="*/ 1896070 w 2224980"/>
              <a:gd name="T43" fmla="*/ 493365 h 2234654"/>
              <a:gd name="T44" fmla="*/ 860971 w 2224980"/>
              <a:gd name="T45" fmla="*/ 357931 h 2234654"/>
              <a:gd name="T46" fmla="*/ 319236 w 2224980"/>
              <a:gd name="T47" fmla="*/ 48369 h 2234654"/>
              <a:gd name="T48" fmla="*/ 164455 w 2224980"/>
              <a:gd name="T49" fmla="*/ 512712 h 2234654"/>
              <a:gd name="T50" fmla="*/ 1180207 w 2224980"/>
              <a:gd name="T51" fmla="*/ 0 h 2234654"/>
              <a:gd name="T52" fmla="*/ 1576834 w 2224980"/>
              <a:gd name="T53" fmla="*/ 135433 h 2234654"/>
              <a:gd name="T54" fmla="*/ 2215306 w 2224980"/>
              <a:gd name="T55" fmla="*/ 561082 h 2234654"/>
              <a:gd name="T56" fmla="*/ 1992808 w 2224980"/>
              <a:gd name="T57" fmla="*/ 715863 h 2234654"/>
              <a:gd name="T58" fmla="*/ 1528465 w 2224980"/>
              <a:gd name="T59" fmla="*/ 860970 h 2234654"/>
              <a:gd name="T60" fmla="*/ 2118568 w 2224980"/>
              <a:gd name="T61" fmla="*/ 1441400 h 2234654"/>
              <a:gd name="T62" fmla="*/ 628799 w 2224980"/>
              <a:gd name="T63" fmla="*/ 1779984 h 2234654"/>
              <a:gd name="T64" fmla="*/ 1209228 w 2224980"/>
              <a:gd name="T65" fmla="*/ 860970 h 2234654"/>
              <a:gd name="T66" fmla="*/ 754559 w 2224980"/>
              <a:gd name="T67" fmla="*/ 715863 h 2234654"/>
              <a:gd name="T68" fmla="*/ 541734 w 2224980"/>
              <a:gd name="T69" fmla="*/ 561082 h 2234654"/>
              <a:gd name="T70" fmla="*/ 1180207 w 2224980"/>
              <a:gd name="T71" fmla="*/ 135433 h 2234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224980" h="2234654">
                <a:moveTo>
                  <a:pt x="1470422" y="1857375"/>
                </a:moveTo>
                <a:lnTo>
                  <a:pt x="1818679" y="1857375"/>
                </a:lnTo>
                <a:cubicBezTo>
                  <a:pt x="1902519" y="1947664"/>
                  <a:pt x="2037953" y="2005707"/>
                  <a:pt x="2224980" y="2031503"/>
                </a:cubicBezTo>
                <a:lnTo>
                  <a:pt x="2224980" y="2234654"/>
                </a:lnTo>
                <a:cubicBezTo>
                  <a:pt x="1831578" y="2208857"/>
                  <a:pt x="1580058" y="2083097"/>
                  <a:pt x="1470422" y="1857375"/>
                </a:cubicBezTo>
                <a:close/>
                <a:moveTo>
                  <a:pt x="919014" y="1857375"/>
                </a:moveTo>
                <a:lnTo>
                  <a:pt x="1286619" y="1857375"/>
                </a:lnTo>
                <a:cubicBezTo>
                  <a:pt x="1151185" y="2089546"/>
                  <a:pt x="889992" y="2212082"/>
                  <a:pt x="503039" y="2224980"/>
                </a:cubicBezTo>
                <a:lnTo>
                  <a:pt x="503039" y="2031503"/>
                </a:lnTo>
                <a:cubicBezTo>
                  <a:pt x="696516" y="2005707"/>
                  <a:pt x="835174" y="1947664"/>
                  <a:pt x="919014" y="1857375"/>
                </a:cubicBezTo>
                <a:close/>
                <a:moveTo>
                  <a:pt x="1528465" y="1412379"/>
                </a:moveTo>
                <a:lnTo>
                  <a:pt x="1528465" y="1567160"/>
                </a:lnTo>
                <a:lnTo>
                  <a:pt x="1712267" y="1567160"/>
                </a:lnTo>
                <a:cubicBezTo>
                  <a:pt x="1796107" y="1573609"/>
                  <a:pt x="1834803" y="1534914"/>
                  <a:pt x="1828353" y="1451074"/>
                </a:cubicBezTo>
                <a:lnTo>
                  <a:pt x="1828353" y="1412379"/>
                </a:lnTo>
                <a:lnTo>
                  <a:pt x="1528465" y="1412379"/>
                </a:lnTo>
                <a:close/>
                <a:moveTo>
                  <a:pt x="919014" y="1412379"/>
                </a:moveTo>
                <a:lnTo>
                  <a:pt x="919014" y="1567160"/>
                </a:lnTo>
                <a:lnTo>
                  <a:pt x="1209228" y="1567160"/>
                </a:lnTo>
                <a:lnTo>
                  <a:pt x="1209228" y="1412379"/>
                </a:lnTo>
                <a:lnTo>
                  <a:pt x="919014" y="1412379"/>
                </a:lnTo>
                <a:close/>
                <a:moveTo>
                  <a:pt x="212824" y="1209228"/>
                </a:moveTo>
                <a:lnTo>
                  <a:pt x="503039" y="1209228"/>
                </a:lnTo>
                <a:cubicBezTo>
                  <a:pt x="470793" y="1621978"/>
                  <a:pt x="412750" y="1947664"/>
                  <a:pt x="328910" y="2186285"/>
                </a:cubicBezTo>
                <a:lnTo>
                  <a:pt x="0" y="2186285"/>
                </a:lnTo>
                <a:cubicBezTo>
                  <a:pt x="116086" y="1876722"/>
                  <a:pt x="187027" y="1551037"/>
                  <a:pt x="212824" y="1209228"/>
                </a:cubicBezTo>
                <a:close/>
                <a:moveTo>
                  <a:pt x="1528465" y="1064121"/>
                </a:moveTo>
                <a:lnTo>
                  <a:pt x="1528465" y="1218902"/>
                </a:lnTo>
                <a:lnTo>
                  <a:pt x="1828353" y="1218902"/>
                </a:lnTo>
                <a:lnTo>
                  <a:pt x="1828353" y="1064121"/>
                </a:lnTo>
                <a:lnTo>
                  <a:pt x="1528465" y="1064121"/>
                </a:lnTo>
                <a:close/>
                <a:moveTo>
                  <a:pt x="919014" y="1064121"/>
                </a:moveTo>
                <a:lnTo>
                  <a:pt x="919014" y="1218902"/>
                </a:lnTo>
                <a:lnTo>
                  <a:pt x="1209228" y="1218902"/>
                </a:lnTo>
                <a:lnTo>
                  <a:pt x="1209228" y="1064121"/>
                </a:lnTo>
                <a:lnTo>
                  <a:pt x="919014" y="1064121"/>
                </a:lnTo>
                <a:close/>
                <a:moveTo>
                  <a:pt x="48369" y="628798"/>
                </a:moveTo>
                <a:lnTo>
                  <a:pt x="338584" y="628798"/>
                </a:lnTo>
                <a:cubicBezTo>
                  <a:pt x="409525" y="770681"/>
                  <a:pt x="464344" y="925462"/>
                  <a:pt x="503039" y="1093142"/>
                </a:cubicBezTo>
                <a:lnTo>
                  <a:pt x="183803" y="1093142"/>
                </a:lnTo>
                <a:cubicBezTo>
                  <a:pt x="151557" y="906115"/>
                  <a:pt x="106412" y="751334"/>
                  <a:pt x="48369" y="628798"/>
                </a:cubicBezTo>
                <a:close/>
                <a:moveTo>
                  <a:pt x="860971" y="357931"/>
                </a:moveTo>
                <a:lnTo>
                  <a:pt x="860971" y="493365"/>
                </a:lnTo>
                <a:lnTo>
                  <a:pt x="1896070" y="493365"/>
                </a:lnTo>
                <a:lnTo>
                  <a:pt x="1896070" y="357931"/>
                </a:lnTo>
                <a:lnTo>
                  <a:pt x="860971" y="357931"/>
                </a:lnTo>
                <a:close/>
                <a:moveTo>
                  <a:pt x="29022" y="48369"/>
                </a:moveTo>
                <a:lnTo>
                  <a:pt x="319236" y="48369"/>
                </a:lnTo>
                <a:cubicBezTo>
                  <a:pt x="396627" y="216048"/>
                  <a:pt x="448221" y="370830"/>
                  <a:pt x="474018" y="512712"/>
                </a:cubicBezTo>
                <a:lnTo>
                  <a:pt x="164455" y="512712"/>
                </a:lnTo>
                <a:cubicBezTo>
                  <a:pt x="138658" y="364381"/>
                  <a:pt x="93514" y="209599"/>
                  <a:pt x="29022" y="48369"/>
                </a:cubicBezTo>
                <a:close/>
                <a:moveTo>
                  <a:pt x="1180207" y="0"/>
                </a:moveTo>
                <a:lnTo>
                  <a:pt x="1576834" y="0"/>
                </a:lnTo>
                <a:lnTo>
                  <a:pt x="1576834" y="135433"/>
                </a:lnTo>
                <a:lnTo>
                  <a:pt x="2215306" y="135433"/>
                </a:lnTo>
                <a:lnTo>
                  <a:pt x="2215306" y="561082"/>
                </a:lnTo>
                <a:lnTo>
                  <a:pt x="1992808" y="561082"/>
                </a:lnTo>
                <a:lnTo>
                  <a:pt x="1992808" y="715863"/>
                </a:lnTo>
                <a:lnTo>
                  <a:pt x="1528465" y="715863"/>
                </a:lnTo>
                <a:lnTo>
                  <a:pt x="1528465" y="860970"/>
                </a:lnTo>
                <a:lnTo>
                  <a:pt x="2118568" y="860970"/>
                </a:lnTo>
                <a:lnTo>
                  <a:pt x="2118568" y="1441400"/>
                </a:lnTo>
                <a:cubicBezTo>
                  <a:pt x="2125017" y="1673572"/>
                  <a:pt x="2025054" y="1786433"/>
                  <a:pt x="1818679" y="1779984"/>
                </a:cubicBezTo>
                <a:lnTo>
                  <a:pt x="628799" y="1779984"/>
                </a:lnTo>
                <a:lnTo>
                  <a:pt x="628799" y="860970"/>
                </a:lnTo>
                <a:lnTo>
                  <a:pt x="1209228" y="860970"/>
                </a:lnTo>
                <a:lnTo>
                  <a:pt x="1209228" y="715863"/>
                </a:lnTo>
                <a:lnTo>
                  <a:pt x="754559" y="715863"/>
                </a:lnTo>
                <a:lnTo>
                  <a:pt x="754559" y="561082"/>
                </a:lnTo>
                <a:lnTo>
                  <a:pt x="541734" y="561082"/>
                </a:lnTo>
                <a:lnTo>
                  <a:pt x="541734" y="135433"/>
                </a:lnTo>
                <a:lnTo>
                  <a:pt x="1180207" y="135433"/>
                </a:lnTo>
                <a:lnTo>
                  <a:pt x="11802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3" name="任意多边形 93"/>
          <p:cNvSpPr/>
          <p:nvPr/>
        </p:nvSpPr>
        <p:spPr bwMode="auto">
          <a:xfrm>
            <a:off x="9829800" y="3652838"/>
            <a:ext cx="2244725" cy="2166937"/>
          </a:xfrm>
          <a:custGeom>
            <a:avLst/>
            <a:gdLst>
              <a:gd name="T0" fmla="*/ 1305967 w 2244328"/>
              <a:gd name="T1" fmla="*/ 609451 h 2166937"/>
              <a:gd name="T2" fmla="*/ 1305967 w 2244328"/>
              <a:gd name="T3" fmla="*/ 793254 h 2166937"/>
              <a:gd name="T4" fmla="*/ 1586508 w 2244328"/>
              <a:gd name="T5" fmla="*/ 793254 h 2166937"/>
              <a:gd name="T6" fmla="*/ 1712267 w 2244328"/>
              <a:gd name="T7" fmla="*/ 667494 h 2166937"/>
              <a:gd name="T8" fmla="*/ 1712267 w 2244328"/>
              <a:gd name="T9" fmla="*/ 609451 h 2166937"/>
              <a:gd name="T10" fmla="*/ 1305967 w 2244328"/>
              <a:gd name="T11" fmla="*/ 609451 h 2166937"/>
              <a:gd name="T12" fmla="*/ 532060 w 2244328"/>
              <a:gd name="T13" fmla="*/ 609451 h 2166937"/>
              <a:gd name="T14" fmla="*/ 532060 w 2244328"/>
              <a:gd name="T15" fmla="*/ 793254 h 2166937"/>
              <a:gd name="T16" fmla="*/ 938361 w 2244328"/>
              <a:gd name="T17" fmla="*/ 793254 h 2166937"/>
              <a:gd name="T18" fmla="*/ 938361 w 2244328"/>
              <a:gd name="T19" fmla="*/ 609451 h 2166937"/>
              <a:gd name="T20" fmla="*/ 532060 w 2244328"/>
              <a:gd name="T21" fmla="*/ 609451 h 2166937"/>
              <a:gd name="T22" fmla="*/ 1305967 w 2244328"/>
              <a:gd name="T23" fmla="*/ 232172 h 2166937"/>
              <a:gd name="T24" fmla="*/ 1305967 w 2244328"/>
              <a:gd name="T25" fmla="*/ 406301 h 2166937"/>
              <a:gd name="T26" fmla="*/ 1712267 w 2244328"/>
              <a:gd name="T27" fmla="*/ 406301 h 2166937"/>
              <a:gd name="T28" fmla="*/ 1712267 w 2244328"/>
              <a:gd name="T29" fmla="*/ 232172 h 2166937"/>
              <a:gd name="T30" fmla="*/ 1305967 w 2244328"/>
              <a:gd name="T31" fmla="*/ 232172 h 2166937"/>
              <a:gd name="T32" fmla="*/ 532060 w 2244328"/>
              <a:gd name="T33" fmla="*/ 232172 h 2166937"/>
              <a:gd name="T34" fmla="*/ 532060 w 2244328"/>
              <a:gd name="T35" fmla="*/ 406301 h 2166937"/>
              <a:gd name="T36" fmla="*/ 938361 w 2244328"/>
              <a:gd name="T37" fmla="*/ 406301 h 2166937"/>
              <a:gd name="T38" fmla="*/ 938361 w 2244328"/>
              <a:gd name="T39" fmla="*/ 232172 h 2166937"/>
              <a:gd name="T40" fmla="*/ 532060 w 2244328"/>
              <a:gd name="T41" fmla="*/ 232172 h 2166937"/>
              <a:gd name="T42" fmla="*/ 183803 w 2244328"/>
              <a:gd name="T43" fmla="*/ 0 h 2166937"/>
              <a:gd name="T44" fmla="*/ 2070199 w 2244328"/>
              <a:gd name="T45" fmla="*/ 0 h 2166937"/>
              <a:gd name="T46" fmla="*/ 2070199 w 2244328"/>
              <a:gd name="T47" fmla="*/ 667494 h 2166937"/>
              <a:gd name="T48" fmla="*/ 1721941 w 2244328"/>
              <a:gd name="T49" fmla="*/ 1025426 h 2166937"/>
              <a:gd name="T50" fmla="*/ 1528465 w 2244328"/>
              <a:gd name="T51" fmla="*/ 1025426 h 2166937"/>
              <a:gd name="T52" fmla="*/ 2244328 w 2244328"/>
              <a:gd name="T53" fmla="*/ 1334988 h 2166937"/>
              <a:gd name="T54" fmla="*/ 2244328 w 2244328"/>
              <a:gd name="T55" fmla="*/ 1547813 h 2166937"/>
              <a:gd name="T56" fmla="*/ 1721941 w 2244328"/>
              <a:gd name="T57" fmla="*/ 1422053 h 2166937"/>
              <a:gd name="T58" fmla="*/ 1721941 w 2244328"/>
              <a:gd name="T59" fmla="*/ 2128242 h 2166937"/>
              <a:gd name="T60" fmla="*/ 1354336 w 2244328"/>
              <a:gd name="T61" fmla="*/ 2128242 h 2166937"/>
              <a:gd name="T62" fmla="*/ 1354336 w 2244328"/>
              <a:gd name="T63" fmla="*/ 1354336 h 2166937"/>
              <a:gd name="T64" fmla="*/ 1518791 w 2244328"/>
              <a:gd name="T65" fmla="*/ 1354336 h 2166937"/>
              <a:gd name="T66" fmla="*/ 1122164 w 2244328"/>
              <a:gd name="T67" fmla="*/ 1122164 h 2166937"/>
              <a:gd name="T68" fmla="*/ 725537 w 2244328"/>
              <a:gd name="T69" fmla="*/ 1354336 h 2166937"/>
              <a:gd name="T70" fmla="*/ 880318 w 2244328"/>
              <a:gd name="T71" fmla="*/ 1354336 h 2166937"/>
              <a:gd name="T72" fmla="*/ 880318 w 2244328"/>
              <a:gd name="T73" fmla="*/ 1528465 h 2166937"/>
              <a:gd name="T74" fmla="*/ 261193 w 2244328"/>
              <a:gd name="T75" fmla="*/ 2166937 h 2166937"/>
              <a:gd name="T76" fmla="*/ 261193 w 2244328"/>
              <a:gd name="T77" fmla="*/ 1934766 h 2166937"/>
              <a:gd name="T78" fmla="*/ 512713 w 2244328"/>
              <a:gd name="T79" fmla="*/ 1547813 h 2166937"/>
              <a:gd name="T80" fmla="*/ 512713 w 2244328"/>
              <a:gd name="T81" fmla="*/ 1431727 h 2166937"/>
              <a:gd name="T82" fmla="*/ 0 w 2244328"/>
              <a:gd name="T83" fmla="*/ 1547813 h 2166937"/>
              <a:gd name="T84" fmla="*/ 0 w 2244328"/>
              <a:gd name="T85" fmla="*/ 1334988 h 2166937"/>
              <a:gd name="T86" fmla="*/ 715863 w 2244328"/>
              <a:gd name="T87" fmla="*/ 1025426 h 2166937"/>
              <a:gd name="T88" fmla="*/ 183803 w 2244328"/>
              <a:gd name="T89" fmla="*/ 1025426 h 2166937"/>
              <a:gd name="T90" fmla="*/ 183803 w 2244328"/>
              <a:gd name="T91" fmla="*/ 0 h 2166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44328" h="2166937">
                <a:moveTo>
                  <a:pt x="1305967" y="609451"/>
                </a:moveTo>
                <a:lnTo>
                  <a:pt x="1305967" y="793254"/>
                </a:lnTo>
                <a:lnTo>
                  <a:pt x="1586508" y="793254"/>
                </a:lnTo>
                <a:cubicBezTo>
                  <a:pt x="1676797" y="799703"/>
                  <a:pt x="1718717" y="757783"/>
                  <a:pt x="1712267" y="667494"/>
                </a:cubicBezTo>
                <a:lnTo>
                  <a:pt x="1712267" y="609451"/>
                </a:lnTo>
                <a:lnTo>
                  <a:pt x="1305967" y="609451"/>
                </a:lnTo>
                <a:close/>
                <a:moveTo>
                  <a:pt x="532060" y="609451"/>
                </a:moveTo>
                <a:lnTo>
                  <a:pt x="532060" y="793254"/>
                </a:lnTo>
                <a:lnTo>
                  <a:pt x="938361" y="793254"/>
                </a:lnTo>
                <a:lnTo>
                  <a:pt x="938361" y="609451"/>
                </a:lnTo>
                <a:lnTo>
                  <a:pt x="532060" y="609451"/>
                </a:lnTo>
                <a:close/>
                <a:moveTo>
                  <a:pt x="1305967" y="232172"/>
                </a:moveTo>
                <a:lnTo>
                  <a:pt x="1305967" y="406301"/>
                </a:lnTo>
                <a:lnTo>
                  <a:pt x="1712267" y="406301"/>
                </a:lnTo>
                <a:lnTo>
                  <a:pt x="1712267" y="232172"/>
                </a:lnTo>
                <a:lnTo>
                  <a:pt x="1305967" y="232172"/>
                </a:lnTo>
                <a:close/>
                <a:moveTo>
                  <a:pt x="532060" y="232172"/>
                </a:moveTo>
                <a:lnTo>
                  <a:pt x="532060" y="406301"/>
                </a:lnTo>
                <a:lnTo>
                  <a:pt x="938361" y="406301"/>
                </a:lnTo>
                <a:lnTo>
                  <a:pt x="938361" y="232172"/>
                </a:lnTo>
                <a:lnTo>
                  <a:pt x="532060" y="232172"/>
                </a:lnTo>
                <a:close/>
                <a:moveTo>
                  <a:pt x="183803" y="0"/>
                </a:moveTo>
                <a:lnTo>
                  <a:pt x="2070199" y="0"/>
                </a:lnTo>
                <a:lnTo>
                  <a:pt x="2070199" y="667494"/>
                </a:lnTo>
                <a:cubicBezTo>
                  <a:pt x="2076649" y="912565"/>
                  <a:pt x="1960563" y="1031875"/>
                  <a:pt x="1721941" y="1025426"/>
                </a:cubicBezTo>
                <a:lnTo>
                  <a:pt x="1528465" y="1025426"/>
                </a:lnTo>
                <a:cubicBezTo>
                  <a:pt x="1696144" y="1147961"/>
                  <a:pt x="1934765" y="1251149"/>
                  <a:pt x="2244328" y="1334988"/>
                </a:cubicBezTo>
                <a:lnTo>
                  <a:pt x="2244328" y="1547813"/>
                </a:lnTo>
                <a:cubicBezTo>
                  <a:pt x="2031504" y="1509117"/>
                  <a:pt x="1857375" y="1467197"/>
                  <a:pt x="1721941" y="1422053"/>
                </a:cubicBezTo>
                <a:lnTo>
                  <a:pt x="1721941" y="2128242"/>
                </a:lnTo>
                <a:lnTo>
                  <a:pt x="1354336" y="2128242"/>
                </a:lnTo>
                <a:lnTo>
                  <a:pt x="1354336" y="1354336"/>
                </a:lnTo>
                <a:lnTo>
                  <a:pt x="1518791" y="1354336"/>
                </a:lnTo>
                <a:cubicBezTo>
                  <a:pt x="1409154" y="1309191"/>
                  <a:pt x="1276945" y="1231801"/>
                  <a:pt x="1122164" y="1122164"/>
                </a:cubicBezTo>
                <a:cubicBezTo>
                  <a:pt x="993179" y="1218902"/>
                  <a:pt x="860971" y="1296293"/>
                  <a:pt x="725537" y="1354336"/>
                </a:cubicBezTo>
                <a:lnTo>
                  <a:pt x="880318" y="1354336"/>
                </a:lnTo>
                <a:lnTo>
                  <a:pt x="880318" y="1528465"/>
                </a:lnTo>
                <a:cubicBezTo>
                  <a:pt x="912565" y="1838027"/>
                  <a:pt x="706189" y="2050852"/>
                  <a:pt x="261193" y="2166937"/>
                </a:cubicBezTo>
                <a:lnTo>
                  <a:pt x="261193" y="1934766"/>
                </a:lnTo>
                <a:cubicBezTo>
                  <a:pt x="441771" y="1857375"/>
                  <a:pt x="525611" y="1728391"/>
                  <a:pt x="512713" y="1547813"/>
                </a:cubicBezTo>
                <a:lnTo>
                  <a:pt x="512713" y="1431727"/>
                </a:lnTo>
                <a:cubicBezTo>
                  <a:pt x="370830" y="1470422"/>
                  <a:pt x="199926" y="1509117"/>
                  <a:pt x="0" y="1547813"/>
                </a:cubicBezTo>
                <a:lnTo>
                  <a:pt x="0" y="1334988"/>
                </a:lnTo>
                <a:cubicBezTo>
                  <a:pt x="309563" y="1251149"/>
                  <a:pt x="548183" y="1147961"/>
                  <a:pt x="715863" y="1025426"/>
                </a:cubicBezTo>
                <a:lnTo>
                  <a:pt x="183803" y="1025426"/>
                </a:lnTo>
                <a:lnTo>
                  <a:pt x="18380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4" name="任意多边形 133"/>
          <p:cNvSpPr/>
          <p:nvPr/>
        </p:nvSpPr>
        <p:spPr bwMode="auto">
          <a:xfrm>
            <a:off x="71438" y="5861050"/>
            <a:ext cx="836612" cy="927100"/>
          </a:xfrm>
          <a:custGeom>
            <a:avLst/>
            <a:gdLst>
              <a:gd name="T0" fmla="*/ 497644 w 836141"/>
              <a:gd name="T1" fmla="*/ 254793 h 927608"/>
              <a:gd name="T2" fmla="*/ 497644 w 836141"/>
              <a:gd name="T3" fmla="*/ 565323 h 927608"/>
              <a:gd name="T4" fmla="*/ 633003 w 836141"/>
              <a:gd name="T5" fmla="*/ 565323 h 927608"/>
              <a:gd name="T6" fmla="*/ 692721 w 836141"/>
              <a:gd name="T7" fmla="*/ 501625 h 927608"/>
              <a:gd name="T8" fmla="*/ 692721 w 836141"/>
              <a:gd name="T9" fmla="*/ 254793 h 927608"/>
              <a:gd name="T10" fmla="*/ 497644 w 836141"/>
              <a:gd name="T11" fmla="*/ 254793 h 927608"/>
              <a:gd name="T12" fmla="*/ 143322 w 836141"/>
              <a:gd name="T13" fmla="*/ 254793 h 927608"/>
              <a:gd name="T14" fmla="*/ 143322 w 836141"/>
              <a:gd name="T15" fmla="*/ 565323 h 927608"/>
              <a:gd name="T16" fmla="*/ 338398 w 836141"/>
              <a:gd name="T17" fmla="*/ 565323 h 927608"/>
              <a:gd name="T18" fmla="*/ 338398 w 836141"/>
              <a:gd name="T19" fmla="*/ 254793 h 927608"/>
              <a:gd name="T20" fmla="*/ 143322 w 836141"/>
              <a:gd name="T21" fmla="*/ 254793 h 927608"/>
              <a:gd name="T22" fmla="*/ 338398 w 836141"/>
              <a:gd name="T23" fmla="*/ 0 h 927608"/>
              <a:gd name="T24" fmla="*/ 497644 w 836141"/>
              <a:gd name="T25" fmla="*/ 0 h 927608"/>
              <a:gd name="T26" fmla="*/ 497644 w 836141"/>
              <a:gd name="T27" fmla="*/ 155265 h 927608"/>
              <a:gd name="T28" fmla="*/ 836042 w 836141"/>
              <a:gd name="T29" fmla="*/ 155265 h 927608"/>
              <a:gd name="T30" fmla="*/ 836042 w 836141"/>
              <a:gd name="T31" fmla="*/ 497644 h 927608"/>
              <a:gd name="T32" fmla="*/ 684758 w 836141"/>
              <a:gd name="T33" fmla="*/ 668833 h 927608"/>
              <a:gd name="T34" fmla="*/ 497644 w 836141"/>
              <a:gd name="T35" fmla="*/ 668833 h 927608"/>
              <a:gd name="T36" fmla="*/ 497644 w 836141"/>
              <a:gd name="T37" fmla="*/ 927608 h 927608"/>
              <a:gd name="T38" fmla="*/ 338398 w 836141"/>
              <a:gd name="T39" fmla="*/ 927608 h 927608"/>
              <a:gd name="T40" fmla="*/ 338398 w 836141"/>
              <a:gd name="T41" fmla="*/ 668833 h 927608"/>
              <a:gd name="T42" fmla="*/ 0 w 836141"/>
              <a:gd name="T43" fmla="*/ 668833 h 927608"/>
              <a:gd name="T44" fmla="*/ 0 w 836141"/>
              <a:gd name="T45" fmla="*/ 155265 h 927608"/>
              <a:gd name="T46" fmla="*/ 338398 w 836141"/>
              <a:gd name="T47" fmla="*/ 155265 h 927608"/>
              <a:gd name="T48" fmla="*/ 338398 w 836141"/>
              <a:gd name="T49" fmla="*/ 0 h 927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36141" h="927608">
                <a:moveTo>
                  <a:pt x="497644" y="254793"/>
                </a:moveTo>
                <a:lnTo>
                  <a:pt x="497644" y="565323"/>
                </a:lnTo>
                <a:lnTo>
                  <a:pt x="633003" y="565323"/>
                </a:lnTo>
                <a:cubicBezTo>
                  <a:pt x="672815" y="567977"/>
                  <a:pt x="692721" y="546745"/>
                  <a:pt x="692721" y="501625"/>
                </a:cubicBezTo>
                <a:lnTo>
                  <a:pt x="692721" y="254793"/>
                </a:lnTo>
                <a:lnTo>
                  <a:pt x="497644" y="254793"/>
                </a:lnTo>
                <a:close/>
                <a:moveTo>
                  <a:pt x="143322" y="254793"/>
                </a:moveTo>
                <a:lnTo>
                  <a:pt x="143322" y="565323"/>
                </a:lnTo>
                <a:lnTo>
                  <a:pt x="338398" y="565323"/>
                </a:lnTo>
                <a:lnTo>
                  <a:pt x="338398" y="254793"/>
                </a:lnTo>
                <a:lnTo>
                  <a:pt x="143322" y="254793"/>
                </a:lnTo>
                <a:close/>
                <a:moveTo>
                  <a:pt x="338398" y="0"/>
                </a:moveTo>
                <a:lnTo>
                  <a:pt x="497644" y="0"/>
                </a:lnTo>
                <a:lnTo>
                  <a:pt x="497644" y="155265"/>
                </a:lnTo>
                <a:lnTo>
                  <a:pt x="836042" y="155265"/>
                </a:lnTo>
                <a:lnTo>
                  <a:pt x="836042" y="497644"/>
                </a:lnTo>
                <a:cubicBezTo>
                  <a:pt x="838696" y="617078"/>
                  <a:pt x="788268" y="674141"/>
                  <a:pt x="684758" y="668833"/>
                </a:cubicBezTo>
                <a:lnTo>
                  <a:pt x="497644" y="668833"/>
                </a:lnTo>
                <a:lnTo>
                  <a:pt x="497644" y="927608"/>
                </a:lnTo>
                <a:lnTo>
                  <a:pt x="338398" y="927608"/>
                </a:lnTo>
                <a:lnTo>
                  <a:pt x="338398" y="668833"/>
                </a:lnTo>
                <a:lnTo>
                  <a:pt x="0" y="668833"/>
                </a:lnTo>
                <a:lnTo>
                  <a:pt x="0" y="155265"/>
                </a:lnTo>
                <a:lnTo>
                  <a:pt x="338398" y="155265"/>
                </a:lnTo>
                <a:lnTo>
                  <a:pt x="3383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5" name="任意多边形 132"/>
          <p:cNvSpPr/>
          <p:nvPr/>
        </p:nvSpPr>
        <p:spPr bwMode="auto">
          <a:xfrm>
            <a:off x="1023938" y="5892800"/>
            <a:ext cx="868362" cy="868363"/>
          </a:xfrm>
          <a:custGeom>
            <a:avLst/>
            <a:gdLst>
              <a:gd name="T0" fmla="*/ 525513 w 867994"/>
              <a:gd name="T1" fmla="*/ 477738 h 867993"/>
              <a:gd name="T2" fmla="*/ 625041 w 867994"/>
              <a:gd name="T3" fmla="*/ 477738 h 867993"/>
              <a:gd name="T4" fmla="*/ 668834 w 867994"/>
              <a:gd name="T5" fmla="*/ 593192 h 867993"/>
              <a:gd name="T6" fmla="*/ 557362 w 867994"/>
              <a:gd name="T7" fmla="*/ 593192 h 867993"/>
              <a:gd name="T8" fmla="*/ 525513 w 867994"/>
              <a:gd name="T9" fmla="*/ 477738 h 867993"/>
              <a:gd name="T10" fmla="*/ 187115 w 867994"/>
              <a:gd name="T11" fmla="*/ 163227 h 867993"/>
              <a:gd name="T12" fmla="*/ 680778 w 867994"/>
              <a:gd name="T13" fmla="*/ 163227 h 867993"/>
              <a:gd name="T14" fmla="*/ 680778 w 867994"/>
              <a:gd name="T15" fmla="*/ 254794 h 867993"/>
              <a:gd name="T16" fmla="*/ 497645 w 867994"/>
              <a:gd name="T17" fmla="*/ 254794 h 867993"/>
              <a:gd name="T18" fmla="*/ 497645 w 867994"/>
              <a:gd name="T19" fmla="*/ 362285 h 867993"/>
              <a:gd name="T20" fmla="*/ 660872 w 867994"/>
              <a:gd name="T21" fmla="*/ 362285 h 867993"/>
              <a:gd name="T22" fmla="*/ 660872 w 867994"/>
              <a:gd name="T23" fmla="*/ 453851 h 867993"/>
              <a:gd name="T24" fmla="*/ 497645 w 867994"/>
              <a:gd name="T25" fmla="*/ 453851 h 867993"/>
              <a:gd name="T26" fmla="*/ 497645 w 867994"/>
              <a:gd name="T27" fmla="*/ 613097 h 867993"/>
              <a:gd name="T28" fmla="*/ 688740 w 867994"/>
              <a:gd name="T29" fmla="*/ 613097 h 867993"/>
              <a:gd name="T30" fmla="*/ 688740 w 867994"/>
              <a:gd name="T31" fmla="*/ 704664 h 867993"/>
              <a:gd name="T32" fmla="*/ 179152 w 867994"/>
              <a:gd name="T33" fmla="*/ 704664 h 867993"/>
              <a:gd name="T34" fmla="*/ 179152 w 867994"/>
              <a:gd name="T35" fmla="*/ 613097 h 867993"/>
              <a:gd name="T36" fmla="*/ 354323 w 867994"/>
              <a:gd name="T37" fmla="*/ 613097 h 867993"/>
              <a:gd name="T38" fmla="*/ 354323 w 867994"/>
              <a:gd name="T39" fmla="*/ 453851 h 867993"/>
              <a:gd name="T40" fmla="*/ 207020 w 867994"/>
              <a:gd name="T41" fmla="*/ 453851 h 867993"/>
              <a:gd name="T42" fmla="*/ 207020 w 867994"/>
              <a:gd name="T43" fmla="*/ 362285 h 867993"/>
              <a:gd name="T44" fmla="*/ 354323 w 867994"/>
              <a:gd name="T45" fmla="*/ 362285 h 867993"/>
              <a:gd name="T46" fmla="*/ 354323 w 867994"/>
              <a:gd name="T47" fmla="*/ 254794 h 867993"/>
              <a:gd name="T48" fmla="*/ 187115 w 867994"/>
              <a:gd name="T49" fmla="*/ 254794 h 867993"/>
              <a:gd name="T50" fmla="*/ 187115 w 867994"/>
              <a:gd name="T51" fmla="*/ 163227 h 867993"/>
              <a:gd name="T52" fmla="*/ 147303 w 867994"/>
              <a:gd name="T53" fmla="*/ 95547 h 867993"/>
              <a:gd name="T54" fmla="*/ 147303 w 867994"/>
              <a:gd name="T55" fmla="*/ 780306 h 867993"/>
              <a:gd name="T56" fmla="*/ 656891 w 867994"/>
              <a:gd name="T57" fmla="*/ 780306 h 867993"/>
              <a:gd name="T58" fmla="*/ 720589 w 867994"/>
              <a:gd name="T59" fmla="*/ 712626 h 867993"/>
              <a:gd name="T60" fmla="*/ 720589 w 867994"/>
              <a:gd name="T61" fmla="*/ 95547 h 867993"/>
              <a:gd name="T62" fmla="*/ 147303 w 867994"/>
              <a:gd name="T63" fmla="*/ 95547 h 867993"/>
              <a:gd name="T64" fmla="*/ 0 w 867994"/>
              <a:gd name="T65" fmla="*/ 0 h 867993"/>
              <a:gd name="T66" fmla="*/ 867892 w 867994"/>
              <a:gd name="T67" fmla="*/ 0 h 867993"/>
              <a:gd name="T68" fmla="*/ 867892 w 867994"/>
              <a:gd name="T69" fmla="*/ 720588 h 867993"/>
              <a:gd name="T70" fmla="*/ 720589 w 867994"/>
              <a:gd name="T71" fmla="*/ 867891 h 867993"/>
              <a:gd name="T72" fmla="*/ 0 w 867994"/>
              <a:gd name="T73" fmla="*/ 867891 h 867993"/>
              <a:gd name="T74" fmla="*/ 0 w 867994"/>
              <a:gd name="T75" fmla="*/ 0 h 867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67994" h="867993">
                <a:moveTo>
                  <a:pt x="525513" y="477738"/>
                </a:moveTo>
                <a:lnTo>
                  <a:pt x="625041" y="477738"/>
                </a:lnTo>
                <a:cubicBezTo>
                  <a:pt x="648928" y="514896"/>
                  <a:pt x="663526" y="553380"/>
                  <a:pt x="668834" y="593192"/>
                </a:cubicBezTo>
                <a:lnTo>
                  <a:pt x="557362" y="593192"/>
                </a:lnTo>
                <a:cubicBezTo>
                  <a:pt x="552054" y="556034"/>
                  <a:pt x="541437" y="517550"/>
                  <a:pt x="525513" y="477738"/>
                </a:cubicBezTo>
                <a:close/>
                <a:moveTo>
                  <a:pt x="187115" y="163227"/>
                </a:moveTo>
                <a:lnTo>
                  <a:pt x="680778" y="163227"/>
                </a:lnTo>
                <a:lnTo>
                  <a:pt x="680778" y="254794"/>
                </a:lnTo>
                <a:lnTo>
                  <a:pt x="497645" y="254794"/>
                </a:lnTo>
                <a:lnTo>
                  <a:pt x="497645" y="362285"/>
                </a:lnTo>
                <a:lnTo>
                  <a:pt x="660872" y="362285"/>
                </a:lnTo>
                <a:lnTo>
                  <a:pt x="660872" y="453851"/>
                </a:lnTo>
                <a:lnTo>
                  <a:pt x="497645" y="453851"/>
                </a:lnTo>
                <a:lnTo>
                  <a:pt x="497645" y="613097"/>
                </a:lnTo>
                <a:lnTo>
                  <a:pt x="688740" y="613097"/>
                </a:lnTo>
                <a:lnTo>
                  <a:pt x="688740" y="704664"/>
                </a:lnTo>
                <a:lnTo>
                  <a:pt x="179152" y="704664"/>
                </a:lnTo>
                <a:lnTo>
                  <a:pt x="179152" y="613097"/>
                </a:lnTo>
                <a:lnTo>
                  <a:pt x="354323" y="613097"/>
                </a:lnTo>
                <a:lnTo>
                  <a:pt x="354323" y="453851"/>
                </a:lnTo>
                <a:lnTo>
                  <a:pt x="207020" y="453851"/>
                </a:lnTo>
                <a:lnTo>
                  <a:pt x="207020" y="362285"/>
                </a:lnTo>
                <a:lnTo>
                  <a:pt x="354323" y="362285"/>
                </a:lnTo>
                <a:lnTo>
                  <a:pt x="354323" y="254794"/>
                </a:lnTo>
                <a:lnTo>
                  <a:pt x="187115" y="254794"/>
                </a:lnTo>
                <a:lnTo>
                  <a:pt x="187115" y="163227"/>
                </a:lnTo>
                <a:close/>
                <a:moveTo>
                  <a:pt x="147303" y="95547"/>
                </a:moveTo>
                <a:lnTo>
                  <a:pt x="147303" y="780306"/>
                </a:lnTo>
                <a:lnTo>
                  <a:pt x="656891" y="780306"/>
                </a:lnTo>
                <a:cubicBezTo>
                  <a:pt x="699356" y="780306"/>
                  <a:pt x="720589" y="757746"/>
                  <a:pt x="720589" y="712626"/>
                </a:cubicBezTo>
                <a:lnTo>
                  <a:pt x="720589" y="95547"/>
                </a:lnTo>
                <a:lnTo>
                  <a:pt x="147303" y="95547"/>
                </a:lnTo>
                <a:close/>
                <a:moveTo>
                  <a:pt x="0" y="0"/>
                </a:moveTo>
                <a:lnTo>
                  <a:pt x="867892" y="0"/>
                </a:lnTo>
                <a:lnTo>
                  <a:pt x="867892" y="720588"/>
                </a:lnTo>
                <a:cubicBezTo>
                  <a:pt x="870546" y="821444"/>
                  <a:pt x="821445" y="870545"/>
                  <a:pt x="720589" y="867891"/>
                </a:cubicBezTo>
                <a:lnTo>
                  <a:pt x="0" y="86789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6" name="任意多边形 131"/>
          <p:cNvSpPr/>
          <p:nvPr/>
        </p:nvSpPr>
        <p:spPr bwMode="auto">
          <a:xfrm>
            <a:off x="2008188" y="5868988"/>
            <a:ext cx="922337" cy="892175"/>
          </a:xfrm>
          <a:custGeom>
            <a:avLst/>
            <a:gdLst>
              <a:gd name="T0" fmla="*/ 234888 w 923628"/>
              <a:gd name="T1" fmla="*/ 708645 h 891882"/>
              <a:gd name="T2" fmla="*/ 234888 w 923628"/>
              <a:gd name="T3" fmla="*/ 808174 h 891882"/>
              <a:gd name="T4" fmla="*/ 636985 w 923628"/>
              <a:gd name="T5" fmla="*/ 808174 h 891882"/>
              <a:gd name="T6" fmla="*/ 692721 w 923628"/>
              <a:gd name="T7" fmla="*/ 748457 h 891882"/>
              <a:gd name="T8" fmla="*/ 692721 w 923628"/>
              <a:gd name="T9" fmla="*/ 708645 h 891882"/>
              <a:gd name="T10" fmla="*/ 234888 w 923628"/>
              <a:gd name="T11" fmla="*/ 708645 h 891882"/>
              <a:gd name="T12" fmla="*/ 234888 w 923628"/>
              <a:gd name="T13" fmla="*/ 525512 h 891882"/>
              <a:gd name="T14" fmla="*/ 234888 w 923628"/>
              <a:gd name="T15" fmla="*/ 621060 h 891882"/>
              <a:gd name="T16" fmla="*/ 692721 w 923628"/>
              <a:gd name="T17" fmla="*/ 621060 h 891882"/>
              <a:gd name="T18" fmla="*/ 692721 w 923628"/>
              <a:gd name="T19" fmla="*/ 525512 h 891882"/>
              <a:gd name="T20" fmla="*/ 234888 w 923628"/>
              <a:gd name="T21" fmla="*/ 525512 h 891882"/>
              <a:gd name="T22" fmla="*/ 234888 w 923628"/>
              <a:gd name="T23" fmla="*/ 346360 h 891882"/>
              <a:gd name="T24" fmla="*/ 234888 w 923628"/>
              <a:gd name="T25" fmla="*/ 437927 h 891882"/>
              <a:gd name="T26" fmla="*/ 692721 w 923628"/>
              <a:gd name="T27" fmla="*/ 437927 h 891882"/>
              <a:gd name="T28" fmla="*/ 692721 w 923628"/>
              <a:gd name="T29" fmla="*/ 346360 h 891882"/>
              <a:gd name="T30" fmla="*/ 234888 w 923628"/>
              <a:gd name="T31" fmla="*/ 346360 h 891882"/>
              <a:gd name="T32" fmla="*/ 183133 w 923628"/>
              <a:gd name="T33" fmla="*/ 0 h 891882"/>
              <a:gd name="T34" fmla="*/ 338398 w 923628"/>
              <a:gd name="T35" fmla="*/ 0 h 891882"/>
              <a:gd name="T36" fmla="*/ 358304 w 923628"/>
              <a:gd name="T37" fmla="*/ 79623 h 891882"/>
              <a:gd name="T38" fmla="*/ 561343 w 923628"/>
              <a:gd name="T39" fmla="*/ 79623 h 891882"/>
              <a:gd name="T40" fmla="*/ 585230 w 923628"/>
              <a:gd name="T41" fmla="*/ 0 h 891882"/>
              <a:gd name="T42" fmla="*/ 740495 w 923628"/>
              <a:gd name="T43" fmla="*/ 0 h 891882"/>
              <a:gd name="T44" fmla="*/ 720589 w 923628"/>
              <a:gd name="T45" fmla="*/ 79623 h 891882"/>
              <a:gd name="T46" fmla="*/ 923628 w 923628"/>
              <a:gd name="T47" fmla="*/ 79623 h 891882"/>
              <a:gd name="T48" fmla="*/ 923628 w 923628"/>
              <a:gd name="T49" fmla="*/ 175171 h 891882"/>
              <a:gd name="T50" fmla="*/ 525513 w 923628"/>
              <a:gd name="T51" fmla="*/ 175171 h 891882"/>
              <a:gd name="T52" fmla="*/ 505607 w 923628"/>
              <a:gd name="T53" fmla="*/ 250813 h 891882"/>
              <a:gd name="T54" fmla="*/ 840024 w 923628"/>
              <a:gd name="T55" fmla="*/ 250813 h 891882"/>
              <a:gd name="T56" fmla="*/ 840024 w 923628"/>
              <a:gd name="T57" fmla="*/ 748457 h 891882"/>
              <a:gd name="T58" fmla="*/ 696702 w 923628"/>
              <a:gd name="T59" fmla="*/ 891778 h 891882"/>
              <a:gd name="T60" fmla="*/ 87586 w 923628"/>
              <a:gd name="T61" fmla="*/ 891778 h 891882"/>
              <a:gd name="T62" fmla="*/ 87586 w 923628"/>
              <a:gd name="T63" fmla="*/ 250813 h 891882"/>
              <a:gd name="T64" fmla="*/ 350342 w 923628"/>
              <a:gd name="T65" fmla="*/ 250813 h 891882"/>
              <a:gd name="T66" fmla="*/ 366266 w 923628"/>
              <a:gd name="T67" fmla="*/ 175171 h 891882"/>
              <a:gd name="T68" fmla="*/ 0 w 923628"/>
              <a:gd name="T69" fmla="*/ 175171 h 891882"/>
              <a:gd name="T70" fmla="*/ 0 w 923628"/>
              <a:gd name="T71" fmla="*/ 79623 h 891882"/>
              <a:gd name="T72" fmla="*/ 203039 w 923628"/>
              <a:gd name="T73" fmla="*/ 79623 h 891882"/>
              <a:gd name="T74" fmla="*/ 183133 w 923628"/>
              <a:gd name="T75" fmla="*/ 0 h 891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23628" h="891882">
                <a:moveTo>
                  <a:pt x="234888" y="708645"/>
                </a:moveTo>
                <a:lnTo>
                  <a:pt x="234888" y="808174"/>
                </a:lnTo>
                <a:lnTo>
                  <a:pt x="636985" y="808174"/>
                </a:lnTo>
                <a:cubicBezTo>
                  <a:pt x="676796" y="810828"/>
                  <a:pt x="695375" y="790922"/>
                  <a:pt x="692721" y="748457"/>
                </a:cubicBezTo>
                <a:lnTo>
                  <a:pt x="692721" y="708645"/>
                </a:lnTo>
                <a:lnTo>
                  <a:pt x="234888" y="708645"/>
                </a:lnTo>
                <a:close/>
                <a:moveTo>
                  <a:pt x="234888" y="525512"/>
                </a:moveTo>
                <a:lnTo>
                  <a:pt x="234888" y="621060"/>
                </a:lnTo>
                <a:lnTo>
                  <a:pt x="692721" y="621060"/>
                </a:lnTo>
                <a:lnTo>
                  <a:pt x="692721" y="525512"/>
                </a:lnTo>
                <a:lnTo>
                  <a:pt x="234888" y="525512"/>
                </a:lnTo>
                <a:close/>
                <a:moveTo>
                  <a:pt x="234888" y="346360"/>
                </a:moveTo>
                <a:lnTo>
                  <a:pt x="234888" y="437927"/>
                </a:lnTo>
                <a:lnTo>
                  <a:pt x="692721" y="437927"/>
                </a:lnTo>
                <a:lnTo>
                  <a:pt x="692721" y="346360"/>
                </a:lnTo>
                <a:lnTo>
                  <a:pt x="234888" y="346360"/>
                </a:lnTo>
                <a:close/>
                <a:moveTo>
                  <a:pt x="183133" y="0"/>
                </a:moveTo>
                <a:lnTo>
                  <a:pt x="338398" y="0"/>
                </a:lnTo>
                <a:cubicBezTo>
                  <a:pt x="343707" y="29195"/>
                  <a:pt x="350342" y="55736"/>
                  <a:pt x="358304" y="79623"/>
                </a:cubicBezTo>
                <a:lnTo>
                  <a:pt x="561343" y="79623"/>
                </a:lnTo>
                <a:cubicBezTo>
                  <a:pt x="574613" y="55736"/>
                  <a:pt x="582576" y="29195"/>
                  <a:pt x="585230" y="0"/>
                </a:cubicBezTo>
                <a:lnTo>
                  <a:pt x="740495" y="0"/>
                </a:lnTo>
                <a:cubicBezTo>
                  <a:pt x="735187" y="31849"/>
                  <a:pt x="728551" y="58390"/>
                  <a:pt x="720589" y="79623"/>
                </a:cubicBezTo>
                <a:lnTo>
                  <a:pt x="923628" y="79623"/>
                </a:lnTo>
                <a:lnTo>
                  <a:pt x="923628" y="175171"/>
                </a:lnTo>
                <a:lnTo>
                  <a:pt x="525513" y="175171"/>
                </a:lnTo>
                <a:cubicBezTo>
                  <a:pt x="520204" y="201712"/>
                  <a:pt x="513569" y="226926"/>
                  <a:pt x="505607" y="250813"/>
                </a:cubicBezTo>
                <a:lnTo>
                  <a:pt x="840024" y="250813"/>
                </a:lnTo>
                <a:lnTo>
                  <a:pt x="840024" y="748457"/>
                </a:lnTo>
                <a:cubicBezTo>
                  <a:pt x="840024" y="846658"/>
                  <a:pt x="792250" y="894432"/>
                  <a:pt x="696702" y="891778"/>
                </a:cubicBezTo>
                <a:lnTo>
                  <a:pt x="87586" y="891778"/>
                </a:lnTo>
                <a:lnTo>
                  <a:pt x="87586" y="250813"/>
                </a:lnTo>
                <a:lnTo>
                  <a:pt x="350342" y="250813"/>
                </a:lnTo>
                <a:cubicBezTo>
                  <a:pt x="358304" y="226926"/>
                  <a:pt x="363612" y="201712"/>
                  <a:pt x="366266" y="175171"/>
                </a:cubicBezTo>
                <a:lnTo>
                  <a:pt x="0" y="175171"/>
                </a:lnTo>
                <a:lnTo>
                  <a:pt x="0" y="79623"/>
                </a:lnTo>
                <a:lnTo>
                  <a:pt x="203039" y="79623"/>
                </a:lnTo>
                <a:cubicBezTo>
                  <a:pt x="192423" y="58390"/>
                  <a:pt x="185788" y="31849"/>
                  <a:pt x="1831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7" name="任意多边形 130"/>
          <p:cNvSpPr/>
          <p:nvPr/>
        </p:nvSpPr>
        <p:spPr bwMode="auto">
          <a:xfrm>
            <a:off x="3046413" y="5861050"/>
            <a:ext cx="912812" cy="911225"/>
          </a:xfrm>
          <a:custGeom>
            <a:avLst/>
            <a:gdLst>
              <a:gd name="T0" fmla="*/ 871872 w 911684"/>
              <a:gd name="T1" fmla="*/ 386171 h 912103"/>
              <a:gd name="T2" fmla="*/ 871872 w 911684"/>
              <a:gd name="T3" fmla="*/ 489681 h 912103"/>
              <a:gd name="T4" fmla="*/ 744475 w 911684"/>
              <a:gd name="T5" fmla="*/ 509587 h 912103"/>
              <a:gd name="T6" fmla="*/ 728551 w 911684"/>
              <a:gd name="T7" fmla="*/ 509587 h 912103"/>
              <a:gd name="T8" fmla="*/ 911684 w 911684"/>
              <a:gd name="T9" fmla="*/ 788268 h 912103"/>
              <a:gd name="T10" fmla="*/ 911684 w 911684"/>
              <a:gd name="T11" fmla="*/ 879834 h 912103"/>
              <a:gd name="T12" fmla="*/ 593192 w 911684"/>
              <a:gd name="T13" fmla="*/ 509587 h 912103"/>
              <a:gd name="T14" fmla="*/ 593192 w 911684"/>
              <a:gd name="T15" fmla="*/ 414039 h 912103"/>
              <a:gd name="T16" fmla="*/ 724570 w 911684"/>
              <a:gd name="T17" fmla="*/ 414039 h 912103"/>
              <a:gd name="T18" fmla="*/ 871872 w 911684"/>
              <a:gd name="T19" fmla="*/ 386171 h 912103"/>
              <a:gd name="T20" fmla="*/ 151284 w 911684"/>
              <a:gd name="T21" fmla="*/ 155265 h 912103"/>
              <a:gd name="T22" fmla="*/ 151284 w 911684"/>
              <a:gd name="T23" fmla="*/ 222944 h 912103"/>
              <a:gd name="T24" fmla="*/ 748457 w 911684"/>
              <a:gd name="T25" fmla="*/ 222944 h 912103"/>
              <a:gd name="T26" fmla="*/ 748457 w 911684"/>
              <a:gd name="T27" fmla="*/ 155265 h 912103"/>
              <a:gd name="T28" fmla="*/ 151284 w 911684"/>
              <a:gd name="T29" fmla="*/ 155265 h 912103"/>
              <a:gd name="T30" fmla="*/ 366266 w 911684"/>
              <a:gd name="T31" fmla="*/ 0 h 912103"/>
              <a:gd name="T32" fmla="*/ 541437 w 911684"/>
              <a:gd name="T33" fmla="*/ 0 h 912103"/>
              <a:gd name="T34" fmla="*/ 541437 w 911684"/>
              <a:gd name="T35" fmla="*/ 59717 h 912103"/>
              <a:gd name="T36" fmla="*/ 887797 w 911684"/>
              <a:gd name="T37" fmla="*/ 59717 h 912103"/>
              <a:gd name="T38" fmla="*/ 887797 w 911684"/>
              <a:gd name="T39" fmla="*/ 234888 h 912103"/>
              <a:gd name="T40" fmla="*/ 772343 w 911684"/>
              <a:gd name="T41" fmla="*/ 234888 h 912103"/>
              <a:gd name="T42" fmla="*/ 772343 w 911684"/>
              <a:gd name="T43" fmla="*/ 318492 h 912103"/>
              <a:gd name="T44" fmla="*/ 553380 w 911684"/>
              <a:gd name="T45" fmla="*/ 318492 h 912103"/>
              <a:gd name="T46" fmla="*/ 469776 w 911684"/>
              <a:gd name="T47" fmla="*/ 382190 h 912103"/>
              <a:gd name="T48" fmla="*/ 577267 w 911684"/>
              <a:gd name="T49" fmla="*/ 577267 h 912103"/>
              <a:gd name="T50" fmla="*/ 577267 w 911684"/>
              <a:gd name="T51" fmla="*/ 776324 h 912103"/>
              <a:gd name="T52" fmla="*/ 441908 w 911684"/>
              <a:gd name="T53" fmla="*/ 911684 h 912103"/>
              <a:gd name="T54" fmla="*/ 314511 w 911684"/>
              <a:gd name="T55" fmla="*/ 911684 h 912103"/>
              <a:gd name="T56" fmla="*/ 314511 w 911684"/>
              <a:gd name="T57" fmla="*/ 824098 h 912103"/>
              <a:gd name="T58" fmla="*/ 386172 w 911684"/>
              <a:gd name="T59" fmla="*/ 824098 h 912103"/>
              <a:gd name="T60" fmla="*/ 437927 w 911684"/>
              <a:gd name="T61" fmla="*/ 772343 h 912103"/>
              <a:gd name="T62" fmla="*/ 437927 w 911684"/>
              <a:gd name="T63" fmla="*/ 732532 h 912103"/>
              <a:gd name="T64" fmla="*/ 0 w 911684"/>
              <a:gd name="T65" fmla="*/ 879834 h 912103"/>
              <a:gd name="T66" fmla="*/ 0 w 911684"/>
              <a:gd name="T67" fmla="*/ 804192 h 912103"/>
              <a:gd name="T68" fmla="*/ 437927 w 911684"/>
              <a:gd name="T69" fmla="*/ 597173 h 912103"/>
              <a:gd name="T70" fmla="*/ 433946 w 911684"/>
              <a:gd name="T71" fmla="*/ 573286 h 912103"/>
              <a:gd name="T72" fmla="*/ 433946 w 911684"/>
              <a:gd name="T73" fmla="*/ 553380 h 912103"/>
              <a:gd name="T74" fmla="*/ 7962 w 911684"/>
              <a:gd name="T75" fmla="*/ 700682 h 912103"/>
              <a:gd name="T76" fmla="*/ 7962 w 911684"/>
              <a:gd name="T77" fmla="*/ 617078 h 912103"/>
              <a:gd name="T78" fmla="*/ 390153 w 911684"/>
              <a:gd name="T79" fmla="*/ 453851 h 912103"/>
              <a:gd name="T80" fmla="*/ 378209 w 911684"/>
              <a:gd name="T81" fmla="*/ 441908 h 912103"/>
              <a:gd name="T82" fmla="*/ 366266 w 911684"/>
              <a:gd name="T83" fmla="*/ 433945 h 912103"/>
              <a:gd name="T84" fmla="*/ 19906 w 911684"/>
              <a:gd name="T85" fmla="*/ 517549 h 912103"/>
              <a:gd name="T86" fmla="*/ 19906 w 911684"/>
              <a:gd name="T87" fmla="*/ 437926 h 912103"/>
              <a:gd name="T88" fmla="*/ 350341 w 911684"/>
              <a:gd name="T89" fmla="*/ 318492 h 912103"/>
              <a:gd name="T90" fmla="*/ 123416 w 911684"/>
              <a:gd name="T91" fmla="*/ 318492 h 912103"/>
              <a:gd name="T92" fmla="*/ 123416 w 911684"/>
              <a:gd name="T93" fmla="*/ 234888 h 912103"/>
              <a:gd name="T94" fmla="*/ 7962 w 911684"/>
              <a:gd name="T95" fmla="*/ 234888 h 912103"/>
              <a:gd name="T96" fmla="*/ 7962 w 911684"/>
              <a:gd name="T97" fmla="*/ 59717 h 912103"/>
              <a:gd name="T98" fmla="*/ 366266 w 911684"/>
              <a:gd name="T99" fmla="*/ 59717 h 912103"/>
              <a:gd name="T100" fmla="*/ 366266 w 911684"/>
              <a:gd name="T101" fmla="*/ 0 h 91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11684" h="912103">
                <a:moveTo>
                  <a:pt x="871872" y="386171"/>
                </a:moveTo>
                <a:lnTo>
                  <a:pt x="871872" y="489681"/>
                </a:lnTo>
                <a:cubicBezTo>
                  <a:pt x="832061" y="502952"/>
                  <a:pt x="789595" y="509587"/>
                  <a:pt x="744475" y="509587"/>
                </a:cubicBezTo>
                <a:lnTo>
                  <a:pt x="728551" y="509587"/>
                </a:lnTo>
                <a:cubicBezTo>
                  <a:pt x="739167" y="623713"/>
                  <a:pt x="800212" y="716607"/>
                  <a:pt x="911684" y="788268"/>
                </a:cubicBezTo>
                <a:lnTo>
                  <a:pt x="911684" y="879834"/>
                </a:lnTo>
                <a:cubicBezTo>
                  <a:pt x="717934" y="802865"/>
                  <a:pt x="611770" y="679450"/>
                  <a:pt x="593192" y="509587"/>
                </a:cubicBezTo>
                <a:lnTo>
                  <a:pt x="593192" y="414039"/>
                </a:lnTo>
                <a:lnTo>
                  <a:pt x="724570" y="414039"/>
                </a:lnTo>
                <a:cubicBezTo>
                  <a:pt x="774998" y="414039"/>
                  <a:pt x="824098" y="404750"/>
                  <a:pt x="871872" y="386171"/>
                </a:cubicBezTo>
                <a:close/>
                <a:moveTo>
                  <a:pt x="151284" y="155265"/>
                </a:moveTo>
                <a:lnTo>
                  <a:pt x="151284" y="222944"/>
                </a:lnTo>
                <a:lnTo>
                  <a:pt x="748457" y="222944"/>
                </a:lnTo>
                <a:lnTo>
                  <a:pt x="748457" y="155265"/>
                </a:lnTo>
                <a:lnTo>
                  <a:pt x="151284" y="155265"/>
                </a:lnTo>
                <a:close/>
                <a:moveTo>
                  <a:pt x="366266" y="0"/>
                </a:moveTo>
                <a:lnTo>
                  <a:pt x="541437" y="0"/>
                </a:lnTo>
                <a:lnTo>
                  <a:pt x="541437" y="59717"/>
                </a:lnTo>
                <a:lnTo>
                  <a:pt x="887797" y="59717"/>
                </a:lnTo>
                <a:lnTo>
                  <a:pt x="887797" y="234888"/>
                </a:lnTo>
                <a:lnTo>
                  <a:pt x="772343" y="234888"/>
                </a:lnTo>
                <a:lnTo>
                  <a:pt x="772343" y="318492"/>
                </a:lnTo>
                <a:lnTo>
                  <a:pt x="553380" y="318492"/>
                </a:lnTo>
                <a:cubicBezTo>
                  <a:pt x="526839" y="342379"/>
                  <a:pt x="498971" y="363612"/>
                  <a:pt x="469776" y="382190"/>
                </a:cubicBezTo>
                <a:cubicBezTo>
                  <a:pt x="541437" y="422002"/>
                  <a:pt x="577267" y="487027"/>
                  <a:pt x="577267" y="577267"/>
                </a:cubicBezTo>
                <a:lnTo>
                  <a:pt x="577267" y="776324"/>
                </a:lnTo>
                <a:cubicBezTo>
                  <a:pt x="579921" y="871872"/>
                  <a:pt x="534801" y="916992"/>
                  <a:pt x="441908" y="911684"/>
                </a:cubicBezTo>
                <a:lnTo>
                  <a:pt x="314511" y="911684"/>
                </a:lnTo>
                <a:lnTo>
                  <a:pt x="314511" y="824098"/>
                </a:lnTo>
                <a:lnTo>
                  <a:pt x="386172" y="824098"/>
                </a:lnTo>
                <a:cubicBezTo>
                  <a:pt x="420675" y="824098"/>
                  <a:pt x="437927" y="806846"/>
                  <a:pt x="437927" y="772343"/>
                </a:cubicBezTo>
                <a:lnTo>
                  <a:pt x="437927" y="732532"/>
                </a:lnTo>
                <a:cubicBezTo>
                  <a:pt x="342379" y="793576"/>
                  <a:pt x="196403" y="842677"/>
                  <a:pt x="0" y="879834"/>
                </a:cubicBezTo>
                <a:lnTo>
                  <a:pt x="0" y="804192"/>
                </a:lnTo>
                <a:cubicBezTo>
                  <a:pt x="180479" y="756419"/>
                  <a:pt x="326454" y="687412"/>
                  <a:pt x="437927" y="597173"/>
                </a:cubicBezTo>
                <a:cubicBezTo>
                  <a:pt x="437927" y="591864"/>
                  <a:pt x="436600" y="583902"/>
                  <a:pt x="433946" y="573286"/>
                </a:cubicBezTo>
                <a:cubicBezTo>
                  <a:pt x="433946" y="562669"/>
                  <a:pt x="433946" y="556034"/>
                  <a:pt x="433946" y="553380"/>
                </a:cubicBezTo>
                <a:cubicBezTo>
                  <a:pt x="338398" y="617078"/>
                  <a:pt x="196403" y="666179"/>
                  <a:pt x="7962" y="700682"/>
                </a:cubicBezTo>
                <a:lnTo>
                  <a:pt x="7962" y="617078"/>
                </a:lnTo>
                <a:cubicBezTo>
                  <a:pt x="164554" y="579921"/>
                  <a:pt x="291951" y="525512"/>
                  <a:pt x="390153" y="453851"/>
                </a:cubicBezTo>
                <a:cubicBezTo>
                  <a:pt x="387499" y="451197"/>
                  <a:pt x="383518" y="447216"/>
                  <a:pt x="378209" y="441908"/>
                </a:cubicBezTo>
                <a:cubicBezTo>
                  <a:pt x="372901" y="439253"/>
                  <a:pt x="368920" y="436599"/>
                  <a:pt x="366266" y="433945"/>
                </a:cubicBezTo>
                <a:cubicBezTo>
                  <a:pt x="276027" y="471103"/>
                  <a:pt x="160573" y="498971"/>
                  <a:pt x="19906" y="517549"/>
                </a:cubicBezTo>
                <a:lnTo>
                  <a:pt x="19906" y="437926"/>
                </a:lnTo>
                <a:cubicBezTo>
                  <a:pt x="165881" y="408731"/>
                  <a:pt x="276027" y="368920"/>
                  <a:pt x="350341" y="318492"/>
                </a:cubicBezTo>
                <a:lnTo>
                  <a:pt x="123416" y="318492"/>
                </a:lnTo>
                <a:lnTo>
                  <a:pt x="123416" y="234888"/>
                </a:lnTo>
                <a:lnTo>
                  <a:pt x="7962" y="234888"/>
                </a:lnTo>
                <a:lnTo>
                  <a:pt x="7962" y="59717"/>
                </a:lnTo>
                <a:lnTo>
                  <a:pt x="366266" y="59717"/>
                </a:lnTo>
                <a:lnTo>
                  <a:pt x="3662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8" name="任意多边形 129"/>
          <p:cNvSpPr/>
          <p:nvPr/>
        </p:nvSpPr>
        <p:spPr bwMode="auto">
          <a:xfrm>
            <a:off x="4075113" y="5864225"/>
            <a:ext cx="914400" cy="919163"/>
          </a:xfrm>
          <a:custGeom>
            <a:avLst/>
            <a:gdLst>
              <a:gd name="T0" fmla="*/ 748456 w 915665"/>
              <a:gd name="T1" fmla="*/ 764381 h 919646"/>
              <a:gd name="T2" fmla="*/ 915665 w 915665"/>
              <a:gd name="T3" fmla="*/ 919646 h 919646"/>
              <a:gd name="T4" fmla="*/ 378209 w 915665"/>
              <a:gd name="T5" fmla="*/ 764381 h 919646"/>
              <a:gd name="T6" fmla="*/ 207020 w 915665"/>
              <a:gd name="T7" fmla="*/ 915665 h 919646"/>
              <a:gd name="T8" fmla="*/ 378209 w 915665"/>
              <a:gd name="T9" fmla="*/ 764381 h 919646"/>
              <a:gd name="T10" fmla="*/ 629022 w 915665"/>
              <a:gd name="T11" fmla="*/ 644946 h 919646"/>
              <a:gd name="T12" fmla="*/ 752437 w 915665"/>
              <a:gd name="T13" fmla="*/ 597173 h 919646"/>
              <a:gd name="T14" fmla="*/ 629022 w 915665"/>
              <a:gd name="T15" fmla="*/ 581248 h 919646"/>
              <a:gd name="T16" fmla="*/ 378209 w 915665"/>
              <a:gd name="T17" fmla="*/ 644946 h 919646"/>
              <a:gd name="T18" fmla="*/ 497644 w 915665"/>
              <a:gd name="T19" fmla="*/ 581248 h 919646"/>
              <a:gd name="T20" fmla="*/ 87585 w 915665"/>
              <a:gd name="T21" fmla="*/ 497644 h 919646"/>
              <a:gd name="T22" fmla="*/ 135359 w 915665"/>
              <a:gd name="T23" fmla="*/ 899740 h 919646"/>
              <a:gd name="T24" fmla="*/ 87585 w 915665"/>
              <a:gd name="T25" fmla="*/ 497644 h 919646"/>
              <a:gd name="T26" fmla="*/ 629022 w 915665"/>
              <a:gd name="T27" fmla="*/ 501625 h 919646"/>
              <a:gd name="T28" fmla="*/ 752437 w 915665"/>
              <a:gd name="T29" fmla="*/ 437927 h 919646"/>
              <a:gd name="T30" fmla="*/ 378209 w 915665"/>
              <a:gd name="T31" fmla="*/ 437927 h 919646"/>
              <a:gd name="T32" fmla="*/ 497644 w 915665"/>
              <a:gd name="T33" fmla="*/ 501625 h 919646"/>
              <a:gd name="T34" fmla="*/ 378209 w 915665"/>
              <a:gd name="T35" fmla="*/ 437927 h 919646"/>
              <a:gd name="T36" fmla="*/ 139340 w 915665"/>
              <a:gd name="T37" fmla="*/ 258775 h 919646"/>
              <a:gd name="T38" fmla="*/ 75642 w 915665"/>
              <a:gd name="T39" fmla="*/ 449870 h 919646"/>
              <a:gd name="T40" fmla="*/ 354322 w 915665"/>
              <a:gd name="T41" fmla="*/ 147302 h 919646"/>
              <a:gd name="T42" fmla="*/ 780306 w 915665"/>
              <a:gd name="T43" fmla="*/ 203039 h 919646"/>
              <a:gd name="T44" fmla="*/ 354322 w 915665"/>
              <a:gd name="T45" fmla="*/ 147302 h 919646"/>
              <a:gd name="T46" fmla="*/ 131378 w 915665"/>
              <a:gd name="T47" fmla="*/ 19905 h 919646"/>
              <a:gd name="T48" fmla="*/ 67679 w 915665"/>
              <a:gd name="T49" fmla="*/ 211001 h 919646"/>
              <a:gd name="T50" fmla="*/ 485700 w 915665"/>
              <a:gd name="T51" fmla="*/ 0 h 919646"/>
              <a:gd name="T52" fmla="*/ 648928 w 915665"/>
              <a:gd name="T53" fmla="*/ 55736 h 919646"/>
              <a:gd name="T54" fmla="*/ 911684 w 915665"/>
              <a:gd name="T55" fmla="*/ 230907 h 919646"/>
              <a:gd name="T56" fmla="*/ 820117 w 915665"/>
              <a:gd name="T57" fmla="*/ 294605 h 919646"/>
              <a:gd name="T58" fmla="*/ 629022 w 915665"/>
              <a:gd name="T59" fmla="*/ 354322 h 919646"/>
              <a:gd name="T60" fmla="*/ 871872 w 915665"/>
              <a:gd name="T61" fmla="*/ 593192 h 919646"/>
              <a:gd name="T62" fmla="*/ 258775 w 915665"/>
              <a:gd name="T63" fmla="*/ 732532 h 919646"/>
              <a:gd name="T64" fmla="*/ 497644 w 915665"/>
              <a:gd name="T65" fmla="*/ 354322 h 919646"/>
              <a:gd name="T66" fmla="*/ 310530 w 915665"/>
              <a:gd name="T67" fmla="*/ 294605 h 919646"/>
              <a:gd name="T68" fmla="*/ 222944 w 915665"/>
              <a:gd name="T69" fmla="*/ 230907 h 919646"/>
              <a:gd name="T70" fmla="*/ 485700 w 915665"/>
              <a:gd name="T71" fmla="*/ 55736 h 919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15665" h="919646">
                <a:moveTo>
                  <a:pt x="605135" y="764381"/>
                </a:moveTo>
                <a:lnTo>
                  <a:pt x="748456" y="764381"/>
                </a:lnTo>
                <a:cubicBezTo>
                  <a:pt x="782960" y="801538"/>
                  <a:pt x="838696" y="825425"/>
                  <a:pt x="915665" y="836042"/>
                </a:cubicBezTo>
                <a:lnTo>
                  <a:pt x="915665" y="919646"/>
                </a:lnTo>
                <a:cubicBezTo>
                  <a:pt x="753764" y="909030"/>
                  <a:pt x="650255" y="857275"/>
                  <a:pt x="605135" y="764381"/>
                </a:cubicBezTo>
                <a:close/>
                <a:moveTo>
                  <a:pt x="378209" y="764381"/>
                </a:moveTo>
                <a:lnTo>
                  <a:pt x="529493" y="764381"/>
                </a:lnTo>
                <a:cubicBezTo>
                  <a:pt x="473757" y="859929"/>
                  <a:pt x="366266" y="910357"/>
                  <a:pt x="207020" y="915665"/>
                </a:cubicBezTo>
                <a:lnTo>
                  <a:pt x="207020" y="836042"/>
                </a:lnTo>
                <a:cubicBezTo>
                  <a:pt x="286643" y="825425"/>
                  <a:pt x="343706" y="801538"/>
                  <a:pt x="378209" y="764381"/>
                </a:cubicBezTo>
                <a:close/>
                <a:moveTo>
                  <a:pt x="629022" y="581248"/>
                </a:moveTo>
                <a:lnTo>
                  <a:pt x="629022" y="644946"/>
                </a:lnTo>
                <a:lnTo>
                  <a:pt x="704664" y="644946"/>
                </a:lnTo>
                <a:cubicBezTo>
                  <a:pt x="739167" y="647601"/>
                  <a:pt x="755092" y="631676"/>
                  <a:pt x="752437" y="597173"/>
                </a:cubicBezTo>
                <a:lnTo>
                  <a:pt x="752437" y="581248"/>
                </a:lnTo>
                <a:lnTo>
                  <a:pt x="629022" y="581248"/>
                </a:lnTo>
                <a:close/>
                <a:moveTo>
                  <a:pt x="378209" y="581248"/>
                </a:moveTo>
                <a:lnTo>
                  <a:pt x="378209" y="644946"/>
                </a:lnTo>
                <a:lnTo>
                  <a:pt x="497644" y="644946"/>
                </a:lnTo>
                <a:lnTo>
                  <a:pt x="497644" y="581248"/>
                </a:lnTo>
                <a:lnTo>
                  <a:pt x="378209" y="581248"/>
                </a:lnTo>
                <a:close/>
                <a:moveTo>
                  <a:pt x="87585" y="497644"/>
                </a:moveTo>
                <a:lnTo>
                  <a:pt x="207020" y="497644"/>
                </a:lnTo>
                <a:cubicBezTo>
                  <a:pt x="193749" y="667506"/>
                  <a:pt x="169862" y="801538"/>
                  <a:pt x="135359" y="899740"/>
                </a:cubicBezTo>
                <a:lnTo>
                  <a:pt x="0" y="899740"/>
                </a:lnTo>
                <a:cubicBezTo>
                  <a:pt x="47773" y="772343"/>
                  <a:pt x="76969" y="638311"/>
                  <a:pt x="87585" y="497644"/>
                </a:cubicBezTo>
                <a:close/>
                <a:moveTo>
                  <a:pt x="629022" y="437927"/>
                </a:moveTo>
                <a:lnTo>
                  <a:pt x="629022" y="501625"/>
                </a:lnTo>
                <a:lnTo>
                  <a:pt x="752437" y="501625"/>
                </a:lnTo>
                <a:lnTo>
                  <a:pt x="752437" y="437927"/>
                </a:lnTo>
                <a:lnTo>
                  <a:pt x="629022" y="437927"/>
                </a:lnTo>
                <a:close/>
                <a:moveTo>
                  <a:pt x="378209" y="437927"/>
                </a:moveTo>
                <a:lnTo>
                  <a:pt x="378209" y="501625"/>
                </a:lnTo>
                <a:lnTo>
                  <a:pt x="497644" y="501625"/>
                </a:lnTo>
                <a:lnTo>
                  <a:pt x="497644" y="437927"/>
                </a:lnTo>
                <a:lnTo>
                  <a:pt x="378209" y="437927"/>
                </a:lnTo>
                <a:close/>
                <a:moveTo>
                  <a:pt x="19905" y="258775"/>
                </a:moveTo>
                <a:lnTo>
                  <a:pt x="139340" y="258775"/>
                </a:lnTo>
                <a:cubicBezTo>
                  <a:pt x="168535" y="317165"/>
                  <a:pt x="191095" y="380863"/>
                  <a:pt x="207020" y="449870"/>
                </a:cubicBezTo>
                <a:lnTo>
                  <a:pt x="75642" y="449870"/>
                </a:lnTo>
                <a:cubicBezTo>
                  <a:pt x="62371" y="372901"/>
                  <a:pt x="43792" y="309203"/>
                  <a:pt x="19905" y="258775"/>
                </a:cubicBezTo>
                <a:close/>
                <a:moveTo>
                  <a:pt x="354322" y="147302"/>
                </a:moveTo>
                <a:lnTo>
                  <a:pt x="354322" y="203039"/>
                </a:lnTo>
                <a:lnTo>
                  <a:pt x="780306" y="203039"/>
                </a:lnTo>
                <a:lnTo>
                  <a:pt x="780306" y="147302"/>
                </a:lnTo>
                <a:lnTo>
                  <a:pt x="354322" y="147302"/>
                </a:lnTo>
                <a:close/>
                <a:moveTo>
                  <a:pt x="11943" y="19905"/>
                </a:moveTo>
                <a:lnTo>
                  <a:pt x="131378" y="19905"/>
                </a:lnTo>
                <a:cubicBezTo>
                  <a:pt x="163227" y="88912"/>
                  <a:pt x="184460" y="152611"/>
                  <a:pt x="195076" y="211001"/>
                </a:cubicBezTo>
                <a:lnTo>
                  <a:pt x="67679" y="211001"/>
                </a:lnTo>
                <a:cubicBezTo>
                  <a:pt x="57063" y="149957"/>
                  <a:pt x="38484" y="86258"/>
                  <a:pt x="11943" y="19905"/>
                </a:cubicBezTo>
                <a:close/>
                <a:moveTo>
                  <a:pt x="485700" y="0"/>
                </a:moveTo>
                <a:lnTo>
                  <a:pt x="648928" y="0"/>
                </a:lnTo>
                <a:lnTo>
                  <a:pt x="648928" y="55736"/>
                </a:lnTo>
                <a:lnTo>
                  <a:pt x="911684" y="55736"/>
                </a:lnTo>
                <a:lnTo>
                  <a:pt x="911684" y="230907"/>
                </a:lnTo>
                <a:lnTo>
                  <a:pt x="820117" y="230907"/>
                </a:lnTo>
                <a:lnTo>
                  <a:pt x="820117" y="294605"/>
                </a:lnTo>
                <a:lnTo>
                  <a:pt x="629022" y="294605"/>
                </a:lnTo>
                <a:lnTo>
                  <a:pt x="629022" y="354322"/>
                </a:lnTo>
                <a:lnTo>
                  <a:pt x="871872" y="354322"/>
                </a:lnTo>
                <a:lnTo>
                  <a:pt x="871872" y="593192"/>
                </a:lnTo>
                <a:cubicBezTo>
                  <a:pt x="874526" y="688739"/>
                  <a:pt x="833388" y="735186"/>
                  <a:pt x="748456" y="732532"/>
                </a:cubicBezTo>
                <a:lnTo>
                  <a:pt x="258775" y="732532"/>
                </a:lnTo>
                <a:lnTo>
                  <a:pt x="258775" y="354322"/>
                </a:lnTo>
                <a:lnTo>
                  <a:pt x="497644" y="354322"/>
                </a:lnTo>
                <a:lnTo>
                  <a:pt x="497644" y="294605"/>
                </a:lnTo>
                <a:lnTo>
                  <a:pt x="310530" y="294605"/>
                </a:lnTo>
                <a:lnTo>
                  <a:pt x="310530" y="230907"/>
                </a:lnTo>
                <a:lnTo>
                  <a:pt x="222944" y="230907"/>
                </a:lnTo>
                <a:lnTo>
                  <a:pt x="222944" y="55736"/>
                </a:lnTo>
                <a:lnTo>
                  <a:pt x="485700" y="55736"/>
                </a:lnTo>
                <a:lnTo>
                  <a:pt x="4857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9" name="任意多边形 128"/>
          <p:cNvSpPr/>
          <p:nvPr/>
        </p:nvSpPr>
        <p:spPr bwMode="auto">
          <a:xfrm>
            <a:off x="5105400" y="5908675"/>
            <a:ext cx="923925" cy="860425"/>
          </a:xfrm>
          <a:custGeom>
            <a:avLst/>
            <a:gdLst>
              <a:gd name="T0" fmla="*/ 617078 w 923627"/>
              <a:gd name="T1" fmla="*/ 441908 h 860026"/>
              <a:gd name="T2" fmla="*/ 768362 w 923627"/>
              <a:gd name="T3" fmla="*/ 441908 h 860026"/>
              <a:gd name="T4" fmla="*/ 919646 w 923627"/>
              <a:gd name="T5" fmla="*/ 688740 h 860026"/>
              <a:gd name="T6" fmla="*/ 919646 w 923627"/>
              <a:gd name="T7" fmla="*/ 776325 h 860026"/>
              <a:gd name="T8" fmla="*/ 617078 w 923627"/>
              <a:gd name="T9" fmla="*/ 441908 h 860026"/>
              <a:gd name="T10" fmla="*/ 163227 w 923627"/>
              <a:gd name="T11" fmla="*/ 441908 h 860026"/>
              <a:gd name="T12" fmla="*/ 314511 w 923627"/>
              <a:gd name="T13" fmla="*/ 441908 h 860026"/>
              <a:gd name="T14" fmla="*/ 0 w 923627"/>
              <a:gd name="T15" fmla="*/ 776325 h 860026"/>
              <a:gd name="T16" fmla="*/ 0 w 923627"/>
              <a:gd name="T17" fmla="*/ 688740 h 860026"/>
              <a:gd name="T18" fmla="*/ 163227 w 923627"/>
              <a:gd name="T19" fmla="*/ 441908 h 860026"/>
              <a:gd name="T20" fmla="*/ 0 w 923627"/>
              <a:gd name="T21" fmla="*/ 250813 h 860026"/>
              <a:gd name="T22" fmla="*/ 923627 w 923627"/>
              <a:gd name="T23" fmla="*/ 250813 h 860026"/>
              <a:gd name="T24" fmla="*/ 923627 w 923627"/>
              <a:gd name="T25" fmla="*/ 354323 h 860026"/>
              <a:gd name="T26" fmla="*/ 553380 w 923627"/>
              <a:gd name="T27" fmla="*/ 354323 h 860026"/>
              <a:gd name="T28" fmla="*/ 553380 w 923627"/>
              <a:gd name="T29" fmla="*/ 704664 h 860026"/>
              <a:gd name="T30" fmla="*/ 394134 w 923627"/>
              <a:gd name="T31" fmla="*/ 859929 h 860026"/>
              <a:gd name="T32" fmla="*/ 266737 w 923627"/>
              <a:gd name="T33" fmla="*/ 859929 h 860026"/>
              <a:gd name="T34" fmla="*/ 266737 w 923627"/>
              <a:gd name="T35" fmla="*/ 764382 h 860026"/>
              <a:gd name="T36" fmla="*/ 326454 w 923627"/>
              <a:gd name="T37" fmla="*/ 764382 h 860026"/>
              <a:gd name="T38" fmla="*/ 390153 w 923627"/>
              <a:gd name="T39" fmla="*/ 700683 h 860026"/>
              <a:gd name="T40" fmla="*/ 390153 w 923627"/>
              <a:gd name="T41" fmla="*/ 354323 h 860026"/>
              <a:gd name="T42" fmla="*/ 0 w 923627"/>
              <a:gd name="T43" fmla="*/ 354323 h 860026"/>
              <a:gd name="T44" fmla="*/ 0 w 923627"/>
              <a:gd name="T45" fmla="*/ 250813 h 860026"/>
              <a:gd name="T46" fmla="*/ 83604 w 923627"/>
              <a:gd name="T47" fmla="*/ 0 h 860026"/>
              <a:gd name="T48" fmla="*/ 844004 w 923627"/>
              <a:gd name="T49" fmla="*/ 0 h 860026"/>
              <a:gd name="T50" fmla="*/ 844004 w 923627"/>
              <a:gd name="T51" fmla="*/ 103510 h 860026"/>
              <a:gd name="T52" fmla="*/ 83604 w 923627"/>
              <a:gd name="T53" fmla="*/ 103510 h 860026"/>
              <a:gd name="T54" fmla="*/ 83604 w 923627"/>
              <a:gd name="T55" fmla="*/ 0 h 8600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23627" h="860026">
                <a:moveTo>
                  <a:pt x="617078" y="441908"/>
                </a:moveTo>
                <a:lnTo>
                  <a:pt x="768362" y="441908"/>
                </a:lnTo>
                <a:cubicBezTo>
                  <a:pt x="789595" y="556035"/>
                  <a:pt x="840023" y="638312"/>
                  <a:pt x="919646" y="688740"/>
                </a:cubicBezTo>
                <a:lnTo>
                  <a:pt x="919646" y="776325"/>
                </a:lnTo>
                <a:cubicBezTo>
                  <a:pt x="755092" y="731205"/>
                  <a:pt x="654236" y="619733"/>
                  <a:pt x="617078" y="441908"/>
                </a:cubicBezTo>
                <a:close/>
                <a:moveTo>
                  <a:pt x="163227" y="441908"/>
                </a:moveTo>
                <a:lnTo>
                  <a:pt x="314511" y="441908"/>
                </a:lnTo>
                <a:cubicBezTo>
                  <a:pt x="274699" y="619733"/>
                  <a:pt x="169862" y="731205"/>
                  <a:pt x="0" y="776325"/>
                </a:cubicBezTo>
                <a:lnTo>
                  <a:pt x="0" y="688740"/>
                </a:lnTo>
                <a:cubicBezTo>
                  <a:pt x="87585" y="633004"/>
                  <a:pt x="141994" y="550727"/>
                  <a:pt x="163227" y="441908"/>
                </a:cubicBezTo>
                <a:close/>
                <a:moveTo>
                  <a:pt x="0" y="250813"/>
                </a:moveTo>
                <a:lnTo>
                  <a:pt x="923627" y="250813"/>
                </a:lnTo>
                <a:lnTo>
                  <a:pt x="923627" y="354323"/>
                </a:lnTo>
                <a:lnTo>
                  <a:pt x="553380" y="354323"/>
                </a:lnTo>
                <a:lnTo>
                  <a:pt x="553380" y="704664"/>
                </a:lnTo>
                <a:cubicBezTo>
                  <a:pt x="556034" y="810828"/>
                  <a:pt x="502952" y="862583"/>
                  <a:pt x="394134" y="859929"/>
                </a:cubicBezTo>
                <a:lnTo>
                  <a:pt x="266737" y="859929"/>
                </a:lnTo>
                <a:lnTo>
                  <a:pt x="266737" y="764382"/>
                </a:lnTo>
                <a:lnTo>
                  <a:pt x="326454" y="764382"/>
                </a:lnTo>
                <a:cubicBezTo>
                  <a:pt x="371574" y="767036"/>
                  <a:pt x="392807" y="745803"/>
                  <a:pt x="390153" y="700683"/>
                </a:cubicBezTo>
                <a:lnTo>
                  <a:pt x="390153" y="354323"/>
                </a:lnTo>
                <a:lnTo>
                  <a:pt x="0" y="354323"/>
                </a:lnTo>
                <a:lnTo>
                  <a:pt x="0" y="250813"/>
                </a:lnTo>
                <a:close/>
                <a:moveTo>
                  <a:pt x="83604" y="0"/>
                </a:moveTo>
                <a:lnTo>
                  <a:pt x="844004" y="0"/>
                </a:lnTo>
                <a:lnTo>
                  <a:pt x="844004" y="103510"/>
                </a:lnTo>
                <a:lnTo>
                  <a:pt x="83604" y="103510"/>
                </a:lnTo>
                <a:lnTo>
                  <a:pt x="8360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40" name="任意多边形 127"/>
          <p:cNvSpPr/>
          <p:nvPr/>
        </p:nvSpPr>
        <p:spPr bwMode="auto">
          <a:xfrm>
            <a:off x="6145213" y="5872163"/>
            <a:ext cx="923925" cy="911225"/>
          </a:xfrm>
          <a:custGeom>
            <a:avLst/>
            <a:gdLst>
              <a:gd name="T0" fmla="*/ 306549 w 923628"/>
              <a:gd name="T1" fmla="*/ 374228 h 911684"/>
              <a:gd name="T2" fmla="*/ 879835 w 923628"/>
              <a:gd name="T3" fmla="*/ 374228 h 911684"/>
              <a:gd name="T4" fmla="*/ 879835 w 923628"/>
              <a:gd name="T5" fmla="*/ 469776 h 911684"/>
              <a:gd name="T6" fmla="*/ 700683 w 923628"/>
              <a:gd name="T7" fmla="*/ 732532 h 911684"/>
              <a:gd name="T8" fmla="*/ 923628 w 923628"/>
              <a:gd name="T9" fmla="*/ 816136 h 911684"/>
              <a:gd name="T10" fmla="*/ 923628 w 923628"/>
              <a:gd name="T11" fmla="*/ 907703 h 911684"/>
              <a:gd name="T12" fmla="*/ 593192 w 923628"/>
              <a:gd name="T13" fmla="*/ 800212 h 911684"/>
              <a:gd name="T14" fmla="*/ 262757 w 923628"/>
              <a:gd name="T15" fmla="*/ 911684 h 911684"/>
              <a:gd name="T16" fmla="*/ 262757 w 923628"/>
              <a:gd name="T17" fmla="*/ 820117 h 911684"/>
              <a:gd name="T18" fmla="*/ 485701 w 923628"/>
              <a:gd name="T19" fmla="*/ 728551 h 911684"/>
              <a:gd name="T20" fmla="*/ 318493 w 923628"/>
              <a:gd name="T21" fmla="*/ 509588 h 911684"/>
              <a:gd name="T22" fmla="*/ 477739 w 923628"/>
              <a:gd name="T23" fmla="*/ 509588 h 911684"/>
              <a:gd name="T24" fmla="*/ 589211 w 923628"/>
              <a:gd name="T25" fmla="*/ 652909 h 911684"/>
              <a:gd name="T26" fmla="*/ 720589 w 923628"/>
              <a:gd name="T27" fmla="*/ 473757 h 911684"/>
              <a:gd name="T28" fmla="*/ 306549 w 923628"/>
              <a:gd name="T29" fmla="*/ 473757 h 911684"/>
              <a:gd name="T30" fmla="*/ 306549 w 923628"/>
              <a:gd name="T31" fmla="*/ 374228 h 911684"/>
              <a:gd name="T32" fmla="*/ 0 w 923628"/>
              <a:gd name="T33" fmla="*/ 270718 h 911684"/>
              <a:gd name="T34" fmla="*/ 222945 w 923628"/>
              <a:gd name="T35" fmla="*/ 270718 h 911684"/>
              <a:gd name="T36" fmla="*/ 222945 w 923628"/>
              <a:gd name="T37" fmla="*/ 692721 h 911684"/>
              <a:gd name="T38" fmla="*/ 258775 w 923628"/>
              <a:gd name="T39" fmla="*/ 672815 h 911684"/>
              <a:gd name="T40" fmla="*/ 330436 w 923628"/>
              <a:gd name="T41" fmla="*/ 633003 h 911684"/>
              <a:gd name="T42" fmla="*/ 330436 w 923628"/>
              <a:gd name="T43" fmla="*/ 744476 h 911684"/>
              <a:gd name="T44" fmla="*/ 83605 w 923628"/>
              <a:gd name="T45" fmla="*/ 875854 h 911684"/>
              <a:gd name="T46" fmla="*/ 83605 w 923628"/>
              <a:gd name="T47" fmla="*/ 366266 h 911684"/>
              <a:gd name="T48" fmla="*/ 0 w 923628"/>
              <a:gd name="T49" fmla="*/ 366266 h 911684"/>
              <a:gd name="T50" fmla="*/ 0 w 923628"/>
              <a:gd name="T51" fmla="*/ 270718 h 911684"/>
              <a:gd name="T52" fmla="*/ 370248 w 923628"/>
              <a:gd name="T53" fmla="*/ 23887 h 911684"/>
              <a:gd name="T54" fmla="*/ 816137 w 923628"/>
              <a:gd name="T55" fmla="*/ 23887 h 911684"/>
              <a:gd name="T56" fmla="*/ 816137 w 923628"/>
              <a:gd name="T57" fmla="*/ 191095 h 911684"/>
              <a:gd name="T58" fmla="*/ 859929 w 923628"/>
              <a:gd name="T59" fmla="*/ 234888 h 911684"/>
              <a:gd name="T60" fmla="*/ 923628 w 923628"/>
              <a:gd name="T61" fmla="*/ 234888 h 911684"/>
              <a:gd name="T62" fmla="*/ 923628 w 923628"/>
              <a:gd name="T63" fmla="*/ 326455 h 911684"/>
              <a:gd name="T64" fmla="*/ 792250 w 923628"/>
              <a:gd name="T65" fmla="*/ 326455 h 911684"/>
              <a:gd name="T66" fmla="*/ 676796 w 923628"/>
              <a:gd name="T67" fmla="*/ 211001 h 911684"/>
              <a:gd name="T68" fmla="*/ 676796 w 923628"/>
              <a:gd name="T69" fmla="*/ 123416 h 911684"/>
              <a:gd name="T70" fmla="*/ 509588 w 923628"/>
              <a:gd name="T71" fmla="*/ 123416 h 911684"/>
              <a:gd name="T72" fmla="*/ 509588 w 923628"/>
              <a:gd name="T73" fmla="*/ 163227 h 911684"/>
              <a:gd name="T74" fmla="*/ 278681 w 923628"/>
              <a:gd name="T75" fmla="*/ 350341 h 911684"/>
              <a:gd name="T76" fmla="*/ 278681 w 923628"/>
              <a:gd name="T77" fmla="*/ 274700 h 911684"/>
              <a:gd name="T78" fmla="*/ 370248 w 923628"/>
              <a:gd name="T79" fmla="*/ 159246 h 911684"/>
              <a:gd name="T80" fmla="*/ 370248 w 923628"/>
              <a:gd name="T81" fmla="*/ 23887 h 911684"/>
              <a:gd name="T82" fmla="*/ 39812 w 923628"/>
              <a:gd name="T83" fmla="*/ 0 h 911684"/>
              <a:gd name="T84" fmla="*/ 171190 w 923628"/>
              <a:gd name="T85" fmla="*/ 0 h 911684"/>
              <a:gd name="T86" fmla="*/ 246832 w 923628"/>
              <a:gd name="T87" fmla="*/ 203039 h 911684"/>
              <a:gd name="T88" fmla="*/ 107492 w 923628"/>
              <a:gd name="T89" fmla="*/ 203039 h 911684"/>
              <a:gd name="T90" fmla="*/ 39812 w 923628"/>
              <a:gd name="T91" fmla="*/ 0 h 911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23628" h="911684">
                <a:moveTo>
                  <a:pt x="306549" y="374228"/>
                </a:moveTo>
                <a:lnTo>
                  <a:pt x="879835" y="374228"/>
                </a:lnTo>
                <a:lnTo>
                  <a:pt x="879835" y="469776"/>
                </a:lnTo>
                <a:cubicBezTo>
                  <a:pt x="837369" y="581248"/>
                  <a:pt x="777652" y="668834"/>
                  <a:pt x="700683" y="732532"/>
                </a:cubicBezTo>
                <a:cubicBezTo>
                  <a:pt x="756419" y="764381"/>
                  <a:pt x="830734" y="792249"/>
                  <a:pt x="923628" y="816136"/>
                </a:cubicBezTo>
                <a:lnTo>
                  <a:pt x="923628" y="907703"/>
                </a:lnTo>
                <a:cubicBezTo>
                  <a:pt x="790923" y="878508"/>
                  <a:pt x="680777" y="842677"/>
                  <a:pt x="593192" y="800212"/>
                </a:cubicBezTo>
                <a:cubicBezTo>
                  <a:pt x="508261" y="840023"/>
                  <a:pt x="398116" y="877181"/>
                  <a:pt x="262757" y="911684"/>
                </a:cubicBezTo>
                <a:lnTo>
                  <a:pt x="262757" y="820117"/>
                </a:lnTo>
                <a:cubicBezTo>
                  <a:pt x="355650" y="793576"/>
                  <a:pt x="429965" y="763054"/>
                  <a:pt x="485701" y="728551"/>
                </a:cubicBezTo>
                <a:cubicBezTo>
                  <a:pt x="427311" y="678123"/>
                  <a:pt x="371575" y="605135"/>
                  <a:pt x="318493" y="509588"/>
                </a:cubicBezTo>
                <a:lnTo>
                  <a:pt x="477739" y="509588"/>
                </a:lnTo>
                <a:cubicBezTo>
                  <a:pt x="512242" y="565324"/>
                  <a:pt x="549399" y="613098"/>
                  <a:pt x="589211" y="652909"/>
                </a:cubicBezTo>
                <a:cubicBezTo>
                  <a:pt x="639639" y="610443"/>
                  <a:pt x="683432" y="550726"/>
                  <a:pt x="720589" y="473757"/>
                </a:cubicBezTo>
                <a:lnTo>
                  <a:pt x="306549" y="473757"/>
                </a:lnTo>
                <a:lnTo>
                  <a:pt x="306549" y="374228"/>
                </a:lnTo>
                <a:close/>
                <a:moveTo>
                  <a:pt x="0" y="270718"/>
                </a:moveTo>
                <a:lnTo>
                  <a:pt x="222945" y="270718"/>
                </a:lnTo>
                <a:lnTo>
                  <a:pt x="222945" y="692721"/>
                </a:lnTo>
                <a:cubicBezTo>
                  <a:pt x="230907" y="687412"/>
                  <a:pt x="242851" y="680777"/>
                  <a:pt x="258775" y="672815"/>
                </a:cubicBezTo>
                <a:cubicBezTo>
                  <a:pt x="285316" y="659544"/>
                  <a:pt x="309203" y="646274"/>
                  <a:pt x="330436" y="633003"/>
                </a:cubicBezTo>
                <a:lnTo>
                  <a:pt x="330436" y="744476"/>
                </a:lnTo>
                <a:cubicBezTo>
                  <a:pt x="274700" y="792249"/>
                  <a:pt x="192423" y="836042"/>
                  <a:pt x="83605" y="875854"/>
                </a:cubicBezTo>
                <a:lnTo>
                  <a:pt x="83605" y="366266"/>
                </a:lnTo>
                <a:lnTo>
                  <a:pt x="0" y="366266"/>
                </a:lnTo>
                <a:lnTo>
                  <a:pt x="0" y="270718"/>
                </a:lnTo>
                <a:close/>
                <a:moveTo>
                  <a:pt x="370248" y="23887"/>
                </a:moveTo>
                <a:lnTo>
                  <a:pt x="816137" y="23887"/>
                </a:lnTo>
                <a:lnTo>
                  <a:pt x="816137" y="191095"/>
                </a:lnTo>
                <a:cubicBezTo>
                  <a:pt x="813482" y="222945"/>
                  <a:pt x="828080" y="237542"/>
                  <a:pt x="859929" y="234888"/>
                </a:cubicBezTo>
                <a:lnTo>
                  <a:pt x="923628" y="234888"/>
                </a:lnTo>
                <a:lnTo>
                  <a:pt x="923628" y="326455"/>
                </a:lnTo>
                <a:lnTo>
                  <a:pt x="792250" y="326455"/>
                </a:lnTo>
                <a:cubicBezTo>
                  <a:pt x="712627" y="329109"/>
                  <a:pt x="674142" y="290624"/>
                  <a:pt x="676796" y="211001"/>
                </a:cubicBezTo>
                <a:lnTo>
                  <a:pt x="676796" y="123416"/>
                </a:lnTo>
                <a:lnTo>
                  <a:pt x="509588" y="123416"/>
                </a:lnTo>
                <a:lnTo>
                  <a:pt x="509588" y="163227"/>
                </a:lnTo>
                <a:cubicBezTo>
                  <a:pt x="517550" y="274700"/>
                  <a:pt x="440581" y="337071"/>
                  <a:pt x="278681" y="350341"/>
                </a:cubicBezTo>
                <a:lnTo>
                  <a:pt x="278681" y="274700"/>
                </a:lnTo>
                <a:cubicBezTo>
                  <a:pt x="345034" y="256121"/>
                  <a:pt x="375556" y="217636"/>
                  <a:pt x="370248" y="159246"/>
                </a:cubicBezTo>
                <a:lnTo>
                  <a:pt x="370248" y="23887"/>
                </a:lnTo>
                <a:close/>
                <a:moveTo>
                  <a:pt x="39812" y="0"/>
                </a:moveTo>
                <a:lnTo>
                  <a:pt x="171190" y="0"/>
                </a:lnTo>
                <a:cubicBezTo>
                  <a:pt x="205693" y="66353"/>
                  <a:pt x="230907" y="134032"/>
                  <a:pt x="246832" y="203039"/>
                </a:cubicBezTo>
                <a:lnTo>
                  <a:pt x="107492" y="203039"/>
                </a:lnTo>
                <a:cubicBezTo>
                  <a:pt x="94221" y="134032"/>
                  <a:pt x="71661" y="66353"/>
                  <a:pt x="398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41" name="任意多边形 126"/>
          <p:cNvSpPr/>
          <p:nvPr/>
        </p:nvSpPr>
        <p:spPr bwMode="auto">
          <a:xfrm>
            <a:off x="7185025" y="5864225"/>
            <a:ext cx="923925" cy="915988"/>
          </a:xfrm>
          <a:custGeom>
            <a:avLst/>
            <a:gdLst>
              <a:gd name="T0" fmla="*/ 0 w 923627"/>
              <a:gd name="T1" fmla="*/ 286643 h 915665"/>
              <a:gd name="T2" fmla="*/ 234888 w 923627"/>
              <a:gd name="T3" fmla="*/ 286643 h 915665"/>
              <a:gd name="T4" fmla="*/ 234888 w 923627"/>
              <a:gd name="T5" fmla="*/ 712626 h 915665"/>
              <a:gd name="T6" fmla="*/ 358303 w 923627"/>
              <a:gd name="T7" fmla="*/ 648928 h 915665"/>
              <a:gd name="T8" fmla="*/ 374228 w 923627"/>
              <a:gd name="T9" fmla="*/ 640965 h 915665"/>
              <a:gd name="T10" fmla="*/ 374228 w 923627"/>
              <a:gd name="T11" fmla="*/ 764381 h 915665"/>
              <a:gd name="T12" fmla="*/ 83604 w 923627"/>
              <a:gd name="T13" fmla="*/ 907703 h 915665"/>
              <a:gd name="T14" fmla="*/ 83604 w 923627"/>
              <a:gd name="T15" fmla="*/ 390153 h 915665"/>
              <a:gd name="T16" fmla="*/ 0 w 923627"/>
              <a:gd name="T17" fmla="*/ 390153 h 915665"/>
              <a:gd name="T18" fmla="*/ 0 w 923627"/>
              <a:gd name="T19" fmla="*/ 286643 h 915665"/>
              <a:gd name="T20" fmla="*/ 59717 w 923627"/>
              <a:gd name="T21" fmla="*/ 7962 h 915665"/>
              <a:gd name="T22" fmla="*/ 195076 w 923627"/>
              <a:gd name="T23" fmla="*/ 7962 h 915665"/>
              <a:gd name="T24" fmla="*/ 274699 w 923627"/>
              <a:gd name="T25" fmla="*/ 214982 h 915665"/>
              <a:gd name="T26" fmla="*/ 131378 w 923627"/>
              <a:gd name="T27" fmla="*/ 214982 h 915665"/>
              <a:gd name="T28" fmla="*/ 59717 w 923627"/>
              <a:gd name="T29" fmla="*/ 7962 h 915665"/>
              <a:gd name="T30" fmla="*/ 537455 w 923627"/>
              <a:gd name="T31" fmla="*/ 0 h 915665"/>
              <a:gd name="T32" fmla="*/ 696701 w 923627"/>
              <a:gd name="T33" fmla="*/ 0 h 915665"/>
              <a:gd name="T34" fmla="*/ 696701 w 923627"/>
              <a:gd name="T35" fmla="*/ 286643 h 915665"/>
              <a:gd name="T36" fmla="*/ 923627 w 923627"/>
              <a:gd name="T37" fmla="*/ 286643 h 915665"/>
              <a:gd name="T38" fmla="*/ 923627 w 923627"/>
              <a:gd name="T39" fmla="*/ 390153 h 915665"/>
              <a:gd name="T40" fmla="*/ 696701 w 923627"/>
              <a:gd name="T41" fmla="*/ 390153 h 915665"/>
              <a:gd name="T42" fmla="*/ 696701 w 923627"/>
              <a:gd name="T43" fmla="*/ 915665 h 915665"/>
              <a:gd name="T44" fmla="*/ 537455 w 923627"/>
              <a:gd name="T45" fmla="*/ 915665 h 915665"/>
              <a:gd name="T46" fmla="*/ 537455 w 923627"/>
              <a:gd name="T47" fmla="*/ 390153 h 915665"/>
              <a:gd name="T48" fmla="*/ 306548 w 923627"/>
              <a:gd name="T49" fmla="*/ 390153 h 915665"/>
              <a:gd name="T50" fmla="*/ 306548 w 923627"/>
              <a:gd name="T51" fmla="*/ 286643 h 915665"/>
              <a:gd name="T52" fmla="*/ 537455 w 923627"/>
              <a:gd name="T53" fmla="*/ 286643 h 915665"/>
              <a:gd name="T54" fmla="*/ 537455 w 923627"/>
              <a:gd name="T55" fmla="*/ 0 h 915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23627" h="915665">
                <a:moveTo>
                  <a:pt x="0" y="286643"/>
                </a:moveTo>
                <a:lnTo>
                  <a:pt x="234888" y="286643"/>
                </a:lnTo>
                <a:lnTo>
                  <a:pt x="234888" y="712626"/>
                </a:lnTo>
                <a:cubicBezTo>
                  <a:pt x="261429" y="702010"/>
                  <a:pt x="302567" y="680777"/>
                  <a:pt x="358303" y="648928"/>
                </a:cubicBezTo>
                <a:cubicBezTo>
                  <a:pt x="366266" y="646274"/>
                  <a:pt x="371574" y="643619"/>
                  <a:pt x="374228" y="640965"/>
                </a:cubicBezTo>
                <a:lnTo>
                  <a:pt x="374228" y="764381"/>
                </a:lnTo>
                <a:cubicBezTo>
                  <a:pt x="289297" y="820117"/>
                  <a:pt x="192422" y="867891"/>
                  <a:pt x="83604" y="907703"/>
                </a:cubicBezTo>
                <a:lnTo>
                  <a:pt x="83604" y="390153"/>
                </a:lnTo>
                <a:lnTo>
                  <a:pt x="0" y="390153"/>
                </a:lnTo>
                <a:lnTo>
                  <a:pt x="0" y="286643"/>
                </a:lnTo>
                <a:close/>
                <a:moveTo>
                  <a:pt x="59717" y="7962"/>
                </a:moveTo>
                <a:lnTo>
                  <a:pt x="195076" y="7962"/>
                </a:lnTo>
                <a:cubicBezTo>
                  <a:pt x="234888" y="82277"/>
                  <a:pt x="261429" y="151284"/>
                  <a:pt x="274699" y="214982"/>
                </a:cubicBezTo>
                <a:lnTo>
                  <a:pt x="131378" y="214982"/>
                </a:lnTo>
                <a:cubicBezTo>
                  <a:pt x="118107" y="148629"/>
                  <a:pt x="94220" y="79623"/>
                  <a:pt x="59717" y="7962"/>
                </a:cubicBezTo>
                <a:close/>
                <a:moveTo>
                  <a:pt x="537455" y="0"/>
                </a:moveTo>
                <a:lnTo>
                  <a:pt x="696701" y="0"/>
                </a:lnTo>
                <a:lnTo>
                  <a:pt x="696701" y="286643"/>
                </a:lnTo>
                <a:lnTo>
                  <a:pt x="923627" y="286643"/>
                </a:lnTo>
                <a:lnTo>
                  <a:pt x="923627" y="390153"/>
                </a:lnTo>
                <a:lnTo>
                  <a:pt x="696701" y="390153"/>
                </a:lnTo>
                <a:lnTo>
                  <a:pt x="696701" y="915665"/>
                </a:lnTo>
                <a:lnTo>
                  <a:pt x="537455" y="915665"/>
                </a:lnTo>
                <a:lnTo>
                  <a:pt x="537455" y="390153"/>
                </a:lnTo>
                <a:lnTo>
                  <a:pt x="306548" y="390153"/>
                </a:lnTo>
                <a:lnTo>
                  <a:pt x="306548" y="286643"/>
                </a:lnTo>
                <a:lnTo>
                  <a:pt x="537455" y="286643"/>
                </a:lnTo>
                <a:lnTo>
                  <a:pt x="53745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42" name="任意多边形 125"/>
          <p:cNvSpPr/>
          <p:nvPr/>
        </p:nvSpPr>
        <p:spPr bwMode="auto">
          <a:xfrm>
            <a:off x="8224838" y="5868988"/>
            <a:ext cx="915987" cy="914400"/>
          </a:xfrm>
          <a:custGeom>
            <a:avLst/>
            <a:gdLst>
              <a:gd name="T0" fmla="*/ 151284 w 915664"/>
              <a:gd name="T1" fmla="*/ 425983 h 915665"/>
              <a:gd name="T2" fmla="*/ 322473 w 915664"/>
              <a:gd name="T3" fmla="*/ 425983 h 915665"/>
              <a:gd name="T4" fmla="*/ 457832 w 915664"/>
              <a:gd name="T5" fmla="*/ 613097 h 915665"/>
              <a:gd name="T6" fmla="*/ 593191 w 915664"/>
              <a:gd name="T7" fmla="*/ 425983 h 915665"/>
              <a:gd name="T8" fmla="*/ 764381 w 915664"/>
              <a:gd name="T9" fmla="*/ 425983 h 915665"/>
              <a:gd name="T10" fmla="*/ 569304 w 915664"/>
              <a:gd name="T11" fmla="*/ 696702 h 915665"/>
              <a:gd name="T12" fmla="*/ 911683 w 915664"/>
              <a:gd name="T13" fmla="*/ 816136 h 915665"/>
              <a:gd name="T14" fmla="*/ 911683 w 915664"/>
              <a:gd name="T15" fmla="*/ 915665 h 915665"/>
              <a:gd name="T16" fmla="*/ 457832 w 915664"/>
              <a:gd name="T17" fmla="*/ 776325 h 915665"/>
              <a:gd name="T18" fmla="*/ 3981 w 915664"/>
              <a:gd name="T19" fmla="*/ 915665 h 915665"/>
              <a:gd name="T20" fmla="*/ 3981 w 915664"/>
              <a:gd name="T21" fmla="*/ 816136 h 915665"/>
              <a:gd name="T22" fmla="*/ 342379 w 915664"/>
              <a:gd name="T23" fmla="*/ 696702 h 915665"/>
              <a:gd name="T24" fmla="*/ 151284 w 915664"/>
              <a:gd name="T25" fmla="*/ 425983 h 915665"/>
              <a:gd name="T26" fmla="*/ 513568 w 915664"/>
              <a:gd name="T27" fmla="*/ 207020 h 915665"/>
              <a:gd name="T28" fmla="*/ 680776 w 915664"/>
              <a:gd name="T29" fmla="*/ 207020 h 915665"/>
              <a:gd name="T30" fmla="*/ 915664 w 915664"/>
              <a:gd name="T31" fmla="*/ 342379 h 915665"/>
              <a:gd name="T32" fmla="*/ 915664 w 915664"/>
              <a:gd name="T33" fmla="*/ 425983 h 915665"/>
              <a:gd name="T34" fmla="*/ 513568 w 915664"/>
              <a:gd name="T35" fmla="*/ 207020 h 915665"/>
              <a:gd name="T36" fmla="*/ 230906 w 915664"/>
              <a:gd name="T37" fmla="*/ 207020 h 915665"/>
              <a:gd name="T38" fmla="*/ 402096 w 915664"/>
              <a:gd name="T39" fmla="*/ 207020 h 915665"/>
              <a:gd name="T40" fmla="*/ 0 w 915664"/>
              <a:gd name="T41" fmla="*/ 425983 h 915665"/>
              <a:gd name="T42" fmla="*/ 0 w 915664"/>
              <a:gd name="T43" fmla="*/ 342379 h 915665"/>
              <a:gd name="T44" fmla="*/ 230906 w 915664"/>
              <a:gd name="T45" fmla="*/ 207020 h 915665"/>
              <a:gd name="T46" fmla="*/ 370247 w 915664"/>
              <a:gd name="T47" fmla="*/ 0 h 915665"/>
              <a:gd name="T48" fmla="*/ 545417 w 915664"/>
              <a:gd name="T49" fmla="*/ 0 h 915665"/>
              <a:gd name="T50" fmla="*/ 545417 w 915664"/>
              <a:gd name="T51" fmla="*/ 67679 h 915665"/>
              <a:gd name="T52" fmla="*/ 907702 w 915664"/>
              <a:gd name="T53" fmla="*/ 67679 h 915665"/>
              <a:gd name="T54" fmla="*/ 907702 w 915664"/>
              <a:gd name="T55" fmla="*/ 167208 h 915665"/>
              <a:gd name="T56" fmla="*/ 7962 w 915664"/>
              <a:gd name="T57" fmla="*/ 167208 h 915665"/>
              <a:gd name="T58" fmla="*/ 7962 w 915664"/>
              <a:gd name="T59" fmla="*/ 67679 h 915665"/>
              <a:gd name="T60" fmla="*/ 370247 w 915664"/>
              <a:gd name="T61" fmla="*/ 67679 h 915665"/>
              <a:gd name="T62" fmla="*/ 370247 w 915664"/>
              <a:gd name="T63" fmla="*/ 0 h 915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15664" h="915665">
                <a:moveTo>
                  <a:pt x="151284" y="425983"/>
                </a:moveTo>
                <a:lnTo>
                  <a:pt x="322473" y="425983"/>
                </a:lnTo>
                <a:cubicBezTo>
                  <a:pt x="362284" y="500298"/>
                  <a:pt x="407404" y="562669"/>
                  <a:pt x="457832" y="613097"/>
                </a:cubicBezTo>
                <a:cubicBezTo>
                  <a:pt x="508260" y="562669"/>
                  <a:pt x="553380" y="500298"/>
                  <a:pt x="593191" y="425983"/>
                </a:cubicBezTo>
                <a:lnTo>
                  <a:pt x="764381" y="425983"/>
                </a:lnTo>
                <a:cubicBezTo>
                  <a:pt x="708645" y="545418"/>
                  <a:pt x="643619" y="635657"/>
                  <a:pt x="569304" y="696702"/>
                </a:cubicBezTo>
                <a:cubicBezTo>
                  <a:pt x="656890" y="749784"/>
                  <a:pt x="771016" y="789595"/>
                  <a:pt x="911683" y="816136"/>
                </a:cubicBezTo>
                <a:lnTo>
                  <a:pt x="911683" y="915665"/>
                </a:lnTo>
                <a:cubicBezTo>
                  <a:pt x="712626" y="875853"/>
                  <a:pt x="561342" y="829407"/>
                  <a:pt x="457832" y="776325"/>
                </a:cubicBezTo>
                <a:cubicBezTo>
                  <a:pt x="356976" y="829407"/>
                  <a:pt x="205693" y="875853"/>
                  <a:pt x="3981" y="915665"/>
                </a:cubicBezTo>
                <a:lnTo>
                  <a:pt x="3981" y="816136"/>
                </a:lnTo>
                <a:cubicBezTo>
                  <a:pt x="147302" y="786941"/>
                  <a:pt x="260101" y="747129"/>
                  <a:pt x="342379" y="696702"/>
                </a:cubicBezTo>
                <a:cubicBezTo>
                  <a:pt x="270718" y="633003"/>
                  <a:pt x="207020" y="542764"/>
                  <a:pt x="151284" y="425983"/>
                </a:cubicBezTo>
                <a:close/>
                <a:moveTo>
                  <a:pt x="513568" y="207020"/>
                </a:moveTo>
                <a:lnTo>
                  <a:pt x="680776" y="207020"/>
                </a:lnTo>
                <a:cubicBezTo>
                  <a:pt x="723242" y="281335"/>
                  <a:pt x="801538" y="326454"/>
                  <a:pt x="915664" y="342379"/>
                </a:cubicBezTo>
                <a:lnTo>
                  <a:pt x="915664" y="425983"/>
                </a:lnTo>
                <a:cubicBezTo>
                  <a:pt x="708645" y="418021"/>
                  <a:pt x="574612" y="345033"/>
                  <a:pt x="513568" y="207020"/>
                </a:cubicBezTo>
                <a:close/>
                <a:moveTo>
                  <a:pt x="230906" y="207020"/>
                </a:moveTo>
                <a:lnTo>
                  <a:pt x="402096" y="207020"/>
                </a:lnTo>
                <a:cubicBezTo>
                  <a:pt x="338397" y="345033"/>
                  <a:pt x="204366" y="418021"/>
                  <a:pt x="0" y="425983"/>
                </a:cubicBezTo>
                <a:lnTo>
                  <a:pt x="0" y="342379"/>
                </a:lnTo>
                <a:cubicBezTo>
                  <a:pt x="111472" y="323800"/>
                  <a:pt x="188441" y="278681"/>
                  <a:pt x="230906" y="207020"/>
                </a:cubicBezTo>
                <a:close/>
                <a:moveTo>
                  <a:pt x="370247" y="0"/>
                </a:moveTo>
                <a:lnTo>
                  <a:pt x="545417" y="0"/>
                </a:lnTo>
                <a:lnTo>
                  <a:pt x="545417" y="67679"/>
                </a:lnTo>
                <a:lnTo>
                  <a:pt x="907702" y="67679"/>
                </a:lnTo>
                <a:lnTo>
                  <a:pt x="907702" y="167208"/>
                </a:lnTo>
                <a:lnTo>
                  <a:pt x="7962" y="167208"/>
                </a:lnTo>
                <a:lnTo>
                  <a:pt x="7962" y="67679"/>
                </a:lnTo>
                <a:lnTo>
                  <a:pt x="370247" y="67679"/>
                </a:lnTo>
                <a:lnTo>
                  <a:pt x="37024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43" name="任意多边形 124"/>
          <p:cNvSpPr/>
          <p:nvPr/>
        </p:nvSpPr>
        <p:spPr bwMode="auto">
          <a:xfrm>
            <a:off x="9256713" y="5900738"/>
            <a:ext cx="866775" cy="887412"/>
          </a:xfrm>
          <a:custGeom>
            <a:avLst/>
            <a:gdLst>
              <a:gd name="T0" fmla="*/ 226926 w 867995"/>
              <a:gd name="T1" fmla="*/ 230907 h 887797"/>
              <a:gd name="T2" fmla="*/ 226926 w 867995"/>
              <a:gd name="T3" fmla="*/ 294605 h 887797"/>
              <a:gd name="T4" fmla="*/ 625041 w 867995"/>
              <a:gd name="T5" fmla="*/ 294605 h 887797"/>
              <a:gd name="T6" fmla="*/ 676796 w 867995"/>
              <a:gd name="T7" fmla="*/ 246832 h 887797"/>
              <a:gd name="T8" fmla="*/ 676796 w 867995"/>
              <a:gd name="T9" fmla="*/ 230907 h 887797"/>
              <a:gd name="T10" fmla="*/ 226926 w 867995"/>
              <a:gd name="T11" fmla="*/ 230907 h 887797"/>
              <a:gd name="T12" fmla="*/ 226926 w 867995"/>
              <a:gd name="T13" fmla="*/ 91567 h 887797"/>
              <a:gd name="T14" fmla="*/ 226926 w 867995"/>
              <a:gd name="T15" fmla="*/ 151284 h 887797"/>
              <a:gd name="T16" fmla="*/ 676796 w 867995"/>
              <a:gd name="T17" fmla="*/ 151284 h 887797"/>
              <a:gd name="T18" fmla="*/ 676796 w 867995"/>
              <a:gd name="T19" fmla="*/ 91567 h 887797"/>
              <a:gd name="T20" fmla="*/ 226926 w 867995"/>
              <a:gd name="T21" fmla="*/ 91567 h 887797"/>
              <a:gd name="T22" fmla="*/ 83604 w 867995"/>
              <a:gd name="T23" fmla="*/ 0 h 887797"/>
              <a:gd name="T24" fmla="*/ 820117 w 867995"/>
              <a:gd name="T25" fmla="*/ 0 h 887797"/>
              <a:gd name="T26" fmla="*/ 820117 w 867995"/>
              <a:gd name="T27" fmla="*/ 250813 h 887797"/>
              <a:gd name="T28" fmla="*/ 684758 w 867995"/>
              <a:gd name="T29" fmla="*/ 386172 h 887797"/>
              <a:gd name="T30" fmla="*/ 338398 w 867995"/>
              <a:gd name="T31" fmla="*/ 386172 h 887797"/>
              <a:gd name="T32" fmla="*/ 310530 w 867995"/>
              <a:gd name="T33" fmla="*/ 437927 h 887797"/>
              <a:gd name="T34" fmla="*/ 867891 w 867995"/>
              <a:gd name="T35" fmla="*/ 437927 h 887797"/>
              <a:gd name="T36" fmla="*/ 867891 w 867995"/>
              <a:gd name="T37" fmla="*/ 740495 h 887797"/>
              <a:gd name="T38" fmla="*/ 724570 w 867995"/>
              <a:gd name="T39" fmla="*/ 863910 h 887797"/>
              <a:gd name="T40" fmla="*/ 605135 w 867995"/>
              <a:gd name="T41" fmla="*/ 863910 h 887797"/>
              <a:gd name="T42" fmla="*/ 605135 w 867995"/>
              <a:gd name="T43" fmla="*/ 776325 h 887797"/>
              <a:gd name="T44" fmla="*/ 664852 w 867995"/>
              <a:gd name="T45" fmla="*/ 776325 h 887797"/>
              <a:gd name="T46" fmla="*/ 716607 w 867995"/>
              <a:gd name="T47" fmla="*/ 720589 h 887797"/>
              <a:gd name="T48" fmla="*/ 716607 w 867995"/>
              <a:gd name="T49" fmla="*/ 533475 h 887797"/>
              <a:gd name="T50" fmla="*/ 660871 w 867995"/>
              <a:gd name="T51" fmla="*/ 533475 h 887797"/>
              <a:gd name="T52" fmla="*/ 322473 w 867995"/>
              <a:gd name="T53" fmla="*/ 887797 h 887797"/>
              <a:gd name="T54" fmla="*/ 322473 w 867995"/>
              <a:gd name="T55" fmla="*/ 788268 h 887797"/>
              <a:gd name="T56" fmla="*/ 517550 w 867995"/>
              <a:gd name="T57" fmla="*/ 533475 h 887797"/>
              <a:gd name="T58" fmla="*/ 429964 w 867995"/>
              <a:gd name="T59" fmla="*/ 533475 h 887797"/>
              <a:gd name="T60" fmla="*/ 15925 w 867995"/>
              <a:gd name="T61" fmla="*/ 875854 h 887797"/>
              <a:gd name="T62" fmla="*/ 15925 w 867995"/>
              <a:gd name="T63" fmla="*/ 784287 h 887797"/>
              <a:gd name="T64" fmla="*/ 282662 w 867995"/>
              <a:gd name="T65" fmla="*/ 533475 h 887797"/>
              <a:gd name="T66" fmla="*/ 230907 w 867995"/>
              <a:gd name="T67" fmla="*/ 533475 h 887797"/>
              <a:gd name="T68" fmla="*/ 0 w 867995"/>
              <a:gd name="T69" fmla="*/ 636984 h 887797"/>
              <a:gd name="T70" fmla="*/ 0 w 867995"/>
              <a:gd name="T71" fmla="*/ 549399 h 887797"/>
              <a:gd name="T72" fmla="*/ 183133 w 867995"/>
              <a:gd name="T73" fmla="*/ 386172 h 887797"/>
              <a:gd name="T74" fmla="*/ 83604 w 867995"/>
              <a:gd name="T75" fmla="*/ 386172 h 887797"/>
              <a:gd name="T76" fmla="*/ 83604 w 867995"/>
              <a:gd name="T77" fmla="*/ 0 h 887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67995" h="887797">
                <a:moveTo>
                  <a:pt x="226926" y="230907"/>
                </a:moveTo>
                <a:lnTo>
                  <a:pt x="226926" y="294605"/>
                </a:lnTo>
                <a:lnTo>
                  <a:pt x="625041" y="294605"/>
                </a:lnTo>
                <a:cubicBezTo>
                  <a:pt x="662198" y="297259"/>
                  <a:pt x="679450" y="281335"/>
                  <a:pt x="676796" y="246832"/>
                </a:cubicBezTo>
                <a:lnTo>
                  <a:pt x="676796" y="230907"/>
                </a:lnTo>
                <a:lnTo>
                  <a:pt x="226926" y="230907"/>
                </a:lnTo>
                <a:close/>
                <a:moveTo>
                  <a:pt x="226926" y="91567"/>
                </a:moveTo>
                <a:lnTo>
                  <a:pt x="226926" y="151284"/>
                </a:lnTo>
                <a:lnTo>
                  <a:pt x="676796" y="151284"/>
                </a:lnTo>
                <a:lnTo>
                  <a:pt x="676796" y="91567"/>
                </a:lnTo>
                <a:lnTo>
                  <a:pt x="226926" y="91567"/>
                </a:lnTo>
                <a:close/>
                <a:moveTo>
                  <a:pt x="83604" y="0"/>
                </a:moveTo>
                <a:lnTo>
                  <a:pt x="820117" y="0"/>
                </a:lnTo>
                <a:lnTo>
                  <a:pt x="820117" y="250813"/>
                </a:lnTo>
                <a:cubicBezTo>
                  <a:pt x="825426" y="346360"/>
                  <a:pt x="780306" y="391480"/>
                  <a:pt x="684758" y="386172"/>
                </a:cubicBezTo>
                <a:lnTo>
                  <a:pt x="338398" y="386172"/>
                </a:lnTo>
                <a:cubicBezTo>
                  <a:pt x="330436" y="404751"/>
                  <a:pt x="321146" y="422002"/>
                  <a:pt x="310530" y="437927"/>
                </a:cubicBezTo>
                <a:lnTo>
                  <a:pt x="867891" y="437927"/>
                </a:lnTo>
                <a:lnTo>
                  <a:pt x="867891" y="740495"/>
                </a:lnTo>
                <a:cubicBezTo>
                  <a:pt x="870545" y="825426"/>
                  <a:pt x="822771" y="866564"/>
                  <a:pt x="724570" y="863910"/>
                </a:cubicBezTo>
                <a:lnTo>
                  <a:pt x="605135" y="863910"/>
                </a:lnTo>
                <a:lnTo>
                  <a:pt x="605135" y="776325"/>
                </a:lnTo>
                <a:lnTo>
                  <a:pt x="664852" y="776325"/>
                </a:lnTo>
                <a:cubicBezTo>
                  <a:pt x="702010" y="778979"/>
                  <a:pt x="719261" y="760400"/>
                  <a:pt x="716607" y="720589"/>
                </a:cubicBezTo>
                <a:lnTo>
                  <a:pt x="716607" y="533475"/>
                </a:lnTo>
                <a:lnTo>
                  <a:pt x="660871" y="533475"/>
                </a:lnTo>
                <a:cubicBezTo>
                  <a:pt x="631676" y="698029"/>
                  <a:pt x="518877" y="816136"/>
                  <a:pt x="322473" y="887797"/>
                </a:cubicBezTo>
                <a:lnTo>
                  <a:pt x="322473" y="788268"/>
                </a:lnTo>
                <a:cubicBezTo>
                  <a:pt x="433946" y="729878"/>
                  <a:pt x="498971" y="644947"/>
                  <a:pt x="517550" y="533475"/>
                </a:cubicBezTo>
                <a:lnTo>
                  <a:pt x="429964" y="533475"/>
                </a:lnTo>
                <a:cubicBezTo>
                  <a:pt x="374228" y="698029"/>
                  <a:pt x="236215" y="812155"/>
                  <a:pt x="15925" y="875854"/>
                </a:cubicBezTo>
                <a:lnTo>
                  <a:pt x="15925" y="784287"/>
                </a:lnTo>
                <a:cubicBezTo>
                  <a:pt x="148630" y="725897"/>
                  <a:pt x="237542" y="642293"/>
                  <a:pt x="282662" y="533475"/>
                </a:cubicBezTo>
                <a:lnTo>
                  <a:pt x="230907" y="533475"/>
                </a:lnTo>
                <a:cubicBezTo>
                  <a:pt x="172517" y="583902"/>
                  <a:pt x="95548" y="618406"/>
                  <a:pt x="0" y="636984"/>
                </a:cubicBezTo>
                <a:lnTo>
                  <a:pt x="0" y="549399"/>
                </a:lnTo>
                <a:cubicBezTo>
                  <a:pt x="90239" y="512242"/>
                  <a:pt x="151284" y="457833"/>
                  <a:pt x="183133" y="386172"/>
                </a:cubicBezTo>
                <a:lnTo>
                  <a:pt x="83604" y="386172"/>
                </a:lnTo>
                <a:lnTo>
                  <a:pt x="8360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44" name="任意多边形 123"/>
          <p:cNvSpPr/>
          <p:nvPr/>
        </p:nvSpPr>
        <p:spPr bwMode="auto">
          <a:xfrm>
            <a:off x="10239375" y="5908675"/>
            <a:ext cx="920750" cy="874713"/>
          </a:xfrm>
          <a:custGeom>
            <a:avLst/>
            <a:gdLst>
              <a:gd name="T0" fmla="*/ 688740 w 919646"/>
              <a:gd name="T1" fmla="*/ 175171 h 875854"/>
              <a:gd name="T2" fmla="*/ 840023 w 919646"/>
              <a:gd name="T3" fmla="*/ 175171 h 875854"/>
              <a:gd name="T4" fmla="*/ 760400 w 919646"/>
              <a:gd name="T5" fmla="*/ 394135 h 875854"/>
              <a:gd name="T6" fmla="*/ 629022 w 919646"/>
              <a:gd name="T7" fmla="*/ 394135 h 875854"/>
              <a:gd name="T8" fmla="*/ 688740 w 919646"/>
              <a:gd name="T9" fmla="*/ 175171 h 875854"/>
              <a:gd name="T10" fmla="*/ 83605 w 919646"/>
              <a:gd name="T11" fmla="*/ 175171 h 875854"/>
              <a:gd name="T12" fmla="*/ 234888 w 919646"/>
              <a:gd name="T13" fmla="*/ 175171 h 875854"/>
              <a:gd name="T14" fmla="*/ 294606 w 919646"/>
              <a:gd name="T15" fmla="*/ 394135 h 875854"/>
              <a:gd name="T16" fmla="*/ 159246 w 919646"/>
              <a:gd name="T17" fmla="*/ 394135 h 875854"/>
              <a:gd name="T18" fmla="*/ 83605 w 919646"/>
              <a:gd name="T19" fmla="*/ 175171 h 875854"/>
              <a:gd name="T20" fmla="*/ 47774 w 919646"/>
              <a:gd name="T21" fmla="*/ 0 h 875854"/>
              <a:gd name="T22" fmla="*/ 879835 w 919646"/>
              <a:gd name="T23" fmla="*/ 0 h 875854"/>
              <a:gd name="T24" fmla="*/ 879835 w 919646"/>
              <a:gd name="T25" fmla="*/ 99529 h 875854"/>
              <a:gd name="T26" fmla="*/ 541437 w 919646"/>
              <a:gd name="T27" fmla="*/ 99529 h 875854"/>
              <a:gd name="T28" fmla="*/ 541437 w 919646"/>
              <a:gd name="T29" fmla="*/ 469776 h 875854"/>
              <a:gd name="T30" fmla="*/ 919646 w 919646"/>
              <a:gd name="T31" fmla="*/ 469776 h 875854"/>
              <a:gd name="T32" fmla="*/ 919646 w 919646"/>
              <a:gd name="T33" fmla="*/ 573286 h 875854"/>
              <a:gd name="T34" fmla="*/ 541437 w 919646"/>
              <a:gd name="T35" fmla="*/ 573286 h 875854"/>
              <a:gd name="T36" fmla="*/ 541437 w 919646"/>
              <a:gd name="T37" fmla="*/ 875854 h 875854"/>
              <a:gd name="T38" fmla="*/ 382191 w 919646"/>
              <a:gd name="T39" fmla="*/ 875854 h 875854"/>
              <a:gd name="T40" fmla="*/ 382191 w 919646"/>
              <a:gd name="T41" fmla="*/ 573286 h 875854"/>
              <a:gd name="T42" fmla="*/ 0 w 919646"/>
              <a:gd name="T43" fmla="*/ 573286 h 875854"/>
              <a:gd name="T44" fmla="*/ 0 w 919646"/>
              <a:gd name="T45" fmla="*/ 469776 h 875854"/>
              <a:gd name="T46" fmla="*/ 382191 w 919646"/>
              <a:gd name="T47" fmla="*/ 469776 h 875854"/>
              <a:gd name="T48" fmla="*/ 382191 w 919646"/>
              <a:gd name="T49" fmla="*/ 99529 h 875854"/>
              <a:gd name="T50" fmla="*/ 47774 w 919646"/>
              <a:gd name="T51" fmla="*/ 99529 h 875854"/>
              <a:gd name="T52" fmla="*/ 47774 w 919646"/>
              <a:gd name="T53" fmla="*/ 0 h 875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19646" h="875854">
                <a:moveTo>
                  <a:pt x="688740" y="175171"/>
                </a:moveTo>
                <a:lnTo>
                  <a:pt x="840023" y="175171"/>
                </a:lnTo>
                <a:cubicBezTo>
                  <a:pt x="824099" y="257448"/>
                  <a:pt x="797558" y="330436"/>
                  <a:pt x="760400" y="394135"/>
                </a:cubicBezTo>
                <a:lnTo>
                  <a:pt x="629022" y="394135"/>
                </a:lnTo>
                <a:cubicBezTo>
                  <a:pt x="660872" y="314511"/>
                  <a:pt x="680777" y="241524"/>
                  <a:pt x="688740" y="175171"/>
                </a:cubicBezTo>
                <a:close/>
                <a:moveTo>
                  <a:pt x="83605" y="175171"/>
                </a:moveTo>
                <a:lnTo>
                  <a:pt x="234888" y="175171"/>
                </a:lnTo>
                <a:cubicBezTo>
                  <a:pt x="245505" y="254794"/>
                  <a:pt x="265410" y="327782"/>
                  <a:pt x="294606" y="394135"/>
                </a:cubicBezTo>
                <a:lnTo>
                  <a:pt x="159246" y="394135"/>
                </a:lnTo>
                <a:cubicBezTo>
                  <a:pt x="124743" y="327782"/>
                  <a:pt x="99529" y="254794"/>
                  <a:pt x="83605" y="175171"/>
                </a:cubicBezTo>
                <a:close/>
                <a:moveTo>
                  <a:pt x="47774" y="0"/>
                </a:moveTo>
                <a:lnTo>
                  <a:pt x="879835" y="0"/>
                </a:lnTo>
                <a:lnTo>
                  <a:pt x="879835" y="99529"/>
                </a:lnTo>
                <a:lnTo>
                  <a:pt x="541437" y="99529"/>
                </a:lnTo>
                <a:lnTo>
                  <a:pt x="541437" y="469776"/>
                </a:lnTo>
                <a:lnTo>
                  <a:pt x="919646" y="469776"/>
                </a:lnTo>
                <a:lnTo>
                  <a:pt x="919646" y="573286"/>
                </a:lnTo>
                <a:lnTo>
                  <a:pt x="541437" y="573286"/>
                </a:lnTo>
                <a:lnTo>
                  <a:pt x="541437" y="875854"/>
                </a:lnTo>
                <a:lnTo>
                  <a:pt x="382191" y="875854"/>
                </a:lnTo>
                <a:lnTo>
                  <a:pt x="382191" y="573286"/>
                </a:lnTo>
                <a:lnTo>
                  <a:pt x="0" y="573286"/>
                </a:lnTo>
                <a:lnTo>
                  <a:pt x="0" y="469776"/>
                </a:lnTo>
                <a:lnTo>
                  <a:pt x="382191" y="469776"/>
                </a:lnTo>
                <a:lnTo>
                  <a:pt x="382191" y="99529"/>
                </a:lnTo>
                <a:lnTo>
                  <a:pt x="47774" y="99529"/>
                </a:lnTo>
                <a:lnTo>
                  <a:pt x="477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45" name="任意多边形 122"/>
          <p:cNvSpPr/>
          <p:nvPr/>
        </p:nvSpPr>
        <p:spPr bwMode="auto">
          <a:xfrm>
            <a:off x="11276013" y="5868988"/>
            <a:ext cx="850900" cy="887412"/>
          </a:xfrm>
          <a:custGeom>
            <a:avLst/>
            <a:gdLst>
              <a:gd name="T0" fmla="*/ 187115 w 851967"/>
              <a:gd name="T1" fmla="*/ 577267 h 887901"/>
              <a:gd name="T2" fmla="*/ 187115 w 851967"/>
              <a:gd name="T3" fmla="*/ 792249 h 887901"/>
              <a:gd name="T4" fmla="*/ 573286 w 851967"/>
              <a:gd name="T5" fmla="*/ 792249 h 887901"/>
              <a:gd name="T6" fmla="*/ 629023 w 851967"/>
              <a:gd name="T7" fmla="*/ 732532 h 887901"/>
              <a:gd name="T8" fmla="*/ 629023 w 851967"/>
              <a:gd name="T9" fmla="*/ 577267 h 887901"/>
              <a:gd name="T10" fmla="*/ 187115 w 851967"/>
              <a:gd name="T11" fmla="*/ 577267 h 887901"/>
              <a:gd name="T12" fmla="*/ 39812 w 851967"/>
              <a:gd name="T13" fmla="*/ 473757 h 887901"/>
              <a:gd name="T14" fmla="*/ 780306 w 851967"/>
              <a:gd name="T15" fmla="*/ 473757 h 887901"/>
              <a:gd name="T16" fmla="*/ 780306 w 851967"/>
              <a:gd name="T17" fmla="*/ 744475 h 887901"/>
              <a:gd name="T18" fmla="*/ 633004 w 851967"/>
              <a:gd name="T19" fmla="*/ 887797 h 887901"/>
              <a:gd name="T20" fmla="*/ 39812 w 851967"/>
              <a:gd name="T21" fmla="*/ 887797 h 887901"/>
              <a:gd name="T22" fmla="*/ 39812 w 851967"/>
              <a:gd name="T23" fmla="*/ 473757 h 887901"/>
              <a:gd name="T24" fmla="*/ 230907 w 851967"/>
              <a:gd name="T25" fmla="*/ 0 h 887901"/>
              <a:gd name="T26" fmla="*/ 418021 w 851967"/>
              <a:gd name="T27" fmla="*/ 0 h 887901"/>
              <a:gd name="T28" fmla="*/ 155265 w 851967"/>
              <a:gd name="T29" fmla="*/ 282662 h 887901"/>
              <a:gd name="T30" fmla="*/ 652909 w 851967"/>
              <a:gd name="T31" fmla="*/ 266737 h 887901"/>
              <a:gd name="T32" fmla="*/ 621060 w 851967"/>
              <a:gd name="T33" fmla="*/ 191095 h 887901"/>
              <a:gd name="T34" fmla="*/ 593192 w 851967"/>
              <a:gd name="T35" fmla="*/ 131378 h 887901"/>
              <a:gd name="T36" fmla="*/ 724570 w 851967"/>
              <a:gd name="T37" fmla="*/ 131378 h 887901"/>
              <a:gd name="T38" fmla="*/ 851967 w 851967"/>
              <a:gd name="T39" fmla="*/ 425983 h 887901"/>
              <a:gd name="T40" fmla="*/ 704664 w 851967"/>
              <a:gd name="T41" fmla="*/ 425983 h 887901"/>
              <a:gd name="T42" fmla="*/ 696702 w 851967"/>
              <a:gd name="T43" fmla="*/ 394134 h 887901"/>
              <a:gd name="T44" fmla="*/ 684759 w 851967"/>
              <a:gd name="T45" fmla="*/ 362285 h 887901"/>
              <a:gd name="T46" fmla="*/ 410059 w 851967"/>
              <a:gd name="T47" fmla="*/ 390153 h 887901"/>
              <a:gd name="T48" fmla="*/ 87586 w 851967"/>
              <a:gd name="T49" fmla="*/ 398115 h 887901"/>
              <a:gd name="T50" fmla="*/ 0 w 851967"/>
              <a:gd name="T51" fmla="*/ 398115 h 887901"/>
              <a:gd name="T52" fmla="*/ 0 w 851967"/>
              <a:gd name="T53" fmla="*/ 278681 h 887901"/>
              <a:gd name="T54" fmla="*/ 230907 w 851967"/>
              <a:gd name="T55" fmla="*/ 0 h 887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51967" h="887901">
                <a:moveTo>
                  <a:pt x="187115" y="577267"/>
                </a:moveTo>
                <a:lnTo>
                  <a:pt x="187115" y="792249"/>
                </a:lnTo>
                <a:lnTo>
                  <a:pt x="573286" y="792249"/>
                </a:lnTo>
                <a:cubicBezTo>
                  <a:pt x="613098" y="794903"/>
                  <a:pt x="631677" y="774998"/>
                  <a:pt x="629023" y="732532"/>
                </a:cubicBezTo>
                <a:lnTo>
                  <a:pt x="629023" y="577267"/>
                </a:lnTo>
                <a:lnTo>
                  <a:pt x="187115" y="577267"/>
                </a:lnTo>
                <a:close/>
                <a:moveTo>
                  <a:pt x="39812" y="473757"/>
                </a:moveTo>
                <a:lnTo>
                  <a:pt x="780306" y="473757"/>
                </a:lnTo>
                <a:lnTo>
                  <a:pt x="780306" y="744475"/>
                </a:lnTo>
                <a:cubicBezTo>
                  <a:pt x="782960" y="842677"/>
                  <a:pt x="733859" y="890451"/>
                  <a:pt x="633004" y="887797"/>
                </a:cubicBezTo>
                <a:lnTo>
                  <a:pt x="39812" y="887797"/>
                </a:lnTo>
                <a:lnTo>
                  <a:pt x="39812" y="473757"/>
                </a:lnTo>
                <a:close/>
                <a:moveTo>
                  <a:pt x="230907" y="0"/>
                </a:moveTo>
                <a:lnTo>
                  <a:pt x="418021" y="0"/>
                </a:lnTo>
                <a:cubicBezTo>
                  <a:pt x="354323" y="116780"/>
                  <a:pt x="266738" y="211001"/>
                  <a:pt x="155265" y="282662"/>
                </a:cubicBezTo>
                <a:cubicBezTo>
                  <a:pt x="346361" y="282662"/>
                  <a:pt x="512242" y="277354"/>
                  <a:pt x="652909" y="266737"/>
                </a:cubicBezTo>
                <a:cubicBezTo>
                  <a:pt x="647601" y="250813"/>
                  <a:pt x="636985" y="225599"/>
                  <a:pt x="621060" y="191095"/>
                </a:cubicBezTo>
                <a:cubicBezTo>
                  <a:pt x="607790" y="164554"/>
                  <a:pt x="598500" y="144648"/>
                  <a:pt x="593192" y="131378"/>
                </a:cubicBezTo>
                <a:lnTo>
                  <a:pt x="724570" y="131378"/>
                </a:lnTo>
                <a:cubicBezTo>
                  <a:pt x="780306" y="221617"/>
                  <a:pt x="822772" y="319819"/>
                  <a:pt x="851967" y="425983"/>
                </a:cubicBezTo>
                <a:lnTo>
                  <a:pt x="704664" y="425983"/>
                </a:lnTo>
                <a:cubicBezTo>
                  <a:pt x="702010" y="418021"/>
                  <a:pt x="699356" y="407405"/>
                  <a:pt x="696702" y="394134"/>
                </a:cubicBezTo>
                <a:cubicBezTo>
                  <a:pt x="691394" y="378209"/>
                  <a:pt x="687413" y="367593"/>
                  <a:pt x="684759" y="362285"/>
                </a:cubicBezTo>
                <a:cubicBezTo>
                  <a:pt x="586557" y="375555"/>
                  <a:pt x="494990" y="384845"/>
                  <a:pt x="410059" y="390153"/>
                </a:cubicBezTo>
                <a:cubicBezTo>
                  <a:pt x="327782" y="395461"/>
                  <a:pt x="220291" y="398115"/>
                  <a:pt x="87586" y="398115"/>
                </a:cubicBezTo>
                <a:lnTo>
                  <a:pt x="0" y="398115"/>
                </a:lnTo>
                <a:lnTo>
                  <a:pt x="0" y="278681"/>
                </a:lnTo>
                <a:cubicBezTo>
                  <a:pt x="106165" y="196403"/>
                  <a:pt x="183133" y="103510"/>
                  <a:pt x="230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6646" name="组合 3"/>
          <p:cNvGrpSpPr/>
          <p:nvPr/>
        </p:nvGrpSpPr>
        <p:grpSpPr bwMode="auto">
          <a:xfrm>
            <a:off x="4515957" y="1804988"/>
            <a:ext cx="2900843" cy="5253037"/>
            <a:chOff x="4357832" y="1791757"/>
            <a:chExt cx="2900819" cy="5253050"/>
          </a:xfrm>
        </p:grpSpPr>
        <p:sp>
          <p:nvSpPr>
            <p:cNvPr id="26647" name="Oval 426"/>
            <p:cNvSpPr>
              <a:spLocks noChangeArrowheads="1"/>
            </p:cNvSpPr>
            <p:nvPr/>
          </p:nvSpPr>
          <p:spPr bwMode="auto">
            <a:xfrm>
              <a:off x="4725918" y="6574971"/>
              <a:ext cx="2466094" cy="469836"/>
            </a:xfrm>
            <a:prstGeom prst="ellipse">
              <a:avLst/>
            </a:prstGeom>
            <a:solidFill>
              <a:srgbClr val="EFEFF0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48" name="AutoShape 424"/>
            <p:cNvSpPr>
              <a:spLocks noChangeAspect="1" noChangeArrowheads="1" noTextEdit="1"/>
            </p:cNvSpPr>
            <p:nvPr/>
          </p:nvSpPr>
          <p:spPr bwMode="auto">
            <a:xfrm>
              <a:off x="4528457" y="2000250"/>
              <a:ext cx="2730194" cy="500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9" name="Freeform 427"/>
            <p:cNvSpPr/>
            <p:nvPr/>
          </p:nvSpPr>
          <p:spPr bwMode="auto">
            <a:xfrm>
              <a:off x="5120743" y="4965733"/>
              <a:ext cx="1612560" cy="1892473"/>
            </a:xfrm>
            <a:custGeom>
              <a:avLst/>
              <a:gdLst>
                <a:gd name="T0" fmla="*/ 688347 w 335"/>
                <a:gd name="T1" fmla="*/ 489930 h 394"/>
                <a:gd name="T2" fmla="*/ 630583 w 335"/>
                <a:gd name="T3" fmla="*/ 1738770 h 394"/>
                <a:gd name="T4" fmla="*/ 0 w 335"/>
                <a:gd name="T5" fmla="*/ 1738770 h 394"/>
                <a:gd name="T6" fmla="*/ 515056 w 335"/>
                <a:gd name="T7" fmla="*/ 1618689 h 394"/>
                <a:gd name="T8" fmla="*/ 452480 w 335"/>
                <a:gd name="T9" fmla="*/ 1119153 h 394"/>
                <a:gd name="T10" fmla="*/ 216613 w 335"/>
                <a:gd name="T11" fmla="*/ 283391 h 394"/>
                <a:gd name="T12" fmla="*/ 226240 w 335"/>
                <a:gd name="T13" fmla="*/ 0 h 394"/>
                <a:gd name="T14" fmla="*/ 1314116 w 335"/>
                <a:gd name="T15" fmla="*/ 0 h 394"/>
                <a:gd name="T16" fmla="*/ 1333371 w 335"/>
                <a:gd name="T17" fmla="*/ 244965 h 394"/>
                <a:gd name="T18" fmla="*/ 1169708 w 335"/>
                <a:gd name="T19" fmla="*/ 903007 h 394"/>
                <a:gd name="T20" fmla="*/ 1111944 w 335"/>
                <a:gd name="T21" fmla="*/ 1633099 h 394"/>
                <a:gd name="T22" fmla="*/ 1439270 w 335"/>
                <a:gd name="T23" fmla="*/ 1589869 h 394"/>
                <a:gd name="T24" fmla="*/ 1612560 w 335"/>
                <a:gd name="T25" fmla="*/ 1863654 h 394"/>
                <a:gd name="T26" fmla="*/ 1506661 w 335"/>
                <a:gd name="T27" fmla="*/ 1892473 h 394"/>
                <a:gd name="T28" fmla="*/ 1020486 w 335"/>
                <a:gd name="T29" fmla="*/ 1729163 h 394"/>
                <a:gd name="T30" fmla="*/ 885705 w 335"/>
                <a:gd name="T31" fmla="*/ 489930 h 394"/>
                <a:gd name="T32" fmla="*/ 688347 w 335"/>
                <a:gd name="T33" fmla="*/ 489930 h 3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35" h="394">
                  <a:moveTo>
                    <a:pt x="143" y="102"/>
                  </a:moveTo>
                  <a:cubicBezTo>
                    <a:pt x="122" y="153"/>
                    <a:pt x="131" y="362"/>
                    <a:pt x="131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79" y="296"/>
                    <a:pt x="107" y="337"/>
                    <a:pt x="107" y="337"/>
                  </a:cubicBezTo>
                  <a:cubicBezTo>
                    <a:pt x="107" y="337"/>
                    <a:pt x="127" y="318"/>
                    <a:pt x="94" y="233"/>
                  </a:cubicBezTo>
                  <a:cubicBezTo>
                    <a:pt x="62" y="149"/>
                    <a:pt x="45" y="59"/>
                    <a:pt x="45" y="5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7" y="51"/>
                    <a:pt x="277" y="51"/>
                    <a:pt x="277" y="51"/>
                  </a:cubicBezTo>
                  <a:cubicBezTo>
                    <a:pt x="277" y="51"/>
                    <a:pt x="269" y="115"/>
                    <a:pt x="243" y="188"/>
                  </a:cubicBezTo>
                  <a:cubicBezTo>
                    <a:pt x="227" y="235"/>
                    <a:pt x="221" y="294"/>
                    <a:pt x="231" y="340"/>
                  </a:cubicBezTo>
                  <a:cubicBezTo>
                    <a:pt x="231" y="340"/>
                    <a:pt x="273" y="325"/>
                    <a:pt x="299" y="331"/>
                  </a:cubicBezTo>
                  <a:cubicBezTo>
                    <a:pt x="316" y="335"/>
                    <a:pt x="331" y="356"/>
                    <a:pt x="335" y="388"/>
                  </a:cubicBezTo>
                  <a:cubicBezTo>
                    <a:pt x="335" y="388"/>
                    <a:pt x="328" y="394"/>
                    <a:pt x="313" y="394"/>
                  </a:cubicBezTo>
                  <a:cubicBezTo>
                    <a:pt x="286" y="394"/>
                    <a:pt x="272" y="362"/>
                    <a:pt x="212" y="360"/>
                  </a:cubicBezTo>
                  <a:cubicBezTo>
                    <a:pt x="212" y="360"/>
                    <a:pt x="228" y="269"/>
                    <a:pt x="184" y="102"/>
                  </a:cubicBezTo>
                  <a:lnTo>
                    <a:pt x="143" y="102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0" name="Freeform 428"/>
            <p:cNvSpPr/>
            <p:nvPr/>
          </p:nvSpPr>
          <p:spPr bwMode="auto">
            <a:xfrm>
              <a:off x="5345893" y="4965733"/>
              <a:ext cx="563889" cy="288029"/>
            </a:xfrm>
            <a:custGeom>
              <a:avLst/>
              <a:gdLst>
                <a:gd name="T0" fmla="*/ 563889 w 278"/>
                <a:gd name="T1" fmla="*/ 123731 h 142"/>
                <a:gd name="T2" fmla="*/ 501009 w 278"/>
                <a:gd name="T3" fmla="*/ 288029 h 142"/>
                <a:gd name="T4" fmla="*/ 0 w 278"/>
                <a:gd name="T5" fmla="*/ 0 h 142"/>
                <a:gd name="T6" fmla="*/ 563889 w 278"/>
                <a:gd name="T7" fmla="*/ 123731 h 1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8" h="142">
                  <a:moveTo>
                    <a:pt x="278" y="61"/>
                  </a:moveTo>
                  <a:lnTo>
                    <a:pt x="247" y="142"/>
                  </a:lnTo>
                  <a:lnTo>
                    <a:pt x="0" y="0"/>
                  </a:lnTo>
                  <a:lnTo>
                    <a:pt x="278" y="6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1" name="Freeform 429"/>
            <p:cNvSpPr/>
            <p:nvPr/>
          </p:nvSpPr>
          <p:spPr bwMode="auto">
            <a:xfrm>
              <a:off x="5909782" y="4965733"/>
              <a:ext cx="525350" cy="288029"/>
            </a:xfrm>
            <a:custGeom>
              <a:avLst/>
              <a:gdLst>
                <a:gd name="T0" fmla="*/ 525350 w 259"/>
                <a:gd name="T1" fmla="*/ 0 h 142"/>
                <a:gd name="T2" fmla="*/ 77078 w 259"/>
                <a:gd name="T3" fmla="*/ 288029 h 142"/>
                <a:gd name="T4" fmla="*/ 0 w 259"/>
                <a:gd name="T5" fmla="*/ 123731 h 142"/>
                <a:gd name="T6" fmla="*/ 525350 w 259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9" h="142">
                  <a:moveTo>
                    <a:pt x="259" y="0"/>
                  </a:moveTo>
                  <a:lnTo>
                    <a:pt x="38" y="142"/>
                  </a:lnTo>
                  <a:lnTo>
                    <a:pt x="0" y="61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2" name="Freeform 430"/>
            <p:cNvSpPr/>
            <p:nvPr/>
          </p:nvSpPr>
          <p:spPr bwMode="auto">
            <a:xfrm rot="-1177632">
              <a:off x="4479828" y="2095207"/>
              <a:ext cx="559319" cy="2213019"/>
            </a:xfrm>
            <a:custGeom>
              <a:avLst/>
              <a:gdLst>
                <a:gd name="T0" fmla="*/ 455773 w 10598"/>
                <a:gd name="T1" fmla="*/ 2748 h 9665"/>
                <a:gd name="T2" fmla="*/ 526229 w 10598"/>
                <a:gd name="T3" fmla="*/ 23813 h 9665"/>
                <a:gd name="T4" fmla="*/ 522376 w 10598"/>
                <a:gd name="T5" fmla="*/ 94795 h 9665"/>
                <a:gd name="T6" fmla="*/ 504432 w 10598"/>
                <a:gd name="T7" fmla="*/ 174477 h 9665"/>
                <a:gd name="T8" fmla="*/ 466539 w 10598"/>
                <a:gd name="T9" fmla="*/ 363608 h 9665"/>
                <a:gd name="T10" fmla="*/ 422629 w 10598"/>
                <a:gd name="T11" fmla="*/ 522973 h 9665"/>
                <a:gd name="T12" fmla="*/ 363679 w 10598"/>
                <a:gd name="T13" fmla="*/ 668829 h 9665"/>
                <a:gd name="T14" fmla="*/ 284409 w 10598"/>
                <a:gd name="T15" fmla="*/ 837810 h 9665"/>
                <a:gd name="T16" fmla="*/ 215273 w 10598"/>
                <a:gd name="T17" fmla="*/ 948404 h 9665"/>
                <a:gd name="T18" fmla="*/ 119960 w 10598"/>
                <a:gd name="T19" fmla="*/ 1078689 h 9665"/>
                <a:gd name="T20" fmla="*/ 125923 w 10598"/>
                <a:gd name="T21" fmla="*/ 1044114 h 9665"/>
                <a:gd name="T22" fmla="*/ 256966 w 10598"/>
                <a:gd name="T23" fmla="*/ 1314531 h 9665"/>
                <a:gd name="T24" fmla="*/ 304253 w 10598"/>
                <a:gd name="T25" fmla="*/ 1448938 h 9665"/>
                <a:gd name="T26" fmla="*/ 371595 w 10598"/>
                <a:gd name="T27" fmla="*/ 1562508 h 9665"/>
                <a:gd name="T28" fmla="*/ 558738 w 10598"/>
                <a:gd name="T29" fmla="*/ 1863836 h 9665"/>
                <a:gd name="T30" fmla="*/ 479469 w 10598"/>
                <a:gd name="T31" fmla="*/ 2213019 h 9665"/>
                <a:gd name="T32" fmla="*/ 335866 w 10598"/>
                <a:gd name="T33" fmla="*/ 2016332 h 9665"/>
                <a:gd name="T34" fmla="*/ 281876 w 10598"/>
                <a:gd name="T35" fmla="*/ 1883986 h 9665"/>
                <a:gd name="T36" fmla="*/ 233903 w 10598"/>
                <a:gd name="T37" fmla="*/ 1751639 h 9665"/>
                <a:gd name="T38" fmla="*/ 209890 w 10598"/>
                <a:gd name="T39" fmla="*/ 1682719 h 9665"/>
                <a:gd name="T40" fmla="*/ 185929 w 10598"/>
                <a:gd name="T41" fmla="*/ 1619293 h 9665"/>
                <a:gd name="T42" fmla="*/ 137956 w 10598"/>
                <a:gd name="T43" fmla="*/ 1481223 h 9665"/>
                <a:gd name="T44" fmla="*/ 95947 w 10598"/>
                <a:gd name="T45" fmla="*/ 1349106 h 9665"/>
                <a:gd name="T46" fmla="*/ 6016 w 10598"/>
                <a:gd name="T47" fmla="*/ 1072965 h 9665"/>
                <a:gd name="T48" fmla="*/ 0 w 10598"/>
                <a:gd name="T49" fmla="*/ 1055563 h 9665"/>
                <a:gd name="T50" fmla="*/ 6016 w 10598"/>
                <a:gd name="T51" fmla="*/ 1038390 h 9665"/>
                <a:gd name="T52" fmla="*/ 65970 w 10598"/>
                <a:gd name="T53" fmla="*/ 888642 h 9665"/>
                <a:gd name="T54" fmla="*/ 125923 w 10598"/>
                <a:gd name="T55" fmla="*/ 739123 h 9665"/>
                <a:gd name="T56" fmla="*/ 185929 w 10598"/>
                <a:gd name="T57" fmla="*/ 589604 h 9665"/>
                <a:gd name="T58" fmla="*/ 251899 w 10598"/>
                <a:gd name="T59" fmla="*/ 445809 h 9665"/>
                <a:gd name="T60" fmla="*/ 317869 w 10598"/>
                <a:gd name="T61" fmla="*/ 296290 h 9665"/>
                <a:gd name="T62" fmla="*/ 383839 w 10598"/>
                <a:gd name="T63" fmla="*/ 152267 h 9665"/>
                <a:gd name="T64" fmla="*/ 419832 w 10598"/>
                <a:gd name="T65" fmla="*/ 77622 h 9665"/>
                <a:gd name="T66" fmla="*/ 455773 w 10598"/>
                <a:gd name="T67" fmla="*/ 2748 h 966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598" h="9665">
                  <a:moveTo>
                    <a:pt x="8636" y="12"/>
                  </a:moveTo>
                  <a:cubicBezTo>
                    <a:pt x="8972" y="-27"/>
                    <a:pt x="9761" y="37"/>
                    <a:pt x="9971" y="104"/>
                  </a:cubicBezTo>
                  <a:cubicBezTo>
                    <a:pt x="9857" y="230"/>
                    <a:pt x="10125" y="289"/>
                    <a:pt x="9898" y="414"/>
                  </a:cubicBezTo>
                  <a:cubicBezTo>
                    <a:pt x="9784" y="523"/>
                    <a:pt x="9734" y="566"/>
                    <a:pt x="9558" y="762"/>
                  </a:cubicBezTo>
                  <a:cubicBezTo>
                    <a:pt x="9382" y="958"/>
                    <a:pt x="9098" y="1334"/>
                    <a:pt x="8840" y="1588"/>
                  </a:cubicBezTo>
                  <a:cubicBezTo>
                    <a:pt x="8582" y="1842"/>
                    <a:pt x="8333" y="2062"/>
                    <a:pt x="8008" y="2284"/>
                  </a:cubicBezTo>
                  <a:cubicBezTo>
                    <a:pt x="7683" y="2506"/>
                    <a:pt x="7231" y="2695"/>
                    <a:pt x="6891" y="2921"/>
                  </a:cubicBezTo>
                  <a:cubicBezTo>
                    <a:pt x="5868" y="3574"/>
                    <a:pt x="5858" y="3456"/>
                    <a:pt x="5389" y="3659"/>
                  </a:cubicBezTo>
                  <a:cubicBezTo>
                    <a:pt x="4920" y="3862"/>
                    <a:pt x="4598" y="3967"/>
                    <a:pt x="4079" y="4142"/>
                  </a:cubicBezTo>
                  <a:cubicBezTo>
                    <a:pt x="3560" y="4317"/>
                    <a:pt x="2727" y="4510"/>
                    <a:pt x="2273" y="4711"/>
                  </a:cubicBezTo>
                  <a:cubicBezTo>
                    <a:pt x="2311" y="4661"/>
                    <a:pt x="1953" y="4388"/>
                    <a:pt x="2386" y="4560"/>
                  </a:cubicBezTo>
                  <a:cubicBezTo>
                    <a:pt x="2819" y="4732"/>
                    <a:pt x="4414" y="5364"/>
                    <a:pt x="4869" y="5741"/>
                  </a:cubicBezTo>
                  <a:cubicBezTo>
                    <a:pt x="4857" y="5942"/>
                    <a:pt x="5403" y="6148"/>
                    <a:pt x="5765" y="6328"/>
                  </a:cubicBezTo>
                  <a:cubicBezTo>
                    <a:pt x="6127" y="6509"/>
                    <a:pt x="6237" y="6522"/>
                    <a:pt x="7041" y="6824"/>
                  </a:cubicBezTo>
                  <a:lnTo>
                    <a:pt x="10587" y="8140"/>
                  </a:lnTo>
                  <a:cubicBezTo>
                    <a:pt x="10749" y="8199"/>
                    <a:pt x="9086" y="9458"/>
                    <a:pt x="9085" y="9665"/>
                  </a:cubicBezTo>
                  <a:cubicBezTo>
                    <a:pt x="8630" y="9489"/>
                    <a:pt x="6705" y="9007"/>
                    <a:pt x="6364" y="8806"/>
                  </a:cubicBezTo>
                  <a:cubicBezTo>
                    <a:pt x="6023" y="8630"/>
                    <a:pt x="5682" y="8429"/>
                    <a:pt x="5341" y="8228"/>
                  </a:cubicBezTo>
                  <a:cubicBezTo>
                    <a:pt x="5000" y="8027"/>
                    <a:pt x="4773" y="7851"/>
                    <a:pt x="4432" y="7650"/>
                  </a:cubicBezTo>
                  <a:cubicBezTo>
                    <a:pt x="4318" y="7550"/>
                    <a:pt x="4091" y="7449"/>
                    <a:pt x="3977" y="7349"/>
                  </a:cubicBezTo>
                  <a:lnTo>
                    <a:pt x="3523" y="7072"/>
                  </a:lnTo>
                  <a:cubicBezTo>
                    <a:pt x="3182" y="6871"/>
                    <a:pt x="2955" y="6670"/>
                    <a:pt x="2614" y="6469"/>
                  </a:cubicBezTo>
                  <a:cubicBezTo>
                    <a:pt x="2386" y="6268"/>
                    <a:pt x="2045" y="6093"/>
                    <a:pt x="1818" y="5892"/>
                  </a:cubicBezTo>
                  <a:lnTo>
                    <a:pt x="114" y="4686"/>
                  </a:lnTo>
                  <a:lnTo>
                    <a:pt x="0" y="4610"/>
                  </a:lnTo>
                  <a:lnTo>
                    <a:pt x="114" y="4535"/>
                  </a:lnTo>
                  <a:cubicBezTo>
                    <a:pt x="568" y="4309"/>
                    <a:pt x="909" y="4108"/>
                    <a:pt x="1250" y="3881"/>
                  </a:cubicBezTo>
                  <a:lnTo>
                    <a:pt x="2386" y="3228"/>
                  </a:lnTo>
                  <a:lnTo>
                    <a:pt x="3523" y="2575"/>
                  </a:lnTo>
                  <a:cubicBezTo>
                    <a:pt x="3977" y="2374"/>
                    <a:pt x="4318" y="2148"/>
                    <a:pt x="4773" y="1947"/>
                  </a:cubicBezTo>
                  <a:lnTo>
                    <a:pt x="6023" y="1294"/>
                  </a:lnTo>
                  <a:lnTo>
                    <a:pt x="7273" y="665"/>
                  </a:lnTo>
                  <a:lnTo>
                    <a:pt x="7955" y="339"/>
                  </a:lnTo>
                  <a:cubicBezTo>
                    <a:pt x="8182" y="238"/>
                    <a:pt x="8409" y="113"/>
                    <a:pt x="8636" y="1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3" name="Freeform 431"/>
            <p:cNvSpPr/>
            <p:nvPr/>
          </p:nvSpPr>
          <p:spPr bwMode="auto">
            <a:xfrm>
              <a:off x="5264758" y="3533701"/>
              <a:ext cx="1170374" cy="1594302"/>
            </a:xfrm>
            <a:custGeom>
              <a:avLst/>
              <a:gdLst>
                <a:gd name="T0" fmla="*/ 1170374 w 243"/>
                <a:gd name="T1" fmla="*/ 1431030 h 332"/>
                <a:gd name="T2" fmla="*/ 1155925 w 243"/>
                <a:gd name="T3" fmla="*/ 206491 h 332"/>
                <a:gd name="T4" fmla="*/ 520166 w 243"/>
                <a:gd name="T5" fmla="*/ 0 h 332"/>
                <a:gd name="T6" fmla="*/ 0 w 243"/>
                <a:gd name="T7" fmla="*/ 192085 h 332"/>
                <a:gd name="T8" fmla="*/ 81878 w 243"/>
                <a:gd name="T9" fmla="*/ 1431030 h 332"/>
                <a:gd name="T10" fmla="*/ 611677 w 243"/>
                <a:gd name="T11" fmla="*/ 1594302 h 332"/>
                <a:gd name="T12" fmla="*/ 1170374 w 243"/>
                <a:gd name="T13" fmla="*/ 1431030 h 3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3" h="332">
                  <a:moveTo>
                    <a:pt x="243" y="298"/>
                  </a:moveTo>
                  <a:cubicBezTo>
                    <a:pt x="240" y="43"/>
                    <a:pt x="240" y="43"/>
                    <a:pt x="240" y="43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7" y="298"/>
                    <a:pt x="17" y="298"/>
                    <a:pt x="17" y="298"/>
                  </a:cubicBezTo>
                  <a:cubicBezTo>
                    <a:pt x="17" y="298"/>
                    <a:pt x="74" y="332"/>
                    <a:pt x="127" y="332"/>
                  </a:cubicBezTo>
                  <a:cubicBezTo>
                    <a:pt x="180" y="332"/>
                    <a:pt x="243" y="298"/>
                    <a:pt x="243" y="298"/>
                  </a:cubicBez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4" name="Freeform 432"/>
            <p:cNvSpPr/>
            <p:nvPr/>
          </p:nvSpPr>
          <p:spPr bwMode="auto">
            <a:xfrm>
              <a:off x="5621752" y="3450538"/>
              <a:ext cx="269775" cy="235291"/>
            </a:xfrm>
            <a:custGeom>
              <a:avLst/>
              <a:gdLst>
                <a:gd name="T0" fmla="*/ 57809 w 56"/>
                <a:gd name="T1" fmla="*/ 0 h 49"/>
                <a:gd name="T2" fmla="*/ 62626 w 56"/>
                <a:gd name="T3" fmla="*/ 177669 h 49"/>
                <a:gd name="T4" fmla="*/ 269775 w 56"/>
                <a:gd name="T5" fmla="*/ 177669 h 49"/>
                <a:gd name="T6" fmla="*/ 264958 w 56"/>
                <a:gd name="T7" fmla="*/ 0 h 49"/>
                <a:gd name="T8" fmla="*/ 57809 w 56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49">
                  <a:moveTo>
                    <a:pt x="12" y="0"/>
                  </a:moveTo>
                  <a:cubicBezTo>
                    <a:pt x="0" y="28"/>
                    <a:pt x="13" y="37"/>
                    <a:pt x="13" y="37"/>
                  </a:cubicBezTo>
                  <a:cubicBezTo>
                    <a:pt x="13" y="37"/>
                    <a:pt x="26" y="49"/>
                    <a:pt x="56" y="37"/>
                  </a:cubicBezTo>
                  <a:cubicBezTo>
                    <a:pt x="56" y="37"/>
                    <a:pt x="43" y="28"/>
                    <a:pt x="55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5" name="Freeform 433"/>
            <p:cNvSpPr/>
            <p:nvPr/>
          </p:nvSpPr>
          <p:spPr bwMode="auto">
            <a:xfrm>
              <a:off x="5615666" y="3509360"/>
              <a:ext cx="160242" cy="235291"/>
            </a:xfrm>
            <a:custGeom>
              <a:avLst/>
              <a:gdLst>
                <a:gd name="T0" fmla="*/ 160242 w 79"/>
                <a:gd name="T1" fmla="*/ 18255 h 116"/>
                <a:gd name="T2" fmla="*/ 38539 w 79"/>
                <a:gd name="T3" fmla="*/ 235291 h 116"/>
                <a:gd name="T4" fmla="*/ 0 w 79"/>
                <a:gd name="T5" fmla="*/ 0 h 116"/>
                <a:gd name="T6" fmla="*/ 160242 w 79"/>
                <a:gd name="T7" fmla="*/ 18255 h 1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" h="116">
                  <a:moveTo>
                    <a:pt x="79" y="9"/>
                  </a:moveTo>
                  <a:lnTo>
                    <a:pt x="19" y="116"/>
                  </a:lnTo>
                  <a:lnTo>
                    <a:pt x="0" y="0"/>
                  </a:lnTo>
                  <a:lnTo>
                    <a:pt x="79" y="9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6" name="Freeform 434"/>
            <p:cNvSpPr/>
            <p:nvPr/>
          </p:nvSpPr>
          <p:spPr bwMode="auto">
            <a:xfrm>
              <a:off x="5784022" y="3503276"/>
              <a:ext cx="154157" cy="237320"/>
            </a:xfrm>
            <a:custGeom>
              <a:avLst/>
              <a:gdLst>
                <a:gd name="T0" fmla="*/ 0 w 76"/>
                <a:gd name="T1" fmla="*/ 34482 h 117"/>
                <a:gd name="T2" fmla="*/ 139958 w 76"/>
                <a:gd name="T3" fmla="*/ 237320 h 117"/>
                <a:gd name="T4" fmla="*/ 154157 w 76"/>
                <a:gd name="T5" fmla="*/ 0 h 117"/>
                <a:gd name="T6" fmla="*/ 0 w 76"/>
                <a:gd name="T7" fmla="*/ 34482 h 11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" h="117">
                  <a:moveTo>
                    <a:pt x="0" y="17"/>
                  </a:moveTo>
                  <a:lnTo>
                    <a:pt x="69" y="117"/>
                  </a:lnTo>
                  <a:lnTo>
                    <a:pt x="7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7" name="Freeform 435"/>
            <p:cNvSpPr/>
            <p:nvPr/>
          </p:nvSpPr>
          <p:spPr bwMode="auto">
            <a:xfrm flipV="1">
              <a:off x="6410974" y="2062716"/>
              <a:ext cx="797967" cy="2295758"/>
            </a:xfrm>
            <a:custGeom>
              <a:avLst/>
              <a:gdLst>
                <a:gd name="T0" fmla="*/ 2778 w 9768"/>
                <a:gd name="T1" fmla="*/ 0 h 10000"/>
                <a:gd name="T2" fmla="*/ 144676 w 9768"/>
                <a:gd name="T3" fmla="*/ 295694 h 10000"/>
                <a:gd name="T4" fmla="*/ 197449 w 9768"/>
                <a:gd name="T5" fmla="*/ 375586 h 10000"/>
                <a:gd name="T6" fmla="*/ 242870 w 9768"/>
                <a:gd name="T7" fmla="*/ 455478 h 10000"/>
                <a:gd name="T8" fmla="*/ 348580 w 9768"/>
                <a:gd name="T9" fmla="*/ 621921 h 10000"/>
                <a:gd name="T10" fmla="*/ 446773 w 9768"/>
                <a:gd name="T11" fmla="*/ 781935 h 10000"/>
                <a:gd name="T12" fmla="*/ 537451 w 9768"/>
                <a:gd name="T13" fmla="*/ 948148 h 10000"/>
                <a:gd name="T14" fmla="*/ 635563 w 9768"/>
                <a:gd name="T15" fmla="*/ 1114820 h 10000"/>
                <a:gd name="T16" fmla="*/ 726241 w 9768"/>
                <a:gd name="T17" fmla="*/ 1280803 h 10000"/>
                <a:gd name="T18" fmla="*/ 797885 w 9768"/>
                <a:gd name="T19" fmla="*/ 1368731 h 10000"/>
                <a:gd name="T20" fmla="*/ 741354 w 9768"/>
                <a:gd name="T21" fmla="*/ 1813878 h 10000"/>
                <a:gd name="T22" fmla="*/ 703531 w 9768"/>
                <a:gd name="T23" fmla="*/ 1973434 h 10000"/>
                <a:gd name="T24" fmla="*/ 658274 w 9768"/>
                <a:gd name="T25" fmla="*/ 2133448 h 10000"/>
                <a:gd name="T26" fmla="*/ 635563 w 9768"/>
                <a:gd name="T27" fmla="*/ 2213111 h 10000"/>
                <a:gd name="T28" fmla="*/ 612853 w 9768"/>
                <a:gd name="T29" fmla="*/ 2293003 h 10000"/>
                <a:gd name="T30" fmla="*/ 482881 w 9768"/>
                <a:gd name="T31" fmla="*/ 2273260 h 10000"/>
                <a:gd name="T32" fmla="*/ 447100 w 9768"/>
                <a:gd name="T33" fmla="*/ 2221605 h 10000"/>
                <a:gd name="T34" fmla="*/ 449387 w 9768"/>
                <a:gd name="T35" fmla="*/ 2124494 h 10000"/>
                <a:gd name="T36" fmla="*/ 484842 w 9768"/>
                <a:gd name="T37" fmla="*/ 1969760 h 10000"/>
                <a:gd name="T38" fmla="*/ 535327 w 9768"/>
                <a:gd name="T39" fmla="*/ 1787018 h 10000"/>
                <a:gd name="T40" fmla="*/ 621349 w 9768"/>
                <a:gd name="T41" fmla="*/ 1419008 h 10000"/>
                <a:gd name="T42" fmla="*/ 673305 w 9768"/>
                <a:gd name="T43" fmla="*/ 1507624 h 10000"/>
                <a:gd name="T44" fmla="*/ 455106 w 9768"/>
                <a:gd name="T45" fmla="*/ 1246826 h 10000"/>
                <a:gd name="T46" fmla="*/ 308224 w 9768"/>
                <a:gd name="T47" fmla="*/ 1063166 h 10000"/>
                <a:gd name="T48" fmla="*/ 212889 w 9768"/>
                <a:gd name="T49" fmla="*/ 884096 h 10000"/>
                <a:gd name="T50" fmla="*/ 15603 w 9768"/>
                <a:gd name="T51" fmla="*/ 575317 h 10000"/>
                <a:gd name="T52" fmla="*/ 2778 w 9768"/>
                <a:gd name="T53" fmla="*/ 0 h 1000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9768" h="10000">
                  <a:moveTo>
                    <a:pt x="34" y="0"/>
                  </a:moveTo>
                  <a:lnTo>
                    <a:pt x="1771" y="1288"/>
                  </a:lnTo>
                  <a:cubicBezTo>
                    <a:pt x="1955" y="1406"/>
                    <a:pt x="2140" y="1519"/>
                    <a:pt x="2417" y="1636"/>
                  </a:cubicBezTo>
                  <a:lnTo>
                    <a:pt x="2973" y="1984"/>
                  </a:lnTo>
                  <a:lnTo>
                    <a:pt x="4267" y="2709"/>
                  </a:lnTo>
                  <a:lnTo>
                    <a:pt x="5469" y="3406"/>
                  </a:lnTo>
                  <a:cubicBezTo>
                    <a:pt x="5838" y="3667"/>
                    <a:pt x="6208" y="3897"/>
                    <a:pt x="6579" y="4130"/>
                  </a:cubicBezTo>
                  <a:lnTo>
                    <a:pt x="7780" y="4856"/>
                  </a:lnTo>
                  <a:lnTo>
                    <a:pt x="8890" y="5579"/>
                  </a:lnTo>
                  <a:cubicBezTo>
                    <a:pt x="9260" y="5813"/>
                    <a:pt x="9397" y="5731"/>
                    <a:pt x="9767" y="5962"/>
                  </a:cubicBezTo>
                  <a:cubicBezTo>
                    <a:pt x="9797" y="6349"/>
                    <a:pt x="9267" y="7462"/>
                    <a:pt x="9075" y="7901"/>
                  </a:cubicBezTo>
                  <a:cubicBezTo>
                    <a:pt x="8883" y="8340"/>
                    <a:pt x="8704" y="8364"/>
                    <a:pt x="8612" y="8596"/>
                  </a:cubicBezTo>
                  <a:lnTo>
                    <a:pt x="8058" y="9293"/>
                  </a:lnTo>
                  <a:lnTo>
                    <a:pt x="7780" y="9640"/>
                  </a:lnTo>
                  <a:lnTo>
                    <a:pt x="7502" y="9988"/>
                  </a:lnTo>
                  <a:cubicBezTo>
                    <a:pt x="7190" y="10032"/>
                    <a:pt x="6249" y="9953"/>
                    <a:pt x="5911" y="9902"/>
                  </a:cubicBezTo>
                  <a:cubicBezTo>
                    <a:pt x="6003" y="9784"/>
                    <a:pt x="5379" y="9792"/>
                    <a:pt x="5473" y="9677"/>
                  </a:cubicBezTo>
                  <a:cubicBezTo>
                    <a:pt x="5533" y="9560"/>
                    <a:pt x="5424" y="9438"/>
                    <a:pt x="5501" y="9254"/>
                  </a:cubicBezTo>
                  <a:cubicBezTo>
                    <a:pt x="5578" y="9072"/>
                    <a:pt x="5842" y="8811"/>
                    <a:pt x="5935" y="8580"/>
                  </a:cubicBezTo>
                  <a:cubicBezTo>
                    <a:pt x="6119" y="8347"/>
                    <a:pt x="6368" y="8017"/>
                    <a:pt x="6553" y="7784"/>
                  </a:cubicBezTo>
                  <a:cubicBezTo>
                    <a:pt x="6737" y="7321"/>
                    <a:pt x="7329" y="6644"/>
                    <a:pt x="7606" y="6181"/>
                  </a:cubicBezTo>
                  <a:cubicBezTo>
                    <a:pt x="7638" y="6239"/>
                    <a:pt x="8581" y="6692"/>
                    <a:pt x="8242" y="6567"/>
                  </a:cubicBezTo>
                  <a:cubicBezTo>
                    <a:pt x="7903" y="6442"/>
                    <a:pt x="6315" y="5754"/>
                    <a:pt x="5571" y="5431"/>
                  </a:cubicBezTo>
                  <a:cubicBezTo>
                    <a:pt x="4826" y="5108"/>
                    <a:pt x="4268" y="4895"/>
                    <a:pt x="3773" y="4631"/>
                  </a:cubicBezTo>
                  <a:cubicBezTo>
                    <a:pt x="3280" y="4369"/>
                    <a:pt x="3203" y="4206"/>
                    <a:pt x="2606" y="3851"/>
                  </a:cubicBezTo>
                  <a:cubicBezTo>
                    <a:pt x="2008" y="3497"/>
                    <a:pt x="347" y="2660"/>
                    <a:pt x="191" y="2506"/>
                  </a:cubicBezTo>
                  <a:cubicBezTo>
                    <a:pt x="-181" y="1964"/>
                    <a:pt x="120" y="406"/>
                    <a:pt x="34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8" name="Freeform 437"/>
            <p:cNvSpPr/>
            <p:nvPr/>
          </p:nvSpPr>
          <p:spPr bwMode="auto">
            <a:xfrm rot="10800000">
              <a:off x="4474642" y="2043853"/>
              <a:ext cx="225150" cy="144015"/>
            </a:xfrm>
            <a:custGeom>
              <a:avLst/>
              <a:gdLst>
                <a:gd name="T0" fmla="*/ 186611 w 111"/>
                <a:gd name="T1" fmla="*/ 144015 h 71"/>
                <a:gd name="T2" fmla="*/ 225150 w 111"/>
                <a:gd name="T3" fmla="*/ 0 h 71"/>
                <a:gd name="T4" fmla="*/ 66936 w 111"/>
                <a:gd name="T5" fmla="*/ 18255 h 71"/>
                <a:gd name="T6" fmla="*/ 70993 w 111"/>
                <a:gd name="T7" fmla="*/ 70993 h 71"/>
                <a:gd name="T8" fmla="*/ 52738 w 111"/>
                <a:gd name="T9" fmla="*/ 18255 h 71"/>
                <a:gd name="T10" fmla="*/ 0 w 111"/>
                <a:gd name="T11" fmla="*/ 18255 h 71"/>
                <a:gd name="T12" fmla="*/ 46653 w 111"/>
                <a:gd name="T13" fmla="*/ 144015 h 71"/>
                <a:gd name="T14" fmla="*/ 186611 w 111"/>
                <a:gd name="T15" fmla="*/ 144015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1" h="71">
                  <a:moveTo>
                    <a:pt x="92" y="71"/>
                  </a:moveTo>
                  <a:lnTo>
                    <a:pt x="111" y="0"/>
                  </a:lnTo>
                  <a:lnTo>
                    <a:pt x="33" y="9"/>
                  </a:lnTo>
                  <a:lnTo>
                    <a:pt x="35" y="35"/>
                  </a:lnTo>
                  <a:lnTo>
                    <a:pt x="26" y="9"/>
                  </a:lnTo>
                  <a:lnTo>
                    <a:pt x="0" y="9"/>
                  </a:lnTo>
                  <a:lnTo>
                    <a:pt x="23" y="71"/>
                  </a:lnTo>
                  <a:lnTo>
                    <a:pt x="92" y="71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9" name="Freeform 438"/>
            <p:cNvSpPr>
              <a:spLocks noEditPoints="1"/>
            </p:cNvSpPr>
            <p:nvPr/>
          </p:nvSpPr>
          <p:spPr bwMode="auto">
            <a:xfrm>
              <a:off x="5047721" y="5219280"/>
              <a:ext cx="34483" cy="34483"/>
            </a:xfrm>
            <a:custGeom>
              <a:avLst/>
              <a:gdLst>
                <a:gd name="T0" fmla="*/ 0 w 7"/>
                <a:gd name="T1" fmla="*/ 14778 h 7"/>
                <a:gd name="T2" fmla="*/ 14778 w 7"/>
                <a:gd name="T3" fmla="*/ 34483 h 7"/>
                <a:gd name="T4" fmla="*/ 34483 w 7"/>
                <a:gd name="T5" fmla="*/ 14778 h 7"/>
                <a:gd name="T6" fmla="*/ 14778 w 7"/>
                <a:gd name="T7" fmla="*/ 0 h 7"/>
                <a:gd name="T8" fmla="*/ 0 w 7"/>
                <a:gd name="T9" fmla="*/ 14778 h 7"/>
                <a:gd name="T10" fmla="*/ 14778 w 7"/>
                <a:gd name="T11" fmla="*/ 24631 h 7"/>
                <a:gd name="T12" fmla="*/ 14778 w 7"/>
                <a:gd name="T13" fmla="*/ 19705 h 7"/>
                <a:gd name="T14" fmla="*/ 19705 w 7"/>
                <a:gd name="T15" fmla="*/ 24631 h 7"/>
                <a:gd name="T16" fmla="*/ 14778 w 7"/>
                <a:gd name="T17" fmla="*/ 29557 h 7"/>
                <a:gd name="T18" fmla="*/ 14778 w 7"/>
                <a:gd name="T19" fmla="*/ 24631 h 7"/>
                <a:gd name="T20" fmla="*/ 14778 w 7"/>
                <a:gd name="T21" fmla="*/ 4926 h 7"/>
                <a:gd name="T22" fmla="*/ 14778 w 7"/>
                <a:gd name="T23" fmla="*/ 0 h 7"/>
                <a:gd name="T24" fmla="*/ 19705 w 7"/>
                <a:gd name="T25" fmla="*/ 4926 h 7"/>
                <a:gd name="T26" fmla="*/ 14778 w 7"/>
                <a:gd name="T27" fmla="*/ 9852 h 7"/>
                <a:gd name="T28" fmla="*/ 14778 w 7"/>
                <a:gd name="T29" fmla="*/ 4926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2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lose/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lose/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0" name="Freeform 441"/>
            <p:cNvSpPr>
              <a:spLocks noEditPoints="1"/>
            </p:cNvSpPr>
            <p:nvPr/>
          </p:nvSpPr>
          <p:spPr bwMode="auto">
            <a:xfrm>
              <a:off x="6729246" y="5272018"/>
              <a:ext cx="32454" cy="34483"/>
            </a:xfrm>
            <a:custGeom>
              <a:avLst/>
              <a:gdLst>
                <a:gd name="T0" fmla="*/ 13909 w 7"/>
                <a:gd name="T1" fmla="*/ 0 h 7"/>
                <a:gd name="T2" fmla="*/ 0 w 7"/>
                <a:gd name="T3" fmla="*/ 14778 h 7"/>
                <a:gd name="T4" fmla="*/ 13909 w 7"/>
                <a:gd name="T5" fmla="*/ 34483 h 7"/>
                <a:gd name="T6" fmla="*/ 32454 w 7"/>
                <a:gd name="T7" fmla="*/ 14778 h 7"/>
                <a:gd name="T8" fmla="*/ 13909 w 7"/>
                <a:gd name="T9" fmla="*/ 0 h 7"/>
                <a:gd name="T10" fmla="*/ 13909 w 7"/>
                <a:gd name="T11" fmla="*/ 29557 h 7"/>
                <a:gd name="T12" fmla="*/ 13909 w 7"/>
                <a:gd name="T13" fmla="*/ 24631 h 7"/>
                <a:gd name="T14" fmla="*/ 13909 w 7"/>
                <a:gd name="T15" fmla="*/ 19705 h 7"/>
                <a:gd name="T16" fmla="*/ 18545 w 7"/>
                <a:gd name="T17" fmla="*/ 24631 h 7"/>
                <a:gd name="T18" fmla="*/ 13909 w 7"/>
                <a:gd name="T19" fmla="*/ 29557 h 7"/>
                <a:gd name="T20" fmla="*/ 13909 w 7"/>
                <a:gd name="T21" fmla="*/ 9852 h 7"/>
                <a:gd name="T22" fmla="*/ 13909 w 7"/>
                <a:gd name="T23" fmla="*/ 4926 h 7"/>
                <a:gd name="T24" fmla="*/ 13909 w 7"/>
                <a:gd name="T25" fmla="*/ 0 h 7"/>
                <a:gd name="T26" fmla="*/ 18545 w 7"/>
                <a:gd name="T27" fmla="*/ 4926 h 7"/>
                <a:gd name="T28" fmla="*/ 13909 w 7"/>
                <a:gd name="T29" fmla="*/ 9852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lose/>
                  <a:moveTo>
                    <a:pt x="3" y="6"/>
                  </a:moveTo>
                  <a:cubicBezTo>
                    <a:pt x="3" y="6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1" name="Oval 442"/>
            <p:cNvSpPr>
              <a:spLocks noChangeArrowheads="1"/>
            </p:cNvSpPr>
            <p:nvPr/>
          </p:nvSpPr>
          <p:spPr bwMode="auto">
            <a:xfrm>
              <a:off x="5149140" y="2119925"/>
              <a:ext cx="1359012" cy="1427975"/>
            </a:xfrm>
            <a:prstGeom prst="ellipse">
              <a:avLst/>
            </a:prstGeom>
            <a:solidFill>
              <a:srgbClr val="F8C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62" name="Freeform 443"/>
            <p:cNvSpPr/>
            <p:nvPr/>
          </p:nvSpPr>
          <p:spPr bwMode="auto">
            <a:xfrm>
              <a:off x="5149140" y="2119925"/>
              <a:ext cx="703847" cy="1427975"/>
            </a:xfrm>
            <a:custGeom>
              <a:avLst/>
              <a:gdLst>
                <a:gd name="T0" fmla="*/ 48209 w 146"/>
                <a:gd name="T1" fmla="*/ 716391 h 297"/>
                <a:gd name="T2" fmla="*/ 703847 w 146"/>
                <a:gd name="T3" fmla="*/ 4808 h 297"/>
                <a:gd name="T4" fmla="*/ 679743 w 146"/>
                <a:gd name="T5" fmla="*/ 0 h 297"/>
                <a:gd name="T6" fmla="*/ 0 w 146"/>
                <a:gd name="T7" fmla="*/ 716391 h 297"/>
                <a:gd name="T8" fmla="*/ 679743 w 146"/>
                <a:gd name="T9" fmla="*/ 1427975 h 297"/>
                <a:gd name="T10" fmla="*/ 703847 w 146"/>
                <a:gd name="T11" fmla="*/ 1423167 h 297"/>
                <a:gd name="T12" fmla="*/ 48209 w 146"/>
                <a:gd name="T13" fmla="*/ 716391 h 2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6" h="297">
                  <a:moveTo>
                    <a:pt x="10" y="149"/>
                  </a:moveTo>
                  <a:cubicBezTo>
                    <a:pt x="10" y="69"/>
                    <a:pt x="70" y="3"/>
                    <a:pt x="146" y="1"/>
                  </a:cubicBezTo>
                  <a:cubicBezTo>
                    <a:pt x="144" y="1"/>
                    <a:pt x="142" y="0"/>
                    <a:pt x="141" y="0"/>
                  </a:cubicBezTo>
                  <a:cubicBezTo>
                    <a:pt x="63" y="0"/>
                    <a:pt x="0" y="67"/>
                    <a:pt x="0" y="149"/>
                  </a:cubicBezTo>
                  <a:cubicBezTo>
                    <a:pt x="0" y="230"/>
                    <a:pt x="63" y="297"/>
                    <a:pt x="141" y="297"/>
                  </a:cubicBezTo>
                  <a:cubicBezTo>
                    <a:pt x="142" y="297"/>
                    <a:pt x="144" y="297"/>
                    <a:pt x="146" y="296"/>
                  </a:cubicBezTo>
                  <a:cubicBezTo>
                    <a:pt x="70" y="294"/>
                    <a:pt x="10" y="229"/>
                    <a:pt x="10" y="149"/>
                  </a:cubicBezTo>
                  <a:close/>
                </a:path>
              </a:pathLst>
            </a:custGeom>
            <a:solidFill>
              <a:srgbClr val="EEB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3" name="Rectangle 444"/>
            <p:cNvSpPr>
              <a:spLocks noChangeArrowheads="1"/>
            </p:cNvSpPr>
            <p:nvPr/>
          </p:nvSpPr>
          <p:spPr bwMode="auto">
            <a:xfrm>
              <a:off x="5828647" y="3144253"/>
              <a:ext cx="2029" cy="2029"/>
            </a:xfrm>
            <a:prstGeom prst="rect">
              <a:avLst/>
            </a:prstGeom>
            <a:solidFill>
              <a:srgbClr val="F4A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64" name="Freeform 445"/>
            <p:cNvSpPr/>
            <p:nvPr/>
          </p:nvSpPr>
          <p:spPr bwMode="auto">
            <a:xfrm>
              <a:off x="5968604" y="2624989"/>
              <a:ext cx="336710" cy="115618"/>
            </a:xfrm>
            <a:custGeom>
              <a:avLst/>
              <a:gdLst>
                <a:gd name="T0" fmla="*/ 0 w 70"/>
                <a:gd name="T1" fmla="*/ 115618 h 24"/>
                <a:gd name="T2" fmla="*/ 0 w 70"/>
                <a:gd name="T3" fmla="*/ 110801 h 24"/>
                <a:gd name="T4" fmla="*/ 0 w 70"/>
                <a:gd name="T5" fmla="*/ 110801 h 24"/>
                <a:gd name="T6" fmla="*/ 9620 w 70"/>
                <a:gd name="T7" fmla="*/ 101166 h 24"/>
                <a:gd name="T8" fmla="*/ 38481 w 70"/>
                <a:gd name="T9" fmla="*/ 67444 h 24"/>
                <a:gd name="T10" fmla="*/ 91393 w 70"/>
                <a:gd name="T11" fmla="*/ 28905 h 24"/>
                <a:gd name="T12" fmla="*/ 163545 w 70"/>
                <a:gd name="T13" fmla="*/ 4817 h 24"/>
                <a:gd name="T14" fmla="*/ 235697 w 70"/>
                <a:gd name="T15" fmla="*/ 4817 h 24"/>
                <a:gd name="T16" fmla="*/ 274178 w 70"/>
                <a:gd name="T17" fmla="*/ 14452 h 24"/>
                <a:gd name="T18" fmla="*/ 298229 w 70"/>
                <a:gd name="T19" fmla="*/ 33722 h 24"/>
                <a:gd name="T20" fmla="*/ 327090 w 70"/>
                <a:gd name="T21" fmla="*/ 67444 h 24"/>
                <a:gd name="T22" fmla="*/ 336710 w 70"/>
                <a:gd name="T23" fmla="*/ 77079 h 24"/>
                <a:gd name="T24" fmla="*/ 336710 w 70"/>
                <a:gd name="T25" fmla="*/ 77079 h 24"/>
                <a:gd name="T26" fmla="*/ 322280 w 70"/>
                <a:gd name="T27" fmla="*/ 72261 h 24"/>
                <a:gd name="T28" fmla="*/ 283798 w 70"/>
                <a:gd name="T29" fmla="*/ 48174 h 24"/>
                <a:gd name="T30" fmla="*/ 264558 w 70"/>
                <a:gd name="T31" fmla="*/ 33722 h 24"/>
                <a:gd name="T32" fmla="*/ 235697 w 70"/>
                <a:gd name="T33" fmla="*/ 28905 h 24"/>
                <a:gd name="T34" fmla="*/ 168355 w 70"/>
                <a:gd name="T35" fmla="*/ 43357 h 24"/>
                <a:gd name="T36" fmla="*/ 105823 w 70"/>
                <a:gd name="T37" fmla="*/ 67444 h 24"/>
                <a:gd name="T38" fmla="*/ 52912 w 70"/>
                <a:gd name="T39" fmla="*/ 91531 h 24"/>
                <a:gd name="T40" fmla="*/ 14430 w 70"/>
                <a:gd name="T41" fmla="*/ 110801 h 24"/>
                <a:gd name="T42" fmla="*/ 4810 w 70"/>
                <a:gd name="T43" fmla="*/ 115618 h 24"/>
                <a:gd name="T44" fmla="*/ 0 w 70"/>
                <a:gd name="T45" fmla="*/ 115618 h 24"/>
                <a:gd name="T46" fmla="*/ 0 w 70"/>
                <a:gd name="T47" fmla="*/ 115618 h 2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0" h="24">
                  <a:moveTo>
                    <a:pt x="0" y="24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2" y="21"/>
                  </a:cubicBezTo>
                  <a:cubicBezTo>
                    <a:pt x="3" y="19"/>
                    <a:pt x="5" y="16"/>
                    <a:pt x="8" y="14"/>
                  </a:cubicBezTo>
                  <a:cubicBezTo>
                    <a:pt x="11" y="11"/>
                    <a:pt x="15" y="8"/>
                    <a:pt x="19" y="6"/>
                  </a:cubicBezTo>
                  <a:cubicBezTo>
                    <a:pt x="23" y="4"/>
                    <a:pt x="28" y="2"/>
                    <a:pt x="34" y="1"/>
                  </a:cubicBezTo>
                  <a:cubicBezTo>
                    <a:pt x="39" y="1"/>
                    <a:pt x="44" y="0"/>
                    <a:pt x="49" y="1"/>
                  </a:cubicBezTo>
                  <a:cubicBezTo>
                    <a:pt x="52" y="1"/>
                    <a:pt x="54" y="1"/>
                    <a:pt x="57" y="3"/>
                  </a:cubicBezTo>
                  <a:cubicBezTo>
                    <a:pt x="59" y="4"/>
                    <a:pt x="60" y="6"/>
                    <a:pt x="62" y="7"/>
                  </a:cubicBezTo>
                  <a:cubicBezTo>
                    <a:pt x="64" y="10"/>
                    <a:pt x="66" y="12"/>
                    <a:pt x="68" y="14"/>
                  </a:cubicBezTo>
                  <a:cubicBezTo>
                    <a:pt x="69" y="15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69" y="16"/>
                    <a:pt x="67" y="15"/>
                  </a:cubicBezTo>
                  <a:cubicBezTo>
                    <a:pt x="65" y="14"/>
                    <a:pt x="62" y="12"/>
                    <a:pt x="59" y="10"/>
                  </a:cubicBezTo>
                  <a:cubicBezTo>
                    <a:pt x="58" y="9"/>
                    <a:pt x="56" y="8"/>
                    <a:pt x="55" y="7"/>
                  </a:cubicBezTo>
                  <a:cubicBezTo>
                    <a:pt x="53" y="7"/>
                    <a:pt x="51" y="7"/>
                    <a:pt x="49" y="6"/>
                  </a:cubicBezTo>
                  <a:cubicBezTo>
                    <a:pt x="44" y="6"/>
                    <a:pt x="40" y="7"/>
                    <a:pt x="35" y="9"/>
                  </a:cubicBezTo>
                  <a:cubicBezTo>
                    <a:pt x="31" y="10"/>
                    <a:pt x="27" y="12"/>
                    <a:pt x="22" y="14"/>
                  </a:cubicBezTo>
                  <a:cubicBezTo>
                    <a:pt x="18" y="15"/>
                    <a:pt x="15" y="17"/>
                    <a:pt x="11" y="19"/>
                  </a:cubicBezTo>
                  <a:cubicBezTo>
                    <a:pt x="8" y="20"/>
                    <a:pt x="5" y="22"/>
                    <a:pt x="3" y="23"/>
                  </a:cubicBezTo>
                  <a:cubicBezTo>
                    <a:pt x="2" y="23"/>
                    <a:pt x="2" y="24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5" name="Oval 446"/>
            <p:cNvSpPr>
              <a:spLocks noChangeArrowheads="1"/>
            </p:cNvSpPr>
            <p:nvPr/>
          </p:nvSpPr>
          <p:spPr bwMode="auto">
            <a:xfrm>
              <a:off x="6025398" y="2758862"/>
              <a:ext cx="206894" cy="2068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66" name="Oval 447"/>
            <p:cNvSpPr>
              <a:spLocks noChangeArrowheads="1"/>
            </p:cNvSpPr>
            <p:nvPr/>
          </p:nvSpPr>
          <p:spPr bwMode="auto">
            <a:xfrm>
              <a:off x="6025398" y="2758862"/>
              <a:ext cx="192696" cy="192696"/>
            </a:xfrm>
            <a:prstGeom prst="ellipse">
              <a:avLst/>
            </a:prstGeom>
            <a:solidFill>
              <a:srgbClr val="00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67" name="Oval 448"/>
            <p:cNvSpPr>
              <a:spLocks noChangeArrowheads="1"/>
            </p:cNvSpPr>
            <p:nvPr/>
          </p:nvSpPr>
          <p:spPr bwMode="auto">
            <a:xfrm>
              <a:off x="6126817" y="2779146"/>
              <a:ext cx="48681" cy="466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68" name="Freeform 449"/>
            <p:cNvSpPr/>
            <p:nvPr/>
          </p:nvSpPr>
          <p:spPr bwMode="auto">
            <a:xfrm>
              <a:off x="5366177" y="2624989"/>
              <a:ext cx="342796" cy="115618"/>
            </a:xfrm>
            <a:custGeom>
              <a:avLst/>
              <a:gdLst>
                <a:gd name="T0" fmla="*/ 342796 w 71"/>
                <a:gd name="T1" fmla="*/ 115618 h 24"/>
                <a:gd name="T2" fmla="*/ 337968 w 71"/>
                <a:gd name="T3" fmla="*/ 115618 h 24"/>
                <a:gd name="T4" fmla="*/ 333140 w 71"/>
                <a:gd name="T5" fmla="*/ 115618 h 24"/>
                <a:gd name="T6" fmla="*/ 323484 w 71"/>
                <a:gd name="T7" fmla="*/ 110801 h 24"/>
                <a:gd name="T8" fmla="*/ 284859 w 71"/>
                <a:gd name="T9" fmla="*/ 91531 h 24"/>
                <a:gd name="T10" fmla="*/ 231749 w 71"/>
                <a:gd name="T11" fmla="*/ 67444 h 24"/>
                <a:gd name="T12" fmla="*/ 168984 w 71"/>
                <a:gd name="T13" fmla="*/ 43357 h 24"/>
                <a:gd name="T14" fmla="*/ 106218 w 71"/>
                <a:gd name="T15" fmla="*/ 28905 h 24"/>
                <a:gd name="T16" fmla="*/ 77250 w 71"/>
                <a:gd name="T17" fmla="*/ 33722 h 24"/>
                <a:gd name="T18" fmla="*/ 53109 w 71"/>
                <a:gd name="T19" fmla="*/ 48174 h 24"/>
                <a:gd name="T20" fmla="*/ 19312 w 71"/>
                <a:gd name="T21" fmla="*/ 72261 h 24"/>
                <a:gd name="T22" fmla="*/ 4828 w 71"/>
                <a:gd name="T23" fmla="*/ 77079 h 24"/>
                <a:gd name="T24" fmla="*/ 0 w 71"/>
                <a:gd name="T25" fmla="*/ 77079 h 24"/>
                <a:gd name="T26" fmla="*/ 14484 w 71"/>
                <a:gd name="T27" fmla="*/ 67444 h 24"/>
                <a:gd name="T28" fmla="*/ 43453 w 71"/>
                <a:gd name="T29" fmla="*/ 33722 h 24"/>
                <a:gd name="T30" fmla="*/ 67594 w 71"/>
                <a:gd name="T31" fmla="*/ 14452 h 24"/>
                <a:gd name="T32" fmla="*/ 101390 w 71"/>
                <a:gd name="T33" fmla="*/ 4817 h 24"/>
                <a:gd name="T34" fmla="*/ 178640 w 71"/>
                <a:gd name="T35" fmla="*/ 4817 h 24"/>
                <a:gd name="T36" fmla="*/ 251062 w 71"/>
                <a:gd name="T37" fmla="*/ 28905 h 24"/>
                <a:gd name="T38" fmla="*/ 304171 w 71"/>
                <a:gd name="T39" fmla="*/ 67444 h 24"/>
                <a:gd name="T40" fmla="*/ 333140 w 71"/>
                <a:gd name="T41" fmla="*/ 101166 h 24"/>
                <a:gd name="T42" fmla="*/ 337968 w 71"/>
                <a:gd name="T43" fmla="*/ 110801 h 24"/>
                <a:gd name="T44" fmla="*/ 337968 w 71"/>
                <a:gd name="T45" fmla="*/ 110801 h 24"/>
                <a:gd name="T46" fmla="*/ 337968 w 71"/>
                <a:gd name="T47" fmla="*/ 115618 h 24"/>
                <a:gd name="T48" fmla="*/ 342796 w 71"/>
                <a:gd name="T49" fmla="*/ 115618 h 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1" h="24">
                  <a:moveTo>
                    <a:pt x="71" y="24"/>
                  </a:move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69" y="24"/>
                  </a:cubicBezTo>
                  <a:cubicBezTo>
                    <a:pt x="69" y="24"/>
                    <a:pt x="68" y="23"/>
                    <a:pt x="67" y="23"/>
                  </a:cubicBezTo>
                  <a:cubicBezTo>
                    <a:pt x="65" y="22"/>
                    <a:pt x="62" y="20"/>
                    <a:pt x="59" y="19"/>
                  </a:cubicBezTo>
                  <a:cubicBezTo>
                    <a:pt x="56" y="17"/>
                    <a:pt x="52" y="15"/>
                    <a:pt x="48" y="14"/>
                  </a:cubicBezTo>
                  <a:cubicBezTo>
                    <a:pt x="44" y="12"/>
                    <a:pt x="40" y="10"/>
                    <a:pt x="35" y="9"/>
                  </a:cubicBezTo>
                  <a:cubicBezTo>
                    <a:pt x="31" y="7"/>
                    <a:pt x="26" y="6"/>
                    <a:pt x="22" y="6"/>
                  </a:cubicBezTo>
                  <a:cubicBezTo>
                    <a:pt x="20" y="7"/>
                    <a:pt x="17" y="7"/>
                    <a:pt x="16" y="7"/>
                  </a:cubicBezTo>
                  <a:cubicBezTo>
                    <a:pt x="14" y="8"/>
                    <a:pt x="13" y="9"/>
                    <a:pt x="11" y="10"/>
                  </a:cubicBezTo>
                  <a:cubicBezTo>
                    <a:pt x="9" y="12"/>
                    <a:pt x="6" y="14"/>
                    <a:pt x="4" y="15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5"/>
                    <a:pt x="3" y="14"/>
                  </a:cubicBezTo>
                  <a:cubicBezTo>
                    <a:pt x="5" y="12"/>
                    <a:pt x="7" y="10"/>
                    <a:pt x="9" y="7"/>
                  </a:cubicBezTo>
                  <a:cubicBezTo>
                    <a:pt x="10" y="6"/>
                    <a:pt x="12" y="4"/>
                    <a:pt x="14" y="3"/>
                  </a:cubicBezTo>
                  <a:cubicBezTo>
                    <a:pt x="17" y="1"/>
                    <a:pt x="19" y="1"/>
                    <a:pt x="21" y="1"/>
                  </a:cubicBezTo>
                  <a:cubicBezTo>
                    <a:pt x="26" y="0"/>
                    <a:pt x="32" y="1"/>
                    <a:pt x="37" y="1"/>
                  </a:cubicBezTo>
                  <a:cubicBezTo>
                    <a:pt x="42" y="2"/>
                    <a:pt x="47" y="4"/>
                    <a:pt x="52" y="6"/>
                  </a:cubicBezTo>
                  <a:cubicBezTo>
                    <a:pt x="56" y="8"/>
                    <a:pt x="60" y="11"/>
                    <a:pt x="63" y="14"/>
                  </a:cubicBezTo>
                  <a:cubicBezTo>
                    <a:pt x="66" y="16"/>
                    <a:pt x="68" y="19"/>
                    <a:pt x="69" y="21"/>
                  </a:cubicBezTo>
                  <a:cubicBezTo>
                    <a:pt x="70" y="22"/>
                    <a:pt x="70" y="22"/>
                    <a:pt x="70" y="23"/>
                  </a:cubicBezTo>
                  <a:cubicBezTo>
                    <a:pt x="70" y="23"/>
                    <a:pt x="71" y="23"/>
                    <a:pt x="70" y="23"/>
                  </a:cubicBezTo>
                  <a:cubicBezTo>
                    <a:pt x="70" y="24"/>
                    <a:pt x="70" y="24"/>
                    <a:pt x="70" y="24"/>
                  </a:cubicBezTo>
                  <a:lnTo>
                    <a:pt x="71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9" name="Oval 450"/>
            <p:cNvSpPr>
              <a:spLocks noChangeArrowheads="1"/>
            </p:cNvSpPr>
            <p:nvPr/>
          </p:nvSpPr>
          <p:spPr bwMode="auto">
            <a:xfrm>
              <a:off x="5418915" y="2758862"/>
              <a:ext cx="206894" cy="21298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70" name="Oval 451"/>
            <p:cNvSpPr>
              <a:spLocks noChangeArrowheads="1"/>
            </p:cNvSpPr>
            <p:nvPr/>
          </p:nvSpPr>
          <p:spPr bwMode="auto">
            <a:xfrm>
              <a:off x="5433113" y="2758862"/>
              <a:ext cx="192696" cy="192696"/>
            </a:xfrm>
            <a:prstGeom prst="ellipse">
              <a:avLst/>
            </a:prstGeom>
            <a:solidFill>
              <a:srgbClr val="00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71" name="Oval 452"/>
            <p:cNvSpPr>
              <a:spLocks noChangeArrowheads="1"/>
            </p:cNvSpPr>
            <p:nvPr/>
          </p:nvSpPr>
          <p:spPr bwMode="auto">
            <a:xfrm>
              <a:off x="5548731" y="2779146"/>
              <a:ext cx="48681" cy="466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72" name="Freeform 453"/>
            <p:cNvSpPr/>
            <p:nvPr/>
          </p:nvSpPr>
          <p:spPr bwMode="auto">
            <a:xfrm>
              <a:off x="5717085" y="3245672"/>
              <a:ext cx="217037" cy="60851"/>
            </a:xfrm>
            <a:custGeom>
              <a:avLst/>
              <a:gdLst>
                <a:gd name="T0" fmla="*/ 0 w 45"/>
                <a:gd name="T1" fmla="*/ 0 h 13"/>
                <a:gd name="T2" fmla="*/ 9646 w 45"/>
                <a:gd name="T3" fmla="*/ 4681 h 13"/>
                <a:gd name="T4" fmla="*/ 19292 w 45"/>
                <a:gd name="T5" fmla="*/ 9362 h 13"/>
                <a:gd name="T6" fmla="*/ 28938 w 45"/>
                <a:gd name="T7" fmla="*/ 14043 h 13"/>
                <a:gd name="T8" fmla="*/ 48230 w 45"/>
                <a:gd name="T9" fmla="*/ 23404 h 13"/>
                <a:gd name="T10" fmla="*/ 62700 w 45"/>
                <a:gd name="T11" fmla="*/ 28085 h 13"/>
                <a:gd name="T12" fmla="*/ 81992 w 45"/>
                <a:gd name="T13" fmla="*/ 32766 h 13"/>
                <a:gd name="T14" fmla="*/ 106107 w 45"/>
                <a:gd name="T15" fmla="*/ 37447 h 13"/>
                <a:gd name="T16" fmla="*/ 125399 w 45"/>
                <a:gd name="T17" fmla="*/ 37447 h 13"/>
                <a:gd name="T18" fmla="*/ 144691 w 45"/>
                <a:gd name="T19" fmla="*/ 42128 h 13"/>
                <a:gd name="T20" fmla="*/ 163984 w 45"/>
                <a:gd name="T21" fmla="*/ 46808 h 13"/>
                <a:gd name="T22" fmla="*/ 183276 w 45"/>
                <a:gd name="T23" fmla="*/ 46808 h 13"/>
                <a:gd name="T24" fmla="*/ 217037 w 45"/>
                <a:gd name="T25" fmla="*/ 56170 h 13"/>
                <a:gd name="T26" fmla="*/ 183276 w 45"/>
                <a:gd name="T27" fmla="*/ 60851 h 13"/>
                <a:gd name="T28" fmla="*/ 144691 w 45"/>
                <a:gd name="T29" fmla="*/ 60851 h 13"/>
                <a:gd name="T30" fmla="*/ 120576 w 45"/>
                <a:gd name="T31" fmla="*/ 56170 h 13"/>
                <a:gd name="T32" fmla="*/ 101284 w 45"/>
                <a:gd name="T33" fmla="*/ 56170 h 13"/>
                <a:gd name="T34" fmla="*/ 57877 w 45"/>
                <a:gd name="T35" fmla="*/ 42128 h 13"/>
                <a:gd name="T36" fmla="*/ 38584 w 45"/>
                <a:gd name="T37" fmla="*/ 32766 h 13"/>
                <a:gd name="T38" fmla="*/ 24115 w 45"/>
                <a:gd name="T39" fmla="*/ 23404 h 13"/>
                <a:gd name="T40" fmla="*/ 14469 w 45"/>
                <a:gd name="T41" fmla="*/ 14043 h 13"/>
                <a:gd name="T42" fmla="*/ 4823 w 45"/>
                <a:gd name="T43" fmla="*/ 4681 h 13"/>
                <a:gd name="T44" fmla="*/ 0 w 45"/>
                <a:gd name="T45" fmla="*/ 0 h 1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5" h="13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4" y="2"/>
                    <a:pt x="5" y="3"/>
                    <a:pt x="6" y="3"/>
                  </a:cubicBezTo>
                  <a:cubicBezTo>
                    <a:pt x="7" y="4"/>
                    <a:pt x="8" y="4"/>
                    <a:pt x="10" y="5"/>
                  </a:cubicBezTo>
                  <a:cubicBezTo>
                    <a:pt x="11" y="5"/>
                    <a:pt x="12" y="5"/>
                    <a:pt x="13" y="6"/>
                  </a:cubicBezTo>
                  <a:cubicBezTo>
                    <a:pt x="15" y="6"/>
                    <a:pt x="16" y="6"/>
                    <a:pt x="17" y="7"/>
                  </a:cubicBezTo>
                  <a:cubicBezTo>
                    <a:pt x="19" y="7"/>
                    <a:pt x="20" y="7"/>
                    <a:pt x="22" y="8"/>
                  </a:cubicBezTo>
                  <a:cubicBezTo>
                    <a:pt x="23" y="8"/>
                    <a:pt x="25" y="8"/>
                    <a:pt x="26" y="8"/>
                  </a:cubicBezTo>
                  <a:cubicBezTo>
                    <a:pt x="27" y="9"/>
                    <a:pt x="29" y="9"/>
                    <a:pt x="30" y="9"/>
                  </a:cubicBezTo>
                  <a:cubicBezTo>
                    <a:pt x="31" y="9"/>
                    <a:pt x="33" y="10"/>
                    <a:pt x="34" y="10"/>
                  </a:cubicBezTo>
                  <a:cubicBezTo>
                    <a:pt x="35" y="10"/>
                    <a:pt x="37" y="10"/>
                    <a:pt x="38" y="10"/>
                  </a:cubicBezTo>
                  <a:cubicBezTo>
                    <a:pt x="42" y="11"/>
                    <a:pt x="45" y="12"/>
                    <a:pt x="45" y="12"/>
                  </a:cubicBezTo>
                  <a:cubicBezTo>
                    <a:pt x="45" y="12"/>
                    <a:pt x="42" y="12"/>
                    <a:pt x="38" y="13"/>
                  </a:cubicBezTo>
                  <a:cubicBezTo>
                    <a:pt x="35" y="13"/>
                    <a:pt x="33" y="13"/>
                    <a:pt x="30" y="13"/>
                  </a:cubicBezTo>
                  <a:cubicBezTo>
                    <a:pt x="28" y="13"/>
                    <a:pt x="27" y="13"/>
                    <a:pt x="25" y="12"/>
                  </a:cubicBezTo>
                  <a:cubicBezTo>
                    <a:pt x="24" y="12"/>
                    <a:pt x="22" y="12"/>
                    <a:pt x="21" y="12"/>
                  </a:cubicBezTo>
                  <a:cubicBezTo>
                    <a:pt x="18" y="11"/>
                    <a:pt x="15" y="10"/>
                    <a:pt x="12" y="9"/>
                  </a:cubicBezTo>
                  <a:cubicBezTo>
                    <a:pt x="11" y="9"/>
                    <a:pt x="10" y="8"/>
                    <a:pt x="8" y="7"/>
                  </a:cubicBezTo>
                  <a:cubicBezTo>
                    <a:pt x="7" y="7"/>
                    <a:pt x="6" y="6"/>
                    <a:pt x="5" y="5"/>
                  </a:cubicBezTo>
                  <a:cubicBezTo>
                    <a:pt x="4" y="5"/>
                    <a:pt x="3" y="4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18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3" name="Freeform 454"/>
            <p:cNvSpPr/>
            <p:nvPr/>
          </p:nvSpPr>
          <p:spPr bwMode="auto">
            <a:xfrm flipH="1">
              <a:off x="5154767" y="2065600"/>
              <a:ext cx="1338662" cy="735925"/>
            </a:xfrm>
            <a:custGeom>
              <a:avLst/>
              <a:gdLst>
                <a:gd name="T0" fmla="*/ 566712 w 10162"/>
                <a:gd name="T1" fmla="*/ 221 h 10000"/>
                <a:gd name="T2" fmla="*/ 86680 w 10162"/>
                <a:gd name="T3" fmla="*/ 52324 h 10000"/>
                <a:gd name="T4" fmla="*/ 9221 w 10162"/>
                <a:gd name="T5" fmla="*/ 437507 h 10000"/>
                <a:gd name="T6" fmla="*/ 2503 w 10162"/>
                <a:gd name="T7" fmla="*/ 602060 h 10000"/>
                <a:gd name="T8" fmla="*/ 61124 w 10162"/>
                <a:gd name="T9" fmla="*/ 503005 h 10000"/>
                <a:gd name="T10" fmla="*/ 124619 w 10162"/>
                <a:gd name="T11" fmla="*/ 367374 h 10000"/>
                <a:gd name="T12" fmla="*/ 702791 w 10162"/>
                <a:gd name="T13" fmla="*/ 319612 h 10000"/>
                <a:gd name="T14" fmla="*/ 1151866 w 10162"/>
                <a:gd name="T15" fmla="*/ 372231 h 10000"/>
                <a:gd name="T16" fmla="*/ 1243420 w 10162"/>
                <a:gd name="T17" fmla="*/ 503078 h 10000"/>
                <a:gd name="T18" fmla="*/ 1337213 w 10162"/>
                <a:gd name="T19" fmla="*/ 735925 h 10000"/>
                <a:gd name="T20" fmla="*/ 1319824 w 10162"/>
                <a:gd name="T21" fmla="*/ 127757 h 10000"/>
                <a:gd name="T22" fmla="*/ 566712 w 10162"/>
                <a:gd name="T23" fmla="*/ 221 h 100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162" h="10000">
                  <a:moveTo>
                    <a:pt x="4302" y="3"/>
                  </a:moveTo>
                  <a:cubicBezTo>
                    <a:pt x="2280" y="-30"/>
                    <a:pt x="1528" y="281"/>
                    <a:pt x="658" y="711"/>
                  </a:cubicBezTo>
                  <a:cubicBezTo>
                    <a:pt x="496" y="2134"/>
                    <a:pt x="177" y="4398"/>
                    <a:pt x="70" y="5945"/>
                  </a:cubicBezTo>
                  <a:cubicBezTo>
                    <a:pt x="88" y="8113"/>
                    <a:pt x="-47" y="8033"/>
                    <a:pt x="19" y="8181"/>
                  </a:cubicBezTo>
                  <a:cubicBezTo>
                    <a:pt x="85" y="8329"/>
                    <a:pt x="310" y="7366"/>
                    <a:pt x="464" y="6835"/>
                  </a:cubicBezTo>
                  <a:cubicBezTo>
                    <a:pt x="618" y="6304"/>
                    <a:pt x="596" y="5517"/>
                    <a:pt x="946" y="4992"/>
                  </a:cubicBezTo>
                  <a:cubicBezTo>
                    <a:pt x="1296" y="4467"/>
                    <a:pt x="4033" y="4333"/>
                    <a:pt x="5335" y="4343"/>
                  </a:cubicBezTo>
                  <a:cubicBezTo>
                    <a:pt x="6635" y="4354"/>
                    <a:pt x="8225" y="4437"/>
                    <a:pt x="8744" y="5058"/>
                  </a:cubicBezTo>
                  <a:cubicBezTo>
                    <a:pt x="9274" y="5693"/>
                    <a:pt x="9205" y="6012"/>
                    <a:pt x="9439" y="6836"/>
                  </a:cubicBezTo>
                  <a:cubicBezTo>
                    <a:pt x="9673" y="7660"/>
                    <a:pt x="9913" y="8945"/>
                    <a:pt x="10151" y="10000"/>
                  </a:cubicBezTo>
                  <a:cubicBezTo>
                    <a:pt x="10200" y="7759"/>
                    <a:pt x="10085" y="6060"/>
                    <a:pt x="10019" y="1736"/>
                  </a:cubicBezTo>
                  <a:cubicBezTo>
                    <a:pt x="8797" y="639"/>
                    <a:pt x="8838" y="464"/>
                    <a:pt x="430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4" name="Freeform 457"/>
            <p:cNvSpPr/>
            <p:nvPr/>
          </p:nvSpPr>
          <p:spPr bwMode="auto">
            <a:xfrm>
              <a:off x="5337780" y="5190883"/>
              <a:ext cx="332654" cy="1243394"/>
            </a:xfrm>
            <a:custGeom>
              <a:avLst/>
              <a:gdLst>
                <a:gd name="T0" fmla="*/ 327833 w 69"/>
                <a:gd name="T1" fmla="*/ 1243394 h 259"/>
                <a:gd name="T2" fmla="*/ 236233 w 69"/>
                <a:gd name="T3" fmla="*/ 830530 h 259"/>
                <a:gd name="T4" fmla="*/ 4821 w 69"/>
                <a:gd name="T5" fmla="*/ 0 h 259"/>
                <a:gd name="T6" fmla="*/ 0 w 69"/>
                <a:gd name="T7" fmla="*/ 57609 h 259"/>
                <a:gd name="T8" fmla="*/ 236233 w 69"/>
                <a:gd name="T9" fmla="*/ 892939 h 259"/>
                <a:gd name="T10" fmla="*/ 327833 w 69"/>
                <a:gd name="T11" fmla="*/ 1243394 h 2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" h="259">
                  <a:moveTo>
                    <a:pt x="68" y="259"/>
                  </a:moveTo>
                  <a:cubicBezTo>
                    <a:pt x="69" y="244"/>
                    <a:pt x="66" y="217"/>
                    <a:pt x="49" y="173"/>
                  </a:cubicBezTo>
                  <a:cubicBezTo>
                    <a:pt x="19" y="96"/>
                    <a:pt x="3" y="13"/>
                    <a:pt x="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7" y="102"/>
                    <a:pt x="49" y="186"/>
                  </a:cubicBezTo>
                  <a:cubicBezTo>
                    <a:pt x="62" y="220"/>
                    <a:pt x="67" y="243"/>
                    <a:pt x="68" y="259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5" name="Freeform 458"/>
            <p:cNvSpPr/>
            <p:nvPr/>
          </p:nvSpPr>
          <p:spPr bwMode="auto">
            <a:xfrm>
              <a:off x="6207952" y="5170599"/>
              <a:ext cx="245434" cy="1154145"/>
            </a:xfrm>
            <a:custGeom>
              <a:avLst/>
              <a:gdLst>
                <a:gd name="T0" fmla="*/ 0 w 51"/>
                <a:gd name="T1" fmla="*/ 1154145 h 240"/>
                <a:gd name="T2" fmla="*/ 81811 w 51"/>
                <a:gd name="T3" fmla="*/ 697296 h 240"/>
                <a:gd name="T4" fmla="*/ 245434 w 51"/>
                <a:gd name="T5" fmla="*/ 38472 h 240"/>
                <a:gd name="T6" fmla="*/ 240622 w 51"/>
                <a:gd name="T7" fmla="*/ 0 h 240"/>
                <a:gd name="T8" fmla="*/ 81811 w 51"/>
                <a:gd name="T9" fmla="*/ 634780 h 240"/>
                <a:gd name="T10" fmla="*/ 0 w 51"/>
                <a:gd name="T11" fmla="*/ 1154145 h 2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" h="240">
                  <a:moveTo>
                    <a:pt x="0" y="240"/>
                  </a:moveTo>
                  <a:cubicBezTo>
                    <a:pt x="1" y="208"/>
                    <a:pt x="7" y="174"/>
                    <a:pt x="17" y="145"/>
                  </a:cubicBezTo>
                  <a:cubicBezTo>
                    <a:pt x="43" y="72"/>
                    <a:pt x="51" y="8"/>
                    <a:pt x="51" y="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16"/>
                    <a:pt x="39" y="71"/>
                    <a:pt x="17" y="132"/>
                  </a:cubicBezTo>
                  <a:cubicBezTo>
                    <a:pt x="6" y="165"/>
                    <a:pt x="0" y="204"/>
                    <a:pt x="0" y="24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6" name="Freeform 459"/>
            <p:cNvSpPr/>
            <p:nvPr/>
          </p:nvSpPr>
          <p:spPr bwMode="auto">
            <a:xfrm>
              <a:off x="6141017" y="6633056"/>
              <a:ext cx="592286" cy="225150"/>
            </a:xfrm>
            <a:custGeom>
              <a:avLst/>
              <a:gdLst>
                <a:gd name="T0" fmla="*/ 486349 w 123"/>
                <a:gd name="T1" fmla="*/ 162874 h 47"/>
                <a:gd name="T2" fmla="*/ 9631 w 123"/>
                <a:gd name="T3" fmla="*/ 0 h 47"/>
                <a:gd name="T4" fmla="*/ 0 w 123"/>
                <a:gd name="T5" fmla="*/ 62276 h 47"/>
                <a:gd name="T6" fmla="*/ 486349 w 123"/>
                <a:gd name="T7" fmla="*/ 225150 h 47"/>
                <a:gd name="T8" fmla="*/ 592286 w 123"/>
                <a:gd name="T9" fmla="*/ 196407 h 47"/>
                <a:gd name="T10" fmla="*/ 582655 w 123"/>
                <a:gd name="T11" fmla="*/ 143713 h 47"/>
                <a:gd name="T12" fmla="*/ 486349 w 123"/>
                <a:gd name="T13" fmla="*/ 162874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3" h="47">
                  <a:moveTo>
                    <a:pt x="101" y="34"/>
                  </a:moveTo>
                  <a:cubicBezTo>
                    <a:pt x="74" y="34"/>
                    <a:pt x="60" y="3"/>
                    <a:pt x="2" y="0"/>
                  </a:cubicBezTo>
                  <a:cubicBezTo>
                    <a:pt x="1" y="8"/>
                    <a:pt x="0" y="13"/>
                    <a:pt x="0" y="13"/>
                  </a:cubicBezTo>
                  <a:cubicBezTo>
                    <a:pt x="60" y="15"/>
                    <a:pt x="74" y="47"/>
                    <a:pt x="101" y="47"/>
                  </a:cubicBezTo>
                  <a:cubicBezTo>
                    <a:pt x="116" y="47"/>
                    <a:pt x="123" y="41"/>
                    <a:pt x="123" y="41"/>
                  </a:cubicBezTo>
                  <a:cubicBezTo>
                    <a:pt x="122" y="37"/>
                    <a:pt x="121" y="34"/>
                    <a:pt x="121" y="30"/>
                  </a:cubicBezTo>
                  <a:cubicBezTo>
                    <a:pt x="118" y="32"/>
                    <a:pt x="111" y="34"/>
                    <a:pt x="101" y="34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7" name="Freeform 460"/>
            <p:cNvSpPr/>
            <p:nvPr/>
          </p:nvSpPr>
          <p:spPr bwMode="auto">
            <a:xfrm>
              <a:off x="5120743" y="6641169"/>
              <a:ext cx="630826" cy="62880"/>
            </a:xfrm>
            <a:custGeom>
              <a:avLst/>
              <a:gdLst>
                <a:gd name="T0" fmla="*/ 81863 w 131"/>
                <a:gd name="T1" fmla="*/ 0 h 13"/>
                <a:gd name="T2" fmla="*/ 0 w 131"/>
                <a:gd name="T3" fmla="*/ 62880 h 13"/>
                <a:gd name="T4" fmla="*/ 630826 w 131"/>
                <a:gd name="T5" fmla="*/ 62880 h 13"/>
                <a:gd name="T6" fmla="*/ 626011 w 131"/>
                <a:gd name="T7" fmla="*/ 0 h 13"/>
                <a:gd name="T8" fmla="*/ 81863 w 131"/>
                <a:gd name="T9" fmla="*/ 0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">
                  <a:moveTo>
                    <a:pt x="17" y="0"/>
                  </a:moveTo>
                  <a:cubicBezTo>
                    <a:pt x="12" y="4"/>
                    <a:pt x="6" y="8"/>
                    <a:pt x="0" y="13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1" y="13"/>
                    <a:pt x="131" y="9"/>
                    <a:pt x="130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8" name="Freeform 461"/>
            <p:cNvSpPr/>
            <p:nvPr/>
          </p:nvSpPr>
          <p:spPr bwMode="auto">
            <a:xfrm>
              <a:off x="5741426" y="5391691"/>
              <a:ext cx="413789" cy="1052727"/>
            </a:xfrm>
            <a:custGeom>
              <a:avLst/>
              <a:gdLst>
                <a:gd name="T0" fmla="*/ 264633 w 86"/>
                <a:gd name="T1" fmla="*/ 0 h 219"/>
                <a:gd name="T2" fmla="*/ 67361 w 86"/>
                <a:gd name="T3" fmla="*/ 0 h 219"/>
                <a:gd name="T4" fmla="*/ 0 w 86"/>
                <a:gd name="T5" fmla="*/ 812378 h 219"/>
                <a:gd name="T6" fmla="*/ 67361 w 86"/>
                <a:gd name="T7" fmla="*/ 62491 h 219"/>
                <a:gd name="T8" fmla="*/ 264633 w 86"/>
                <a:gd name="T9" fmla="*/ 62491 h 219"/>
                <a:gd name="T10" fmla="*/ 413789 w 86"/>
                <a:gd name="T11" fmla="*/ 1052727 h 219"/>
                <a:gd name="T12" fmla="*/ 264633 w 86"/>
                <a:gd name="T13" fmla="*/ 0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6" h="219">
                  <a:moveTo>
                    <a:pt x="5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" y="28"/>
                    <a:pt x="0" y="106"/>
                    <a:pt x="0" y="169"/>
                  </a:cubicBezTo>
                  <a:cubicBezTo>
                    <a:pt x="0" y="109"/>
                    <a:pt x="3" y="39"/>
                    <a:pt x="14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79" y="106"/>
                    <a:pt x="85" y="176"/>
                    <a:pt x="86" y="219"/>
                  </a:cubicBezTo>
                  <a:cubicBezTo>
                    <a:pt x="86" y="177"/>
                    <a:pt x="82" y="103"/>
                    <a:pt x="55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9" name="等腰三角形 40"/>
            <p:cNvSpPr>
              <a:spLocks noChangeArrowheads="1"/>
            </p:cNvSpPr>
            <p:nvPr/>
          </p:nvSpPr>
          <p:spPr bwMode="auto">
            <a:xfrm rot="10800000">
              <a:off x="5811520" y="2375500"/>
              <a:ext cx="76850" cy="69978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80" name="Freeform 436"/>
            <p:cNvSpPr/>
            <p:nvPr/>
          </p:nvSpPr>
          <p:spPr bwMode="auto">
            <a:xfrm rot="10800000">
              <a:off x="6724069" y="1791757"/>
              <a:ext cx="408004" cy="282842"/>
            </a:xfrm>
            <a:custGeom>
              <a:avLst/>
              <a:gdLst>
                <a:gd name="T0" fmla="*/ 319379 w 10234"/>
                <a:gd name="T1" fmla="*/ 24003 h 10841"/>
                <a:gd name="T2" fmla="*/ 408004 w 10234"/>
                <a:gd name="T3" fmla="*/ 265883 h 10841"/>
                <a:gd name="T4" fmla="*/ 319737 w 10234"/>
                <a:gd name="T5" fmla="*/ 252108 h 10841"/>
                <a:gd name="T6" fmla="*/ 293106 w 10234"/>
                <a:gd name="T7" fmla="*/ 167968 h 10841"/>
                <a:gd name="T8" fmla="*/ 293305 w 10234"/>
                <a:gd name="T9" fmla="*/ 167472 h 10841"/>
                <a:gd name="T10" fmla="*/ 15110 w 10234"/>
                <a:gd name="T11" fmla="*/ 162724 h 10841"/>
                <a:gd name="T12" fmla="*/ 60359 w 10234"/>
                <a:gd name="T13" fmla="*/ 48032 h 10841"/>
                <a:gd name="T14" fmla="*/ 113104 w 10234"/>
                <a:gd name="T15" fmla="*/ 0 h 10841"/>
                <a:gd name="T16" fmla="*/ 252242 w 10234"/>
                <a:gd name="T17" fmla="*/ 0 h 10841"/>
                <a:gd name="T18" fmla="*/ 319379 w 10234"/>
                <a:gd name="T19" fmla="*/ 24003 h 108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234" h="10841">
                  <a:moveTo>
                    <a:pt x="8011" y="920"/>
                  </a:moveTo>
                  <a:cubicBezTo>
                    <a:pt x="8653" y="3249"/>
                    <a:pt x="10233" y="8734"/>
                    <a:pt x="10234" y="10191"/>
                  </a:cubicBezTo>
                  <a:cubicBezTo>
                    <a:pt x="10235" y="11648"/>
                    <a:pt x="8500" y="10289"/>
                    <a:pt x="8020" y="9663"/>
                  </a:cubicBezTo>
                  <a:cubicBezTo>
                    <a:pt x="7540" y="9038"/>
                    <a:pt x="7462" y="6979"/>
                    <a:pt x="7352" y="6438"/>
                  </a:cubicBezTo>
                  <a:cubicBezTo>
                    <a:pt x="7242" y="5897"/>
                    <a:pt x="6741" y="3286"/>
                    <a:pt x="7357" y="6419"/>
                  </a:cubicBezTo>
                  <a:cubicBezTo>
                    <a:pt x="5151" y="6297"/>
                    <a:pt x="934" y="6486"/>
                    <a:pt x="379" y="6237"/>
                  </a:cubicBezTo>
                  <a:cubicBezTo>
                    <a:pt x="-219" y="5968"/>
                    <a:pt x="-290" y="8645"/>
                    <a:pt x="1514" y="1841"/>
                  </a:cubicBezTo>
                  <a:lnTo>
                    <a:pt x="2837" y="0"/>
                  </a:lnTo>
                  <a:lnTo>
                    <a:pt x="6327" y="0"/>
                  </a:lnTo>
                  <a:lnTo>
                    <a:pt x="8011" y="920"/>
                  </a:lnTo>
                  <a:close/>
                </a:path>
              </a:pathLst>
            </a:custGeom>
            <a:solidFill>
              <a:srgbClr val="F9C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1" name="Freeform 440"/>
            <p:cNvSpPr/>
            <p:nvPr/>
          </p:nvSpPr>
          <p:spPr bwMode="auto">
            <a:xfrm rot="10378523">
              <a:off x="6817439" y="2057689"/>
              <a:ext cx="255682" cy="163546"/>
            </a:xfrm>
            <a:custGeom>
              <a:avLst/>
              <a:gdLst>
                <a:gd name="T0" fmla="*/ 43765 w 111"/>
                <a:gd name="T1" fmla="*/ 163546 h 71"/>
                <a:gd name="T2" fmla="*/ 0 w 111"/>
                <a:gd name="T3" fmla="*/ 0 h 71"/>
                <a:gd name="T4" fmla="*/ 179668 w 111"/>
                <a:gd name="T5" fmla="*/ 20731 h 71"/>
                <a:gd name="T6" fmla="*/ 175062 w 111"/>
                <a:gd name="T7" fmla="*/ 80621 h 71"/>
                <a:gd name="T8" fmla="*/ 195793 w 111"/>
                <a:gd name="T9" fmla="*/ 20731 h 71"/>
                <a:gd name="T10" fmla="*/ 255682 w 111"/>
                <a:gd name="T11" fmla="*/ 20731 h 71"/>
                <a:gd name="T12" fmla="*/ 200399 w 111"/>
                <a:gd name="T13" fmla="*/ 163546 h 71"/>
                <a:gd name="T14" fmla="*/ 43765 w 111"/>
                <a:gd name="T15" fmla="*/ 163546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1" h="71">
                  <a:moveTo>
                    <a:pt x="19" y="71"/>
                  </a:moveTo>
                  <a:lnTo>
                    <a:pt x="0" y="0"/>
                  </a:lnTo>
                  <a:lnTo>
                    <a:pt x="78" y="9"/>
                  </a:lnTo>
                  <a:lnTo>
                    <a:pt x="76" y="35"/>
                  </a:lnTo>
                  <a:lnTo>
                    <a:pt x="85" y="9"/>
                  </a:lnTo>
                  <a:lnTo>
                    <a:pt x="111" y="9"/>
                  </a:lnTo>
                  <a:lnTo>
                    <a:pt x="87" y="71"/>
                  </a:lnTo>
                  <a:lnTo>
                    <a:pt x="19" y="71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2" name="Freeform 439"/>
            <p:cNvSpPr/>
            <p:nvPr/>
          </p:nvSpPr>
          <p:spPr bwMode="auto">
            <a:xfrm rot="10638994">
              <a:off x="4357832" y="1807940"/>
              <a:ext cx="419011" cy="269637"/>
            </a:xfrm>
            <a:custGeom>
              <a:avLst/>
              <a:gdLst>
                <a:gd name="T0" fmla="*/ 98505 w 10995"/>
                <a:gd name="T1" fmla="*/ 23970 h 10214"/>
                <a:gd name="T2" fmla="*/ 38 w 10995"/>
                <a:gd name="T3" fmla="*/ 255461 h 10214"/>
                <a:gd name="T4" fmla="*/ 89832 w 10995"/>
                <a:gd name="T5" fmla="*/ 232916 h 10214"/>
                <a:gd name="T6" fmla="*/ 112987 w 10995"/>
                <a:gd name="T7" fmla="*/ 167975 h 10214"/>
                <a:gd name="T8" fmla="*/ 393945 w 10995"/>
                <a:gd name="T9" fmla="*/ 171302 h 10214"/>
                <a:gd name="T10" fmla="*/ 358830 w 10995"/>
                <a:gd name="T11" fmla="*/ 47967 h 10214"/>
                <a:gd name="T12" fmla="*/ 305795 w 10995"/>
                <a:gd name="T13" fmla="*/ 0 h 10214"/>
                <a:gd name="T14" fmla="*/ 165984 w 10995"/>
                <a:gd name="T15" fmla="*/ 0 h 10214"/>
                <a:gd name="T16" fmla="*/ 98505 w 10995"/>
                <a:gd name="T17" fmla="*/ 23970 h 102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connsiteX0" fmla="*/ 2578 w 11431"/>
                <a:gd name="connsiteY0" fmla="*/ 908 h 10214"/>
                <a:gd name="connsiteX1" fmla="*/ 1 w 11431"/>
                <a:gd name="connsiteY1" fmla="*/ 9677 h 10214"/>
                <a:gd name="connsiteX2" fmla="*/ 2351 w 11431"/>
                <a:gd name="connsiteY2" fmla="*/ 8823 h 10214"/>
                <a:gd name="connsiteX3" fmla="*/ 2957 w 11431"/>
                <a:gd name="connsiteY3" fmla="*/ 6363 h 10214"/>
                <a:gd name="connsiteX4" fmla="*/ 10933 w 11431"/>
                <a:gd name="connsiteY4" fmla="*/ 6531 h 10214"/>
                <a:gd name="connsiteX5" fmla="*/ 9391 w 11431"/>
                <a:gd name="connsiteY5" fmla="*/ 1817 h 10214"/>
                <a:gd name="connsiteX6" fmla="*/ 8003 w 11431"/>
                <a:gd name="connsiteY6" fmla="*/ 0 h 10214"/>
                <a:gd name="connsiteX7" fmla="*/ 4344 w 11431"/>
                <a:gd name="connsiteY7" fmla="*/ 0 h 10214"/>
                <a:gd name="connsiteX8" fmla="*/ 2578 w 11431"/>
                <a:gd name="connsiteY8" fmla="*/ 908 h 10214"/>
                <a:gd name="connsiteX0-1" fmla="*/ 2578 w 11476"/>
                <a:gd name="connsiteY0-2" fmla="*/ 908 h 10214"/>
                <a:gd name="connsiteX1-3" fmla="*/ 1 w 11476"/>
                <a:gd name="connsiteY1-4" fmla="*/ 9677 h 10214"/>
                <a:gd name="connsiteX2-5" fmla="*/ 2351 w 11476"/>
                <a:gd name="connsiteY2-6" fmla="*/ 8823 h 10214"/>
                <a:gd name="connsiteX3-7" fmla="*/ 2957 w 11476"/>
                <a:gd name="connsiteY3-8" fmla="*/ 6363 h 10214"/>
                <a:gd name="connsiteX4-9" fmla="*/ 10933 w 11476"/>
                <a:gd name="connsiteY4-10" fmla="*/ 6531 h 10214"/>
                <a:gd name="connsiteX5-11" fmla="*/ 9391 w 11476"/>
                <a:gd name="connsiteY5-12" fmla="*/ 1817 h 10214"/>
                <a:gd name="connsiteX6-13" fmla="*/ 8003 w 11476"/>
                <a:gd name="connsiteY6-14" fmla="*/ 0 h 10214"/>
                <a:gd name="connsiteX7-15" fmla="*/ 4344 w 11476"/>
                <a:gd name="connsiteY7-16" fmla="*/ 0 h 10214"/>
                <a:gd name="connsiteX8-17" fmla="*/ 2578 w 11476"/>
                <a:gd name="connsiteY8-18" fmla="*/ 908 h 10214"/>
                <a:gd name="connsiteX0-19" fmla="*/ 2578 w 11476"/>
                <a:gd name="connsiteY0-20" fmla="*/ 908 h 10214"/>
                <a:gd name="connsiteX1-21" fmla="*/ 1 w 11476"/>
                <a:gd name="connsiteY1-22" fmla="*/ 9677 h 10214"/>
                <a:gd name="connsiteX2-23" fmla="*/ 2351 w 11476"/>
                <a:gd name="connsiteY2-24" fmla="*/ 8823 h 10214"/>
                <a:gd name="connsiteX3-25" fmla="*/ 2957 w 11476"/>
                <a:gd name="connsiteY3-26" fmla="*/ 6363 h 10214"/>
                <a:gd name="connsiteX4-27" fmla="*/ 10933 w 11476"/>
                <a:gd name="connsiteY4-28" fmla="*/ 6531 h 10214"/>
                <a:gd name="connsiteX5-29" fmla="*/ 9391 w 11476"/>
                <a:gd name="connsiteY5-30" fmla="*/ 1817 h 10214"/>
                <a:gd name="connsiteX6-31" fmla="*/ 8003 w 11476"/>
                <a:gd name="connsiteY6-32" fmla="*/ 0 h 10214"/>
                <a:gd name="connsiteX7-33" fmla="*/ 4344 w 11476"/>
                <a:gd name="connsiteY7-34" fmla="*/ 0 h 10214"/>
                <a:gd name="connsiteX8-35" fmla="*/ 2578 w 11476"/>
                <a:gd name="connsiteY8-36" fmla="*/ 908 h 10214"/>
                <a:gd name="connsiteX0-37" fmla="*/ 2578 w 10966"/>
                <a:gd name="connsiteY0-38" fmla="*/ 908 h 10214"/>
                <a:gd name="connsiteX1-39" fmla="*/ 1 w 10966"/>
                <a:gd name="connsiteY1-40" fmla="*/ 9677 h 10214"/>
                <a:gd name="connsiteX2-41" fmla="*/ 2351 w 10966"/>
                <a:gd name="connsiteY2-42" fmla="*/ 8823 h 10214"/>
                <a:gd name="connsiteX3-43" fmla="*/ 2957 w 10966"/>
                <a:gd name="connsiteY3-44" fmla="*/ 6363 h 10214"/>
                <a:gd name="connsiteX4-45" fmla="*/ 10933 w 10966"/>
                <a:gd name="connsiteY4-46" fmla="*/ 6531 h 10214"/>
                <a:gd name="connsiteX5-47" fmla="*/ 9391 w 10966"/>
                <a:gd name="connsiteY5-48" fmla="*/ 1817 h 10214"/>
                <a:gd name="connsiteX6-49" fmla="*/ 8003 w 10966"/>
                <a:gd name="connsiteY6-50" fmla="*/ 0 h 10214"/>
                <a:gd name="connsiteX7-51" fmla="*/ 4344 w 10966"/>
                <a:gd name="connsiteY7-52" fmla="*/ 0 h 10214"/>
                <a:gd name="connsiteX8-53" fmla="*/ 2578 w 10966"/>
                <a:gd name="connsiteY8-54" fmla="*/ 908 h 10214"/>
              </a:gdLst>
              <a:ahLst/>
              <a:cxnLst>
                <a:cxn ang="0">
                  <a:pos x="connsiteX0-37" y="connsiteY0-38"/>
                </a:cxn>
                <a:cxn ang="0">
                  <a:pos x="connsiteX1-39" y="connsiteY1-40"/>
                </a:cxn>
                <a:cxn ang="0">
                  <a:pos x="connsiteX2-41" y="connsiteY2-42"/>
                </a:cxn>
                <a:cxn ang="0">
                  <a:pos x="connsiteX3-43" y="connsiteY3-44"/>
                </a:cxn>
                <a:cxn ang="0">
                  <a:pos x="connsiteX4-45" y="connsiteY4-46"/>
                </a:cxn>
                <a:cxn ang="0">
                  <a:pos x="connsiteX5-47" y="connsiteY5-48"/>
                </a:cxn>
                <a:cxn ang="0">
                  <a:pos x="connsiteX6-49" y="connsiteY6-50"/>
                </a:cxn>
                <a:cxn ang="0">
                  <a:pos x="connsiteX7-51" y="connsiteY7-52"/>
                </a:cxn>
                <a:cxn ang="0">
                  <a:pos x="connsiteX8-53" y="connsiteY8-54"/>
                </a:cxn>
              </a:cxnLst>
              <a:rect l="l" t="t" r="r" b="b"/>
              <a:pathLst>
                <a:path w="10966" h="10214">
                  <a:moveTo>
                    <a:pt x="2578" y="908"/>
                  </a:moveTo>
                  <a:cubicBezTo>
                    <a:pt x="1719" y="3831"/>
                    <a:pt x="39" y="8358"/>
                    <a:pt x="1" y="9677"/>
                  </a:cubicBezTo>
                  <a:cubicBezTo>
                    <a:pt x="-37" y="10996"/>
                    <a:pt x="2338" y="9563"/>
                    <a:pt x="2351" y="8823"/>
                  </a:cubicBezTo>
                  <a:cubicBezTo>
                    <a:pt x="2378" y="7246"/>
                    <a:pt x="1527" y="6745"/>
                    <a:pt x="2957" y="6363"/>
                  </a:cubicBezTo>
                  <a:cubicBezTo>
                    <a:pt x="4387" y="5981"/>
                    <a:pt x="9760" y="6560"/>
                    <a:pt x="10933" y="6531"/>
                  </a:cubicBezTo>
                  <a:cubicBezTo>
                    <a:pt x="10952" y="5521"/>
                    <a:pt x="11283" y="8545"/>
                    <a:pt x="9391" y="1817"/>
                  </a:cubicBezTo>
                  <a:lnTo>
                    <a:pt x="8003" y="0"/>
                  </a:lnTo>
                  <a:lnTo>
                    <a:pt x="4344" y="0"/>
                  </a:lnTo>
                  <a:lnTo>
                    <a:pt x="2578" y="908"/>
                  </a:lnTo>
                  <a:close/>
                </a:path>
              </a:pathLst>
            </a:custGeom>
            <a:solidFill>
              <a:srgbClr val="F9C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26630" grpId="0" animBg="1"/>
      <p:bldP spid="26631" grpId="0" animBg="1"/>
      <p:bldP spid="26632" grpId="0" animBg="1"/>
      <p:bldP spid="26633" grpId="0" animBg="1"/>
      <p:bldP spid="26634" grpId="0" animBg="1"/>
      <p:bldP spid="26635" grpId="0" animBg="1"/>
      <p:bldP spid="26636" grpId="0" animBg="1"/>
      <p:bldP spid="26637" grpId="0" animBg="1"/>
      <p:bldP spid="26638" grpId="0" animBg="1"/>
      <p:bldP spid="26639" grpId="0" animBg="1"/>
      <p:bldP spid="26640" grpId="0" animBg="1"/>
      <p:bldP spid="26641" grpId="0" animBg="1"/>
      <p:bldP spid="26642" grpId="0" animBg="1"/>
      <p:bldP spid="26643" grpId="0" animBg="1"/>
      <p:bldP spid="26644" grpId="0" animBg="1"/>
      <p:bldP spid="266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3E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任意多边形 51"/>
          <p:cNvSpPr/>
          <p:nvPr/>
        </p:nvSpPr>
        <p:spPr bwMode="auto">
          <a:xfrm>
            <a:off x="4410075" y="234950"/>
            <a:ext cx="3363913" cy="3200400"/>
          </a:xfrm>
          <a:custGeom>
            <a:avLst/>
            <a:gdLst>
              <a:gd name="T0" fmla="*/ 2143125 w 3363516"/>
              <a:gd name="T1" fmla="*/ 1145976 h 3199805"/>
              <a:gd name="T2" fmla="*/ 3348633 w 3363516"/>
              <a:gd name="T3" fmla="*/ 1845469 h 3199805"/>
              <a:gd name="T4" fmla="*/ 3348633 w 3363516"/>
              <a:gd name="T5" fmla="*/ 2470547 h 3199805"/>
              <a:gd name="T6" fmla="*/ 2143125 w 3363516"/>
              <a:gd name="T7" fmla="*/ 1592461 h 3199805"/>
              <a:gd name="T8" fmla="*/ 2143125 w 3363516"/>
              <a:gd name="T9" fmla="*/ 1145976 h 3199805"/>
              <a:gd name="T10" fmla="*/ 59532 w 3363516"/>
              <a:gd name="T11" fmla="*/ 0 h 3199805"/>
              <a:gd name="T12" fmla="*/ 3363516 w 3363516"/>
              <a:gd name="T13" fmla="*/ 0 h 3199805"/>
              <a:gd name="T14" fmla="*/ 3363516 w 3363516"/>
              <a:gd name="T15" fmla="*/ 386953 h 3199805"/>
              <a:gd name="T16" fmla="*/ 2158008 w 3363516"/>
              <a:gd name="T17" fmla="*/ 386953 h 3199805"/>
              <a:gd name="T18" fmla="*/ 1830586 w 3363516"/>
              <a:gd name="T19" fmla="*/ 1012031 h 3199805"/>
              <a:gd name="T20" fmla="*/ 1979414 w 3363516"/>
              <a:gd name="T21" fmla="*/ 1012031 h 3199805"/>
              <a:gd name="T22" fmla="*/ 1979414 w 3363516"/>
              <a:gd name="T23" fmla="*/ 3199805 h 3199805"/>
              <a:gd name="T24" fmla="*/ 1384102 w 3363516"/>
              <a:gd name="T25" fmla="*/ 3199805 h 3199805"/>
              <a:gd name="T26" fmla="*/ 1384102 w 3363516"/>
              <a:gd name="T27" fmla="*/ 1592461 h 3199805"/>
              <a:gd name="T28" fmla="*/ 0 w 3363516"/>
              <a:gd name="T29" fmla="*/ 2544961 h 3199805"/>
              <a:gd name="T30" fmla="*/ 0 w 3363516"/>
              <a:gd name="T31" fmla="*/ 2172890 h 3199805"/>
              <a:gd name="T32" fmla="*/ 1473399 w 3363516"/>
              <a:gd name="T33" fmla="*/ 386953 h 3199805"/>
              <a:gd name="T34" fmla="*/ 59532 w 3363516"/>
              <a:gd name="T35" fmla="*/ 386953 h 3199805"/>
              <a:gd name="T36" fmla="*/ 59532 w 3363516"/>
              <a:gd name="T37" fmla="*/ 0 h 3199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363516" h="3199805">
                <a:moveTo>
                  <a:pt x="2143125" y="1145976"/>
                </a:moveTo>
                <a:cubicBezTo>
                  <a:pt x="2659063" y="1374180"/>
                  <a:pt x="3060899" y="1607344"/>
                  <a:pt x="3348633" y="1845469"/>
                </a:cubicBezTo>
                <a:lnTo>
                  <a:pt x="3348633" y="2470547"/>
                </a:lnTo>
                <a:cubicBezTo>
                  <a:pt x="2892227" y="2093516"/>
                  <a:pt x="2490391" y="1800820"/>
                  <a:pt x="2143125" y="1592461"/>
                </a:cubicBezTo>
                <a:lnTo>
                  <a:pt x="2143125" y="1145976"/>
                </a:lnTo>
                <a:close/>
                <a:moveTo>
                  <a:pt x="59532" y="0"/>
                </a:moveTo>
                <a:lnTo>
                  <a:pt x="3363516" y="0"/>
                </a:lnTo>
                <a:lnTo>
                  <a:pt x="3363516" y="386953"/>
                </a:lnTo>
                <a:lnTo>
                  <a:pt x="2158008" y="386953"/>
                </a:lnTo>
                <a:cubicBezTo>
                  <a:pt x="2058789" y="625078"/>
                  <a:pt x="1949649" y="833438"/>
                  <a:pt x="1830586" y="1012031"/>
                </a:cubicBezTo>
                <a:lnTo>
                  <a:pt x="1979414" y="1012031"/>
                </a:lnTo>
                <a:lnTo>
                  <a:pt x="1979414" y="3199805"/>
                </a:lnTo>
                <a:lnTo>
                  <a:pt x="1384102" y="3199805"/>
                </a:lnTo>
                <a:lnTo>
                  <a:pt x="1384102" y="1592461"/>
                </a:lnTo>
                <a:cubicBezTo>
                  <a:pt x="1086446" y="1900039"/>
                  <a:pt x="625079" y="2217539"/>
                  <a:pt x="0" y="2544961"/>
                </a:cubicBezTo>
                <a:lnTo>
                  <a:pt x="0" y="2172890"/>
                </a:lnTo>
                <a:cubicBezTo>
                  <a:pt x="744141" y="1647031"/>
                  <a:pt x="1235274" y="1051719"/>
                  <a:pt x="1473399" y="386953"/>
                </a:cubicBezTo>
                <a:lnTo>
                  <a:pt x="59532" y="386953"/>
                </a:lnTo>
                <a:lnTo>
                  <a:pt x="5953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任意多边形 59"/>
          <p:cNvSpPr/>
          <p:nvPr/>
        </p:nvSpPr>
        <p:spPr bwMode="auto">
          <a:xfrm>
            <a:off x="4440238" y="3387725"/>
            <a:ext cx="3303587" cy="3379788"/>
          </a:xfrm>
          <a:custGeom>
            <a:avLst/>
            <a:gdLst>
              <a:gd name="T0" fmla="*/ 1919883 w 3303984"/>
              <a:gd name="T1" fmla="*/ 2857500 h 3378823"/>
              <a:gd name="T2" fmla="*/ 1919883 w 3303984"/>
              <a:gd name="T3" fmla="*/ 3080742 h 3378823"/>
              <a:gd name="T4" fmla="*/ 2396133 w 3303984"/>
              <a:gd name="T5" fmla="*/ 3080742 h 3378823"/>
              <a:gd name="T6" fmla="*/ 2604492 w 3303984"/>
              <a:gd name="T7" fmla="*/ 2872383 h 3378823"/>
              <a:gd name="T8" fmla="*/ 2604492 w 3303984"/>
              <a:gd name="T9" fmla="*/ 2857500 h 3378823"/>
              <a:gd name="T10" fmla="*/ 1919883 w 3303984"/>
              <a:gd name="T11" fmla="*/ 2857500 h 3378823"/>
              <a:gd name="T12" fmla="*/ 684609 w 3303984"/>
              <a:gd name="T13" fmla="*/ 2857500 h 3378823"/>
              <a:gd name="T14" fmla="*/ 684609 w 3303984"/>
              <a:gd name="T15" fmla="*/ 3080742 h 3378823"/>
              <a:gd name="T16" fmla="*/ 1384102 w 3303984"/>
              <a:gd name="T17" fmla="*/ 3080742 h 3378823"/>
              <a:gd name="T18" fmla="*/ 1384102 w 3303984"/>
              <a:gd name="T19" fmla="*/ 2857500 h 3378823"/>
              <a:gd name="T20" fmla="*/ 684609 w 3303984"/>
              <a:gd name="T21" fmla="*/ 2857500 h 3378823"/>
              <a:gd name="T22" fmla="*/ 1919883 w 3303984"/>
              <a:gd name="T23" fmla="*/ 2336601 h 3378823"/>
              <a:gd name="T24" fmla="*/ 1919883 w 3303984"/>
              <a:gd name="T25" fmla="*/ 2544961 h 3378823"/>
              <a:gd name="T26" fmla="*/ 2604492 w 3303984"/>
              <a:gd name="T27" fmla="*/ 2544961 h 3378823"/>
              <a:gd name="T28" fmla="*/ 2604492 w 3303984"/>
              <a:gd name="T29" fmla="*/ 2336601 h 3378823"/>
              <a:gd name="T30" fmla="*/ 1919883 w 3303984"/>
              <a:gd name="T31" fmla="*/ 2336601 h 3378823"/>
              <a:gd name="T32" fmla="*/ 684609 w 3303984"/>
              <a:gd name="T33" fmla="*/ 2336601 h 3378823"/>
              <a:gd name="T34" fmla="*/ 684609 w 3303984"/>
              <a:gd name="T35" fmla="*/ 2544961 h 3378823"/>
              <a:gd name="T36" fmla="*/ 1384102 w 3303984"/>
              <a:gd name="T37" fmla="*/ 2544961 h 3378823"/>
              <a:gd name="T38" fmla="*/ 1384102 w 3303984"/>
              <a:gd name="T39" fmla="*/ 2336601 h 3378823"/>
              <a:gd name="T40" fmla="*/ 684609 w 3303984"/>
              <a:gd name="T41" fmla="*/ 2336601 h 3378823"/>
              <a:gd name="T42" fmla="*/ 148828 w 3303984"/>
              <a:gd name="T43" fmla="*/ 2009180 h 3378823"/>
              <a:gd name="T44" fmla="*/ 3155156 w 3303984"/>
              <a:gd name="T45" fmla="*/ 2009180 h 3378823"/>
              <a:gd name="T46" fmla="*/ 3155156 w 3303984"/>
              <a:gd name="T47" fmla="*/ 2887265 h 3378823"/>
              <a:gd name="T48" fmla="*/ 2634258 w 3303984"/>
              <a:gd name="T49" fmla="*/ 3378398 h 3378823"/>
              <a:gd name="T50" fmla="*/ 148828 w 3303984"/>
              <a:gd name="T51" fmla="*/ 3378398 h 3378823"/>
              <a:gd name="T52" fmla="*/ 148828 w 3303984"/>
              <a:gd name="T53" fmla="*/ 2009180 h 3378823"/>
              <a:gd name="T54" fmla="*/ 922734 w 3303984"/>
              <a:gd name="T55" fmla="*/ 1398984 h 3378823"/>
              <a:gd name="T56" fmla="*/ 922734 w 3303984"/>
              <a:gd name="T57" fmla="*/ 1607344 h 3378823"/>
              <a:gd name="T58" fmla="*/ 2232422 w 3303984"/>
              <a:gd name="T59" fmla="*/ 1607344 h 3378823"/>
              <a:gd name="T60" fmla="*/ 2366367 w 3303984"/>
              <a:gd name="T61" fmla="*/ 1473398 h 3378823"/>
              <a:gd name="T62" fmla="*/ 2366367 w 3303984"/>
              <a:gd name="T63" fmla="*/ 1398984 h 3378823"/>
              <a:gd name="T64" fmla="*/ 922734 w 3303984"/>
              <a:gd name="T65" fmla="*/ 1398984 h 3378823"/>
              <a:gd name="T66" fmla="*/ 386953 w 3303984"/>
              <a:gd name="T67" fmla="*/ 1131094 h 3378823"/>
              <a:gd name="T68" fmla="*/ 2917031 w 3303984"/>
              <a:gd name="T69" fmla="*/ 1131094 h 3378823"/>
              <a:gd name="T70" fmla="*/ 2917031 w 3303984"/>
              <a:gd name="T71" fmla="*/ 1458516 h 3378823"/>
              <a:gd name="T72" fmla="*/ 2470547 w 3303984"/>
              <a:gd name="T73" fmla="*/ 1875234 h 3378823"/>
              <a:gd name="T74" fmla="*/ 386953 w 3303984"/>
              <a:gd name="T75" fmla="*/ 1875234 h 3378823"/>
              <a:gd name="T76" fmla="*/ 386953 w 3303984"/>
              <a:gd name="T77" fmla="*/ 1131094 h 3378823"/>
              <a:gd name="T78" fmla="*/ 535781 w 3303984"/>
              <a:gd name="T79" fmla="*/ 535781 h 3378823"/>
              <a:gd name="T80" fmla="*/ 535781 w 3303984"/>
              <a:gd name="T81" fmla="*/ 699492 h 3378823"/>
              <a:gd name="T82" fmla="*/ 2768203 w 3303984"/>
              <a:gd name="T83" fmla="*/ 699492 h 3378823"/>
              <a:gd name="T84" fmla="*/ 2768203 w 3303984"/>
              <a:gd name="T85" fmla="*/ 535781 h 3378823"/>
              <a:gd name="T86" fmla="*/ 535781 w 3303984"/>
              <a:gd name="T87" fmla="*/ 535781 h 3378823"/>
              <a:gd name="T88" fmla="*/ 1324570 w 3303984"/>
              <a:gd name="T89" fmla="*/ 0 h 3378823"/>
              <a:gd name="T90" fmla="*/ 1994297 w 3303984"/>
              <a:gd name="T91" fmla="*/ 0 h 3378823"/>
              <a:gd name="T92" fmla="*/ 1994297 w 3303984"/>
              <a:gd name="T93" fmla="*/ 208359 h 3378823"/>
              <a:gd name="T94" fmla="*/ 3303984 w 3303984"/>
              <a:gd name="T95" fmla="*/ 208359 h 3378823"/>
              <a:gd name="T96" fmla="*/ 3303984 w 3303984"/>
              <a:gd name="T97" fmla="*/ 863203 h 3378823"/>
              <a:gd name="T98" fmla="*/ 2902148 w 3303984"/>
              <a:gd name="T99" fmla="*/ 863203 h 3378823"/>
              <a:gd name="T100" fmla="*/ 2902148 w 3303984"/>
              <a:gd name="T101" fmla="*/ 982266 h 3378823"/>
              <a:gd name="T102" fmla="*/ 386953 w 3303984"/>
              <a:gd name="T103" fmla="*/ 982266 h 3378823"/>
              <a:gd name="T104" fmla="*/ 386953 w 3303984"/>
              <a:gd name="T105" fmla="*/ 863203 h 3378823"/>
              <a:gd name="T106" fmla="*/ 0 w 3303984"/>
              <a:gd name="T107" fmla="*/ 863203 h 3378823"/>
              <a:gd name="T108" fmla="*/ 0 w 3303984"/>
              <a:gd name="T109" fmla="*/ 208359 h 3378823"/>
              <a:gd name="T110" fmla="*/ 1324570 w 3303984"/>
              <a:gd name="T111" fmla="*/ 208359 h 3378823"/>
              <a:gd name="T112" fmla="*/ 1324570 w 3303984"/>
              <a:gd name="T113" fmla="*/ 0 h 3378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03984" h="3378823">
                <a:moveTo>
                  <a:pt x="1919883" y="2857500"/>
                </a:moveTo>
                <a:lnTo>
                  <a:pt x="1919883" y="3080742"/>
                </a:lnTo>
                <a:lnTo>
                  <a:pt x="2396133" y="3080742"/>
                </a:lnTo>
                <a:cubicBezTo>
                  <a:pt x="2544961" y="3080742"/>
                  <a:pt x="2614414" y="3011289"/>
                  <a:pt x="2604492" y="2872383"/>
                </a:cubicBezTo>
                <a:lnTo>
                  <a:pt x="2604492" y="2857500"/>
                </a:lnTo>
                <a:lnTo>
                  <a:pt x="1919883" y="2857500"/>
                </a:lnTo>
                <a:close/>
                <a:moveTo>
                  <a:pt x="684609" y="2857500"/>
                </a:moveTo>
                <a:lnTo>
                  <a:pt x="684609" y="3080742"/>
                </a:lnTo>
                <a:lnTo>
                  <a:pt x="1384102" y="3080742"/>
                </a:lnTo>
                <a:lnTo>
                  <a:pt x="1384102" y="2857500"/>
                </a:lnTo>
                <a:lnTo>
                  <a:pt x="684609" y="2857500"/>
                </a:lnTo>
                <a:close/>
                <a:moveTo>
                  <a:pt x="1919883" y="2336601"/>
                </a:moveTo>
                <a:lnTo>
                  <a:pt x="1919883" y="2544961"/>
                </a:lnTo>
                <a:lnTo>
                  <a:pt x="2604492" y="2544961"/>
                </a:lnTo>
                <a:lnTo>
                  <a:pt x="2604492" y="2336601"/>
                </a:lnTo>
                <a:lnTo>
                  <a:pt x="1919883" y="2336601"/>
                </a:lnTo>
                <a:close/>
                <a:moveTo>
                  <a:pt x="684609" y="2336601"/>
                </a:moveTo>
                <a:lnTo>
                  <a:pt x="684609" y="2544961"/>
                </a:lnTo>
                <a:lnTo>
                  <a:pt x="1384102" y="2544961"/>
                </a:lnTo>
                <a:lnTo>
                  <a:pt x="1384102" y="2336601"/>
                </a:lnTo>
                <a:lnTo>
                  <a:pt x="684609" y="2336601"/>
                </a:lnTo>
                <a:close/>
                <a:moveTo>
                  <a:pt x="148828" y="2009180"/>
                </a:moveTo>
                <a:lnTo>
                  <a:pt x="3155156" y="2009180"/>
                </a:lnTo>
                <a:lnTo>
                  <a:pt x="3155156" y="2887265"/>
                </a:lnTo>
                <a:cubicBezTo>
                  <a:pt x="3165078" y="3224609"/>
                  <a:pt x="2991445" y="3388320"/>
                  <a:pt x="2634258" y="3378398"/>
                </a:cubicBezTo>
                <a:lnTo>
                  <a:pt x="148828" y="3378398"/>
                </a:lnTo>
                <a:lnTo>
                  <a:pt x="148828" y="2009180"/>
                </a:lnTo>
                <a:close/>
                <a:moveTo>
                  <a:pt x="922734" y="1398984"/>
                </a:moveTo>
                <a:lnTo>
                  <a:pt x="922734" y="1607344"/>
                </a:lnTo>
                <a:lnTo>
                  <a:pt x="2232422" y="1607344"/>
                </a:lnTo>
                <a:cubicBezTo>
                  <a:pt x="2321719" y="1607344"/>
                  <a:pt x="2366367" y="1562695"/>
                  <a:pt x="2366367" y="1473398"/>
                </a:cubicBezTo>
                <a:lnTo>
                  <a:pt x="2366367" y="1398984"/>
                </a:lnTo>
                <a:lnTo>
                  <a:pt x="922734" y="1398984"/>
                </a:lnTo>
                <a:close/>
                <a:moveTo>
                  <a:pt x="386953" y="1131094"/>
                </a:moveTo>
                <a:lnTo>
                  <a:pt x="2917031" y="1131094"/>
                </a:lnTo>
                <a:lnTo>
                  <a:pt x="2917031" y="1458516"/>
                </a:lnTo>
                <a:cubicBezTo>
                  <a:pt x="2926953" y="1746250"/>
                  <a:pt x="2778125" y="1885156"/>
                  <a:pt x="2470547" y="1875234"/>
                </a:cubicBezTo>
                <a:lnTo>
                  <a:pt x="386953" y="1875234"/>
                </a:lnTo>
                <a:lnTo>
                  <a:pt x="386953" y="1131094"/>
                </a:lnTo>
                <a:close/>
                <a:moveTo>
                  <a:pt x="535781" y="535781"/>
                </a:moveTo>
                <a:lnTo>
                  <a:pt x="535781" y="699492"/>
                </a:lnTo>
                <a:lnTo>
                  <a:pt x="2768203" y="699492"/>
                </a:lnTo>
                <a:lnTo>
                  <a:pt x="2768203" y="535781"/>
                </a:lnTo>
                <a:lnTo>
                  <a:pt x="535781" y="535781"/>
                </a:lnTo>
                <a:close/>
                <a:moveTo>
                  <a:pt x="1324570" y="0"/>
                </a:moveTo>
                <a:lnTo>
                  <a:pt x="1994297" y="0"/>
                </a:lnTo>
                <a:lnTo>
                  <a:pt x="1994297" y="208359"/>
                </a:lnTo>
                <a:lnTo>
                  <a:pt x="3303984" y="208359"/>
                </a:lnTo>
                <a:lnTo>
                  <a:pt x="3303984" y="863203"/>
                </a:lnTo>
                <a:lnTo>
                  <a:pt x="2902148" y="863203"/>
                </a:lnTo>
                <a:lnTo>
                  <a:pt x="2902148" y="982266"/>
                </a:lnTo>
                <a:lnTo>
                  <a:pt x="386953" y="982266"/>
                </a:lnTo>
                <a:lnTo>
                  <a:pt x="386953" y="863203"/>
                </a:lnTo>
                <a:lnTo>
                  <a:pt x="0" y="863203"/>
                </a:lnTo>
                <a:lnTo>
                  <a:pt x="0" y="208359"/>
                </a:lnTo>
                <a:lnTo>
                  <a:pt x="1324570" y="208359"/>
                </a:lnTo>
                <a:lnTo>
                  <a:pt x="132457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5"/>
          <p:cNvSpPr/>
          <p:nvPr/>
        </p:nvSpPr>
        <p:spPr bwMode="auto">
          <a:xfrm>
            <a:off x="7388225" y="5641975"/>
            <a:ext cx="1754188" cy="915988"/>
          </a:xfrm>
          <a:custGeom>
            <a:avLst/>
            <a:gdLst>
              <a:gd name="T0" fmla="*/ 250121 w 701"/>
              <a:gd name="T1" fmla="*/ 412189 h 364"/>
              <a:gd name="T2" fmla="*/ 295142 w 701"/>
              <a:gd name="T3" fmla="*/ 417215 h 364"/>
              <a:gd name="T4" fmla="*/ 295142 w 701"/>
              <a:gd name="T5" fmla="*/ 389569 h 364"/>
              <a:gd name="T6" fmla="*/ 455220 w 701"/>
              <a:gd name="T7" fmla="*/ 226201 h 364"/>
              <a:gd name="T8" fmla="*/ 555268 w 701"/>
              <a:gd name="T9" fmla="*/ 261388 h 364"/>
              <a:gd name="T10" fmla="*/ 877924 w 701"/>
              <a:gd name="T11" fmla="*/ 0 h 364"/>
              <a:gd name="T12" fmla="*/ 1198078 w 701"/>
              <a:gd name="T13" fmla="*/ 261388 h 364"/>
              <a:gd name="T14" fmla="*/ 1298126 w 701"/>
              <a:gd name="T15" fmla="*/ 226201 h 364"/>
              <a:gd name="T16" fmla="*/ 1458204 w 701"/>
              <a:gd name="T17" fmla="*/ 389569 h 364"/>
              <a:gd name="T18" fmla="*/ 1458204 w 701"/>
              <a:gd name="T19" fmla="*/ 417215 h 364"/>
              <a:gd name="T20" fmla="*/ 1503225 w 701"/>
              <a:gd name="T21" fmla="*/ 412189 h 364"/>
              <a:gd name="T22" fmla="*/ 1753346 w 701"/>
              <a:gd name="T23" fmla="*/ 663523 h 364"/>
              <a:gd name="T24" fmla="*/ 1503225 w 701"/>
              <a:gd name="T25" fmla="*/ 914858 h 364"/>
              <a:gd name="T26" fmla="*/ 250121 w 701"/>
              <a:gd name="T27" fmla="*/ 914858 h 364"/>
              <a:gd name="T28" fmla="*/ 0 w 701"/>
              <a:gd name="T29" fmla="*/ 663523 h 364"/>
              <a:gd name="T30" fmla="*/ 250121 w 701"/>
              <a:gd name="T31" fmla="*/ 412189 h 36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01" h="364">
                <a:moveTo>
                  <a:pt x="100" y="164"/>
                </a:moveTo>
                <a:cubicBezTo>
                  <a:pt x="107" y="164"/>
                  <a:pt x="113" y="165"/>
                  <a:pt x="118" y="166"/>
                </a:cubicBezTo>
                <a:cubicBezTo>
                  <a:pt x="118" y="162"/>
                  <a:pt x="118" y="159"/>
                  <a:pt x="118" y="155"/>
                </a:cubicBezTo>
                <a:cubicBezTo>
                  <a:pt x="118" y="119"/>
                  <a:pt x="147" y="90"/>
                  <a:pt x="182" y="90"/>
                </a:cubicBezTo>
                <a:cubicBezTo>
                  <a:pt x="197" y="90"/>
                  <a:pt x="211" y="95"/>
                  <a:pt x="222" y="104"/>
                </a:cubicBezTo>
                <a:cubicBezTo>
                  <a:pt x="234" y="44"/>
                  <a:pt x="287" y="0"/>
                  <a:pt x="351" y="0"/>
                </a:cubicBezTo>
                <a:cubicBezTo>
                  <a:pt x="414" y="0"/>
                  <a:pt x="467" y="44"/>
                  <a:pt x="479" y="104"/>
                </a:cubicBezTo>
                <a:cubicBezTo>
                  <a:pt x="490" y="95"/>
                  <a:pt x="504" y="90"/>
                  <a:pt x="519" y="90"/>
                </a:cubicBezTo>
                <a:cubicBezTo>
                  <a:pt x="554" y="90"/>
                  <a:pt x="583" y="119"/>
                  <a:pt x="583" y="155"/>
                </a:cubicBezTo>
                <a:cubicBezTo>
                  <a:pt x="583" y="159"/>
                  <a:pt x="583" y="162"/>
                  <a:pt x="583" y="166"/>
                </a:cubicBezTo>
                <a:cubicBezTo>
                  <a:pt x="588" y="165"/>
                  <a:pt x="595" y="164"/>
                  <a:pt x="601" y="164"/>
                </a:cubicBezTo>
                <a:cubicBezTo>
                  <a:pt x="656" y="164"/>
                  <a:pt x="701" y="209"/>
                  <a:pt x="701" y="264"/>
                </a:cubicBezTo>
                <a:cubicBezTo>
                  <a:pt x="701" y="319"/>
                  <a:pt x="656" y="364"/>
                  <a:pt x="601" y="364"/>
                </a:cubicBezTo>
                <a:cubicBezTo>
                  <a:pt x="100" y="364"/>
                  <a:pt x="100" y="364"/>
                  <a:pt x="100" y="364"/>
                </a:cubicBezTo>
                <a:cubicBezTo>
                  <a:pt x="45" y="364"/>
                  <a:pt x="0" y="319"/>
                  <a:pt x="0" y="264"/>
                </a:cubicBezTo>
                <a:cubicBezTo>
                  <a:pt x="0" y="209"/>
                  <a:pt x="45" y="164"/>
                  <a:pt x="100" y="164"/>
                </a:cubicBezTo>
                <a:close/>
              </a:path>
            </a:pathLst>
          </a:custGeom>
          <a:solidFill>
            <a:srgbClr val="EFEFE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0" name="组合 159"/>
          <p:cNvGrpSpPr/>
          <p:nvPr/>
        </p:nvGrpSpPr>
        <p:grpSpPr bwMode="auto">
          <a:xfrm>
            <a:off x="4589463" y="1555750"/>
            <a:ext cx="3025775" cy="5341938"/>
            <a:chOff x="4191000" y="1875415"/>
            <a:chExt cx="3194051" cy="5039735"/>
          </a:xfrm>
        </p:grpSpPr>
        <p:sp>
          <p:nvSpPr>
            <p:cNvPr id="5152" name="Freeform 44"/>
            <p:cNvSpPr/>
            <p:nvPr/>
          </p:nvSpPr>
          <p:spPr bwMode="auto">
            <a:xfrm>
              <a:off x="5041900" y="1875415"/>
              <a:ext cx="1497013" cy="3874511"/>
            </a:xfrm>
            <a:custGeom>
              <a:avLst/>
              <a:gdLst>
                <a:gd name="T0" fmla="*/ 1497013 w 398"/>
                <a:gd name="T1" fmla="*/ 3866285 h 942"/>
                <a:gd name="T2" fmla="*/ 0 w 398"/>
                <a:gd name="T3" fmla="*/ 3874511 h 942"/>
                <a:gd name="T4" fmla="*/ 233203 w 398"/>
                <a:gd name="T5" fmla="*/ 0 h 942"/>
                <a:gd name="T6" fmla="*/ 1071982 w 398"/>
                <a:gd name="T7" fmla="*/ 0 h 942"/>
                <a:gd name="T8" fmla="*/ 1079504 w 398"/>
                <a:gd name="T9" fmla="*/ 143957 h 942"/>
                <a:gd name="T10" fmla="*/ 1083266 w 398"/>
                <a:gd name="T11" fmla="*/ 152184 h 942"/>
                <a:gd name="T12" fmla="*/ 1079504 w 398"/>
                <a:gd name="T13" fmla="*/ 152184 h 942"/>
                <a:gd name="T14" fmla="*/ 1497013 w 398"/>
                <a:gd name="T15" fmla="*/ 3866285 h 9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98" h="942">
                  <a:moveTo>
                    <a:pt x="398" y="940"/>
                  </a:moveTo>
                  <a:cubicBezTo>
                    <a:pt x="0" y="942"/>
                    <a:pt x="0" y="942"/>
                    <a:pt x="0" y="942"/>
                  </a:cubicBezTo>
                  <a:cubicBezTo>
                    <a:pt x="5" y="940"/>
                    <a:pt x="55" y="128"/>
                    <a:pt x="62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5"/>
                    <a:pt x="286" y="17"/>
                    <a:pt x="287" y="35"/>
                  </a:cubicBezTo>
                  <a:cubicBezTo>
                    <a:pt x="287" y="36"/>
                    <a:pt x="288" y="36"/>
                    <a:pt x="288" y="37"/>
                  </a:cubicBezTo>
                  <a:cubicBezTo>
                    <a:pt x="288" y="37"/>
                    <a:pt x="288" y="37"/>
                    <a:pt x="287" y="37"/>
                  </a:cubicBezTo>
                  <a:cubicBezTo>
                    <a:pt x="305" y="218"/>
                    <a:pt x="398" y="940"/>
                    <a:pt x="398" y="940"/>
                  </a:cubicBezTo>
                  <a:close/>
                </a:path>
              </a:pathLst>
            </a:custGeom>
            <a:solidFill>
              <a:srgbClr val="B58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53" name="组合 158"/>
            <p:cNvGrpSpPr/>
            <p:nvPr/>
          </p:nvGrpSpPr>
          <p:grpSpPr bwMode="auto">
            <a:xfrm>
              <a:off x="4191000" y="3570500"/>
              <a:ext cx="3194051" cy="3344650"/>
              <a:chOff x="4191000" y="3570500"/>
              <a:chExt cx="3194051" cy="3344650"/>
            </a:xfrm>
          </p:grpSpPr>
          <p:sp>
            <p:nvSpPr>
              <p:cNvPr id="5154" name="任意多边形 93"/>
              <p:cNvSpPr/>
              <p:nvPr/>
            </p:nvSpPr>
            <p:spPr bwMode="auto">
              <a:xfrm>
                <a:off x="5088338" y="3570500"/>
                <a:ext cx="1336275" cy="2176621"/>
              </a:xfrm>
              <a:custGeom>
                <a:avLst/>
                <a:gdLst>
                  <a:gd name="T0" fmla="*/ 666613 w 1336275"/>
                  <a:gd name="T1" fmla="*/ 1379326 h 2176621"/>
                  <a:gd name="T2" fmla="*/ 941242 w 1336275"/>
                  <a:gd name="T3" fmla="*/ 1758470 h 2176621"/>
                  <a:gd name="T4" fmla="*/ 1136869 w 1336275"/>
                  <a:gd name="T5" fmla="*/ 1964935 h 2176621"/>
                  <a:gd name="T6" fmla="*/ 1100630 w 1336275"/>
                  <a:gd name="T7" fmla="*/ 2164083 h 2176621"/>
                  <a:gd name="T8" fmla="*/ 1098053 w 1336275"/>
                  <a:gd name="T9" fmla="*/ 2173658 h 2176621"/>
                  <a:gd name="T10" fmla="*/ 1062743 w 1336275"/>
                  <a:gd name="T11" fmla="*/ 2173835 h 2176621"/>
                  <a:gd name="T12" fmla="*/ 580078 w 1336275"/>
                  <a:gd name="T13" fmla="*/ 2176258 h 2176621"/>
                  <a:gd name="T14" fmla="*/ 507652 w 1336275"/>
                  <a:gd name="T15" fmla="*/ 2176621 h 2176621"/>
                  <a:gd name="T16" fmla="*/ 475402 w 1336275"/>
                  <a:gd name="T17" fmla="*/ 2120964 h 2176621"/>
                  <a:gd name="T18" fmla="*/ 463462 w 1336275"/>
                  <a:gd name="T19" fmla="*/ 2058783 h 2176621"/>
                  <a:gd name="T20" fmla="*/ 557513 w 1336275"/>
                  <a:gd name="T21" fmla="*/ 1420619 h 2176621"/>
                  <a:gd name="T22" fmla="*/ 28244 w 1336275"/>
                  <a:gd name="T23" fmla="*/ 1112894 h 2176621"/>
                  <a:gd name="T24" fmla="*/ 47627 w 1336275"/>
                  <a:gd name="T25" fmla="*/ 1115405 h 2176621"/>
                  <a:gd name="T26" fmla="*/ 400210 w 1336275"/>
                  <a:gd name="T27" fmla="*/ 1240836 h 2176621"/>
                  <a:gd name="T28" fmla="*/ 370131 w 1336275"/>
                  <a:gd name="T29" fmla="*/ 1428530 h 2176621"/>
                  <a:gd name="T30" fmla="*/ 400210 w 1336275"/>
                  <a:gd name="T31" fmla="*/ 1627485 h 2176621"/>
                  <a:gd name="T32" fmla="*/ 219737 w 1336275"/>
                  <a:gd name="T33" fmla="*/ 1683793 h 2176621"/>
                  <a:gd name="T34" fmla="*/ 16704 w 1336275"/>
                  <a:gd name="T35" fmla="*/ 1537392 h 2176621"/>
                  <a:gd name="T36" fmla="*/ 0 w 1336275"/>
                  <a:gd name="T37" fmla="*/ 1534157 h 2176621"/>
                  <a:gd name="T38" fmla="*/ 5644 w 1336275"/>
                  <a:gd name="T39" fmla="*/ 1452237 h 2176621"/>
                  <a:gd name="T40" fmla="*/ 23635 w 1336275"/>
                  <a:gd name="T41" fmla="*/ 1183289 h 2176621"/>
                  <a:gd name="T42" fmla="*/ 1278431 w 1336275"/>
                  <a:gd name="T43" fmla="*/ 859843 h 2176621"/>
                  <a:gd name="T44" fmla="*/ 1297591 w 1336275"/>
                  <a:gd name="T45" fmla="*/ 1011852 h 2176621"/>
                  <a:gd name="T46" fmla="*/ 1331288 w 1336275"/>
                  <a:gd name="T47" fmla="*/ 1277926 h 2176621"/>
                  <a:gd name="T48" fmla="*/ 1336275 w 1336275"/>
                  <a:gd name="T49" fmla="*/ 1317143 h 2176621"/>
                  <a:gd name="T50" fmla="*/ 1301337 w 1336275"/>
                  <a:gd name="T51" fmla="*/ 1348414 h 2176621"/>
                  <a:gd name="T52" fmla="*/ 1102858 w 1336275"/>
                  <a:gd name="T53" fmla="*/ 1477329 h 2176621"/>
                  <a:gd name="T54" fmla="*/ 907144 w 1336275"/>
                  <a:gd name="T55" fmla="*/ 1432244 h 2176621"/>
                  <a:gd name="T56" fmla="*/ 971127 w 1336275"/>
                  <a:gd name="T57" fmla="*/ 1022721 h 2176621"/>
                  <a:gd name="T58" fmla="*/ 1163078 w 1336275"/>
                  <a:gd name="T59" fmla="*/ 928794 h 2176621"/>
                  <a:gd name="T60" fmla="*/ 1266581 w 1336275"/>
                  <a:gd name="T61" fmla="*/ 869620 h 2176621"/>
                  <a:gd name="T62" fmla="*/ 735208 w 1336275"/>
                  <a:gd name="T63" fmla="*/ 544420 h 2176621"/>
                  <a:gd name="T64" fmla="*/ 948622 w 1336275"/>
                  <a:gd name="T65" fmla="*/ 842596 h 2176621"/>
                  <a:gd name="T66" fmla="*/ 692848 w 1336275"/>
                  <a:gd name="T67" fmla="*/ 906664 h 2176621"/>
                  <a:gd name="T68" fmla="*/ 636427 w 1336275"/>
                  <a:gd name="T69" fmla="*/ 612705 h 2176621"/>
                  <a:gd name="T70" fmla="*/ 658996 w 1336275"/>
                  <a:gd name="T71" fmla="*/ 620243 h 2176621"/>
                  <a:gd name="T72" fmla="*/ 685325 w 1336275"/>
                  <a:gd name="T73" fmla="*/ 559943 h 2176621"/>
                  <a:gd name="T74" fmla="*/ 735208 w 1336275"/>
                  <a:gd name="T75" fmla="*/ 544420 h 2176621"/>
                  <a:gd name="T76" fmla="*/ 68300 w 1336275"/>
                  <a:gd name="T77" fmla="*/ 492753 h 2176621"/>
                  <a:gd name="T78" fmla="*/ 97086 w 1336275"/>
                  <a:gd name="T79" fmla="*/ 522858 h 2176621"/>
                  <a:gd name="T80" fmla="*/ 230768 w 1336275"/>
                  <a:gd name="T81" fmla="*/ 628469 h 2176621"/>
                  <a:gd name="T82" fmla="*/ 524493 w 1336275"/>
                  <a:gd name="T83" fmla="*/ 782426 h 2176621"/>
                  <a:gd name="T84" fmla="*/ 558384 w 1336275"/>
                  <a:gd name="T85" fmla="*/ 1060299 h 2176621"/>
                  <a:gd name="T86" fmla="*/ 343739 w 1336275"/>
                  <a:gd name="T87" fmla="*/ 992708 h 2176621"/>
                  <a:gd name="T88" fmla="*/ 117797 w 1336275"/>
                  <a:gd name="T89" fmla="*/ 981443 h 2176621"/>
                  <a:gd name="T90" fmla="*/ 40130 w 1336275"/>
                  <a:gd name="T91" fmla="*/ 986137 h 2176621"/>
                  <a:gd name="T92" fmla="*/ 36991 w 1336275"/>
                  <a:gd name="T93" fmla="*/ 979310 h 2176621"/>
                  <a:gd name="T94" fmla="*/ 42684 w 1336275"/>
                  <a:gd name="T95" fmla="*/ 892352 h 2176621"/>
                  <a:gd name="T96" fmla="*/ 62307 w 1336275"/>
                  <a:gd name="T97" fmla="*/ 587649 h 2176621"/>
                  <a:gd name="T98" fmla="*/ 1189320 w 1336275"/>
                  <a:gd name="T99" fmla="*/ 147342 h 2176621"/>
                  <a:gd name="T100" fmla="*/ 1189886 w 1336275"/>
                  <a:gd name="T101" fmla="*/ 151927 h 2176621"/>
                  <a:gd name="T102" fmla="*/ 1253899 w 1336275"/>
                  <a:gd name="T103" fmla="*/ 664589 h 2176621"/>
                  <a:gd name="T104" fmla="*/ 1226432 w 1336275"/>
                  <a:gd name="T105" fmla="*/ 687136 h 2176621"/>
                  <a:gd name="T106" fmla="*/ 1186181 w 1336275"/>
                  <a:gd name="T107" fmla="*/ 707197 h 2176621"/>
                  <a:gd name="T108" fmla="*/ 1001435 w 1336275"/>
                  <a:gd name="T109" fmla="*/ 624574 h 2176621"/>
                  <a:gd name="T110" fmla="*/ 975043 w 1336275"/>
                  <a:gd name="T111" fmla="*/ 391729 h 2176621"/>
                  <a:gd name="T112" fmla="*/ 1168567 w 1336275"/>
                  <a:gd name="T113" fmla="*/ 182591 h 2176621"/>
                  <a:gd name="T114" fmla="*/ 99424 w 1336275"/>
                  <a:gd name="T115" fmla="*/ 0 h 2176621"/>
                  <a:gd name="T116" fmla="*/ 126690 w 1336275"/>
                  <a:gd name="T117" fmla="*/ 25704 h 2176621"/>
                  <a:gd name="T118" fmla="*/ 244940 w 1336275"/>
                  <a:gd name="T119" fmla="*/ 184574 h 2176621"/>
                  <a:gd name="T120" fmla="*/ 211154 w 1336275"/>
                  <a:gd name="T121" fmla="*/ 406019 h 2176621"/>
                  <a:gd name="T122" fmla="*/ 105456 w 1336275"/>
                  <a:gd name="T123" fmla="*/ 397809 h 2176621"/>
                  <a:gd name="T124" fmla="*/ 76413 w 1336275"/>
                  <a:gd name="T125" fmla="*/ 364321 h 217662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336275" h="2176621">
                    <a:moveTo>
                      <a:pt x="666613" y="1379326"/>
                    </a:moveTo>
                    <a:cubicBezTo>
                      <a:pt x="809570" y="1386834"/>
                      <a:pt x="809570" y="1720931"/>
                      <a:pt x="941242" y="1758470"/>
                    </a:cubicBezTo>
                    <a:cubicBezTo>
                      <a:pt x="1084200" y="1799763"/>
                      <a:pt x="1182013" y="1788502"/>
                      <a:pt x="1136869" y="1964935"/>
                    </a:cubicBezTo>
                    <a:cubicBezTo>
                      <a:pt x="1121350" y="2024059"/>
                      <a:pt x="1114825" y="2096908"/>
                      <a:pt x="1100630" y="2164083"/>
                    </a:cubicBezTo>
                    <a:lnTo>
                      <a:pt x="1098053" y="2173658"/>
                    </a:lnTo>
                    <a:lnTo>
                      <a:pt x="1062743" y="2173835"/>
                    </a:lnTo>
                    <a:cubicBezTo>
                      <a:pt x="870636" y="2174800"/>
                      <a:pt x="711652" y="2175597"/>
                      <a:pt x="580078" y="2176258"/>
                    </a:cubicBezTo>
                    <a:lnTo>
                      <a:pt x="507652" y="2176621"/>
                    </a:lnTo>
                    <a:lnTo>
                      <a:pt x="475402" y="2120964"/>
                    </a:lnTo>
                    <a:cubicBezTo>
                      <a:pt x="467694" y="2101132"/>
                      <a:pt x="463462" y="2080368"/>
                      <a:pt x="463462" y="2058783"/>
                    </a:cubicBezTo>
                    <a:cubicBezTo>
                      <a:pt x="459700" y="1901119"/>
                      <a:pt x="501083" y="1563267"/>
                      <a:pt x="557513" y="1420619"/>
                    </a:cubicBezTo>
                    <a:lnTo>
                      <a:pt x="666613" y="1379326"/>
                    </a:lnTo>
                    <a:close/>
                    <a:moveTo>
                      <a:pt x="28244" y="1112894"/>
                    </a:moveTo>
                    <a:lnTo>
                      <a:pt x="47627" y="1115405"/>
                    </a:lnTo>
                    <a:cubicBezTo>
                      <a:pt x="168274" y="1127516"/>
                      <a:pt x="370602" y="1132443"/>
                      <a:pt x="400210" y="1240836"/>
                    </a:cubicBezTo>
                    <a:cubicBezTo>
                      <a:pt x="415250" y="1297144"/>
                      <a:pt x="370131" y="1372221"/>
                      <a:pt x="370131" y="1428530"/>
                    </a:cubicBezTo>
                    <a:cubicBezTo>
                      <a:pt x="366372" y="1496100"/>
                      <a:pt x="400210" y="1559915"/>
                      <a:pt x="400210" y="1627485"/>
                    </a:cubicBezTo>
                    <a:cubicBezTo>
                      <a:pt x="400210" y="1751363"/>
                      <a:pt x="291174" y="1788901"/>
                      <a:pt x="219737" y="1683793"/>
                    </a:cubicBezTo>
                    <a:cubicBezTo>
                      <a:pt x="148299" y="1567423"/>
                      <a:pt x="159579" y="1556161"/>
                      <a:pt x="16704" y="1537392"/>
                    </a:cubicBezTo>
                    <a:lnTo>
                      <a:pt x="0" y="1534157"/>
                    </a:lnTo>
                    <a:lnTo>
                      <a:pt x="5644" y="1452237"/>
                    </a:lnTo>
                    <a:cubicBezTo>
                      <a:pt x="11411" y="1367166"/>
                      <a:pt x="17435" y="1277060"/>
                      <a:pt x="23635" y="1183289"/>
                    </a:cubicBezTo>
                    <a:lnTo>
                      <a:pt x="28244" y="1112894"/>
                    </a:lnTo>
                    <a:close/>
                    <a:moveTo>
                      <a:pt x="1278431" y="859843"/>
                    </a:moveTo>
                    <a:lnTo>
                      <a:pt x="1297591" y="1011852"/>
                    </a:lnTo>
                    <a:cubicBezTo>
                      <a:pt x="1309161" y="1103416"/>
                      <a:pt x="1320445" y="1192493"/>
                      <a:pt x="1331288" y="1277926"/>
                    </a:cubicBezTo>
                    <a:lnTo>
                      <a:pt x="1336275" y="1317143"/>
                    </a:lnTo>
                    <a:lnTo>
                      <a:pt x="1301337" y="1348414"/>
                    </a:lnTo>
                    <a:cubicBezTo>
                      <a:pt x="1238354" y="1395612"/>
                      <a:pt x="1162137" y="1432244"/>
                      <a:pt x="1102858" y="1477329"/>
                    </a:cubicBezTo>
                    <a:cubicBezTo>
                      <a:pt x="1005001" y="1552471"/>
                      <a:pt x="914671" y="1582527"/>
                      <a:pt x="907144" y="1432244"/>
                    </a:cubicBezTo>
                    <a:cubicBezTo>
                      <a:pt x="903380" y="1327045"/>
                      <a:pt x="888325" y="1101620"/>
                      <a:pt x="971127" y="1022721"/>
                    </a:cubicBezTo>
                    <a:cubicBezTo>
                      <a:pt x="1016292" y="973879"/>
                      <a:pt x="1106622" y="958851"/>
                      <a:pt x="1163078" y="928794"/>
                    </a:cubicBezTo>
                    <a:cubicBezTo>
                      <a:pt x="1200716" y="911887"/>
                      <a:pt x="1234589" y="892162"/>
                      <a:pt x="1266581" y="869620"/>
                    </a:cubicBezTo>
                    <a:lnTo>
                      <a:pt x="1278431" y="859843"/>
                    </a:lnTo>
                    <a:close/>
                    <a:moveTo>
                      <a:pt x="735208" y="544420"/>
                    </a:moveTo>
                    <a:cubicBezTo>
                      <a:pt x="857702" y="539216"/>
                      <a:pt x="1011155" y="737073"/>
                      <a:pt x="948622" y="842596"/>
                    </a:cubicBezTo>
                    <a:cubicBezTo>
                      <a:pt x="911008" y="902895"/>
                      <a:pt x="749269" y="944351"/>
                      <a:pt x="692848" y="906664"/>
                    </a:cubicBezTo>
                    <a:cubicBezTo>
                      <a:pt x="613859" y="853902"/>
                      <a:pt x="602575" y="688079"/>
                      <a:pt x="636427" y="612705"/>
                    </a:cubicBezTo>
                    <a:cubicBezTo>
                      <a:pt x="643950" y="620243"/>
                      <a:pt x="647712" y="620243"/>
                      <a:pt x="658996" y="620243"/>
                    </a:cubicBezTo>
                    <a:lnTo>
                      <a:pt x="685325" y="559943"/>
                    </a:lnTo>
                    <a:cubicBezTo>
                      <a:pt x="700841" y="550050"/>
                      <a:pt x="717709" y="545163"/>
                      <a:pt x="735208" y="544420"/>
                    </a:cubicBezTo>
                    <a:close/>
                    <a:moveTo>
                      <a:pt x="68300" y="492753"/>
                    </a:moveTo>
                    <a:lnTo>
                      <a:pt x="97086" y="522858"/>
                    </a:lnTo>
                    <a:cubicBezTo>
                      <a:pt x="138509" y="561817"/>
                      <a:pt x="183697" y="596551"/>
                      <a:pt x="230768" y="628469"/>
                    </a:cubicBezTo>
                    <a:cubicBezTo>
                      <a:pt x="313614" y="684795"/>
                      <a:pt x="452944" y="714835"/>
                      <a:pt x="524493" y="782426"/>
                    </a:cubicBezTo>
                    <a:cubicBezTo>
                      <a:pt x="577213" y="831241"/>
                      <a:pt x="607338" y="1000219"/>
                      <a:pt x="558384" y="1060299"/>
                    </a:cubicBezTo>
                    <a:cubicBezTo>
                      <a:pt x="471773" y="1172951"/>
                      <a:pt x="385162" y="1064054"/>
                      <a:pt x="343739" y="992708"/>
                    </a:cubicBezTo>
                    <a:cubicBezTo>
                      <a:pt x="264659" y="868792"/>
                      <a:pt x="219471" y="925118"/>
                      <a:pt x="117797" y="981443"/>
                    </a:cubicBezTo>
                    <a:cubicBezTo>
                      <a:pt x="76375" y="1003974"/>
                      <a:pt x="54722" y="1003974"/>
                      <a:pt x="40130" y="986137"/>
                    </a:cubicBezTo>
                    <a:lnTo>
                      <a:pt x="36991" y="979310"/>
                    </a:lnTo>
                    <a:lnTo>
                      <a:pt x="42684" y="892352"/>
                    </a:lnTo>
                    <a:cubicBezTo>
                      <a:pt x="49157" y="792622"/>
                      <a:pt x="55724" y="690598"/>
                      <a:pt x="62307" y="587649"/>
                    </a:cubicBezTo>
                    <a:lnTo>
                      <a:pt x="68300" y="492753"/>
                    </a:lnTo>
                    <a:close/>
                    <a:moveTo>
                      <a:pt x="1189320" y="147342"/>
                    </a:moveTo>
                    <a:lnTo>
                      <a:pt x="1189886" y="151927"/>
                    </a:lnTo>
                    <a:lnTo>
                      <a:pt x="1253899" y="664589"/>
                    </a:lnTo>
                    <a:lnTo>
                      <a:pt x="1226432" y="687136"/>
                    </a:lnTo>
                    <a:cubicBezTo>
                      <a:pt x="1215048" y="694405"/>
                      <a:pt x="1201734" y="701094"/>
                      <a:pt x="1186181" y="707197"/>
                    </a:cubicBezTo>
                    <a:cubicBezTo>
                      <a:pt x="1076841" y="752264"/>
                      <a:pt x="1042909" y="718464"/>
                      <a:pt x="1001435" y="624574"/>
                    </a:cubicBezTo>
                    <a:cubicBezTo>
                      <a:pt x="967502" y="541952"/>
                      <a:pt x="918488" y="474351"/>
                      <a:pt x="975043" y="391729"/>
                    </a:cubicBezTo>
                    <a:cubicBezTo>
                      <a:pt x="1031598" y="307229"/>
                      <a:pt x="1109361" y="258641"/>
                      <a:pt x="1168567" y="182591"/>
                    </a:cubicBezTo>
                    <a:lnTo>
                      <a:pt x="1189320" y="147342"/>
                    </a:lnTo>
                    <a:close/>
                    <a:moveTo>
                      <a:pt x="99424" y="0"/>
                    </a:moveTo>
                    <a:lnTo>
                      <a:pt x="126690" y="25704"/>
                    </a:lnTo>
                    <a:cubicBezTo>
                      <a:pt x="178776" y="71271"/>
                      <a:pt x="222416" y="105755"/>
                      <a:pt x="244940" y="184574"/>
                    </a:cubicBezTo>
                    <a:cubicBezTo>
                      <a:pt x="259956" y="244627"/>
                      <a:pt x="278726" y="360979"/>
                      <a:pt x="211154" y="406019"/>
                    </a:cubicBezTo>
                    <a:cubicBezTo>
                      <a:pt x="171737" y="429478"/>
                      <a:pt x="136309" y="422675"/>
                      <a:pt x="105456" y="397809"/>
                    </a:cubicBezTo>
                    <a:lnTo>
                      <a:pt x="76413" y="364321"/>
                    </a:lnTo>
                    <a:lnTo>
                      <a:pt x="99424" y="0"/>
                    </a:lnTo>
                    <a:close/>
                  </a:path>
                </a:pathLst>
              </a:custGeom>
              <a:solidFill>
                <a:srgbClr val="D3AF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" name="Freeform 52"/>
              <p:cNvSpPr/>
              <p:nvPr/>
            </p:nvSpPr>
            <p:spPr bwMode="auto">
              <a:xfrm>
                <a:off x="4959350" y="5502275"/>
                <a:ext cx="1703388" cy="1412875"/>
              </a:xfrm>
              <a:custGeom>
                <a:avLst/>
                <a:gdLst>
                  <a:gd name="T0" fmla="*/ 124088 w 453"/>
                  <a:gd name="T1" fmla="*/ 0 h 376"/>
                  <a:gd name="T2" fmla="*/ 0 w 453"/>
                  <a:gd name="T3" fmla="*/ 341946 h 376"/>
                  <a:gd name="T4" fmla="*/ 387305 w 453"/>
                  <a:gd name="T5" fmla="*/ 1281357 h 376"/>
                  <a:gd name="T6" fmla="*/ 1248399 w 453"/>
                  <a:gd name="T7" fmla="*/ 1367783 h 376"/>
                  <a:gd name="T8" fmla="*/ 1695868 w 453"/>
                  <a:gd name="T9" fmla="*/ 387038 h 376"/>
                  <a:gd name="T10" fmla="*/ 1545458 w 453"/>
                  <a:gd name="T11" fmla="*/ 52607 h 376"/>
                  <a:gd name="T12" fmla="*/ 797171 w 453"/>
                  <a:gd name="T13" fmla="*/ 315642 h 376"/>
                  <a:gd name="T14" fmla="*/ 124088 w 453"/>
                  <a:gd name="T15" fmla="*/ 0 h 3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53" h="376">
                    <a:moveTo>
                      <a:pt x="33" y="0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0" y="91"/>
                      <a:pt x="58" y="306"/>
                      <a:pt x="103" y="341"/>
                    </a:cubicBezTo>
                    <a:cubicBezTo>
                      <a:pt x="149" y="376"/>
                      <a:pt x="332" y="364"/>
                      <a:pt x="332" y="364"/>
                    </a:cubicBezTo>
                    <a:cubicBezTo>
                      <a:pt x="332" y="364"/>
                      <a:pt x="450" y="152"/>
                      <a:pt x="451" y="103"/>
                    </a:cubicBezTo>
                    <a:cubicBezTo>
                      <a:pt x="453" y="54"/>
                      <a:pt x="411" y="14"/>
                      <a:pt x="411" y="14"/>
                    </a:cubicBezTo>
                    <a:cubicBezTo>
                      <a:pt x="212" y="84"/>
                      <a:pt x="212" y="84"/>
                      <a:pt x="212" y="84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E0DE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" name="Freeform 55"/>
              <p:cNvSpPr/>
              <p:nvPr/>
            </p:nvSpPr>
            <p:spPr bwMode="auto">
              <a:xfrm>
                <a:off x="5030788" y="5749925"/>
                <a:ext cx="11113" cy="3175"/>
              </a:xfrm>
              <a:custGeom>
                <a:avLst/>
                <a:gdLst>
                  <a:gd name="T0" fmla="*/ 0 w 3"/>
                  <a:gd name="T1" fmla="*/ 0 h 1"/>
                  <a:gd name="T2" fmla="*/ 11113 w 3"/>
                  <a:gd name="T3" fmla="*/ 0 h 1"/>
                  <a:gd name="T4" fmla="*/ 0 w 3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2" y="1"/>
                      <a:pt x="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" name="Freeform 66"/>
              <p:cNvSpPr/>
              <p:nvPr/>
            </p:nvSpPr>
            <p:spPr bwMode="auto">
              <a:xfrm>
                <a:off x="5511800" y="5730875"/>
                <a:ext cx="541338" cy="409575"/>
              </a:xfrm>
              <a:custGeom>
                <a:avLst/>
                <a:gdLst>
                  <a:gd name="T0" fmla="*/ 0 w 341"/>
                  <a:gd name="T1" fmla="*/ 0 h 258"/>
                  <a:gd name="T2" fmla="*/ 233363 w 341"/>
                  <a:gd name="T3" fmla="*/ 409575 h 258"/>
                  <a:gd name="T4" fmla="*/ 331788 w 341"/>
                  <a:gd name="T5" fmla="*/ 401638 h 258"/>
                  <a:gd name="T6" fmla="*/ 541338 w 341"/>
                  <a:gd name="T7" fmla="*/ 0 h 258"/>
                  <a:gd name="T8" fmla="*/ 0 w 341"/>
                  <a:gd name="T9" fmla="*/ 0 h 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1" h="258">
                    <a:moveTo>
                      <a:pt x="0" y="0"/>
                    </a:moveTo>
                    <a:lnTo>
                      <a:pt x="147" y="258"/>
                    </a:lnTo>
                    <a:lnTo>
                      <a:pt x="209" y="253"/>
                    </a:lnTo>
                    <a:lnTo>
                      <a:pt x="3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1F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" name="Freeform 67"/>
              <p:cNvSpPr/>
              <p:nvPr/>
            </p:nvSpPr>
            <p:spPr bwMode="auto">
              <a:xfrm>
                <a:off x="5530850" y="5997575"/>
                <a:ext cx="590550" cy="876300"/>
              </a:xfrm>
              <a:custGeom>
                <a:avLst/>
                <a:gdLst>
                  <a:gd name="T0" fmla="*/ 180975 w 372"/>
                  <a:gd name="T1" fmla="*/ 7938 h 552"/>
                  <a:gd name="T2" fmla="*/ 0 w 372"/>
                  <a:gd name="T3" fmla="*/ 871538 h 552"/>
                  <a:gd name="T4" fmla="*/ 590550 w 372"/>
                  <a:gd name="T5" fmla="*/ 876300 h 552"/>
                  <a:gd name="T6" fmla="*/ 338138 w 372"/>
                  <a:gd name="T7" fmla="*/ 0 h 552"/>
                  <a:gd name="T8" fmla="*/ 180975 w 372"/>
                  <a:gd name="T9" fmla="*/ 7938 h 5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2" h="552">
                    <a:moveTo>
                      <a:pt x="114" y="5"/>
                    </a:moveTo>
                    <a:lnTo>
                      <a:pt x="0" y="549"/>
                    </a:lnTo>
                    <a:lnTo>
                      <a:pt x="372" y="552"/>
                    </a:lnTo>
                    <a:lnTo>
                      <a:pt x="213" y="0"/>
                    </a:lnTo>
                    <a:lnTo>
                      <a:pt x="114" y="5"/>
                    </a:lnTo>
                    <a:close/>
                  </a:path>
                </a:pathLst>
              </a:custGeom>
              <a:solidFill>
                <a:srgbClr val="1E1F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Freeform 68"/>
              <p:cNvSpPr/>
              <p:nvPr/>
            </p:nvSpPr>
            <p:spPr bwMode="auto">
              <a:xfrm>
                <a:off x="5808134" y="5555245"/>
                <a:ext cx="1576917" cy="1325457"/>
              </a:xfrm>
              <a:custGeom>
                <a:avLst/>
                <a:gdLst>
                  <a:gd name="T0" fmla="*/ 185 w 419"/>
                  <a:gd name="T1" fmla="*/ 0 h 353"/>
                  <a:gd name="T2" fmla="*/ 84 w 419"/>
                  <a:gd name="T3" fmla="*/ 287 h 353"/>
                  <a:gd name="T4" fmla="*/ 0 w 419"/>
                  <a:gd name="T5" fmla="*/ 353 h 353"/>
                  <a:gd name="T6" fmla="*/ 419 w 419"/>
                  <a:gd name="T7" fmla="*/ 352 h 353"/>
                  <a:gd name="T8" fmla="*/ 367 w 419"/>
                  <a:gd name="T9" fmla="*/ 133 h 353"/>
                  <a:gd name="T10" fmla="*/ 257 w 419"/>
                  <a:gd name="T11" fmla="*/ 30 h 353"/>
                  <a:gd name="T12" fmla="*/ 185 w 419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9" h="353">
                    <a:moveTo>
                      <a:pt x="185" y="0"/>
                    </a:moveTo>
                    <a:cubicBezTo>
                      <a:pt x="185" y="0"/>
                      <a:pt x="199" y="133"/>
                      <a:pt x="84" y="287"/>
                    </a:cubicBezTo>
                    <a:cubicBezTo>
                      <a:pt x="42" y="334"/>
                      <a:pt x="0" y="353"/>
                      <a:pt x="0" y="353"/>
                    </a:cubicBezTo>
                    <a:cubicBezTo>
                      <a:pt x="419" y="352"/>
                      <a:pt x="419" y="352"/>
                      <a:pt x="419" y="352"/>
                    </a:cubicBezTo>
                    <a:cubicBezTo>
                      <a:pt x="419" y="352"/>
                      <a:pt x="386" y="176"/>
                      <a:pt x="367" y="133"/>
                    </a:cubicBezTo>
                    <a:cubicBezTo>
                      <a:pt x="342" y="79"/>
                      <a:pt x="306" y="56"/>
                      <a:pt x="257" y="30"/>
                    </a:cubicBezTo>
                    <a:cubicBezTo>
                      <a:pt x="208" y="3"/>
                      <a:pt x="185" y="0"/>
                      <a:pt x="185" y="0"/>
                    </a:cubicBezTo>
                    <a:close/>
                  </a:path>
                </a:pathLst>
              </a:custGeom>
              <a:solidFill>
                <a:srgbClr val="F03D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3" name="Freeform 69"/>
              <p:cNvSpPr/>
              <p:nvPr/>
            </p:nvSpPr>
            <p:spPr bwMode="auto">
              <a:xfrm>
                <a:off x="4191000" y="5555245"/>
                <a:ext cx="1682491" cy="1325457"/>
              </a:xfrm>
              <a:custGeom>
                <a:avLst/>
                <a:gdLst>
                  <a:gd name="T0" fmla="*/ 235 w 447"/>
                  <a:gd name="T1" fmla="*/ 0 h 353"/>
                  <a:gd name="T2" fmla="*/ 336 w 447"/>
                  <a:gd name="T3" fmla="*/ 287 h 353"/>
                  <a:gd name="T4" fmla="*/ 447 w 447"/>
                  <a:gd name="T5" fmla="*/ 353 h 353"/>
                  <a:gd name="T6" fmla="*/ 0 w 447"/>
                  <a:gd name="T7" fmla="*/ 352 h 353"/>
                  <a:gd name="T8" fmla="*/ 53 w 447"/>
                  <a:gd name="T9" fmla="*/ 133 h 353"/>
                  <a:gd name="T10" fmla="*/ 163 w 447"/>
                  <a:gd name="T11" fmla="*/ 30 h 353"/>
                  <a:gd name="T12" fmla="*/ 235 w 447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353">
                    <a:moveTo>
                      <a:pt x="235" y="0"/>
                    </a:moveTo>
                    <a:cubicBezTo>
                      <a:pt x="235" y="0"/>
                      <a:pt x="221" y="133"/>
                      <a:pt x="336" y="287"/>
                    </a:cubicBezTo>
                    <a:cubicBezTo>
                      <a:pt x="378" y="334"/>
                      <a:pt x="447" y="353"/>
                      <a:pt x="447" y="353"/>
                    </a:cubicBezTo>
                    <a:cubicBezTo>
                      <a:pt x="0" y="352"/>
                      <a:pt x="0" y="352"/>
                      <a:pt x="0" y="352"/>
                    </a:cubicBezTo>
                    <a:cubicBezTo>
                      <a:pt x="0" y="352"/>
                      <a:pt x="33" y="176"/>
                      <a:pt x="53" y="133"/>
                    </a:cubicBezTo>
                    <a:cubicBezTo>
                      <a:pt x="77" y="79"/>
                      <a:pt x="114" y="56"/>
                      <a:pt x="163" y="30"/>
                    </a:cubicBezTo>
                    <a:cubicBezTo>
                      <a:pt x="212" y="3"/>
                      <a:pt x="235" y="0"/>
                      <a:pt x="235" y="0"/>
                    </a:cubicBezTo>
                    <a:close/>
                  </a:path>
                </a:pathLst>
              </a:custGeom>
              <a:solidFill>
                <a:srgbClr val="F03D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161" name="Freeform 70"/>
              <p:cNvSpPr/>
              <p:nvPr/>
            </p:nvSpPr>
            <p:spPr bwMode="auto">
              <a:xfrm>
                <a:off x="5022850" y="5216525"/>
                <a:ext cx="673100" cy="939800"/>
              </a:xfrm>
              <a:custGeom>
                <a:avLst/>
                <a:gdLst>
                  <a:gd name="T0" fmla="*/ 26322 w 179"/>
                  <a:gd name="T1" fmla="*/ 0 h 250"/>
                  <a:gd name="T2" fmla="*/ 673100 w 179"/>
                  <a:gd name="T3" fmla="*/ 492455 h 250"/>
                  <a:gd name="T4" fmla="*/ 349711 w 179"/>
                  <a:gd name="T5" fmla="*/ 939800 h 250"/>
                  <a:gd name="T6" fmla="*/ 0 w 179"/>
                  <a:gd name="T7" fmla="*/ 334569 h 250"/>
                  <a:gd name="T8" fmla="*/ 26322 w 179"/>
                  <a:gd name="T9" fmla="*/ 0 h 2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9" h="250">
                    <a:moveTo>
                      <a:pt x="7" y="0"/>
                    </a:moveTo>
                    <a:cubicBezTo>
                      <a:pt x="7" y="0"/>
                      <a:pt x="88" y="84"/>
                      <a:pt x="179" y="131"/>
                    </a:cubicBezTo>
                    <a:cubicBezTo>
                      <a:pt x="140" y="173"/>
                      <a:pt x="95" y="240"/>
                      <a:pt x="93" y="250"/>
                    </a:cubicBezTo>
                    <a:cubicBezTo>
                      <a:pt x="14" y="121"/>
                      <a:pt x="0" y="89"/>
                      <a:pt x="0" y="89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" name="Freeform 71"/>
              <p:cNvSpPr/>
              <p:nvPr/>
            </p:nvSpPr>
            <p:spPr bwMode="auto">
              <a:xfrm>
                <a:off x="5854700" y="5213350"/>
                <a:ext cx="687388" cy="938213"/>
              </a:xfrm>
              <a:custGeom>
                <a:avLst/>
                <a:gdLst>
                  <a:gd name="T0" fmla="*/ 642313 w 183"/>
                  <a:gd name="T1" fmla="*/ 0 h 250"/>
                  <a:gd name="T2" fmla="*/ 0 w 183"/>
                  <a:gd name="T3" fmla="*/ 491624 h 250"/>
                  <a:gd name="T4" fmla="*/ 319279 w 183"/>
                  <a:gd name="T5" fmla="*/ 938213 h 250"/>
                  <a:gd name="T6" fmla="*/ 687388 w 183"/>
                  <a:gd name="T7" fmla="*/ 330251 h 250"/>
                  <a:gd name="T8" fmla="*/ 642313 w 183"/>
                  <a:gd name="T9" fmla="*/ 0 h 2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3" h="250">
                    <a:moveTo>
                      <a:pt x="171" y="0"/>
                    </a:moveTo>
                    <a:cubicBezTo>
                      <a:pt x="171" y="0"/>
                      <a:pt x="91" y="84"/>
                      <a:pt x="0" y="131"/>
                    </a:cubicBezTo>
                    <a:cubicBezTo>
                      <a:pt x="38" y="173"/>
                      <a:pt x="84" y="239"/>
                      <a:pt x="85" y="250"/>
                    </a:cubicBezTo>
                    <a:cubicBezTo>
                      <a:pt x="164" y="120"/>
                      <a:pt x="183" y="88"/>
                      <a:pt x="183" y="88"/>
                    </a:cubicBezTo>
                    <a:lnTo>
                      <a:pt x="171" y="0"/>
                    </a:lnTo>
                    <a:close/>
                  </a:path>
                </a:pathLst>
              </a:custGeom>
              <a:solidFill>
                <a:srgbClr val="FFF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58" name="组合 157"/>
          <p:cNvGrpSpPr/>
          <p:nvPr/>
        </p:nvGrpSpPr>
        <p:grpSpPr bwMode="auto">
          <a:xfrm>
            <a:off x="4732338" y="0"/>
            <a:ext cx="2481262" cy="3540125"/>
            <a:chOff x="12742863" y="400050"/>
            <a:chExt cx="2570163" cy="3667125"/>
          </a:xfrm>
        </p:grpSpPr>
        <p:sp>
          <p:nvSpPr>
            <p:cNvPr id="5133" name="Freeform 53"/>
            <p:cNvSpPr/>
            <p:nvPr/>
          </p:nvSpPr>
          <p:spPr bwMode="auto">
            <a:xfrm>
              <a:off x="12742863" y="1282700"/>
              <a:ext cx="793750" cy="695325"/>
            </a:xfrm>
            <a:custGeom>
              <a:avLst/>
              <a:gdLst>
                <a:gd name="T0" fmla="*/ 793750 w 211"/>
                <a:gd name="T1" fmla="*/ 255579 h 185"/>
                <a:gd name="T2" fmla="*/ 0 w 211"/>
                <a:gd name="T3" fmla="*/ 108997 h 185"/>
                <a:gd name="T4" fmla="*/ 763655 w 211"/>
                <a:gd name="T5" fmla="*/ 503641 h 185"/>
                <a:gd name="T6" fmla="*/ 793750 w 211"/>
                <a:gd name="T7" fmla="*/ 255579 h 1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" h="185">
                  <a:moveTo>
                    <a:pt x="211" y="68"/>
                  </a:moveTo>
                  <a:cubicBezTo>
                    <a:pt x="211" y="68"/>
                    <a:pt x="114" y="0"/>
                    <a:pt x="0" y="29"/>
                  </a:cubicBezTo>
                  <a:cubicBezTo>
                    <a:pt x="6" y="84"/>
                    <a:pt x="68" y="185"/>
                    <a:pt x="203" y="134"/>
                  </a:cubicBezTo>
                  <a:cubicBezTo>
                    <a:pt x="206" y="99"/>
                    <a:pt x="211" y="68"/>
                    <a:pt x="211" y="68"/>
                  </a:cubicBezTo>
                  <a:close/>
                </a:path>
              </a:pathLst>
            </a:custGeom>
            <a:solidFill>
              <a:srgbClr val="D3A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Freeform 54"/>
            <p:cNvSpPr/>
            <p:nvPr/>
          </p:nvSpPr>
          <p:spPr bwMode="auto">
            <a:xfrm>
              <a:off x="14514513" y="1282700"/>
              <a:ext cx="798513" cy="695325"/>
            </a:xfrm>
            <a:custGeom>
              <a:avLst/>
              <a:gdLst>
                <a:gd name="T0" fmla="*/ 0 w 212"/>
                <a:gd name="T1" fmla="*/ 255579 h 185"/>
                <a:gd name="T2" fmla="*/ 798513 w 212"/>
                <a:gd name="T3" fmla="*/ 108997 h 185"/>
                <a:gd name="T4" fmla="*/ 33899 w 212"/>
                <a:gd name="T5" fmla="*/ 503641 h 185"/>
                <a:gd name="T6" fmla="*/ 0 w 212"/>
                <a:gd name="T7" fmla="*/ 255579 h 1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" h="185">
                  <a:moveTo>
                    <a:pt x="0" y="68"/>
                  </a:moveTo>
                  <a:cubicBezTo>
                    <a:pt x="0" y="68"/>
                    <a:pt x="98" y="0"/>
                    <a:pt x="212" y="29"/>
                  </a:cubicBezTo>
                  <a:cubicBezTo>
                    <a:pt x="206" y="84"/>
                    <a:pt x="143" y="185"/>
                    <a:pt x="9" y="134"/>
                  </a:cubicBezTo>
                  <a:cubicBezTo>
                    <a:pt x="6" y="99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D3A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Freeform 56"/>
            <p:cNvSpPr/>
            <p:nvPr/>
          </p:nvSpPr>
          <p:spPr bwMode="auto">
            <a:xfrm>
              <a:off x="13300075" y="1358900"/>
              <a:ext cx="1463675" cy="2174875"/>
            </a:xfrm>
            <a:custGeom>
              <a:avLst/>
              <a:gdLst>
                <a:gd name="T0" fmla="*/ 733719 w 389"/>
                <a:gd name="T1" fmla="*/ 0 h 579"/>
                <a:gd name="T2" fmla="*/ 0 w 389"/>
                <a:gd name="T3" fmla="*/ 533389 h 579"/>
                <a:gd name="T4" fmla="*/ 11288 w 389"/>
                <a:gd name="T5" fmla="*/ 574708 h 579"/>
                <a:gd name="T6" fmla="*/ 33864 w 389"/>
                <a:gd name="T7" fmla="*/ 589733 h 579"/>
                <a:gd name="T8" fmla="*/ 139218 w 389"/>
                <a:gd name="T9" fmla="*/ 646077 h 579"/>
                <a:gd name="T10" fmla="*/ 191896 w 389"/>
                <a:gd name="T11" fmla="*/ 736227 h 579"/>
                <a:gd name="T12" fmla="*/ 323589 w 389"/>
                <a:gd name="T13" fmla="*/ 822621 h 579"/>
                <a:gd name="T14" fmla="*/ 323589 w 389"/>
                <a:gd name="T15" fmla="*/ 852671 h 579"/>
                <a:gd name="T16" fmla="*/ 327351 w 389"/>
                <a:gd name="T17" fmla="*/ 852671 h 579"/>
                <a:gd name="T18" fmla="*/ 538060 w 389"/>
                <a:gd name="T19" fmla="*/ 2167362 h 579"/>
                <a:gd name="T20" fmla="*/ 1023444 w 389"/>
                <a:gd name="T21" fmla="*/ 2174875 h 579"/>
                <a:gd name="T22" fmla="*/ 1189001 w 389"/>
                <a:gd name="T23" fmla="*/ 773790 h 579"/>
                <a:gd name="T24" fmla="*/ 1140086 w 389"/>
                <a:gd name="T25" fmla="*/ 770033 h 579"/>
                <a:gd name="T26" fmla="*/ 1222865 w 389"/>
                <a:gd name="T27" fmla="*/ 713690 h 579"/>
                <a:gd name="T28" fmla="*/ 1249203 w 389"/>
                <a:gd name="T29" fmla="*/ 706177 h 579"/>
                <a:gd name="T30" fmla="*/ 1279305 w 389"/>
                <a:gd name="T31" fmla="*/ 713690 h 579"/>
                <a:gd name="T32" fmla="*/ 1339507 w 389"/>
                <a:gd name="T33" fmla="*/ 642321 h 579"/>
                <a:gd name="T34" fmla="*/ 1463675 w 389"/>
                <a:gd name="T35" fmla="*/ 537145 h 579"/>
                <a:gd name="T36" fmla="*/ 733719 w 389"/>
                <a:gd name="T37" fmla="*/ 0 h 57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89" h="579">
                  <a:moveTo>
                    <a:pt x="195" y="0"/>
                  </a:moveTo>
                  <a:cubicBezTo>
                    <a:pt x="89" y="0"/>
                    <a:pt x="3" y="63"/>
                    <a:pt x="0" y="142"/>
                  </a:cubicBezTo>
                  <a:cubicBezTo>
                    <a:pt x="2" y="145"/>
                    <a:pt x="3" y="149"/>
                    <a:pt x="3" y="153"/>
                  </a:cubicBezTo>
                  <a:cubicBezTo>
                    <a:pt x="5" y="154"/>
                    <a:pt x="7" y="155"/>
                    <a:pt x="9" y="157"/>
                  </a:cubicBezTo>
                  <a:cubicBezTo>
                    <a:pt x="17" y="166"/>
                    <a:pt x="26" y="170"/>
                    <a:pt x="37" y="172"/>
                  </a:cubicBezTo>
                  <a:cubicBezTo>
                    <a:pt x="48" y="175"/>
                    <a:pt x="53" y="186"/>
                    <a:pt x="51" y="196"/>
                  </a:cubicBezTo>
                  <a:cubicBezTo>
                    <a:pt x="67" y="201"/>
                    <a:pt x="72" y="208"/>
                    <a:pt x="86" y="219"/>
                  </a:cubicBezTo>
                  <a:cubicBezTo>
                    <a:pt x="86" y="221"/>
                    <a:pt x="86" y="224"/>
                    <a:pt x="86" y="227"/>
                  </a:cubicBezTo>
                  <a:cubicBezTo>
                    <a:pt x="87" y="227"/>
                    <a:pt x="87" y="227"/>
                    <a:pt x="87" y="227"/>
                  </a:cubicBezTo>
                  <a:cubicBezTo>
                    <a:pt x="143" y="577"/>
                    <a:pt x="143" y="577"/>
                    <a:pt x="143" y="577"/>
                  </a:cubicBezTo>
                  <a:cubicBezTo>
                    <a:pt x="272" y="579"/>
                    <a:pt x="272" y="579"/>
                    <a:pt x="272" y="579"/>
                  </a:cubicBezTo>
                  <a:cubicBezTo>
                    <a:pt x="316" y="206"/>
                    <a:pt x="316" y="206"/>
                    <a:pt x="316" y="206"/>
                  </a:cubicBezTo>
                  <a:cubicBezTo>
                    <a:pt x="303" y="205"/>
                    <a:pt x="303" y="205"/>
                    <a:pt x="303" y="205"/>
                  </a:cubicBezTo>
                  <a:cubicBezTo>
                    <a:pt x="305" y="195"/>
                    <a:pt x="315" y="189"/>
                    <a:pt x="325" y="190"/>
                  </a:cubicBezTo>
                  <a:cubicBezTo>
                    <a:pt x="327" y="189"/>
                    <a:pt x="329" y="188"/>
                    <a:pt x="332" y="188"/>
                  </a:cubicBezTo>
                  <a:cubicBezTo>
                    <a:pt x="335" y="188"/>
                    <a:pt x="338" y="189"/>
                    <a:pt x="340" y="190"/>
                  </a:cubicBezTo>
                  <a:cubicBezTo>
                    <a:pt x="345" y="183"/>
                    <a:pt x="350" y="177"/>
                    <a:pt x="356" y="171"/>
                  </a:cubicBezTo>
                  <a:cubicBezTo>
                    <a:pt x="365" y="161"/>
                    <a:pt x="376" y="150"/>
                    <a:pt x="389" y="143"/>
                  </a:cubicBezTo>
                  <a:cubicBezTo>
                    <a:pt x="386" y="64"/>
                    <a:pt x="300" y="0"/>
                    <a:pt x="195" y="0"/>
                  </a:cubicBezTo>
                  <a:close/>
                </a:path>
              </a:pathLst>
            </a:custGeom>
            <a:solidFill>
              <a:srgbClr val="D3A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Freeform 57"/>
            <p:cNvSpPr/>
            <p:nvPr/>
          </p:nvSpPr>
          <p:spPr bwMode="auto">
            <a:xfrm>
              <a:off x="13808075" y="3371850"/>
              <a:ext cx="635000" cy="695325"/>
            </a:xfrm>
            <a:custGeom>
              <a:avLst/>
              <a:gdLst>
                <a:gd name="T0" fmla="*/ 635000 w 169"/>
                <a:gd name="T1" fmla="*/ 345783 h 185"/>
                <a:gd name="T2" fmla="*/ 571124 w 169"/>
                <a:gd name="T3" fmla="*/ 556260 h 185"/>
                <a:gd name="T4" fmla="*/ 458402 w 169"/>
                <a:gd name="T5" fmla="*/ 657740 h 185"/>
                <a:gd name="T6" fmla="*/ 319379 w 169"/>
                <a:gd name="T7" fmla="*/ 695325 h 185"/>
                <a:gd name="T8" fmla="*/ 187870 w 169"/>
                <a:gd name="T9" fmla="*/ 669015 h 185"/>
                <a:gd name="T10" fmla="*/ 82663 w 169"/>
                <a:gd name="T11" fmla="*/ 586328 h 185"/>
                <a:gd name="T12" fmla="*/ 82663 w 169"/>
                <a:gd name="T13" fmla="*/ 586328 h 185"/>
                <a:gd name="T14" fmla="*/ 0 w 169"/>
                <a:gd name="T15" fmla="*/ 345783 h 185"/>
                <a:gd name="T16" fmla="*/ 319379 w 169"/>
                <a:gd name="T17" fmla="*/ 0 h 185"/>
                <a:gd name="T18" fmla="*/ 635000 w 169"/>
                <a:gd name="T19" fmla="*/ 345783 h 1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9" h="185">
                  <a:moveTo>
                    <a:pt x="169" y="92"/>
                  </a:moveTo>
                  <a:cubicBezTo>
                    <a:pt x="169" y="113"/>
                    <a:pt x="163" y="133"/>
                    <a:pt x="152" y="148"/>
                  </a:cubicBezTo>
                  <a:cubicBezTo>
                    <a:pt x="144" y="160"/>
                    <a:pt x="134" y="169"/>
                    <a:pt x="122" y="175"/>
                  </a:cubicBezTo>
                  <a:cubicBezTo>
                    <a:pt x="111" y="182"/>
                    <a:pt x="98" y="185"/>
                    <a:pt x="85" y="185"/>
                  </a:cubicBezTo>
                  <a:cubicBezTo>
                    <a:pt x="72" y="185"/>
                    <a:pt x="61" y="183"/>
                    <a:pt x="50" y="178"/>
                  </a:cubicBezTo>
                  <a:cubicBezTo>
                    <a:pt x="39" y="173"/>
                    <a:pt x="30" y="166"/>
                    <a:pt x="22" y="156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8" y="140"/>
                    <a:pt x="0" y="119"/>
                    <a:pt x="0" y="92"/>
                  </a:cubicBezTo>
                  <a:cubicBezTo>
                    <a:pt x="0" y="17"/>
                    <a:pt x="38" y="0"/>
                    <a:pt x="85" y="0"/>
                  </a:cubicBezTo>
                  <a:cubicBezTo>
                    <a:pt x="131" y="0"/>
                    <a:pt x="169" y="17"/>
                    <a:pt x="169" y="92"/>
                  </a:cubicBezTo>
                  <a:close/>
                </a:path>
              </a:pathLst>
            </a:custGeom>
            <a:solidFill>
              <a:srgbClr val="5F3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" name="Freeform 58"/>
            <p:cNvSpPr/>
            <p:nvPr/>
          </p:nvSpPr>
          <p:spPr bwMode="auto">
            <a:xfrm>
              <a:off x="13833475" y="3162300"/>
              <a:ext cx="587375" cy="646113"/>
            </a:xfrm>
            <a:custGeom>
              <a:avLst/>
              <a:gdLst>
                <a:gd name="T0" fmla="*/ 587375 w 156"/>
                <a:gd name="T1" fmla="*/ 323057 h 172"/>
                <a:gd name="T2" fmla="*/ 527131 w 156"/>
                <a:gd name="T3" fmla="*/ 518393 h 172"/>
                <a:gd name="T4" fmla="*/ 425470 w 156"/>
                <a:gd name="T5" fmla="*/ 612305 h 172"/>
                <a:gd name="T6" fmla="*/ 293688 w 156"/>
                <a:gd name="T7" fmla="*/ 646113 h 172"/>
                <a:gd name="T8" fmla="*/ 173200 w 156"/>
                <a:gd name="T9" fmla="*/ 619818 h 172"/>
                <a:gd name="T10" fmla="*/ 71539 w 156"/>
                <a:gd name="T11" fmla="*/ 544688 h 172"/>
                <a:gd name="T12" fmla="*/ 71539 w 156"/>
                <a:gd name="T13" fmla="*/ 544688 h 172"/>
                <a:gd name="T14" fmla="*/ 0 w 156"/>
                <a:gd name="T15" fmla="*/ 323057 h 172"/>
                <a:gd name="T16" fmla="*/ 293688 w 156"/>
                <a:gd name="T17" fmla="*/ 0 h 172"/>
                <a:gd name="T18" fmla="*/ 587375 w 156"/>
                <a:gd name="T19" fmla="*/ 323057 h 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6" h="172">
                  <a:moveTo>
                    <a:pt x="156" y="86"/>
                  </a:moveTo>
                  <a:cubicBezTo>
                    <a:pt x="156" y="105"/>
                    <a:pt x="150" y="123"/>
                    <a:pt x="140" y="138"/>
                  </a:cubicBezTo>
                  <a:cubicBezTo>
                    <a:pt x="133" y="148"/>
                    <a:pt x="123" y="157"/>
                    <a:pt x="113" y="163"/>
                  </a:cubicBezTo>
                  <a:cubicBezTo>
                    <a:pt x="102" y="168"/>
                    <a:pt x="90" y="172"/>
                    <a:pt x="78" y="172"/>
                  </a:cubicBezTo>
                  <a:cubicBezTo>
                    <a:pt x="66" y="172"/>
                    <a:pt x="56" y="169"/>
                    <a:pt x="46" y="165"/>
                  </a:cubicBezTo>
                  <a:cubicBezTo>
                    <a:pt x="36" y="160"/>
                    <a:pt x="27" y="154"/>
                    <a:pt x="19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7" y="130"/>
                    <a:pt x="0" y="110"/>
                    <a:pt x="0" y="86"/>
                  </a:cubicBezTo>
                  <a:cubicBezTo>
                    <a:pt x="0" y="16"/>
                    <a:pt x="35" y="0"/>
                    <a:pt x="78" y="0"/>
                  </a:cubicBezTo>
                  <a:cubicBezTo>
                    <a:pt x="121" y="0"/>
                    <a:pt x="156" y="16"/>
                    <a:pt x="156" y="86"/>
                  </a:cubicBezTo>
                  <a:close/>
                </a:path>
              </a:pathLst>
            </a:custGeom>
            <a:solidFill>
              <a:srgbClr val="FFF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8" name="Freeform 59"/>
            <p:cNvSpPr/>
            <p:nvPr/>
          </p:nvSpPr>
          <p:spPr bwMode="auto">
            <a:xfrm>
              <a:off x="14330363" y="400050"/>
              <a:ext cx="274638" cy="1149350"/>
            </a:xfrm>
            <a:custGeom>
              <a:avLst/>
              <a:gdLst>
                <a:gd name="T0" fmla="*/ 248303 w 73"/>
                <a:gd name="T1" fmla="*/ 1062961 h 306"/>
                <a:gd name="T2" fmla="*/ 267114 w 73"/>
                <a:gd name="T3" fmla="*/ 1149350 h 306"/>
                <a:gd name="T4" fmla="*/ 225730 w 73"/>
                <a:gd name="T5" fmla="*/ 1138082 h 306"/>
                <a:gd name="T6" fmla="*/ 184346 w 73"/>
                <a:gd name="T7" fmla="*/ 1130570 h 306"/>
                <a:gd name="T8" fmla="*/ 150487 w 73"/>
                <a:gd name="T9" fmla="*/ 1123058 h 306"/>
                <a:gd name="T10" fmla="*/ 116627 w 73"/>
                <a:gd name="T11" fmla="*/ 1115546 h 306"/>
                <a:gd name="T12" fmla="*/ 82768 w 73"/>
                <a:gd name="T13" fmla="*/ 1108033 h 306"/>
                <a:gd name="T14" fmla="*/ 45146 w 73"/>
                <a:gd name="T15" fmla="*/ 1100521 h 306"/>
                <a:gd name="T16" fmla="*/ 0 w 73"/>
                <a:gd name="T17" fmla="*/ 1089253 h 306"/>
                <a:gd name="T18" fmla="*/ 22573 w 73"/>
                <a:gd name="T19" fmla="*/ 1010376 h 306"/>
                <a:gd name="T20" fmla="*/ 37622 w 73"/>
                <a:gd name="T21" fmla="*/ 939011 h 306"/>
                <a:gd name="T22" fmla="*/ 48908 w 73"/>
                <a:gd name="T23" fmla="*/ 875159 h 306"/>
                <a:gd name="T24" fmla="*/ 60195 w 73"/>
                <a:gd name="T25" fmla="*/ 815062 h 306"/>
                <a:gd name="T26" fmla="*/ 67719 w 73"/>
                <a:gd name="T27" fmla="*/ 766233 h 306"/>
                <a:gd name="T28" fmla="*/ 75243 w 73"/>
                <a:gd name="T29" fmla="*/ 717405 h 306"/>
                <a:gd name="T30" fmla="*/ 79005 w 73"/>
                <a:gd name="T31" fmla="*/ 676088 h 306"/>
                <a:gd name="T32" fmla="*/ 82768 w 73"/>
                <a:gd name="T33" fmla="*/ 634772 h 306"/>
                <a:gd name="T34" fmla="*/ 86530 w 73"/>
                <a:gd name="T35" fmla="*/ 597211 h 306"/>
                <a:gd name="T36" fmla="*/ 86530 w 73"/>
                <a:gd name="T37" fmla="*/ 559651 h 306"/>
                <a:gd name="T38" fmla="*/ 90292 w 73"/>
                <a:gd name="T39" fmla="*/ 525846 h 306"/>
                <a:gd name="T40" fmla="*/ 90292 w 73"/>
                <a:gd name="T41" fmla="*/ 495798 h 306"/>
                <a:gd name="T42" fmla="*/ 86530 w 73"/>
                <a:gd name="T43" fmla="*/ 461994 h 306"/>
                <a:gd name="T44" fmla="*/ 86530 w 73"/>
                <a:gd name="T45" fmla="*/ 431945 h 306"/>
                <a:gd name="T46" fmla="*/ 86530 w 73"/>
                <a:gd name="T47" fmla="*/ 428189 h 306"/>
                <a:gd name="T48" fmla="*/ 82768 w 73"/>
                <a:gd name="T49" fmla="*/ 401897 h 306"/>
                <a:gd name="T50" fmla="*/ 82768 w 73"/>
                <a:gd name="T51" fmla="*/ 371849 h 306"/>
                <a:gd name="T52" fmla="*/ 79005 w 73"/>
                <a:gd name="T53" fmla="*/ 345556 h 306"/>
                <a:gd name="T54" fmla="*/ 75243 w 73"/>
                <a:gd name="T55" fmla="*/ 315508 h 306"/>
                <a:gd name="T56" fmla="*/ 71481 w 73"/>
                <a:gd name="T57" fmla="*/ 307996 h 306"/>
                <a:gd name="T58" fmla="*/ 0 w 73"/>
                <a:gd name="T59" fmla="*/ 165266 h 306"/>
                <a:gd name="T60" fmla="*/ 139200 w 73"/>
                <a:gd name="T61" fmla="*/ 0 h 306"/>
                <a:gd name="T62" fmla="*/ 274638 w 73"/>
                <a:gd name="T63" fmla="*/ 165266 h 306"/>
                <a:gd name="T64" fmla="*/ 199395 w 73"/>
                <a:gd name="T65" fmla="*/ 311752 h 306"/>
                <a:gd name="T66" fmla="*/ 199395 w 73"/>
                <a:gd name="T67" fmla="*/ 315508 h 306"/>
                <a:gd name="T68" fmla="*/ 195633 w 73"/>
                <a:gd name="T69" fmla="*/ 341800 h 306"/>
                <a:gd name="T70" fmla="*/ 188108 w 73"/>
                <a:gd name="T71" fmla="*/ 364336 h 306"/>
                <a:gd name="T72" fmla="*/ 188108 w 73"/>
                <a:gd name="T73" fmla="*/ 390629 h 306"/>
                <a:gd name="T74" fmla="*/ 184346 w 73"/>
                <a:gd name="T75" fmla="*/ 416921 h 306"/>
                <a:gd name="T76" fmla="*/ 184346 w 73"/>
                <a:gd name="T77" fmla="*/ 424433 h 306"/>
                <a:gd name="T78" fmla="*/ 180584 w 73"/>
                <a:gd name="T79" fmla="*/ 443213 h 306"/>
                <a:gd name="T80" fmla="*/ 180584 w 73"/>
                <a:gd name="T81" fmla="*/ 473262 h 306"/>
                <a:gd name="T82" fmla="*/ 180584 w 73"/>
                <a:gd name="T83" fmla="*/ 503310 h 306"/>
                <a:gd name="T84" fmla="*/ 180584 w 73"/>
                <a:gd name="T85" fmla="*/ 533358 h 306"/>
                <a:gd name="T86" fmla="*/ 180584 w 73"/>
                <a:gd name="T87" fmla="*/ 563407 h 306"/>
                <a:gd name="T88" fmla="*/ 180584 w 73"/>
                <a:gd name="T89" fmla="*/ 597211 h 306"/>
                <a:gd name="T90" fmla="*/ 184346 w 73"/>
                <a:gd name="T91" fmla="*/ 634772 h 306"/>
                <a:gd name="T92" fmla="*/ 184346 w 73"/>
                <a:gd name="T93" fmla="*/ 672332 h 306"/>
                <a:gd name="T94" fmla="*/ 188108 w 73"/>
                <a:gd name="T95" fmla="*/ 713649 h 306"/>
                <a:gd name="T96" fmla="*/ 195633 w 73"/>
                <a:gd name="T97" fmla="*/ 758721 h 306"/>
                <a:gd name="T98" fmla="*/ 199395 w 73"/>
                <a:gd name="T99" fmla="*/ 807550 h 306"/>
                <a:gd name="T100" fmla="*/ 210681 w 73"/>
                <a:gd name="T101" fmla="*/ 860134 h 306"/>
                <a:gd name="T102" fmla="*/ 218206 w 73"/>
                <a:gd name="T103" fmla="*/ 920231 h 306"/>
                <a:gd name="T104" fmla="*/ 233254 w 73"/>
                <a:gd name="T105" fmla="*/ 987840 h 306"/>
                <a:gd name="T106" fmla="*/ 248303 w 73"/>
                <a:gd name="T107" fmla="*/ 1062961 h 3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73" h="306">
                  <a:moveTo>
                    <a:pt x="66" y="283"/>
                  </a:moveTo>
                  <a:cubicBezTo>
                    <a:pt x="67" y="290"/>
                    <a:pt x="69" y="297"/>
                    <a:pt x="71" y="306"/>
                  </a:cubicBezTo>
                  <a:cubicBezTo>
                    <a:pt x="67" y="305"/>
                    <a:pt x="63" y="304"/>
                    <a:pt x="60" y="303"/>
                  </a:cubicBezTo>
                  <a:cubicBezTo>
                    <a:pt x="56" y="302"/>
                    <a:pt x="53" y="302"/>
                    <a:pt x="49" y="301"/>
                  </a:cubicBezTo>
                  <a:cubicBezTo>
                    <a:pt x="46" y="300"/>
                    <a:pt x="43" y="300"/>
                    <a:pt x="40" y="299"/>
                  </a:cubicBezTo>
                  <a:cubicBezTo>
                    <a:pt x="37" y="298"/>
                    <a:pt x="34" y="298"/>
                    <a:pt x="31" y="297"/>
                  </a:cubicBezTo>
                  <a:cubicBezTo>
                    <a:pt x="28" y="296"/>
                    <a:pt x="25" y="296"/>
                    <a:pt x="22" y="295"/>
                  </a:cubicBezTo>
                  <a:cubicBezTo>
                    <a:pt x="18" y="294"/>
                    <a:pt x="15" y="293"/>
                    <a:pt x="12" y="293"/>
                  </a:cubicBezTo>
                  <a:cubicBezTo>
                    <a:pt x="8" y="292"/>
                    <a:pt x="4" y="291"/>
                    <a:pt x="0" y="290"/>
                  </a:cubicBezTo>
                  <a:cubicBezTo>
                    <a:pt x="2" y="283"/>
                    <a:pt x="4" y="275"/>
                    <a:pt x="6" y="269"/>
                  </a:cubicBezTo>
                  <a:cubicBezTo>
                    <a:pt x="7" y="262"/>
                    <a:pt x="9" y="256"/>
                    <a:pt x="10" y="250"/>
                  </a:cubicBezTo>
                  <a:cubicBezTo>
                    <a:pt x="11" y="244"/>
                    <a:pt x="12" y="238"/>
                    <a:pt x="13" y="233"/>
                  </a:cubicBezTo>
                  <a:cubicBezTo>
                    <a:pt x="14" y="227"/>
                    <a:pt x="15" y="222"/>
                    <a:pt x="16" y="217"/>
                  </a:cubicBezTo>
                  <a:cubicBezTo>
                    <a:pt x="17" y="213"/>
                    <a:pt x="18" y="208"/>
                    <a:pt x="18" y="204"/>
                  </a:cubicBezTo>
                  <a:cubicBezTo>
                    <a:pt x="19" y="199"/>
                    <a:pt x="19" y="195"/>
                    <a:pt x="20" y="191"/>
                  </a:cubicBezTo>
                  <a:cubicBezTo>
                    <a:pt x="20" y="187"/>
                    <a:pt x="21" y="183"/>
                    <a:pt x="21" y="180"/>
                  </a:cubicBezTo>
                  <a:cubicBezTo>
                    <a:pt x="22" y="176"/>
                    <a:pt x="22" y="172"/>
                    <a:pt x="22" y="169"/>
                  </a:cubicBezTo>
                  <a:cubicBezTo>
                    <a:pt x="22" y="165"/>
                    <a:pt x="23" y="162"/>
                    <a:pt x="23" y="159"/>
                  </a:cubicBezTo>
                  <a:cubicBezTo>
                    <a:pt x="23" y="155"/>
                    <a:pt x="23" y="152"/>
                    <a:pt x="23" y="149"/>
                  </a:cubicBezTo>
                  <a:cubicBezTo>
                    <a:pt x="23" y="146"/>
                    <a:pt x="24" y="143"/>
                    <a:pt x="24" y="140"/>
                  </a:cubicBezTo>
                  <a:cubicBezTo>
                    <a:pt x="24" y="137"/>
                    <a:pt x="24" y="134"/>
                    <a:pt x="24" y="132"/>
                  </a:cubicBezTo>
                  <a:cubicBezTo>
                    <a:pt x="24" y="129"/>
                    <a:pt x="23" y="126"/>
                    <a:pt x="23" y="123"/>
                  </a:cubicBezTo>
                  <a:cubicBezTo>
                    <a:pt x="23" y="121"/>
                    <a:pt x="23" y="118"/>
                    <a:pt x="23" y="115"/>
                  </a:cubicBezTo>
                  <a:cubicBezTo>
                    <a:pt x="23" y="115"/>
                    <a:pt x="23" y="114"/>
                    <a:pt x="23" y="114"/>
                  </a:cubicBezTo>
                  <a:cubicBezTo>
                    <a:pt x="23" y="112"/>
                    <a:pt x="23" y="110"/>
                    <a:pt x="22" y="107"/>
                  </a:cubicBezTo>
                  <a:cubicBezTo>
                    <a:pt x="22" y="105"/>
                    <a:pt x="22" y="102"/>
                    <a:pt x="22" y="99"/>
                  </a:cubicBezTo>
                  <a:cubicBezTo>
                    <a:pt x="21" y="97"/>
                    <a:pt x="21" y="94"/>
                    <a:pt x="21" y="92"/>
                  </a:cubicBezTo>
                  <a:cubicBezTo>
                    <a:pt x="20" y="89"/>
                    <a:pt x="20" y="87"/>
                    <a:pt x="20" y="84"/>
                  </a:cubicBezTo>
                  <a:cubicBezTo>
                    <a:pt x="20" y="84"/>
                    <a:pt x="19" y="83"/>
                    <a:pt x="19" y="82"/>
                  </a:cubicBezTo>
                  <a:cubicBezTo>
                    <a:pt x="8" y="75"/>
                    <a:pt x="0" y="60"/>
                    <a:pt x="0" y="44"/>
                  </a:cubicBezTo>
                  <a:cubicBezTo>
                    <a:pt x="0" y="19"/>
                    <a:pt x="16" y="0"/>
                    <a:pt x="37" y="0"/>
                  </a:cubicBezTo>
                  <a:cubicBezTo>
                    <a:pt x="57" y="0"/>
                    <a:pt x="73" y="19"/>
                    <a:pt x="73" y="44"/>
                  </a:cubicBezTo>
                  <a:cubicBezTo>
                    <a:pt x="73" y="61"/>
                    <a:pt x="65" y="75"/>
                    <a:pt x="53" y="83"/>
                  </a:cubicBezTo>
                  <a:cubicBezTo>
                    <a:pt x="53" y="83"/>
                    <a:pt x="53" y="84"/>
                    <a:pt x="53" y="84"/>
                  </a:cubicBezTo>
                  <a:cubicBezTo>
                    <a:pt x="52" y="86"/>
                    <a:pt x="52" y="88"/>
                    <a:pt x="52" y="91"/>
                  </a:cubicBezTo>
                  <a:cubicBezTo>
                    <a:pt x="51" y="93"/>
                    <a:pt x="51" y="95"/>
                    <a:pt x="50" y="97"/>
                  </a:cubicBezTo>
                  <a:cubicBezTo>
                    <a:pt x="50" y="100"/>
                    <a:pt x="50" y="102"/>
                    <a:pt x="50" y="104"/>
                  </a:cubicBezTo>
                  <a:cubicBezTo>
                    <a:pt x="49" y="106"/>
                    <a:pt x="49" y="109"/>
                    <a:pt x="49" y="111"/>
                  </a:cubicBezTo>
                  <a:cubicBezTo>
                    <a:pt x="49" y="112"/>
                    <a:pt x="49" y="112"/>
                    <a:pt x="49" y="113"/>
                  </a:cubicBezTo>
                  <a:cubicBezTo>
                    <a:pt x="48" y="115"/>
                    <a:pt x="48" y="117"/>
                    <a:pt x="48" y="118"/>
                  </a:cubicBezTo>
                  <a:cubicBezTo>
                    <a:pt x="48" y="121"/>
                    <a:pt x="48" y="123"/>
                    <a:pt x="48" y="126"/>
                  </a:cubicBezTo>
                  <a:cubicBezTo>
                    <a:pt x="48" y="128"/>
                    <a:pt x="48" y="131"/>
                    <a:pt x="48" y="134"/>
                  </a:cubicBezTo>
                  <a:cubicBezTo>
                    <a:pt x="48" y="136"/>
                    <a:pt x="48" y="139"/>
                    <a:pt x="48" y="142"/>
                  </a:cubicBezTo>
                  <a:cubicBezTo>
                    <a:pt x="48" y="144"/>
                    <a:pt x="48" y="147"/>
                    <a:pt x="48" y="150"/>
                  </a:cubicBezTo>
                  <a:cubicBezTo>
                    <a:pt x="48" y="153"/>
                    <a:pt x="48" y="156"/>
                    <a:pt x="48" y="159"/>
                  </a:cubicBezTo>
                  <a:cubicBezTo>
                    <a:pt x="48" y="162"/>
                    <a:pt x="48" y="165"/>
                    <a:pt x="49" y="169"/>
                  </a:cubicBezTo>
                  <a:cubicBezTo>
                    <a:pt x="49" y="172"/>
                    <a:pt x="49" y="175"/>
                    <a:pt x="49" y="179"/>
                  </a:cubicBezTo>
                  <a:cubicBezTo>
                    <a:pt x="50" y="182"/>
                    <a:pt x="50" y="186"/>
                    <a:pt x="50" y="190"/>
                  </a:cubicBezTo>
                  <a:cubicBezTo>
                    <a:pt x="51" y="193"/>
                    <a:pt x="51" y="197"/>
                    <a:pt x="52" y="202"/>
                  </a:cubicBezTo>
                  <a:cubicBezTo>
                    <a:pt x="52" y="206"/>
                    <a:pt x="53" y="210"/>
                    <a:pt x="53" y="215"/>
                  </a:cubicBezTo>
                  <a:cubicBezTo>
                    <a:pt x="54" y="219"/>
                    <a:pt x="55" y="224"/>
                    <a:pt x="56" y="229"/>
                  </a:cubicBezTo>
                  <a:cubicBezTo>
                    <a:pt x="56" y="234"/>
                    <a:pt x="57" y="239"/>
                    <a:pt x="58" y="245"/>
                  </a:cubicBezTo>
                  <a:cubicBezTo>
                    <a:pt x="59" y="250"/>
                    <a:pt x="60" y="256"/>
                    <a:pt x="62" y="263"/>
                  </a:cubicBezTo>
                  <a:cubicBezTo>
                    <a:pt x="63" y="269"/>
                    <a:pt x="64" y="276"/>
                    <a:pt x="66" y="283"/>
                  </a:cubicBezTo>
                  <a:close/>
                </a:path>
              </a:pathLst>
            </a:custGeom>
            <a:solidFill>
              <a:srgbClr val="D3A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" name="Freeform 60"/>
            <p:cNvSpPr/>
            <p:nvPr/>
          </p:nvSpPr>
          <p:spPr bwMode="auto">
            <a:xfrm>
              <a:off x="13522325" y="400050"/>
              <a:ext cx="273050" cy="1149350"/>
            </a:xfrm>
            <a:custGeom>
              <a:avLst/>
              <a:gdLst>
                <a:gd name="T0" fmla="*/ 254348 w 73"/>
                <a:gd name="T1" fmla="*/ 1010376 h 306"/>
                <a:gd name="T2" fmla="*/ 273050 w 73"/>
                <a:gd name="T3" fmla="*/ 1089253 h 306"/>
                <a:gd name="T4" fmla="*/ 231905 w 73"/>
                <a:gd name="T5" fmla="*/ 1100521 h 306"/>
                <a:gd name="T6" fmla="*/ 194501 w 73"/>
                <a:gd name="T7" fmla="*/ 1108033 h 306"/>
                <a:gd name="T8" fmla="*/ 157097 w 73"/>
                <a:gd name="T9" fmla="*/ 1115546 h 306"/>
                <a:gd name="T10" fmla="*/ 123434 w 73"/>
                <a:gd name="T11" fmla="*/ 1123058 h 306"/>
                <a:gd name="T12" fmla="*/ 89770 w 73"/>
                <a:gd name="T13" fmla="*/ 1130570 h 306"/>
                <a:gd name="T14" fmla="*/ 52366 w 73"/>
                <a:gd name="T15" fmla="*/ 1138082 h 306"/>
                <a:gd name="T16" fmla="*/ 11221 w 73"/>
                <a:gd name="T17" fmla="*/ 1149350 h 306"/>
                <a:gd name="T18" fmla="*/ 29923 w 73"/>
                <a:gd name="T19" fmla="*/ 1062961 h 306"/>
                <a:gd name="T20" fmla="*/ 44885 w 73"/>
                <a:gd name="T21" fmla="*/ 987840 h 306"/>
                <a:gd name="T22" fmla="*/ 56106 w 73"/>
                <a:gd name="T23" fmla="*/ 920231 h 306"/>
                <a:gd name="T24" fmla="*/ 67327 w 73"/>
                <a:gd name="T25" fmla="*/ 860134 h 306"/>
                <a:gd name="T26" fmla="*/ 74808 w 73"/>
                <a:gd name="T27" fmla="*/ 807550 h 306"/>
                <a:gd name="T28" fmla="*/ 82289 w 73"/>
                <a:gd name="T29" fmla="*/ 758721 h 306"/>
                <a:gd name="T30" fmla="*/ 86029 w 73"/>
                <a:gd name="T31" fmla="*/ 713649 h 306"/>
                <a:gd name="T32" fmla="*/ 89770 w 73"/>
                <a:gd name="T33" fmla="*/ 672332 h 306"/>
                <a:gd name="T34" fmla="*/ 93510 w 73"/>
                <a:gd name="T35" fmla="*/ 634772 h 306"/>
                <a:gd name="T36" fmla="*/ 93510 w 73"/>
                <a:gd name="T37" fmla="*/ 597211 h 306"/>
                <a:gd name="T38" fmla="*/ 97251 w 73"/>
                <a:gd name="T39" fmla="*/ 563407 h 306"/>
                <a:gd name="T40" fmla="*/ 97251 w 73"/>
                <a:gd name="T41" fmla="*/ 533358 h 306"/>
                <a:gd name="T42" fmla="*/ 97251 w 73"/>
                <a:gd name="T43" fmla="*/ 503310 h 306"/>
                <a:gd name="T44" fmla="*/ 97251 w 73"/>
                <a:gd name="T45" fmla="*/ 473262 h 306"/>
                <a:gd name="T46" fmla="*/ 93510 w 73"/>
                <a:gd name="T47" fmla="*/ 443213 h 306"/>
                <a:gd name="T48" fmla="*/ 93510 w 73"/>
                <a:gd name="T49" fmla="*/ 428189 h 306"/>
                <a:gd name="T50" fmla="*/ 93510 w 73"/>
                <a:gd name="T51" fmla="*/ 416921 h 306"/>
                <a:gd name="T52" fmla="*/ 89770 w 73"/>
                <a:gd name="T53" fmla="*/ 390629 h 306"/>
                <a:gd name="T54" fmla="*/ 86029 w 73"/>
                <a:gd name="T55" fmla="*/ 364336 h 306"/>
                <a:gd name="T56" fmla="*/ 82289 w 73"/>
                <a:gd name="T57" fmla="*/ 341800 h 306"/>
                <a:gd name="T58" fmla="*/ 78549 w 73"/>
                <a:gd name="T59" fmla="*/ 315508 h 306"/>
                <a:gd name="T60" fmla="*/ 74808 w 73"/>
                <a:gd name="T61" fmla="*/ 311752 h 306"/>
                <a:gd name="T62" fmla="*/ 0 w 73"/>
                <a:gd name="T63" fmla="*/ 165266 h 306"/>
                <a:gd name="T64" fmla="*/ 138395 w 73"/>
                <a:gd name="T65" fmla="*/ 0 h 306"/>
                <a:gd name="T66" fmla="*/ 273050 w 73"/>
                <a:gd name="T67" fmla="*/ 165266 h 306"/>
                <a:gd name="T68" fmla="*/ 201982 w 73"/>
                <a:gd name="T69" fmla="*/ 307996 h 306"/>
                <a:gd name="T70" fmla="*/ 201982 w 73"/>
                <a:gd name="T71" fmla="*/ 315508 h 306"/>
                <a:gd name="T72" fmla="*/ 198242 w 73"/>
                <a:gd name="T73" fmla="*/ 345556 h 306"/>
                <a:gd name="T74" fmla="*/ 194501 w 73"/>
                <a:gd name="T75" fmla="*/ 371849 h 306"/>
                <a:gd name="T76" fmla="*/ 190761 w 73"/>
                <a:gd name="T77" fmla="*/ 401897 h 306"/>
                <a:gd name="T78" fmla="*/ 190761 w 73"/>
                <a:gd name="T79" fmla="*/ 428189 h 306"/>
                <a:gd name="T80" fmla="*/ 187021 w 73"/>
                <a:gd name="T81" fmla="*/ 431945 h 306"/>
                <a:gd name="T82" fmla="*/ 187021 w 73"/>
                <a:gd name="T83" fmla="*/ 461994 h 306"/>
                <a:gd name="T84" fmla="*/ 187021 w 73"/>
                <a:gd name="T85" fmla="*/ 495798 h 306"/>
                <a:gd name="T86" fmla="*/ 187021 w 73"/>
                <a:gd name="T87" fmla="*/ 525846 h 306"/>
                <a:gd name="T88" fmla="*/ 187021 w 73"/>
                <a:gd name="T89" fmla="*/ 559651 h 306"/>
                <a:gd name="T90" fmla="*/ 190761 w 73"/>
                <a:gd name="T91" fmla="*/ 597211 h 306"/>
                <a:gd name="T92" fmla="*/ 190761 w 73"/>
                <a:gd name="T93" fmla="*/ 634772 h 306"/>
                <a:gd name="T94" fmla="*/ 194501 w 73"/>
                <a:gd name="T95" fmla="*/ 676088 h 306"/>
                <a:gd name="T96" fmla="*/ 201982 w 73"/>
                <a:gd name="T97" fmla="*/ 717405 h 306"/>
                <a:gd name="T98" fmla="*/ 205723 w 73"/>
                <a:gd name="T99" fmla="*/ 766233 h 306"/>
                <a:gd name="T100" fmla="*/ 213203 w 73"/>
                <a:gd name="T101" fmla="*/ 815062 h 306"/>
                <a:gd name="T102" fmla="*/ 224425 w 73"/>
                <a:gd name="T103" fmla="*/ 875159 h 306"/>
                <a:gd name="T104" fmla="*/ 239386 w 73"/>
                <a:gd name="T105" fmla="*/ 939011 h 306"/>
                <a:gd name="T106" fmla="*/ 254348 w 73"/>
                <a:gd name="T107" fmla="*/ 1010376 h 3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73" h="306">
                  <a:moveTo>
                    <a:pt x="68" y="269"/>
                  </a:moveTo>
                  <a:cubicBezTo>
                    <a:pt x="69" y="275"/>
                    <a:pt x="71" y="283"/>
                    <a:pt x="73" y="290"/>
                  </a:cubicBezTo>
                  <a:cubicBezTo>
                    <a:pt x="69" y="291"/>
                    <a:pt x="65" y="292"/>
                    <a:pt x="62" y="293"/>
                  </a:cubicBezTo>
                  <a:cubicBezTo>
                    <a:pt x="58" y="293"/>
                    <a:pt x="55" y="294"/>
                    <a:pt x="52" y="295"/>
                  </a:cubicBezTo>
                  <a:cubicBezTo>
                    <a:pt x="49" y="296"/>
                    <a:pt x="46" y="296"/>
                    <a:pt x="42" y="297"/>
                  </a:cubicBezTo>
                  <a:cubicBezTo>
                    <a:pt x="39" y="298"/>
                    <a:pt x="36" y="298"/>
                    <a:pt x="33" y="299"/>
                  </a:cubicBezTo>
                  <a:cubicBezTo>
                    <a:pt x="30" y="300"/>
                    <a:pt x="27" y="300"/>
                    <a:pt x="24" y="301"/>
                  </a:cubicBezTo>
                  <a:cubicBezTo>
                    <a:pt x="21" y="302"/>
                    <a:pt x="17" y="302"/>
                    <a:pt x="14" y="303"/>
                  </a:cubicBezTo>
                  <a:cubicBezTo>
                    <a:pt x="10" y="304"/>
                    <a:pt x="7" y="305"/>
                    <a:pt x="3" y="306"/>
                  </a:cubicBezTo>
                  <a:cubicBezTo>
                    <a:pt x="4" y="297"/>
                    <a:pt x="6" y="290"/>
                    <a:pt x="8" y="283"/>
                  </a:cubicBezTo>
                  <a:cubicBezTo>
                    <a:pt x="9" y="276"/>
                    <a:pt x="11" y="269"/>
                    <a:pt x="12" y="263"/>
                  </a:cubicBezTo>
                  <a:cubicBezTo>
                    <a:pt x="13" y="256"/>
                    <a:pt x="14" y="250"/>
                    <a:pt x="15" y="245"/>
                  </a:cubicBezTo>
                  <a:cubicBezTo>
                    <a:pt x="16" y="239"/>
                    <a:pt x="17" y="234"/>
                    <a:pt x="18" y="229"/>
                  </a:cubicBezTo>
                  <a:cubicBezTo>
                    <a:pt x="19" y="224"/>
                    <a:pt x="19" y="219"/>
                    <a:pt x="20" y="215"/>
                  </a:cubicBezTo>
                  <a:cubicBezTo>
                    <a:pt x="21" y="210"/>
                    <a:pt x="21" y="206"/>
                    <a:pt x="22" y="202"/>
                  </a:cubicBezTo>
                  <a:cubicBezTo>
                    <a:pt x="22" y="197"/>
                    <a:pt x="23" y="193"/>
                    <a:pt x="23" y="190"/>
                  </a:cubicBezTo>
                  <a:cubicBezTo>
                    <a:pt x="23" y="186"/>
                    <a:pt x="24" y="182"/>
                    <a:pt x="24" y="179"/>
                  </a:cubicBezTo>
                  <a:cubicBezTo>
                    <a:pt x="24" y="175"/>
                    <a:pt x="25" y="172"/>
                    <a:pt x="25" y="169"/>
                  </a:cubicBezTo>
                  <a:cubicBezTo>
                    <a:pt x="25" y="165"/>
                    <a:pt x="25" y="162"/>
                    <a:pt x="25" y="159"/>
                  </a:cubicBezTo>
                  <a:cubicBezTo>
                    <a:pt x="26" y="156"/>
                    <a:pt x="26" y="153"/>
                    <a:pt x="26" y="150"/>
                  </a:cubicBezTo>
                  <a:cubicBezTo>
                    <a:pt x="26" y="147"/>
                    <a:pt x="26" y="144"/>
                    <a:pt x="26" y="142"/>
                  </a:cubicBezTo>
                  <a:cubicBezTo>
                    <a:pt x="26" y="139"/>
                    <a:pt x="26" y="136"/>
                    <a:pt x="26" y="134"/>
                  </a:cubicBezTo>
                  <a:cubicBezTo>
                    <a:pt x="26" y="131"/>
                    <a:pt x="26" y="128"/>
                    <a:pt x="26" y="126"/>
                  </a:cubicBezTo>
                  <a:cubicBezTo>
                    <a:pt x="26" y="123"/>
                    <a:pt x="25" y="121"/>
                    <a:pt x="25" y="118"/>
                  </a:cubicBezTo>
                  <a:cubicBezTo>
                    <a:pt x="25" y="117"/>
                    <a:pt x="25" y="115"/>
                    <a:pt x="25" y="114"/>
                  </a:cubicBezTo>
                  <a:cubicBezTo>
                    <a:pt x="25" y="113"/>
                    <a:pt x="25" y="112"/>
                    <a:pt x="25" y="111"/>
                  </a:cubicBezTo>
                  <a:cubicBezTo>
                    <a:pt x="24" y="109"/>
                    <a:pt x="24" y="106"/>
                    <a:pt x="24" y="104"/>
                  </a:cubicBezTo>
                  <a:cubicBezTo>
                    <a:pt x="24" y="102"/>
                    <a:pt x="23" y="100"/>
                    <a:pt x="23" y="97"/>
                  </a:cubicBezTo>
                  <a:cubicBezTo>
                    <a:pt x="23" y="95"/>
                    <a:pt x="22" y="93"/>
                    <a:pt x="22" y="91"/>
                  </a:cubicBezTo>
                  <a:cubicBezTo>
                    <a:pt x="21" y="88"/>
                    <a:pt x="21" y="86"/>
                    <a:pt x="21" y="84"/>
                  </a:cubicBezTo>
                  <a:cubicBezTo>
                    <a:pt x="20" y="84"/>
                    <a:pt x="20" y="83"/>
                    <a:pt x="20" y="83"/>
                  </a:cubicBezTo>
                  <a:cubicBezTo>
                    <a:pt x="8" y="75"/>
                    <a:pt x="0" y="61"/>
                    <a:pt x="0" y="44"/>
                  </a:cubicBezTo>
                  <a:cubicBezTo>
                    <a:pt x="0" y="19"/>
                    <a:pt x="17" y="0"/>
                    <a:pt x="37" y="0"/>
                  </a:cubicBezTo>
                  <a:cubicBezTo>
                    <a:pt x="57" y="0"/>
                    <a:pt x="73" y="19"/>
                    <a:pt x="73" y="44"/>
                  </a:cubicBezTo>
                  <a:cubicBezTo>
                    <a:pt x="73" y="60"/>
                    <a:pt x="66" y="75"/>
                    <a:pt x="54" y="82"/>
                  </a:cubicBezTo>
                  <a:cubicBezTo>
                    <a:pt x="54" y="83"/>
                    <a:pt x="54" y="84"/>
                    <a:pt x="54" y="84"/>
                  </a:cubicBezTo>
                  <a:cubicBezTo>
                    <a:pt x="53" y="87"/>
                    <a:pt x="53" y="89"/>
                    <a:pt x="53" y="92"/>
                  </a:cubicBezTo>
                  <a:cubicBezTo>
                    <a:pt x="52" y="94"/>
                    <a:pt x="52" y="97"/>
                    <a:pt x="52" y="99"/>
                  </a:cubicBezTo>
                  <a:cubicBezTo>
                    <a:pt x="51" y="102"/>
                    <a:pt x="51" y="105"/>
                    <a:pt x="51" y="107"/>
                  </a:cubicBezTo>
                  <a:cubicBezTo>
                    <a:pt x="51" y="109"/>
                    <a:pt x="51" y="112"/>
                    <a:pt x="51" y="114"/>
                  </a:cubicBezTo>
                  <a:cubicBezTo>
                    <a:pt x="51" y="114"/>
                    <a:pt x="50" y="115"/>
                    <a:pt x="50" y="115"/>
                  </a:cubicBezTo>
                  <a:cubicBezTo>
                    <a:pt x="50" y="118"/>
                    <a:pt x="50" y="121"/>
                    <a:pt x="50" y="123"/>
                  </a:cubicBezTo>
                  <a:cubicBezTo>
                    <a:pt x="50" y="126"/>
                    <a:pt x="50" y="129"/>
                    <a:pt x="50" y="132"/>
                  </a:cubicBezTo>
                  <a:cubicBezTo>
                    <a:pt x="50" y="134"/>
                    <a:pt x="50" y="137"/>
                    <a:pt x="50" y="140"/>
                  </a:cubicBezTo>
                  <a:cubicBezTo>
                    <a:pt x="50" y="143"/>
                    <a:pt x="50" y="146"/>
                    <a:pt x="50" y="149"/>
                  </a:cubicBezTo>
                  <a:cubicBezTo>
                    <a:pt x="50" y="152"/>
                    <a:pt x="50" y="155"/>
                    <a:pt x="51" y="159"/>
                  </a:cubicBezTo>
                  <a:cubicBezTo>
                    <a:pt x="51" y="162"/>
                    <a:pt x="51" y="165"/>
                    <a:pt x="51" y="169"/>
                  </a:cubicBezTo>
                  <a:cubicBezTo>
                    <a:pt x="52" y="172"/>
                    <a:pt x="52" y="176"/>
                    <a:pt x="52" y="180"/>
                  </a:cubicBezTo>
                  <a:cubicBezTo>
                    <a:pt x="53" y="183"/>
                    <a:pt x="53" y="187"/>
                    <a:pt x="54" y="191"/>
                  </a:cubicBezTo>
                  <a:cubicBezTo>
                    <a:pt x="54" y="195"/>
                    <a:pt x="55" y="199"/>
                    <a:pt x="55" y="204"/>
                  </a:cubicBezTo>
                  <a:cubicBezTo>
                    <a:pt x="56" y="208"/>
                    <a:pt x="57" y="213"/>
                    <a:pt x="57" y="217"/>
                  </a:cubicBezTo>
                  <a:cubicBezTo>
                    <a:pt x="58" y="222"/>
                    <a:pt x="59" y="227"/>
                    <a:pt x="60" y="233"/>
                  </a:cubicBezTo>
                  <a:cubicBezTo>
                    <a:pt x="61" y="238"/>
                    <a:pt x="62" y="244"/>
                    <a:pt x="64" y="250"/>
                  </a:cubicBezTo>
                  <a:cubicBezTo>
                    <a:pt x="65" y="256"/>
                    <a:pt x="66" y="262"/>
                    <a:pt x="68" y="269"/>
                  </a:cubicBezTo>
                  <a:close/>
                </a:path>
              </a:pathLst>
            </a:custGeom>
            <a:solidFill>
              <a:srgbClr val="D3A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0" name="Oval 61"/>
            <p:cNvSpPr>
              <a:spLocks noChangeArrowheads="1"/>
            </p:cNvSpPr>
            <p:nvPr/>
          </p:nvSpPr>
          <p:spPr bwMode="auto">
            <a:xfrm>
              <a:off x="14289088" y="1697038"/>
              <a:ext cx="508000" cy="506413"/>
            </a:xfrm>
            <a:prstGeom prst="ellipse">
              <a:avLst/>
            </a:prstGeom>
            <a:solidFill>
              <a:srgbClr val="F6E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41" name="Oval 62"/>
            <p:cNvSpPr>
              <a:spLocks noChangeArrowheads="1"/>
            </p:cNvSpPr>
            <p:nvPr/>
          </p:nvSpPr>
          <p:spPr bwMode="auto">
            <a:xfrm>
              <a:off x="14409738" y="1817688"/>
              <a:ext cx="269875" cy="266700"/>
            </a:xfrm>
            <a:prstGeom prst="ellipse">
              <a:avLst/>
            </a:prstGeom>
            <a:solidFill>
              <a:srgbClr val="596A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42" name="Oval 63"/>
            <p:cNvSpPr>
              <a:spLocks noChangeArrowheads="1"/>
            </p:cNvSpPr>
            <p:nvPr/>
          </p:nvSpPr>
          <p:spPr bwMode="auto">
            <a:xfrm>
              <a:off x="13333413" y="1697038"/>
              <a:ext cx="508000" cy="506413"/>
            </a:xfrm>
            <a:prstGeom prst="ellipse">
              <a:avLst/>
            </a:prstGeom>
            <a:solidFill>
              <a:srgbClr val="F6E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43" name="Oval 64"/>
            <p:cNvSpPr>
              <a:spLocks noChangeArrowheads="1"/>
            </p:cNvSpPr>
            <p:nvPr/>
          </p:nvSpPr>
          <p:spPr bwMode="auto">
            <a:xfrm>
              <a:off x="13438188" y="1801813"/>
              <a:ext cx="298450" cy="296863"/>
            </a:xfrm>
            <a:prstGeom prst="ellipse">
              <a:avLst/>
            </a:prstGeom>
            <a:solidFill>
              <a:srgbClr val="596A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44" name="Freeform 65"/>
            <p:cNvSpPr/>
            <p:nvPr/>
          </p:nvSpPr>
          <p:spPr bwMode="auto">
            <a:xfrm>
              <a:off x="13717588" y="3060700"/>
              <a:ext cx="782638" cy="646113"/>
            </a:xfrm>
            <a:custGeom>
              <a:avLst/>
              <a:gdLst>
                <a:gd name="T0" fmla="*/ 782638 w 208"/>
                <a:gd name="T1" fmla="*/ 323057 h 172"/>
                <a:gd name="T2" fmla="*/ 703622 w 208"/>
                <a:gd name="T3" fmla="*/ 518393 h 172"/>
                <a:gd name="T4" fmla="*/ 564402 w 208"/>
                <a:gd name="T5" fmla="*/ 612305 h 172"/>
                <a:gd name="T6" fmla="*/ 391319 w 208"/>
                <a:gd name="T7" fmla="*/ 646113 h 172"/>
                <a:gd name="T8" fmla="*/ 233286 w 208"/>
                <a:gd name="T9" fmla="*/ 619818 h 172"/>
                <a:gd name="T10" fmla="*/ 97830 w 208"/>
                <a:gd name="T11" fmla="*/ 544688 h 172"/>
                <a:gd name="T12" fmla="*/ 97830 w 208"/>
                <a:gd name="T13" fmla="*/ 544688 h 172"/>
                <a:gd name="T14" fmla="*/ 0 w 208"/>
                <a:gd name="T15" fmla="*/ 323057 h 172"/>
                <a:gd name="T16" fmla="*/ 391319 w 208"/>
                <a:gd name="T17" fmla="*/ 0 h 172"/>
                <a:gd name="T18" fmla="*/ 782638 w 208"/>
                <a:gd name="T19" fmla="*/ 323057 h 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8" h="172">
                  <a:moveTo>
                    <a:pt x="208" y="86"/>
                  </a:moveTo>
                  <a:cubicBezTo>
                    <a:pt x="208" y="106"/>
                    <a:pt x="200" y="124"/>
                    <a:pt x="187" y="138"/>
                  </a:cubicBezTo>
                  <a:cubicBezTo>
                    <a:pt x="177" y="149"/>
                    <a:pt x="165" y="157"/>
                    <a:pt x="150" y="163"/>
                  </a:cubicBezTo>
                  <a:cubicBezTo>
                    <a:pt x="136" y="169"/>
                    <a:pt x="121" y="172"/>
                    <a:pt x="104" y="172"/>
                  </a:cubicBezTo>
                  <a:cubicBezTo>
                    <a:pt x="89" y="172"/>
                    <a:pt x="75" y="170"/>
                    <a:pt x="62" y="165"/>
                  </a:cubicBezTo>
                  <a:cubicBezTo>
                    <a:pt x="48" y="161"/>
                    <a:pt x="36" y="154"/>
                    <a:pt x="26" y="145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10" y="131"/>
                    <a:pt x="0" y="110"/>
                    <a:pt x="0" y="86"/>
                  </a:cubicBezTo>
                  <a:cubicBezTo>
                    <a:pt x="0" y="16"/>
                    <a:pt x="47" y="0"/>
                    <a:pt x="104" y="0"/>
                  </a:cubicBezTo>
                  <a:cubicBezTo>
                    <a:pt x="161" y="0"/>
                    <a:pt x="208" y="16"/>
                    <a:pt x="208" y="86"/>
                  </a:cubicBezTo>
                  <a:close/>
                </a:path>
              </a:pathLst>
            </a:custGeom>
            <a:solidFill>
              <a:srgbClr val="5F3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" name="Freeform 72"/>
            <p:cNvSpPr/>
            <p:nvPr/>
          </p:nvSpPr>
          <p:spPr bwMode="auto">
            <a:xfrm>
              <a:off x="13333413" y="1609725"/>
              <a:ext cx="522288" cy="323850"/>
            </a:xfrm>
            <a:custGeom>
              <a:avLst/>
              <a:gdLst>
                <a:gd name="T0" fmla="*/ 495986 w 139"/>
                <a:gd name="T1" fmla="*/ 323850 h 86"/>
                <a:gd name="T2" fmla="*/ 296840 w 139"/>
                <a:gd name="T3" fmla="*/ 26360 h 86"/>
                <a:gd name="T4" fmla="*/ 0 w 139"/>
                <a:gd name="T5" fmla="*/ 218410 h 86"/>
                <a:gd name="T6" fmla="*/ 495986 w 139"/>
                <a:gd name="T7" fmla="*/ 323850 h 8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9" h="86">
                  <a:moveTo>
                    <a:pt x="132" y="86"/>
                  </a:moveTo>
                  <a:cubicBezTo>
                    <a:pt x="139" y="50"/>
                    <a:pt x="115" y="15"/>
                    <a:pt x="79" y="7"/>
                  </a:cubicBezTo>
                  <a:cubicBezTo>
                    <a:pt x="43" y="0"/>
                    <a:pt x="8" y="22"/>
                    <a:pt x="0" y="58"/>
                  </a:cubicBezTo>
                  <a:lnTo>
                    <a:pt x="132" y="86"/>
                  </a:lnTo>
                  <a:close/>
                </a:path>
              </a:pathLst>
            </a:custGeom>
            <a:solidFill>
              <a:srgbClr val="EED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" name="Freeform 73"/>
            <p:cNvSpPr/>
            <p:nvPr/>
          </p:nvSpPr>
          <p:spPr bwMode="auto">
            <a:xfrm>
              <a:off x="14273213" y="1614488"/>
              <a:ext cx="519113" cy="322263"/>
            </a:xfrm>
            <a:custGeom>
              <a:avLst/>
              <a:gdLst>
                <a:gd name="T0" fmla="*/ 22570 w 138"/>
                <a:gd name="T1" fmla="*/ 322263 h 86"/>
                <a:gd name="T2" fmla="*/ 221940 w 138"/>
                <a:gd name="T3" fmla="*/ 29978 h 86"/>
                <a:gd name="T4" fmla="*/ 519113 w 138"/>
                <a:gd name="T5" fmla="*/ 221087 h 86"/>
                <a:gd name="T6" fmla="*/ 22570 w 138"/>
                <a:gd name="T7" fmla="*/ 322263 h 8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8" h="86">
                  <a:moveTo>
                    <a:pt x="6" y="86"/>
                  </a:moveTo>
                  <a:cubicBezTo>
                    <a:pt x="0" y="50"/>
                    <a:pt x="23" y="15"/>
                    <a:pt x="59" y="8"/>
                  </a:cubicBezTo>
                  <a:cubicBezTo>
                    <a:pt x="95" y="0"/>
                    <a:pt x="130" y="23"/>
                    <a:pt x="138" y="59"/>
                  </a:cubicBezTo>
                  <a:lnTo>
                    <a:pt x="6" y="86"/>
                  </a:lnTo>
                  <a:close/>
                </a:path>
              </a:pathLst>
            </a:custGeom>
            <a:solidFill>
              <a:srgbClr val="EED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" name="Freeform 74"/>
            <p:cNvSpPr/>
            <p:nvPr/>
          </p:nvSpPr>
          <p:spPr bwMode="auto">
            <a:xfrm>
              <a:off x="13789025" y="3376613"/>
              <a:ext cx="300038" cy="228600"/>
            </a:xfrm>
            <a:custGeom>
              <a:avLst/>
              <a:gdLst>
                <a:gd name="T0" fmla="*/ 22503 w 80"/>
                <a:gd name="T1" fmla="*/ 44970 h 61"/>
                <a:gd name="T2" fmla="*/ 108764 w 80"/>
                <a:gd name="T3" fmla="*/ 194872 h 61"/>
                <a:gd name="T4" fmla="*/ 277535 w 80"/>
                <a:gd name="T5" fmla="*/ 176134 h 61"/>
                <a:gd name="T6" fmla="*/ 161270 w 80"/>
                <a:gd name="T7" fmla="*/ 71203 h 61"/>
                <a:gd name="T8" fmla="*/ 22503 w 80"/>
                <a:gd name="T9" fmla="*/ 44970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61">
                  <a:moveTo>
                    <a:pt x="6" y="12"/>
                  </a:moveTo>
                  <a:cubicBezTo>
                    <a:pt x="0" y="24"/>
                    <a:pt x="10" y="42"/>
                    <a:pt x="29" y="52"/>
                  </a:cubicBezTo>
                  <a:cubicBezTo>
                    <a:pt x="47" y="61"/>
                    <a:pt x="68" y="59"/>
                    <a:pt x="74" y="47"/>
                  </a:cubicBezTo>
                  <a:cubicBezTo>
                    <a:pt x="80" y="35"/>
                    <a:pt x="61" y="29"/>
                    <a:pt x="43" y="19"/>
                  </a:cubicBezTo>
                  <a:cubicBezTo>
                    <a:pt x="24" y="9"/>
                    <a:pt x="12" y="0"/>
                    <a:pt x="6" y="12"/>
                  </a:cubicBezTo>
                  <a:close/>
                </a:path>
              </a:pathLst>
            </a:custGeom>
            <a:solidFill>
              <a:srgbClr val="7D58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" name="Freeform 75"/>
            <p:cNvSpPr/>
            <p:nvPr/>
          </p:nvSpPr>
          <p:spPr bwMode="auto">
            <a:xfrm>
              <a:off x="14138275" y="3376613"/>
              <a:ext cx="301625" cy="228600"/>
            </a:xfrm>
            <a:custGeom>
              <a:avLst/>
              <a:gdLst>
                <a:gd name="T0" fmla="*/ 279003 w 80"/>
                <a:gd name="T1" fmla="*/ 44970 h 61"/>
                <a:gd name="T2" fmla="*/ 196056 w 80"/>
                <a:gd name="T3" fmla="*/ 194872 h 61"/>
                <a:gd name="T4" fmla="*/ 22622 w 80"/>
                <a:gd name="T5" fmla="*/ 176134 h 61"/>
                <a:gd name="T6" fmla="*/ 139502 w 80"/>
                <a:gd name="T7" fmla="*/ 71203 h 61"/>
                <a:gd name="T8" fmla="*/ 279003 w 80"/>
                <a:gd name="T9" fmla="*/ 44970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61">
                  <a:moveTo>
                    <a:pt x="74" y="12"/>
                  </a:moveTo>
                  <a:cubicBezTo>
                    <a:pt x="80" y="24"/>
                    <a:pt x="70" y="42"/>
                    <a:pt x="52" y="52"/>
                  </a:cubicBezTo>
                  <a:cubicBezTo>
                    <a:pt x="33" y="61"/>
                    <a:pt x="13" y="59"/>
                    <a:pt x="6" y="47"/>
                  </a:cubicBezTo>
                  <a:cubicBezTo>
                    <a:pt x="0" y="35"/>
                    <a:pt x="19" y="29"/>
                    <a:pt x="37" y="19"/>
                  </a:cubicBezTo>
                  <a:cubicBezTo>
                    <a:pt x="56" y="9"/>
                    <a:pt x="68" y="0"/>
                    <a:pt x="74" y="12"/>
                  </a:cubicBezTo>
                  <a:close/>
                </a:path>
              </a:pathLst>
            </a:custGeom>
            <a:solidFill>
              <a:srgbClr val="7D58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" name="Freeform 76"/>
            <p:cNvSpPr/>
            <p:nvPr/>
          </p:nvSpPr>
          <p:spPr bwMode="auto">
            <a:xfrm>
              <a:off x="13935075" y="1573213"/>
              <a:ext cx="342900" cy="585788"/>
            </a:xfrm>
            <a:custGeom>
              <a:avLst/>
              <a:gdLst>
                <a:gd name="T0" fmla="*/ 105508 w 91"/>
                <a:gd name="T1" fmla="*/ 15020 h 156"/>
                <a:gd name="T2" fmla="*/ 15073 w 91"/>
                <a:gd name="T3" fmla="*/ 270364 h 156"/>
                <a:gd name="T4" fmla="*/ 116812 w 91"/>
                <a:gd name="T5" fmla="*/ 585788 h 156"/>
                <a:gd name="T6" fmla="*/ 293914 w 91"/>
                <a:gd name="T7" fmla="*/ 266609 h 156"/>
                <a:gd name="T8" fmla="*/ 180870 w 91"/>
                <a:gd name="T9" fmla="*/ 7510 h 156"/>
                <a:gd name="T10" fmla="*/ 105508 w 91"/>
                <a:gd name="T11" fmla="*/ 1502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1" h="156">
                  <a:moveTo>
                    <a:pt x="28" y="4"/>
                  </a:moveTo>
                  <a:cubicBezTo>
                    <a:pt x="5" y="0"/>
                    <a:pt x="0" y="55"/>
                    <a:pt x="4" y="72"/>
                  </a:cubicBezTo>
                  <a:cubicBezTo>
                    <a:pt x="10" y="100"/>
                    <a:pt x="29" y="126"/>
                    <a:pt x="31" y="156"/>
                  </a:cubicBezTo>
                  <a:cubicBezTo>
                    <a:pt x="53" y="156"/>
                    <a:pt x="70" y="89"/>
                    <a:pt x="78" y="71"/>
                  </a:cubicBezTo>
                  <a:cubicBezTo>
                    <a:pt x="91" y="43"/>
                    <a:pt x="90" y="5"/>
                    <a:pt x="48" y="2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5F3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" name="Freeform 77"/>
            <p:cNvSpPr/>
            <p:nvPr/>
          </p:nvSpPr>
          <p:spPr bwMode="auto">
            <a:xfrm>
              <a:off x="13522325" y="400050"/>
              <a:ext cx="273050" cy="428625"/>
            </a:xfrm>
            <a:custGeom>
              <a:avLst/>
              <a:gdLst>
                <a:gd name="T0" fmla="*/ 273050 w 73"/>
                <a:gd name="T1" fmla="*/ 165434 h 114"/>
                <a:gd name="T2" fmla="*/ 201982 w 73"/>
                <a:gd name="T3" fmla="*/ 308309 h 114"/>
                <a:gd name="T4" fmla="*/ 201982 w 73"/>
                <a:gd name="T5" fmla="*/ 315829 h 114"/>
                <a:gd name="T6" fmla="*/ 198242 w 73"/>
                <a:gd name="T7" fmla="*/ 345908 h 114"/>
                <a:gd name="T8" fmla="*/ 194501 w 73"/>
                <a:gd name="T9" fmla="*/ 372227 h 114"/>
                <a:gd name="T10" fmla="*/ 190761 w 73"/>
                <a:gd name="T11" fmla="*/ 402306 h 114"/>
                <a:gd name="T12" fmla="*/ 190761 w 73"/>
                <a:gd name="T13" fmla="*/ 428625 h 114"/>
                <a:gd name="T14" fmla="*/ 138395 w 73"/>
                <a:gd name="T15" fmla="*/ 428625 h 114"/>
                <a:gd name="T16" fmla="*/ 93510 w 73"/>
                <a:gd name="T17" fmla="*/ 428625 h 114"/>
                <a:gd name="T18" fmla="*/ 93510 w 73"/>
                <a:gd name="T19" fmla="*/ 417345 h 114"/>
                <a:gd name="T20" fmla="*/ 89770 w 73"/>
                <a:gd name="T21" fmla="*/ 391026 h 114"/>
                <a:gd name="T22" fmla="*/ 86029 w 73"/>
                <a:gd name="T23" fmla="*/ 364707 h 114"/>
                <a:gd name="T24" fmla="*/ 82289 w 73"/>
                <a:gd name="T25" fmla="*/ 342148 h 114"/>
                <a:gd name="T26" fmla="*/ 78549 w 73"/>
                <a:gd name="T27" fmla="*/ 315829 h 114"/>
                <a:gd name="T28" fmla="*/ 74808 w 73"/>
                <a:gd name="T29" fmla="*/ 312069 h 114"/>
                <a:gd name="T30" fmla="*/ 0 w 73"/>
                <a:gd name="T31" fmla="*/ 165434 h 114"/>
                <a:gd name="T32" fmla="*/ 138395 w 73"/>
                <a:gd name="T33" fmla="*/ 0 h 114"/>
                <a:gd name="T34" fmla="*/ 273050 w 73"/>
                <a:gd name="T35" fmla="*/ 165434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3" h="114">
                  <a:moveTo>
                    <a:pt x="73" y="44"/>
                  </a:moveTo>
                  <a:cubicBezTo>
                    <a:pt x="73" y="60"/>
                    <a:pt x="66" y="75"/>
                    <a:pt x="54" y="82"/>
                  </a:cubicBezTo>
                  <a:cubicBezTo>
                    <a:pt x="54" y="83"/>
                    <a:pt x="54" y="84"/>
                    <a:pt x="54" y="84"/>
                  </a:cubicBezTo>
                  <a:cubicBezTo>
                    <a:pt x="53" y="87"/>
                    <a:pt x="53" y="89"/>
                    <a:pt x="53" y="92"/>
                  </a:cubicBezTo>
                  <a:cubicBezTo>
                    <a:pt x="52" y="94"/>
                    <a:pt x="52" y="97"/>
                    <a:pt x="52" y="99"/>
                  </a:cubicBezTo>
                  <a:cubicBezTo>
                    <a:pt x="51" y="102"/>
                    <a:pt x="51" y="105"/>
                    <a:pt x="51" y="107"/>
                  </a:cubicBezTo>
                  <a:cubicBezTo>
                    <a:pt x="51" y="109"/>
                    <a:pt x="51" y="112"/>
                    <a:pt x="51" y="114"/>
                  </a:cubicBezTo>
                  <a:cubicBezTo>
                    <a:pt x="46" y="114"/>
                    <a:pt x="42" y="114"/>
                    <a:pt x="37" y="114"/>
                  </a:cubicBezTo>
                  <a:cubicBezTo>
                    <a:pt x="33" y="114"/>
                    <a:pt x="29" y="114"/>
                    <a:pt x="25" y="114"/>
                  </a:cubicBezTo>
                  <a:cubicBezTo>
                    <a:pt x="25" y="113"/>
                    <a:pt x="25" y="112"/>
                    <a:pt x="25" y="111"/>
                  </a:cubicBezTo>
                  <a:cubicBezTo>
                    <a:pt x="24" y="109"/>
                    <a:pt x="24" y="106"/>
                    <a:pt x="24" y="104"/>
                  </a:cubicBezTo>
                  <a:cubicBezTo>
                    <a:pt x="24" y="102"/>
                    <a:pt x="23" y="100"/>
                    <a:pt x="23" y="97"/>
                  </a:cubicBezTo>
                  <a:cubicBezTo>
                    <a:pt x="23" y="95"/>
                    <a:pt x="22" y="93"/>
                    <a:pt x="22" y="91"/>
                  </a:cubicBezTo>
                  <a:cubicBezTo>
                    <a:pt x="21" y="88"/>
                    <a:pt x="21" y="86"/>
                    <a:pt x="21" y="84"/>
                  </a:cubicBezTo>
                  <a:cubicBezTo>
                    <a:pt x="20" y="84"/>
                    <a:pt x="20" y="83"/>
                    <a:pt x="20" y="83"/>
                  </a:cubicBezTo>
                  <a:cubicBezTo>
                    <a:pt x="8" y="75"/>
                    <a:pt x="0" y="61"/>
                    <a:pt x="0" y="44"/>
                  </a:cubicBezTo>
                  <a:cubicBezTo>
                    <a:pt x="0" y="19"/>
                    <a:pt x="17" y="0"/>
                    <a:pt x="37" y="0"/>
                  </a:cubicBezTo>
                  <a:cubicBezTo>
                    <a:pt x="57" y="0"/>
                    <a:pt x="73" y="19"/>
                    <a:pt x="73" y="44"/>
                  </a:cubicBezTo>
                  <a:close/>
                </a:path>
              </a:pathLst>
            </a:custGeom>
            <a:solidFill>
              <a:srgbClr val="5F3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" name="Freeform 78"/>
            <p:cNvSpPr/>
            <p:nvPr/>
          </p:nvSpPr>
          <p:spPr bwMode="auto">
            <a:xfrm>
              <a:off x="14330363" y="400050"/>
              <a:ext cx="274638" cy="428625"/>
            </a:xfrm>
            <a:custGeom>
              <a:avLst/>
              <a:gdLst>
                <a:gd name="T0" fmla="*/ 274638 w 73"/>
                <a:gd name="T1" fmla="*/ 165434 h 114"/>
                <a:gd name="T2" fmla="*/ 199395 w 73"/>
                <a:gd name="T3" fmla="*/ 312069 h 114"/>
                <a:gd name="T4" fmla="*/ 199395 w 73"/>
                <a:gd name="T5" fmla="*/ 315829 h 114"/>
                <a:gd name="T6" fmla="*/ 195633 w 73"/>
                <a:gd name="T7" fmla="*/ 342148 h 114"/>
                <a:gd name="T8" fmla="*/ 188108 w 73"/>
                <a:gd name="T9" fmla="*/ 364707 h 114"/>
                <a:gd name="T10" fmla="*/ 188108 w 73"/>
                <a:gd name="T11" fmla="*/ 391026 h 114"/>
                <a:gd name="T12" fmla="*/ 184346 w 73"/>
                <a:gd name="T13" fmla="*/ 417345 h 114"/>
                <a:gd name="T14" fmla="*/ 184346 w 73"/>
                <a:gd name="T15" fmla="*/ 424865 h 114"/>
                <a:gd name="T16" fmla="*/ 116627 w 73"/>
                <a:gd name="T17" fmla="*/ 428625 h 114"/>
                <a:gd name="T18" fmla="*/ 86530 w 73"/>
                <a:gd name="T19" fmla="*/ 428625 h 114"/>
                <a:gd name="T20" fmla="*/ 82768 w 73"/>
                <a:gd name="T21" fmla="*/ 402306 h 114"/>
                <a:gd name="T22" fmla="*/ 82768 w 73"/>
                <a:gd name="T23" fmla="*/ 372227 h 114"/>
                <a:gd name="T24" fmla="*/ 79005 w 73"/>
                <a:gd name="T25" fmla="*/ 345908 h 114"/>
                <a:gd name="T26" fmla="*/ 75243 w 73"/>
                <a:gd name="T27" fmla="*/ 315829 h 114"/>
                <a:gd name="T28" fmla="*/ 71481 w 73"/>
                <a:gd name="T29" fmla="*/ 308309 h 114"/>
                <a:gd name="T30" fmla="*/ 0 w 73"/>
                <a:gd name="T31" fmla="*/ 165434 h 114"/>
                <a:gd name="T32" fmla="*/ 139200 w 73"/>
                <a:gd name="T33" fmla="*/ 0 h 114"/>
                <a:gd name="T34" fmla="*/ 274638 w 73"/>
                <a:gd name="T35" fmla="*/ 165434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3" h="114">
                  <a:moveTo>
                    <a:pt x="73" y="44"/>
                  </a:moveTo>
                  <a:cubicBezTo>
                    <a:pt x="73" y="61"/>
                    <a:pt x="65" y="75"/>
                    <a:pt x="53" y="83"/>
                  </a:cubicBezTo>
                  <a:cubicBezTo>
                    <a:pt x="53" y="83"/>
                    <a:pt x="53" y="84"/>
                    <a:pt x="53" y="84"/>
                  </a:cubicBezTo>
                  <a:cubicBezTo>
                    <a:pt x="52" y="86"/>
                    <a:pt x="52" y="88"/>
                    <a:pt x="52" y="91"/>
                  </a:cubicBezTo>
                  <a:cubicBezTo>
                    <a:pt x="51" y="93"/>
                    <a:pt x="51" y="95"/>
                    <a:pt x="50" y="97"/>
                  </a:cubicBezTo>
                  <a:cubicBezTo>
                    <a:pt x="50" y="100"/>
                    <a:pt x="50" y="102"/>
                    <a:pt x="50" y="104"/>
                  </a:cubicBezTo>
                  <a:cubicBezTo>
                    <a:pt x="49" y="106"/>
                    <a:pt x="49" y="109"/>
                    <a:pt x="49" y="111"/>
                  </a:cubicBezTo>
                  <a:cubicBezTo>
                    <a:pt x="49" y="112"/>
                    <a:pt x="49" y="112"/>
                    <a:pt x="49" y="113"/>
                  </a:cubicBezTo>
                  <a:cubicBezTo>
                    <a:pt x="43" y="114"/>
                    <a:pt x="37" y="114"/>
                    <a:pt x="31" y="114"/>
                  </a:cubicBezTo>
                  <a:cubicBezTo>
                    <a:pt x="28" y="114"/>
                    <a:pt x="25" y="114"/>
                    <a:pt x="23" y="114"/>
                  </a:cubicBezTo>
                  <a:cubicBezTo>
                    <a:pt x="23" y="112"/>
                    <a:pt x="23" y="110"/>
                    <a:pt x="22" y="107"/>
                  </a:cubicBezTo>
                  <a:cubicBezTo>
                    <a:pt x="22" y="105"/>
                    <a:pt x="22" y="102"/>
                    <a:pt x="22" y="99"/>
                  </a:cubicBezTo>
                  <a:cubicBezTo>
                    <a:pt x="21" y="97"/>
                    <a:pt x="21" y="94"/>
                    <a:pt x="21" y="92"/>
                  </a:cubicBezTo>
                  <a:cubicBezTo>
                    <a:pt x="20" y="89"/>
                    <a:pt x="20" y="87"/>
                    <a:pt x="20" y="84"/>
                  </a:cubicBezTo>
                  <a:cubicBezTo>
                    <a:pt x="20" y="84"/>
                    <a:pt x="19" y="83"/>
                    <a:pt x="19" y="82"/>
                  </a:cubicBezTo>
                  <a:cubicBezTo>
                    <a:pt x="8" y="75"/>
                    <a:pt x="0" y="60"/>
                    <a:pt x="0" y="44"/>
                  </a:cubicBezTo>
                  <a:cubicBezTo>
                    <a:pt x="0" y="19"/>
                    <a:pt x="16" y="0"/>
                    <a:pt x="37" y="0"/>
                  </a:cubicBezTo>
                  <a:cubicBezTo>
                    <a:pt x="57" y="0"/>
                    <a:pt x="73" y="19"/>
                    <a:pt x="73" y="44"/>
                  </a:cubicBezTo>
                  <a:close/>
                </a:path>
              </a:pathLst>
            </a:custGeom>
            <a:solidFill>
              <a:srgbClr val="5F3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" name="Freeform 5"/>
          <p:cNvSpPr/>
          <p:nvPr/>
        </p:nvSpPr>
        <p:spPr bwMode="auto">
          <a:xfrm>
            <a:off x="3213100" y="4249738"/>
            <a:ext cx="1706563" cy="889000"/>
          </a:xfrm>
          <a:custGeom>
            <a:avLst/>
            <a:gdLst>
              <a:gd name="T0" fmla="*/ 243414 w 701"/>
              <a:gd name="T1" fmla="*/ 401136 h 364"/>
              <a:gd name="T2" fmla="*/ 287228 w 701"/>
              <a:gd name="T3" fmla="*/ 406028 h 364"/>
              <a:gd name="T4" fmla="*/ 287228 w 701"/>
              <a:gd name="T5" fmla="*/ 379122 h 364"/>
              <a:gd name="T6" fmla="*/ 443013 w 701"/>
              <a:gd name="T7" fmla="*/ 220136 h 364"/>
              <a:gd name="T8" fmla="*/ 540378 w 701"/>
              <a:gd name="T9" fmla="*/ 254379 h 364"/>
              <a:gd name="T10" fmla="*/ 854382 w 701"/>
              <a:gd name="T11" fmla="*/ 0 h 364"/>
              <a:gd name="T12" fmla="*/ 1165952 w 701"/>
              <a:gd name="T13" fmla="*/ 254379 h 364"/>
              <a:gd name="T14" fmla="*/ 1263317 w 701"/>
              <a:gd name="T15" fmla="*/ 220136 h 364"/>
              <a:gd name="T16" fmla="*/ 1419102 w 701"/>
              <a:gd name="T17" fmla="*/ 379122 h 364"/>
              <a:gd name="T18" fmla="*/ 1419102 w 701"/>
              <a:gd name="T19" fmla="*/ 406028 h 364"/>
              <a:gd name="T20" fmla="*/ 1462916 w 701"/>
              <a:gd name="T21" fmla="*/ 401136 h 364"/>
              <a:gd name="T22" fmla="*/ 1706330 w 701"/>
              <a:gd name="T23" fmla="*/ 645731 h 364"/>
              <a:gd name="T24" fmla="*/ 1462916 w 701"/>
              <a:gd name="T25" fmla="*/ 890326 h 364"/>
              <a:gd name="T26" fmla="*/ 243414 w 701"/>
              <a:gd name="T27" fmla="*/ 890326 h 364"/>
              <a:gd name="T28" fmla="*/ 0 w 701"/>
              <a:gd name="T29" fmla="*/ 645731 h 364"/>
              <a:gd name="T30" fmla="*/ 243414 w 701"/>
              <a:gd name="T31" fmla="*/ 401136 h 36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01" h="364">
                <a:moveTo>
                  <a:pt x="100" y="164"/>
                </a:moveTo>
                <a:cubicBezTo>
                  <a:pt x="107" y="164"/>
                  <a:pt x="113" y="165"/>
                  <a:pt x="118" y="166"/>
                </a:cubicBezTo>
                <a:cubicBezTo>
                  <a:pt x="118" y="162"/>
                  <a:pt x="118" y="159"/>
                  <a:pt x="118" y="155"/>
                </a:cubicBezTo>
                <a:cubicBezTo>
                  <a:pt x="118" y="119"/>
                  <a:pt x="147" y="90"/>
                  <a:pt x="182" y="90"/>
                </a:cubicBezTo>
                <a:cubicBezTo>
                  <a:pt x="197" y="90"/>
                  <a:pt x="211" y="95"/>
                  <a:pt x="222" y="104"/>
                </a:cubicBezTo>
                <a:cubicBezTo>
                  <a:pt x="234" y="44"/>
                  <a:pt x="287" y="0"/>
                  <a:pt x="351" y="0"/>
                </a:cubicBezTo>
                <a:cubicBezTo>
                  <a:pt x="414" y="0"/>
                  <a:pt x="467" y="44"/>
                  <a:pt x="479" y="104"/>
                </a:cubicBezTo>
                <a:cubicBezTo>
                  <a:pt x="490" y="95"/>
                  <a:pt x="504" y="90"/>
                  <a:pt x="519" y="90"/>
                </a:cubicBezTo>
                <a:cubicBezTo>
                  <a:pt x="554" y="90"/>
                  <a:pt x="583" y="119"/>
                  <a:pt x="583" y="155"/>
                </a:cubicBezTo>
                <a:cubicBezTo>
                  <a:pt x="583" y="159"/>
                  <a:pt x="583" y="162"/>
                  <a:pt x="583" y="166"/>
                </a:cubicBezTo>
                <a:cubicBezTo>
                  <a:pt x="588" y="165"/>
                  <a:pt x="595" y="164"/>
                  <a:pt x="601" y="164"/>
                </a:cubicBezTo>
                <a:cubicBezTo>
                  <a:pt x="656" y="164"/>
                  <a:pt x="701" y="209"/>
                  <a:pt x="701" y="264"/>
                </a:cubicBezTo>
                <a:cubicBezTo>
                  <a:pt x="701" y="319"/>
                  <a:pt x="656" y="364"/>
                  <a:pt x="601" y="364"/>
                </a:cubicBezTo>
                <a:cubicBezTo>
                  <a:pt x="100" y="364"/>
                  <a:pt x="100" y="364"/>
                  <a:pt x="100" y="364"/>
                </a:cubicBezTo>
                <a:cubicBezTo>
                  <a:pt x="45" y="364"/>
                  <a:pt x="0" y="319"/>
                  <a:pt x="0" y="264"/>
                </a:cubicBezTo>
                <a:cubicBezTo>
                  <a:pt x="0" y="209"/>
                  <a:pt x="45" y="164"/>
                  <a:pt x="100" y="164"/>
                </a:cubicBezTo>
                <a:close/>
              </a:path>
            </a:pathLst>
          </a:custGeom>
          <a:solidFill>
            <a:srgbClr val="EFEFE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任意多边形 49"/>
          <p:cNvSpPr/>
          <p:nvPr/>
        </p:nvSpPr>
        <p:spPr bwMode="auto">
          <a:xfrm>
            <a:off x="-17463" y="-3175"/>
            <a:ext cx="3452813" cy="3438525"/>
          </a:xfrm>
          <a:custGeom>
            <a:avLst/>
            <a:gdLst>
              <a:gd name="T0" fmla="*/ 2530078 w 3452812"/>
              <a:gd name="T1" fmla="*/ 119062 h 3438284"/>
              <a:gd name="T2" fmla="*/ 2976562 w 3452812"/>
              <a:gd name="T3" fmla="*/ 119062 h 3438284"/>
              <a:gd name="T4" fmla="*/ 3214687 w 3452812"/>
              <a:gd name="T5" fmla="*/ 803672 h 3438284"/>
              <a:gd name="T6" fmla="*/ 2708672 w 3452812"/>
              <a:gd name="T7" fmla="*/ 803672 h 3438284"/>
              <a:gd name="T8" fmla="*/ 2530078 w 3452812"/>
              <a:gd name="T9" fmla="*/ 119062 h 3438284"/>
              <a:gd name="T10" fmla="*/ 1741289 w 3452812"/>
              <a:gd name="T11" fmla="*/ 0 h 3438284"/>
              <a:gd name="T12" fmla="*/ 2306836 w 3452812"/>
              <a:gd name="T13" fmla="*/ 0 h 3438284"/>
              <a:gd name="T14" fmla="*/ 2306836 w 3452812"/>
              <a:gd name="T15" fmla="*/ 952500 h 3438284"/>
              <a:gd name="T16" fmla="*/ 3452812 w 3452812"/>
              <a:gd name="T17" fmla="*/ 952500 h 3438284"/>
              <a:gd name="T18" fmla="*/ 3452812 w 3452812"/>
              <a:gd name="T19" fmla="*/ 1339453 h 3438284"/>
              <a:gd name="T20" fmla="*/ 2306836 w 3452812"/>
              <a:gd name="T21" fmla="*/ 1339453 h 3438284"/>
              <a:gd name="T22" fmla="*/ 2381250 w 3452812"/>
              <a:gd name="T23" fmla="*/ 2158008 h 3438284"/>
              <a:gd name="T24" fmla="*/ 2812851 w 3452812"/>
              <a:gd name="T25" fmla="*/ 1473399 h 3438284"/>
              <a:gd name="T26" fmla="*/ 3348633 w 3452812"/>
              <a:gd name="T27" fmla="*/ 1473399 h 3438284"/>
              <a:gd name="T28" fmla="*/ 2485429 w 3452812"/>
              <a:gd name="T29" fmla="*/ 2649140 h 3438284"/>
              <a:gd name="T30" fmla="*/ 2857500 w 3452812"/>
              <a:gd name="T31" fmla="*/ 3080742 h 3438284"/>
              <a:gd name="T32" fmla="*/ 3036094 w 3452812"/>
              <a:gd name="T33" fmla="*/ 2842617 h 3438284"/>
              <a:gd name="T34" fmla="*/ 3437929 w 3452812"/>
              <a:gd name="T35" fmla="*/ 2842617 h 3438284"/>
              <a:gd name="T36" fmla="*/ 2887265 w 3452812"/>
              <a:gd name="T37" fmla="*/ 3437930 h 3438284"/>
              <a:gd name="T38" fmla="*/ 2098476 w 3452812"/>
              <a:gd name="T39" fmla="*/ 2917031 h 3438284"/>
              <a:gd name="T40" fmla="*/ 1339453 w 3452812"/>
              <a:gd name="T41" fmla="*/ 3229570 h 3438284"/>
              <a:gd name="T42" fmla="*/ 1339453 w 3452812"/>
              <a:gd name="T43" fmla="*/ 2887265 h 3438284"/>
              <a:gd name="T44" fmla="*/ 1964531 w 3452812"/>
              <a:gd name="T45" fmla="*/ 2530078 h 3438284"/>
              <a:gd name="T46" fmla="*/ 1919883 w 3452812"/>
              <a:gd name="T47" fmla="*/ 2351484 h 3438284"/>
              <a:gd name="T48" fmla="*/ 1890117 w 3452812"/>
              <a:gd name="T49" fmla="*/ 2217539 h 3438284"/>
              <a:gd name="T50" fmla="*/ 1785937 w 3452812"/>
              <a:gd name="T51" fmla="*/ 1339453 h 3438284"/>
              <a:gd name="T52" fmla="*/ 1145976 w 3452812"/>
              <a:gd name="T53" fmla="*/ 1339453 h 3438284"/>
              <a:gd name="T54" fmla="*/ 1145976 w 3452812"/>
              <a:gd name="T55" fmla="*/ 1860352 h 3438284"/>
              <a:gd name="T56" fmla="*/ 1488281 w 3452812"/>
              <a:gd name="T57" fmla="*/ 1785938 h 3438284"/>
              <a:gd name="T58" fmla="*/ 1666875 w 3452812"/>
              <a:gd name="T59" fmla="*/ 1741289 h 3438284"/>
              <a:gd name="T60" fmla="*/ 1666875 w 3452812"/>
              <a:gd name="T61" fmla="*/ 2098477 h 3438284"/>
              <a:gd name="T62" fmla="*/ 1145976 w 3452812"/>
              <a:gd name="T63" fmla="*/ 2247305 h 3438284"/>
              <a:gd name="T64" fmla="*/ 1145976 w 3452812"/>
              <a:gd name="T65" fmla="*/ 2946797 h 3438284"/>
              <a:gd name="T66" fmla="*/ 669726 w 3452812"/>
              <a:gd name="T67" fmla="*/ 3408164 h 3438284"/>
              <a:gd name="T68" fmla="*/ 238125 w 3452812"/>
              <a:gd name="T69" fmla="*/ 3408164 h 3438284"/>
              <a:gd name="T70" fmla="*/ 238125 w 3452812"/>
              <a:gd name="T71" fmla="*/ 3065859 h 3438284"/>
              <a:gd name="T72" fmla="*/ 416719 w 3452812"/>
              <a:gd name="T73" fmla="*/ 3065859 h 3438284"/>
              <a:gd name="T74" fmla="*/ 595312 w 3452812"/>
              <a:gd name="T75" fmla="*/ 2887265 h 3438284"/>
              <a:gd name="T76" fmla="*/ 595312 w 3452812"/>
              <a:gd name="T77" fmla="*/ 2351484 h 3438284"/>
              <a:gd name="T78" fmla="*/ 14883 w 3452812"/>
              <a:gd name="T79" fmla="*/ 2411015 h 3438284"/>
              <a:gd name="T80" fmla="*/ 14883 w 3452812"/>
              <a:gd name="T81" fmla="*/ 1964531 h 3438284"/>
              <a:gd name="T82" fmla="*/ 595312 w 3452812"/>
              <a:gd name="T83" fmla="*/ 1934766 h 3438284"/>
              <a:gd name="T84" fmla="*/ 595312 w 3452812"/>
              <a:gd name="T85" fmla="*/ 1339453 h 3438284"/>
              <a:gd name="T86" fmla="*/ 0 w 3452812"/>
              <a:gd name="T87" fmla="*/ 1339453 h 3438284"/>
              <a:gd name="T88" fmla="*/ 0 w 3452812"/>
              <a:gd name="T89" fmla="*/ 952500 h 3438284"/>
              <a:gd name="T90" fmla="*/ 595312 w 3452812"/>
              <a:gd name="T91" fmla="*/ 952500 h 3438284"/>
              <a:gd name="T92" fmla="*/ 595312 w 3452812"/>
              <a:gd name="T93" fmla="*/ 550664 h 3438284"/>
              <a:gd name="T94" fmla="*/ 74414 w 3452812"/>
              <a:gd name="T95" fmla="*/ 550664 h 3438284"/>
              <a:gd name="T96" fmla="*/ 74414 w 3452812"/>
              <a:gd name="T97" fmla="*/ 193477 h 3438284"/>
              <a:gd name="T98" fmla="*/ 937617 w 3452812"/>
              <a:gd name="T99" fmla="*/ 193477 h 3438284"/>
              <a:gd name="T100" fmla="*/ 1607344 w 3452812"/>
              <a:gd name="T101" fmla="*/ 89297 h 3438284"/>
              <a:gd name="T102" fmla="*/ 1607344 w 3452812"/>
              <a:gd name="T103" fmla="*/ 476250 h 3438284"/>
              <a:gd name="T104" fmla="*/ 1145976 w 3452812"/>
              <a:gd name="T105" fmla="*/ 550664 h 3438284"/>
              <a:gd name="T106" fmla="*/ 1145976 w 3452812"/>
              <a:gd name="T107" fmla="*/ 952500 h 3438284"/>
              <a:gd name="T108" fmla="*/ 1771055 w 3452812"/>
              <a:gd name="T109" fmla="*/ 952500 h 3438284"/>
              <a:gd name="T110" fmla="*/ 1741289 w 3452812"/>
              <a:gd name="T111" fmla="*/ 0 h 3438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52812" h="3438284">
                <a:moveTo>
                  <a:pt x="2530078" y="119062"/>
                </a:moveTo>
                <a:lnTo>
                  <a:pt x="2976562" y="119062"/>
                </a:lnTo>
                <a:cubicBezTo>
                  <a:pt x="3095625" y="357187"/>
                  <a:pt x="3175000" y="585390"/>
                  <a:pt x="3214687" y="803672"/>
                </a:cubicBezTo>
                <a:lnTo>
                  <a:pt x="2708672" y="803672"/>
                </a:lnTo>
                <a:cubicBezTo>
                  <a:pt x="2698750" y="644922"/>
                  <a:pt x="2639218" y="416719"/>
                  <a:pt x="2530078" y="119062"/>
                </a:cubicBezTo>
                <a:close/>
                <a:moveTo>
                  <a:pt x="1741289" y="0"/>
                </a:moveTo>
                <a:lnTo>
                  <a:pt x="2306836" y="0"/>
                </a:lnTo>
                <a:cubicBezTo>
                  <a:pt x="2296914" y="367110"/>
                  <a:pt x="2296914" y="684609"/>
                  <a:pt x="2306836" y="952500"/>
                </a:cubicBezTo>
                <a:lnTo>
                  <a:pt x="3452812" y="952500"/>
                </a:lnTo>
                <a:lnTo>
                  <a:pt x="3452812" y="1339453"/>
                </a:lnTo>
                <a:lnTo>
                  <a:pt x="2306836" y="1339453"/>
                </a:lnTo>
                <a:cubicBezTo>
                  <a:pt x="2316758" y="1557734"/>
                  <a:pt x="2341562" y="1830586"/>
                  <a:pt x="2381250" y="2158008"/>
                </a:cubicBezTo>
                <a:cubicBezTo>
                  <a:pt x="2540000" y="1969492"/>
                  <a:pt x="2683867" y="1741289"/>
                  <a:pt x="2812851" y="1473399"/>
                </a:cubicBezTo>
                <a:lnTo>
                  <a:pt x="3348633" y="1473399"/>
                </a:lnTo>
                <a:cubicBezTo>
                  <a:pt x="3110508" y="2009180"/>
                  <a:pt x="2822773" y="2401094"/>
                  <a:pt x="2485429" y="2649140"/>
                </a:cubicBezTo>
                <a:cubicBezTo>
                  <a:pt x="2574726" y="2936875"/>
                  <a:pt x="2698750" y="3080742"/>
                  <a:pt x="2857500" y="3080742"/>
                </a:cubicBezTo>
                <a:cubicBezTo>
                  <a:pt x="2976562" y="3080742"/>
                  <a:pt x="3036094" y="3001367"/>
                  <a:pt x="3036094" y="2842617"/>
                </a:cubicBezTo>
                <a:lnTo>
                  <a:pt x="3437929" y="2842617"/>
                </a:lnTo>
                <a:cubicBezTo>
                  <a:pt x="3437929" y="3249414"/>
                  <a:pt x="3254375" y="3447852"/>
                  <a:pt x="2887265" y="3437930"/>
                </a:cubicBezTo>
                <a:cubicBezTo>
                  <a:pt x="2549921" y="3437930"/>
                  <a:pt x="2286992" y="3264297"/>
                  <a:pt x="2098476" y="2917031"/>
                </a:cubicBezTo>
                <a:cubicBezTo>
                  <a:pt x="1890117" y="3026172"/>
                  <a:pt x="1637109" y="3130351"/>
                  <a:pt x="1339453" y="3229570"/>
                </a:cubicBezTo>
                <a:lnTo>
                  <a:pt x="1339453" y="2887265"/>
                </a:lnTo>
                <a:cubicBezTo>
                  <a:pt x="1637109" y="2738437"/>
                  <a:pt x="1845469" y="2619375"/>
                  <a:pt x="1964531" y="2530078"/>
                </a:cubicBezTo>
                <a:cubicBezTo>
                  <a:pt x="1954609" y="2490391"/>
                  <a:pt x="1939726" y="2430859"/>
                  <a:pt x="1919883" y="2351484"/>
                </a:cubicBezTo>
                <a:cubicBezTo>
                  <a:pt x="1909961" y="2291953"/>
                  <a:pt x="1900039" y="2247305"/>
                  <a:pt x="1890117" y="2217539"/>
                </a:cubicBezTo>
                <a:cubicBezTo>
                  <a:pt x="1840508" y="1979414"/>
                  <a:pt x="1805781" y="1686719"/>
                  <a:pt x="1785937" y="1339453"/>
                </a:cubicBezTo>
                <a:lnTo>
                  <a:pt x="1145976" y="1339453"/>
                </a:lnTo>
                <a:lnTo>
                  <a:pt x="1145976" y="1860352"/>
                </a:lnTo>
                <a:cubicBezTo>
                  <a:pt x="1215429" y="1850430"/>
                  <a:pt x="1329531" y="1825625"/>
                  <a:pt x="1488281" y="1785938"/>
                </a:cubicBezTo>
                <a:cubicBezTo>
                  <a:pt x="1567656" y="1766094"/>
                  <a:pt x="1627187" y="1751211"/>
                  <a:pt x="1666875" y="1741289"/>
                </a:cubicBezTo>
                <a:lnTo>
                  <a:pt x="1666875" y="2098477"/>
                </a:lnTo>
                <a:cubicBezTo>
                  <a:pt x="1488281" y="2158008"/>
                  <a:pt x="1314648" y="2207617"/>
                  <a:pt x="1145976" y="2247305"/>
                </a:cubicBezTo>
                <a:lnTo>
                  <a:pt x="1145976" y="2946797"/>
                </a:lnTo>
                <a:cubicBezTo>
                  <a:pt x="1145976" y="3264297"/>
                  <a:pt x="987227" y="3418086"/>
                  <a:pt x="669726" y="3408164"/>
                </a:cubicBezTo>
                <a:lnTo>
                  <a:pt x="238125" y="3408164"/>
                </a:lnTo>
                <a:lnTo>
                  <a:pt x="238125" y="3065859"/>
                </a:lnTo>
                <a:lnTo>
                  <a:pt x="416719" y="3065859"/>
                </a:lnTo>
                <a:cubicBezTo>
                  <a:pt x="535781" y="3065859"/>
                  <a:pt x="595312" y="3006328"/>
                  <a:pt x="595312" y="2887265"/>
                </a:cubicBezTo>
                <a:lnTo>
                  <a:pt x="595312" y="2351484"/>
                </a:lnTo>
                <a:cubicBezTo>
                  <a:pt x="416719" y="2381250"/>
                  <a:pt x="223242" y="2401094"/>
                  <a:pt x="14883" y="2411015"/>
                </a:cubicBezTo>
                <a:lnTo>
                  <a:pt x="14883" y="1964531"/>
                </a:lnTo>
                <a:cubicBezTo>
                  <a:pt x="243086" y="1964531"/>
                  <a:pt x="436562" y="1954609"/>
                  <a:pt x="595312" y="1934766"/>
                </a:cubicBezTo>
                <a:lnTo>
                  <a:pt x="595312" y="1339453"/>
                </a:lnTo>
                <a:lnTo>
                  <a:pt x="0" y="1339453"/>
                </a:lnTo>
                <a:lnTo>
                  <a:pt x="0" y="952500"/>
                </a:lnTo>
                <a:lnTo>
                  <a:pt x="595312" y="952500"/>
                </a:lnTo>
                <a:lnTo>
                  <a:pt x="595312" y="550664"/>
                </a:lnTo>
                <a:lnTo>
                  <a:pt x="74414" y="550664"/>
                </a:lnTo>
                <a:lnTo>
                  <a:pt x="74414" y="193477"/>
                </a:lnTo>
                <a:lnTo>
                  <a:pt x="937617" y="193477"/>
                </a:lnTo>
                <a:cubicBezTo>
                  <a:pt x="1136055" y="193477"/>
                  <a:pt x="1359297" y="158750"/>
                  <a:pt x="1607344" y="89297"/>
                </a:cubicBezTo>
                <a:lnTo>
                  <a:pt x="1607344" y="476250"/>
                </a:lnTo>
                <a:cubicBezTo>
                  <a:pt x="1448594" y="515938"/>
                  <a:pt x="1294805" y="540742"/>
                  <a:pt x="1145976" y="550664"/>
                </a:cubicBezTo>
                <a:lnTo>
                  <a:pt x="1145976" y="952500"/>
                </a:lnTo>
                <a:lnTo>
                  <a:pt x="1771055" y="952500"/>
                </a:lnTo>
                <a:cubicBezTo>
                  <a:pt x="1751211" y="674687"/>
                  <a:pt x="1741289" y="357187"/>
                  <a:pt x="17412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任意多边形 53"/>
          <p:cNvSpPr/>
          <p:nvPr/>
        </p:nvSpPr>
        <p:spPr bwMode="auto">
          <a:xfrm>
            <a:off x="8763000" y="146050"/>
            <a:ext cx="3422650" cy="3319463"/>
          </a:xfrm>
          <a:custGeom>
            <a:avLst/>
            <a:gdLst>
              <a:gd name="T0" fmla="*/ 0 w 3423046"/>
              <a:gd name="T1" fmla="*/ 1562695 h 3318867"/>
              <a:gd name="T2" fmla="*/ 3423046 w 3423046"/>
              <a:gd name="T3" fmla="*/ 1562695 h 3318867"/>
              <a:gd name="T4" fmla="*/ 3423046 w 3423046"/>
              <a:gd name="T5" fmla="*/ 1919883 h 3318867"/>
              <a:gd name="T6" fmla="*/ 2053828 w 3423046"/>
              <a:gd name="T7" fmla="*/ 1919883 h 3318867"/>
              <a:gd name="T8" fmla="*/ 2053828 w 3423046"/>
              <a:gd name="T9" fmla="*/ 2187773 h 3318867"/>
              <a:gd name="T10" fmla="*/ 3170039 w 3423046"/>
              <a:gd name="T11" fmla="*/ 2187773 h 3318867"/>
              <a:gd name="T12" fmla="*/ 3170039 w 3423046"/>
              <a:gd name="T13" fmla="*/ 2530078 h 3318867"/>
              <a:gd name="T14" fmla="*/ 2053828 w 3423046"/>
              <a:gd name="T15" fmla="*/ 2530078 h 3318867"/>
              <a:gd name="T16" fmla="*/ 2053828 w 3423046"/>
              <a:gd name="T17" fmla="*/ 2872383 h 3318867"/>
              <a:gd name="T18" fmla="*/ 3408163 w 3423046"/>
              <a:gd name="T19" fmla="*/ 2872383 h 3318867"/>
              <a:gd name="T20" fmla="*/ 3408163 w 3423046"/>
              <a:gd name="T21" fmla="*/ 3199805 h 3318867"/>
              <a:gd name="T22" fmla="*/ 1904999 w 3423046"/>
              <a:gd name="T23" fmla="*/ 3199805 h 3318867"/>
              <a:gd name="T24" fmla="*/ 773906 w 3423046"/>
              <a:gd name="T25" fmla="*/ 2872383 h 3318867"/>
              <a:gd name="T26" fmla="*/ 14882 w 3423046"/>
              <a:gd name="T27" fmla="*/ 3318867 h 3318867"/>
              <a:gd name="T28" fmla="*/ 14882 w 3423046"/>
              <a:gd name="T29" fmla="*/ 2991445 h 3318867"/>
              <a:gd name="T30" fmla="*/ 506015 w 3423046"/>
              <a:gd name="T31" fmla="*/ 2038945 h 3318867"/>
              <a:gd name="T32" fmla="*/ 1041797 w 3423046"/>
              <a:gd name="T33" fmla="*/ 2038945 h 3318867"/>
              <a:gd name="T34" fmla="*/ 967382 w 3423046"/>
              <a:gd name="T35" fmla="*/ 2455664 h 3318867"/>
              <a:gd name="T36" fmla="*/ 1488281 w 3423046"/>
              <a:gd name="T37" fmla="*/ 2827734 h 3318867"/>
              <a:gd name="T38" fmla="*/ 1488281 w 3423046"/>
              <a:gd name="T39" fmla="*/ 1919883 h 3318867"/>
              <a:gd name="T40" fmla="*/ 0 w 3423046"/>
              <a:gd name="T41" fmla="*/ 1919883 h 3318867"/>
              <a:gd name="T42" fmla="*/ 0 w 3423046"/>
              <a:gd name="T43" fmla="*/ 1562695 h 3318867"/>
              <a:gd name="T44" fmla="*/ 922734 w 3423046"/>
              <a:gd name="T45" fmla="*/ 818555 h 3318867"/>
              <a:gd name="T46" fmla="*/ 922734 w 3423046"/>
              <a:gd name="T47" fmla="*/ 1041797 h 3318867"/>
              <a:gd name="T48" fmla="*/ 2321718 w 3423046"/>
              <a:gd name="T49" fmla="*/ 1041797 h 3318867"/>
              <a:gd name="T50" fmla="*/ 2500312 w 3423046"/>
              <a:gd name="T51" fmla="*/ 848320 h 3318867"/>
              <a:gd name="T52" fmla="*/ 2500312 w 3423046"/>
              <a:gd name="T53" fmla="*/ 818555 h 3318867"/>
              <a:gd name="T54" fmla="*/ 922734 w 3423046"/>
              <a:gd name="T55" fmla="*/ 818555 h 3318867"/>
              <a:gd name="T56" fmla="*/ 922734 w 3423046"/>
              <a:gd name="T57" fmla="*/ 327422 h 3318867"/>
              <a:gd name="T58" fmla="*/ 922734 w 3423046"/>
              <a:gd name="T59" fmla="*/ 535781 h 3318867"/>
              <a:gd name="T60" fmla="*/ 2500312 w 3423046"/>
              <a:gd name="T61" fmla="*/ 535781 h 3318867"/>
              <a:gd name="T62" fmla="*/ 2500312 w 3423046"/>
              <a:gd name="T63" fmla="*/ 327422 h 3318867"/>
              <a:gd name="T64" fmla="*/ 922734 w 3423046"/>
              <a:gd name="T65" fmla="*/ 327422 h 3318867"/>
              <a:gd name="T66" fmla="*/ 386953 w 3423046"/>
              <a:gd name="T67" fmla="*/ 0 h 3318867"/>
              <a:gd name="T68" fmla="*/ 3036093 w 3423046"/>
              <a:gd name="T69" fmla="*/ 0 h 3318867"/>
              <a:gd name="T70" fmla="*/ 3036093 w 3423046"/>
              <a:gd name="T71" fmla="*/ 878086 h 3318867"/>
              <a:gd name="T72" fmla="*/ 2559843 w 3423046"/>
              <a:gd name="T73" fmla="*/ 1384102 h 3318867"/>
              <a:gd name="T74" fmla="*/ 386953 w 3423046"/>
              <a:gd name="T75" fmla="*/ 1384102 h 3318867"/>
              <a:gd name="T76" fmla="*/ 386953 w 3423046"/>
              <a:gd name="T77" fmla="*/ 0 h 3318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423046" h="3318867">
                <a:moveTo>
                  <a:pt x="0" y="1562695"/>
                </a:moveTo>
                <a:lnTo>
                  <a:pt x="3423046" y="1562695"/>
                </a:lnTo>
                <a:lnTo>
                  <a:pt x="3423046" y="1919883"/>
                </a:lnTo>
                <a:lnTo>
                  <a:pt x="2053828" y="1919883"/>
                </a:lnTo>
                <a:lnTo>
                  <a:pt x="2053828" y="2187773"/>
                </a:lnTo>
                <a:lnTo>
                  <a:pt x="3170039" y="2187773"/>
                </a:lnTo>
                <a:lnTo>
                  <a:pt x="3170039" y="2530078"/>
                </a:lnTo>
                <a:lnTo>
                  <a:pt x="2053828" y="2530078"/>
                </a:lnTo>
                <a:lnTo>
                  <a:pt x="2053828" y="2872383"/>
                </a:lnTo>
                <a:lnTo>
                  <a:pt x="3408163" y="2872383"/>
                </a:lnTo>
                <a:lnTo>
                  <a:pt x="3408163" y="3199805"/>
                </a:lnTo>
                <a:lnTo>
                  <a:pt x="1904999" y="3199805"/>
                </a:lnTo>
                <a:cubicBezTo>
                  <a:pt x="1369218" y="3209727"/>
                  <a:pt x="992187" y="3100586"/>
                  <a:pt x="773906" y="2872383"/>
                </a:cubicBezTo>
                <a:cubicBezTo>
                  <a:pt x="625078" y="3050977"/>
                  <a:pt x="372070" y="3199805"/>
                  <a:pt x="14882" y="3318867"/>
                </a:cubicBezTo>
                <a:lnTo>
                  <a:pt x="14882" y="2991445"/>
                </a:lnTo>
                <a:cubicBezTo>
                  <a:pt x="342304" y="2783086"/>
                  <a:pt x="506015" y="2465586"/>
                  <a:pt x="506015" y="2038945"/>
                </a:cubicBezTo>
                <a:lnTo>
                  <a:pt x="1041797" y="2038945"/>
                </a:lnTo>
                <a:cubicBezTo>
                  <a:pt x="1031875" y="2187773"/>
                  <a:pt x="1007070" y="2326680"/>
                  <a:pt x="967382" y="2455664"/>
                </a:cubicBezTo>
                <a:cubicBezTo>
                  <a:pt x="1096367" y="2644180"/>
                  <a:pt x="1270000" y="2768203"/>
                  <a:pt x="1488281" y="2827734"/>
                </a:cubicBezTo>
                <a:lnTo>
                  <a:pt x="1488281" y="1919883"/>
                </a:lnTo>
                <a:lnTo>
                  <a:pt x="0" y="1919883"/>
                </a:lnTo>
                <a:lnTo>
                  <a:pt x="0" y="1562695"/>
                </a:lnTo>
                <a:close/>
                <a:moveTo>
                  <a:pt x="922734" y="818555"/>
                </a:moveTo>
                <a:lnTo>
                  <a:pt x="922734" y="1041797"/>
                </a:lnTo>
                <a:lnTo>
                  <a:pt x="2321718" y="1041797"/>
                </a:lnTo>
                <a:cubicBezTo>
                  <a:pt x="2450703" y="1051719"/>
                  <a:pt x="2510234" y="987227"/>
                  <a:pt x="2500312" y="848320"/>
                </a:cubicBezTo>
                <a:lnTo>
                  <a:pt x="2500312" y="818555"/>
                </a:lnTo>
                <a:lnTo>
                  <a:pt x="922734" y="818555"/>
                </a:lnTo>
                <a:close/>
                <a:moveTo>
                  <a:pt x="922734" y="327422"/>
                </a:moveTo>
                <a:lnTo>
                  <a:pt x="922734" y="535781"/>
                </a:lnTo>
                <a:lnTo>
                  <a:pt x="2500312" y="535781"/>
                </a:lnTo>
                <a:lnTo>
                  <a:pt x="2500312" y="327422"/>
                </a:lnTo>
                <a:lnTo>
                  <a:pt x="922734" y="327422"/>
                </a:lnTo>
                <a:close/>
                <a:moveTo>
                  <a:pt x="386953" y="0"/>
                </a:moveTo>
                <a:lnTo>
                  <a:pt x="3036093" y="0"/>
                </a:lnTo>
                <a:lnTo>
                  <a:pt x="3036093" y="878086"/>
                </a:lnTo>
                <a:cubicBezTo>
                  <a:pt x="3046015" y="1225352"/>
                  <a:pt x="2887265" y="1394023"/>
                  <a:pt x="2559843" y="1384102"/>
                </a:cubicBezTo>
                <a:lnTo>
                  <a:pt x="386953" y="1384102"/>
                </a:lnTo>
                <a:lnTo>
                  <a:pt x="38695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任意多边形 56"/>
          <p:cNvSpPr/>
          <p:nvPr/>
        </p:nvSpPr>
        <p:spPr bwMode="auto">
          <a:xfrm>
            <a:off x="-17463" y="3417888"/>
            <a:ext cx="3452813" cy="3394075"/>
          </a:xfrm>
          <a:custGeom>
            <a:avLst/>
            <a:gdLst>
              <a:gd name="T0" fmla="*/ 1413867 w 3452812"/>
              <a:gd name="T1" fmla="*/ 2500312 h 3393281"/>
              <a:gd name="T2" fmla="*/ 1413867 w 3452812"/>
              <a:gd name="T3" fmla="*/ 2768203 h 3393281"/>
              <a:gd name="T4" fmla="*/ 1890117 w 3452812"/>
              <a:gd name="T5" fmla="*/ 2768203 h 3393281"/>
              <a:gd name="T6" fmla="*/ 2038945 w 3452812"/>
              <a:gd name="T7" fmla="*/ 2604492 h 3393281"/>
              <a:gd name="T8" fmla="*/ 2038945 w 3452812"/>
              <a:gd name="T9" fmla="*/ 2500312 h 3393281"/>
              <a:gd name="T10" fmla="*/ 1413867 w 3452812"/>
              <a:gd name="T11" fmla="*/ 2500312 h 3393281"/>
              <a:gd name="T12" fmla="*/ 937617 w 3452812"/>
              <a:gd name="T13" fmla="*/ 2217539 h 3393281"/>
              <a:gd name="T14" fmla="*/ 2515195 w 3452812"/>
              <a:gd name="T15" fmla="*/ 2217539 h 3393281"/>
              <a:gd name="T16" fmla="*/ 2515195 w 3452812"/>
              <a:gd name="T17" fmla="*/ 2619374 h 3393281"/>
              <a:gd name="T18" fmla="*/ 2083594 w 3452812"/>
              <a:gd name="T19" fmla="*/ 3050976 h 3393281"/>
              <a:gd name="T20" fmla="*/ 937617 w 3452812"/>
              <a:gd name="T21" fmla="*/ 3050976 h 3393281"/>
              <a:gd name="T22" fmla="*/ 937617 w 3452812"/>
              <a:gd name="T23" fmla="*/ 2217539 h 3393281"/>
              <a:gd name="T24" fmla="*/ 148828 w 3452812"/>
              <a:gd name="T25" fmla="*/ 1696640 h 3393281"/>
              <a:gd name="T26" fmla="*/ 3303984 w 3452812"/>
              <a:gd name="T27" fmla="*/ 1696640 h 3393281"/>
              <a:gd name="T28" fmla="*/ 3303984 w 3452812"/>
              <a:gd name="T29" fmla="*/ 2872382 h 3393281"/>
              <a:gd name="T30" fmla="*/ 2827734 w 3452812"/>
              <a:gd name="T31" fmla="*/ 3378398 h 3393281"/>
              <a:gd name="T32" fmla="*/ 2411015 w 3452812"/>
              <a:gd name="T33" fmla="*/ 3378398 h 3393281"/>
              <a:gd name="T34" fmla="*/ 2411015 w 3452812"/>
              <a:gd name="T35" fmla="*/ 3050976 h 3393281"/>
              <a:gd name="T36" fmla="*/ 2589609 w 3452812"/>
              <a:gd name="T37" fmla="*/ 3050976 h 3393281"/>
              <a:gd name="T38" fmla="*/ 2768203 w 3452812"/>
              <a:gd name="T39" fmla="*/ 2902148 h 3393281"/>
              <a:gd name="T40" fmla="*/ 2768203 w 3452812"/>
              <a:gd name="T41" fmla="*/ 2038945 h 3393281"/>
              <a:gd name="T42" fmla="*/ 699492 w 3452812"/>
              <a:gd name="T43" fmla="*/ 2038945 h 3393281"/>
              <a:gd name="T44" fmla="*/ 699492 w 3452812"/>
              <a:gd name="T45" fmla="*/ 3393281 h 3393281"/>
              <a:gd name="T46" fmla="*/ 148828 w 3452812"/>
              <a:gd name="T47" fmla="*/ 3393281 h 3393281"/>
              <a:gd name="T48" fmla="*/ 148828 w 3452812"/>
              <a:gd name="T49" fmla="*/ 1696640 h 3393281"/>
              <a:gd name="T50" fmla="*/ 1026914 w 3452812"/>
              <a:gd name="T51" fmla="*/ 997148 h 3393281"/>
              <a:gd name="T52" fmla="*/ 1026914 w 3452812"/>
              <a:gd name="T53" fmla="*/ 1235273 h 3393281"/>
              <a:gd name="T54" fmla="*/ 2291953 w 3452812"/>
              <a:gd name="T55" fmla="*/ 1235273 h 3393281"/>
              <a:gd name="T56" fmla="*/ 2440781 w 3452812"/>
              <a:gd name="T57" fmla="*/ 1086445 h 3393281"/>
              <a:gd name="T58" fmla="*/ 2440781 w 3452812"/>
              <a:gd name="T59" fmla="*/ 997148 h 3393281"/>
              <a:gd name="T60" fmla="*/ 1026914 w 3452812"/>
              <a:gd name="T61" fmla="*/ 997148 h 3393281"/>
              <a:gd name="T62" fmla="*/ 476250 w 3452812"/>
              <a:gd name="T63" fmla="*/ 714375 h 3393281"/>
              <a:gd name="T64" fmla="*/ 2976562 w 3452812"/>
              <a:gd name="T65" fmla="*/ 714375 h 3393281"/>
              <a:gd name="T66" fmla="*/ 2976562 w 3452812"/>
              <a:gd name="T67" fmla="*/ 1041797 h 3393281"/>
              <a:gd name="T68" fmla="*/ 2544961 w 3452812"/>
              <a:gd name="T69" fmla="*/ 1518047 h 3393281"/>
              <a:gd name="T70" fmla="*/ 476250 w 3452812"/>
              <a:gd name="T71" fmla="*/ 1518047 h 3393281"/>
              <a:gd name="T72" fmla="*/ 476250 w 3452812"/>
              <a:gd name="T73" fmla="*/ 714375 h 3393281"/>
              <a:gd name="T74" fmla="*/ 1398984 w 3452812"/>
              <a:gd name="T75" fmla="*/ 0 h 3393281"/>
              <a:gd name="T76" fmla="*/ 2068711 w 3452812"/>
              <a:gd name="T77" fmla="*/ 0 h 3393281"/>
              <a:gd name="T78" fmla="*/ 2068711 w 3452812"/>
              <a:gd name="T79" fmla="*/ 208359 h 3393281"/>
              <a:gd name="T80" fmla="*/ 3452812 w 3452812"/>
              <a:gd name="T81" fmla="*/ 208359 h 3393281"/>
              <a:gd name="T82" fmla="*/ 3452812 w 3452812"/>
              <a:gd name="T83" fmla="*/ 550664 h 3393281"/>
              <a:gd name="T84" fmla="*/ 0 w 3452812"/>
              <a:gd name="T85" fmla="*/ 550664 h 3393281"/>
              <a:gd name="T86" fmla="*/ 0 w 3452812"/>
              <a:gd name="T87" fmla="*/ 208359 h 3393281"/>
              <a:gd name="T88" fmla="*/ 1398984 w 3452812"/>
              <a:gd name="T89" fmla="*/ 208359 h 3393281"/>
              <a:gd name="T90" fmla="*/ 1398984 w 3452812"/>
              <a:gd name="T91" fmla="*/ 0 h 3393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52812" h="3393281">
                <a:moveTo>
                  <a:pt x="1413867" y="2500312"/>
                </a:moveTo>
                <a:lnTo>
                  <a:pt x="1413867" y="2768203"/>
                </a:lnTo>
                <a:lnTo>
                  <a:pt x="1890117" y="2768203"/>
                </a:lnTo>
                <a:cubicBezTo>
                  <a:pt x="1999258" y="2778125"/>
                  <a:pt x="2048867" y="2723554"/>
                  <a:pt x="2038945" y="2604492"/>
                </a:cubicBezTo>
                <a:lnTo>
                  <a:pt x="2038945" y="2500312"/>
                </a:lnTo>
                <a:lnTo>
                  <a:pt x="1413867" y="2500312"/>
                </a:lnTo>
                <a:close/>
                <a:moveTo>
                  <a:pt x="937617" y="2217539"/>
                </a:moveTo>
                <a:lnTo>
                  <a:pt x="2515195" y="2217539"/>
                </a:lnTo>
                <a:lnTo>
                  <a:pt x="2515195" y="2619374"/>
                </a:lnTo>
                <a:cubicBezTo>
                  <a:pt x="2535039" y="2917031"/>
                  <a:pt x="2391172" y="3060898"/>
                  <a:pt x="2083594" y="3050976"/>
                </a:cubicBezTo>
                <a:lnTo>
                  <a:pt x="937617" y="3050976"/>
                </a:lnTo>
                <a:lnTo>
                  <a:pt x="937617" y="2217539"/>
                </a:lnTo>
                <a:close/>
                <a:moveTo>
                  <a:pt x="148828" y="1696640"/>
                </a:moveTo>
                <a:lnTo>
                  <a:pt x="3303984" y="1696640"/>
                </a:lnTo>
                <a:lnTo>
                  <a:pt x="3303984" y="2872382"/>
                </a:lnTo>
                <a:cubicBezTo>
                  <a:pt x="3313906" y="3219648"/>
                  <a:pt x="3155156" y="3388320"/>
                  <a:pt x="2827734" y="3378398"/>
                </a:cubicBezTo>
                <a:lnTo>
                  <a:pt x="2411015" y="3378398"/>
                </a:lnTo>
                <a:lnTo>
                  <a:pt x="2411015" y="3050976"/>
                </a:lnTo>
                <a:lnTo>
                  <a:pt x="2589609" y="3050976"/>
                </a:lnTo>
                <a:cubicBezTo>
                  <a:pt x="2718594" y="3060898"/>
                  <a:pt x="2778125" y="3011289"/>
                  <a:pt x="2768203" y="2902148"/>
                </a:cubicBezTo>
                <a:lnTo>
                  <a:pt x="2768203" y="2038945"/>
                </a:lnTo>
                <a:lnTo>
                  <a:pt x="699492" y="2038945"/>
                </a:lnTo>
                <a:lnTo>
                  <a:pt x="699492" y="3393281"/>
                </a:lnTo>
                <a:lnTo>
                  <a:pt x="148828" y="3393281"/>
                </a:lnTo>
                <a:lnTo>
                  <a:pt x="148828" y="1696640"/>
                </a:lnTo>
                <a:close/>
                <a:moveTo>
                  <a:pt x="1026914" y="997148"/>
                </a:moveTo>
                <a:lnTo>
                  <a:pt x="1026914" y="1235273"/>
                </a:lnTo>
                <a:lnTo>
                  <a:pt x="2291953" y="1235273"/>
                </a:lnTo>
                <a:cubicBezTo>
                  <a:pt x="2401093" y="1245195"/>
                  <a:pt x="2450703" y="1195586"/>
                  <a:pt x="2440781" y="1086445"/>
                </a:cubicBezTo>
                <a:lnTo>
                  <a:pt x="2440781" y="997148"/>
                </a:lnTo>
                <a:lnTo>
                  <a:pt x="1026914" y="997148"/>
                </a:lnTo>
                <a:close/>
                <a:moveTo>
                  <a:pt x="476250" y="714375"/>
                </a:moveTo>
                <a:lnTo>
                  <a:pt x="2976562" y="714375"/>
                </a:lnTo>
                <a:lnTo>
                  <a:pt x="2976562" y="1041797"/>
                </a:lnTo>
                <a:cubicBezTo>
                  <a:pt x="2986484" y="1379140"/>
                  <a:pt x="2842617" y="1537890"/>
                  <a:pt x="2544961" y="1518047"/>
                </a:cubicBezTo>
                <a:lnTo>
                  <a:pt x="476250" y="1518047"/>
                </a:lnTo>
                <a:lnTo>
                  <a:pt x="476250" y="714375"/>
                </a:lnTo>
                <a:close/>
                <a:moveTo>
                  <a:pt x="1398984" y="0"/>
                </a:moveTo>
                <a:lnTo>
                  <a:pt x="2068711" y="0"/>
                </a:lnTo>
                <a:lnTo>
                  <a:pt x="2068711" y="208359"/>
                </a:lnTo>
                <a:lnTo>
                  <a:pt x="3452812" y="208359"/>
                </a:lnTo>
                <a:lnTo>
                  <a:pt x="3452812" y="550664"/>
                </a:lnTo>
                <a:lnTo>
                  <a:pt x="0" y="550664"/>
                </a:lnTo>
                <a:lnTo>
                  <a:pt x="0" y="208359"/>
                </a:lnTo>
                <a:lnTo>
                  <a:pt x="1398984" y="208359"/>
                </a:lnTo>
                <a:lnTo>
                  <a:pt x="13989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任意多边形 61"/>
          <p:cNvSpPr/>
          <p:nvPr/>
        </p:nvSpPr>
        <p:spPr bwMode="auto">
          <a:xfrm>
            <a:off x="8837613" y="3403600"/>
            <a:ext cx="3259137" cy="3436938"/>
          </a:xfrm>
          <a:custGeom>
            <a:avLst/>
            <a:gdLst>
              <a:gd name="T0" fmla="*/ 0 w 3259800"/>
              <a:gd name="T1" fmla="*/ 312539 h 3437929"/>
              <a:gd name="T2" fmla="*/ 431601 w 3259800"/>
              <a:gd name="T3" fmla="*/ 312539 h 3437929"/>
              <a:gd name="T4" fmla="*/ 431601 w 3259800"/>
              <a:gd name="T5" fmla="*/ 2515195 h 3437929"/>
              <a:gd name="T6" fmla="*/ 0 w 3259800"/>
              <a:gd name="T7" fmla="*/ 2515195 h 3437929"/>
              <a:gd name="T8" fmla="*/ 0 w 3259800"/>
              <a:gd name="T9" fmla="*/ 312539 h 3437929"/>
              <a:gd name="T10" fmla="*/ 2053828 w 3259800"/>
              <a:gd name="T11" fmla="*/ 0 h 3437929"/>
              <a:gd name="T12" fmla="*/ 2544961 w 3259800"/>
              <a:gd name="T13" fmla="*/ 0 h 3437929"/>
              <a:gd name="T14" fmla="*/ 2544961 w 3259800"/>
              <a:gd name="T15" fmla="*/ 416719 h 3437929"/>
              <a:gd name="T16" fmla="*/ 3259335 w 3259800"/>
              <a:gd name="T17" fmla="*/ 416719 h 3437929"/>
              <a:gd name="T18" fmla="*/ 3259335 w 3259800"/>
              <a:gd name="T19" fmla="*/ 2396132 h 3437929"/>
              <a:gd name="T20" fmla="*/ 2812851 w 3259800"/>
              <a:gd name="T21" fmla="*/ 2872382 h 3437929"/>
              <a:gd name="T22" fmla="*/ 2619375 w 3259800"/>
              <a:gd name="T23" fmla="*/ 2872382 h 3437929"/>
              <a:gd name="T24" fmla="*/ 2619375 w 3259800"/>
              <a:gd name="T25" fmla="*/ 2530078 h 3437929"/>
              <a:gd name="T26" fmla="*/ 2693789 w 3259800"/>
              <a:gd name="T27" fmla="*/ 2530078 h 3437929"/>
              <a:gd name="T28" fmla="*/ 2812851 w 3259800"/>
              <a:gd name="T29" fmla="*/ 2396132 h 3437929"/>
              <a:gd name="T30" fmla="*/ 2812851 w 3259800"/>
              <a:gd name="T31" fmla="*/ 773906 h 3437929"/>
              <a:gd name="T32" fmla="*/ 2544961 w 3259800"/>
              <a:gd name="T33" fmla="*/ 773906 h 3437929"/>
              <a:gd name="T34" fmla="*/ 2544961 w 3259800"/>
              <a:gd name="T35" fmla="*/ 3408164 h 3437929"/>
              <a:gd name="T36" fmla="*/ 2053828 w 3259800"/>
              <a:gd name="T37" fmla="*/ 3408164 h 3437929"/>
              <a:gd name="T38" fmla="*/ 2053828 w 3259800"/>
              <a:gd name="T39" fmla="*/ 773906 h 3437929"/>
              <a:gd name="T40" fmla="*/ 1785937 w 3259800"/>
              <a:gd name="T41" fmla="*/ 773906 h 3437929"/>
              <a:gd name="T42" fmla="*/ 1785937 w 3259800"/>
              <a:gd name="T43" fmla="*/ 2887265 h 3437929"/>
              <a:gd name="T44" fmla="*/ 1324570 w 3259800"/>
              <a:gd name="T45" fmla="*/ 2887265 h 3437929"/>
              <a:gd name="T46" fmla="*/ 1324570 w 3259800"/>
              <a:gd name="T47" fmla="*/ 416719 h 3437929"/>
              <a:gd name="T48" fmla="*/ 2053828 w 3259800"/>
              <a:gd name="T49" fmla="*/ 416719 h 3437929"/>
              <a:gd name="T50" fmla="*/ 2053828 w 3259800"/>
              <a:gd name="T51" fmla="*/ 0 h 3437929"/>
              <a:gd name="T52" fmla="*/ 654843 w 3259800"/>
              <a:gd name="T53" fmla="*/ 0 h 3437929"/>
              <a:gd name="T54" fmla="*/ 1116211 w 3259800"/>
              <a:gd name="T55" fmla="*/ 0 h 3437929"/>
              <a:gd name="T56" fmla="*/ 1116211 w 3259800"/>
              <a:gd name="T57" fmla="*/ 2083594 h 3437929"/>
              <a:gd name="T58" fmla="*/ 267890 w 3259800"/>
              <a:gd name="T59" fmla="*/ 3437929 h 3437929"/>
              <a:gd name="T60" fmla="*/ 267890 w 3259800"/>
              <a:gd name="T61" fmla="*/ 3080742 h 3437929"/>
              <a:gd name="T62" fmla="*/ 654843 w 3259800"/>
              <a:gd name="T63" fmla="*/ 2202656 h 3437929"/>
              <a:gd name="T64" fmla="*/ 654843 w 3259800"/>
              <a:gd name="T65" fmla="*/ 0 h 3437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59800" h="3437929">
                <a:moveTo>
                  <a:pt x="0" y="312539"/>
                </a:moveTo>
                <a:lnTo>
                  <a:pt x="431601" y="312539"/>
                </a:lnTo>
                <a:lnTo>
                  <a:pt x="431601" y="2515195"/>
                </a:lnTo>
                <a:lnTo>
                  <a:pt x="0" y="2515195"/>
                </a:lnTo>
                <a:lnTo>
                  <a:pt x="0" y="312539"/>
                </a:lnTo>
                <a:close/>
                <a:moveTo>
                  <a:pt x="2053828" y="0"/>
                </a:moveTo>
                <a:lnTo>
                  <a:pt x="2544961" y="0"/>
                </a:lnTo>
                <a:lnTo>
                  <a:pt x="2544961" y="416719"/>
                </a:lnTo>
                <a:lnTo>
                  <a:pt x="3259335" y="416719"/>
                </a:lnTo>
                <a:lnTo>
                  <a:pt x="3259335" y="2396132"/>
                </a:lnTo>
                <a:cubicBezTo>
                  <a:pt x="3269257" y="2723554"/>
                  <a:pt x="3120429" y="2882305"/>
                  <a:pt x="2812851" y="2872382"/>
                </a:cubicBezTo>
                <a:lnTo>
                  <a:pt x="2619375" y="2872382"/>
                </a:lnTo>
                <a:lnTo>
                  <a:pt x="2619375" y="2530078"/>
                </a:lnTo>
                <a:lnTo>
                  <a:pt x="2693789" y="2530078"/>
                </a:lnTo>
                <a:cubicBezTo>
                  <a:pt x="2773163" y="2530078"/>
                  <a:pt x="2812851" y="2485429"/>
                  <a:pt x="2812851" y="2396132"/>
                </a:cubicBezTo>
                <a:lnTo>
                  <a:pt x="2812851" y="773906"/>
                </a:lnTo>
                <a:lnTo>
                  <a:pt x="2544961" y="773906"/>
                </a:lnTo>
                <a:lnTo>
                  <a:pt x="2544961" y="3408164"/>
                </a:lnTo>
                <a:lnTo>
                  <a:pt x="2053828" y="3408164"/>
                </a:lnTo>
                <a:lnTo>
                  <a:pt x="2053828" y="773906"/>
                </a:lnTo>
                <a:lnTo>
                  <a:pt x="1785937" y="773906"/>
                </a:lnTo>
                <a:lnTo>
                  <a:pt x="1785937" y="2887265"/>
                </a:lnTo>
                <a:lnTo>
                  <a:pt x="1324570" y="2887265"/>
                </a:lnTo>
                <a:lnTo>
                  <a:pt x="1324570" y="416719"/>
                </a:lnTo>
                <a:lnTo>
                  <a:pt x="2053828" y="416719"/>
                </a:lnTo>
                <a:lnTo>
                  <a:pt x="2053828" y="0"/>
                </a:lnTo>
                <a:close/>
                <a:moveTo>
                  <a:pt x="654843" y="0"/>
                </a:moveTo>
                <a:lnTo>
                  <a:pt x="1116211" y="0"/>
                </a:lnTo>
                <a:lnTo>
                  <a:pt x="1116211" y="2083594"/>
                </a:lnTo>
                <a:cubicBezTo>
                  <a:pt x="1165820" y="2688828"/>
                  <a:pt x="883047" y="3140273"/>
                  <a:pt x="267890" y="3437929"/>
                </a:cubicBezTo>
                <a:lnTo>
                  <a:pt x="267890" y="3080742"/>
                </a:lnTo>
                <a:cubicBezTo>
                  <a:pt x="545703" y="2852539"/>
                  <a:pt x="674687" y="2559843"/>
                  <a:pt x="654843" y="2202656"/>
                </a:cubicBezTo>
                <a:lnTo>
                  <a:pt x="65484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-7.40741E-7 L -0.18346 -0.0067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0" y="-347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58333E-6 -1.85185E-6 L 0.24714 -0.0032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57" y="-16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7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60" grpId="0" animBg="1"/>
      <p:bldP spid="6" grpId="0" animBg="1"/>
      <p:bldP spid="6" grpId="1" animBg="1"/>
      <p:bldP spid="45" grpId="0" animBg="1"/>
      <p:bldP spid="45" grpId="1" animBg="1"/>
      <p:bldP spid="50" grpId="0" animBg="1"/>
      <p:bldP spid="54" grpId="0" animBg="1"/>
      <p:bldP spid="57" grpId="0" animBg="1"/>
      <p:bldP spid="6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3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/>
        </p:nvSpPr>
        <p:spPr bwMode="auto">
          <a:xfrm>
            <a:off x="4410075" y="234950"/>
            <a:ext cx="3363913" cy="3200400"/>
          </a:xfrm>
          <a:custGeom>
            <a:avLst/>
            <a:gdLst>
              <a:gd name="T0" fmla="*/ 2143125 w 3363516"/>
              <a:gd name="T1" fmla="*/ 1145976 h 3199805"/>
              <a:gd name="T2" fmla="*/ 3348633 w 3363516"/>
              <a:gd name="T3" fmla="*/ 1845469 h 3199805"/>
              <a:gd name="T4" fmla="*/ 3348633 w 3363516"/>
              <a:gd name="T5" fmla="*/ 2470547 h 3199805"/>
              <a:gd name="T6" fmla="*/ 2143125 w 3363516"/>
              <a:gd name="T7" fmla="*/ 1592461 h 3199805"/>
              <a:gd name="T8" fmla="*/ 2143125 w 3363516"/>
              <a:gd name="T9" fmla="*/ 1145976 h 3199805"/>
              <a:gd name="T10" fmla="*/ 59532 w 3363516"/>
              <a:gd name="T11" fmla="*/ 0 h 3199805"/>
              <a:gd name="T12" fmla="*/ 3363516 w 3363516"/>
              <a:gd name="T13" fmla="*/ 0 h 3199805"/>
              <a:gd name="T14" fmla="*/ 3363516 w 3363516"/>
              <a:gd name="T15" fmla="*/ 386953 h 3199805"/>
              <a:gd name="T16" fmla="*/ 2158008 w 3363516"/>
              <a:gd name="T17" fmla="*/ 386953 h 3199805"/>
              <a:gd name="T18" fmla="*/ 1830586 w 3363516"/>
              <a:gd name="T19" fmla="*/ 1012031 h 3199805"/>
              <a:gd name="T20" fmla="*/ 1979414 w 3363516"/>
              <a:gd name="T21" fmla="*/ 1012031 h 3199805"/>
              <a:gd name="T22" fmla="*/ 1979414 w 3363516"/>
              <a:gd name="T23" fmla="*/ 3199805 h 3199805"/>
              <a:gd name="T24" fmla="*/ 1384102 w 3363516"/>
              <a:gd name="T25" fmla="*/ 3199805 h 3199805"/>
              <a:gd name="T26" fmla="*/ 1384102 w 3363516"/>
              <a:gd name="T27" fmla="*/ 1592461 h 3199805"/>
              <a:gd name="T28" fmla="*/ 0 w 3363516"/>
              <a:gd name="T29" fmla="*/ 2544961 h 3199805"/>
              <a:gd name="T30" fmla="*/ 0 w 3363516"/>
              <a:gd name="T31" fmla="*/ 2172890 h 3199805"/>
              <a:gd name="T32" fmla="*/ 1473399 w 3363516"/>
              <a:gd name="T33" fmla="*/ 386953 h 3199805"/>
              <a:gd name="T34" fmla="*/ 59532 w 3363516"/>
              <a:gd name="T35" fmla="*/ 386953 h 3199805"/>
              <a:gd name="T36" fmla="*/ 59532 w 3363516"/>
              <a:gd name="T37" fmla="*/ 0 h 3199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363516" h="3199805">
                <a:moveTo>
                  <a:pt x="2143125" y="1145976"/>
                </a:moveTo>
                <a:cubicBezTo>
                  <a:pt x="2659063" y="1374180"/>
                  <a:pt x="3060899" y="1607344"/>
                  <a:pt x="3348633" y="1845469"/>
                </a:cubicBezTo>
                <a:lnTo>
                  <a:pt x="3348633" y="2470547"/>
                </a:lnTo>
                <a:cubicBezTo>
                  <a:pt x="2892227" y="2093516"/>
                  <a:pt x="2490391" y="1800820"/>
                  <a:pt x="2143125" y="1592461"/>
                </a:cubicBezTo>
                <a:lnTo>
                  <a:pt x="2143125" y="1145976"/>
                </a:lnTo>
                <a:close/>
                <a:moveTo>
                  <a:pt x="59532" y="0"/>
                </a:moveTo>
                <a:lnTo>
                  <a:pt x="3363516" y="0"/>
                </a:lnTo>
                <a:lnTo>
                  <a:pt x="3363516" y="386953"/>
                </a:lnTo>
                <a:lnTo>
                  <a:pt x="2158008" y="386953"/>
                </a:lnTo>
                <a:cubicBezTo>
                  <a:pt x="2058789" y="625078"/>
                  <a:pt x="1949649" y="833438"/>
                  <a:pt x="1830586" y="1012031"/>
                </a:cubicBezTo>
                <a:lnTo>
                  <a:pt x="1979414" y="1012031"/>
                </a:lnTo>
                <a:lnTo>
                  <a:pt x="1979414" y="3199805"/>
                </a:lnTo>
                <a:lnTo>
                  <a:pt x="1384102" y="3199805"/>
                </a:lnTo>
                <a:lnTo>
                  <a:pt x="1384102" y="1592461"/>
                </a:lnTo>
                <a:cubicBezTo>
                  <a:pt x="1086446" y="1900039"/>
                  <a:pt x="625079" y="2217539"/>
                  <a:pt x="0" y="2544961"/>
                </a:cubicBezTo>
                <a:lnTo>
                  <a:pt x="0" y="2172890"/>
                </a:lnTo>
                <a:cubicBezTo>
                  <a:pt x="744141" y="1647031"/>
                  <a:pt x="1235274" y="1051719"/>
                  <a:pt x="1473399" y="386953"/>
                </a:cubicBezTo>
                <a:lnTo>
                  <a:pt x="59532" y="386953"/>
                </a:lnTo>
                <a:lnTo>
                  <a:pt x="5953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任意多边形 50"/>
          <p:cNvSpPr/>
          <p:nvPr/>
        </p:nvSpPr>
        <p:spPr bwMode="auto">
          <a:xfrm>
            <a:off x="4379913" y="3551238"/>
            <a:ext cx="3422650" cy="3275012"/>
          </a:xfrm>
          <a:custGeom>
            <a:avLst/>
            <a:gdLst>
              <a:gd name="T0" fmla="*/ 2202656 w 3423046"/>
              <a:gd name="T1" fmla="*/ 0 h 3274219"/>
              <a:gd name="T2" fmla="*/ 2812851 w 3423046"/>
              <a:gd name="T3" fmla="*/ 0 h 3274219"/>
              <a:gd name="T4" fmla="*/ 2812851 w 3423046"/>
              <a:gd name="T5" fmla="*/ 699492 h 3274219"/>
              <a:gd name="T6" fmla="*/ 3423046 w 3423046"/>
              <a:gd name="T7" fmla="*/ 2887265 h 3274219"/>
              <a:gd name="T8" fmla="*/ 3423046 w 3423046"/>
              <a:gd name="T9" fmla="*/ 3274219 h 3274219"/>
              <a:gd name="T10" fmla="*/ 2202656 w 3423046"/>
              <a:gd name="T11" fmla="*/ 714375 h 3274219"/>
              <a:gd name="T12" fmla="*/ 2202656 w 3423046"/>
              <a:gd name="T13" fmla="*/ 0 h 3274219"/>
              <a:gd name="T14" fmla="*/ 610195 w 3423046"/>
              <a:gd name="T15" fmla="*/ 0 h 3274219"/>
              <a:gd name="T16" fmla="*/ 1205508 w 3423046"/>
              <a:gd name="T17" fmla="*/ 0 h 3274219"/>
              <a:gd name="T18" fmla="*/ 1205508 w 3423046"/>
              <a:gd name="T19" fmla="*/ 714375 h 3274219"/>
              <a:gd name="T20" fmla="*/ 0 w 3423046"/>
              <a:gd name="T21" fmla="*/ 3274219 h 3274219"/>
              <a:gd name="T22" fmla="*/ 0 w 3423046"/>
              <a:gd name="T23" fmla="*/ 2887265 h 3274219"/>
              <a:gd name="T24" fmla="*/ 476250 w 3423046"/>
              <a:gd name="T25" fmla="*/ 1979414 h 3274219"/>
              <a:gd name="T26" fmla="*/ 610195 w 3423046"/>
              <a:gd name="T27" fmla="*/ 699492 h 3274219"/>
              <a:gd name="T28" fmla="*/ 610195 w 3423046"/>
              <a:gd name="T29" fmla="*/ 0 h 3274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23046" h="3274219">
                <a:moveTo>
                  <a:pt x="2202656" y="0"/>
                </a:moveTo>
                <a:lnTo>
                  <a:pt x="2812851" y="0"/>
                </a:lnTo>
                <a:lnTo>
                  <a:pt x="2812851" y="699492"/>
                </a:lnTo>
                <a:cubicBezTo>
                  <a:pt x="2783086" y="1671836"/>
                  <a:pt x="2986484" y="2401094"/>
                  <a:pt x="3423046" y="2887265"/>
                </a:cubicBezTo>
                <a:lnTo>
                  <a:pt x="3423046" y="3274219"/>
                </a:lnTo>
                <a:cubicBezTo>
                  <a:pt x="2559843" y="2738437"/>
                  <a:pt x="2153047" y="1885156"/>
                  <a:pt x="2202656" y="714375"/>
                </a:cubicBezTo>
                <a:lnTo>
                  <a:pt x="2202656" y="0"/>
                </a:lnTo>
                <a:close/>
                <a:moveTo>
                  <a:pt x="610195" y="0"/>
                </a:moveTo>
                <a:lnTo>
                  <a:pt x="1205508" y="0"/>
                </a:lnTo>
                <a:lnTo>
                  <a:pt x="1205508" y="714375"/>
                </a:lnTo>
                <a:cubicBezTo>
                  <a:pt x="1255117" y="1895078"/>
                  <a:pt x="853281" y="2748359"/>
                  <a:pt x="0" y="3274219"/>
                </a:cubicBezTo>
                <a:lnTo>
                  <a:pt x="0" y="2887265"/>
                </a:lnTo>
                <a:cubicBezTo>
                  <a:pt x="238125" y="2579687"/>
                  <a:pt x="396875" y="2277070"/>
                  <a:pt x="476250" y="1979414"/>
                </a:cubicBezTo>
                <a:cubicBezTo>
                  <a:pt x="565547" y="1671836"/>
                  <a:pt x="610195" y="1245195"/>
                  <a:pt x="610195" y="699492"/>
                </a:cubicBezTo>
                <a:lnTo>
                  <a:pt x="61019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AutoShape 18"/>
          <p:cNvSpPr>
            <a:spLocks noChangeAspect="1" noChangeArrowheads="1" noTextEdit="1"/>
          </p:cNvSpPr>
          <p:nvPr/>
        </p:nvSpPr>
        <p:spPr bwMode="auto">
          <a:xfrm>
            <a:off x="4419600" y="3344863"/>
            <a:ext cx="2598738" cy="353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 bwMode="auto">
          <a:xfrm>
            <a:off x="4672013" y="2244725"/>
            <a:ext cx="2617787" cy="4632325"/>
            <a:chOff x="4411662" y="2244636"/>
            <a:chExt cx="2617788" cy="4632414"/>
          </a:xfrm>
        </p:grpSpPr>
        <p:sp>
          <p:nvSpPr>
            <p:cNvPr id="7182" name="Freeform 7"/>
            <p:cNvSpPr/>
            <p:nvPr/>
          </p:nvSpPr>
          <p:spPr bwMode="auto">
            <a:xfrm>
              <a:off x="4640263" y="2244636"/>
              <a:ext cx="2254250" cy="2444750"/>
            </a:xfrm>
            <a:custGeom>
              <a:avLst/>
              <a:gdLst>
                <a:gd name="T0" fmla="*/ 1945139 w 598"/>
                <a:gd name="T1" fmla="*/ 94174 h 649"/>
                <a:gd name="T2" fmla="*/ 1568174 w 598"/>
                <a:gd name="T3" fmla="*/ 335258 h 649"/>
                <a:gd name="T4" fmla="*/ 1492781 w 598"/>
                <a:gd name="T5" fmla="*/ 794826 h 649"/>
                <a:gd name="T6" fmla="*/ 1130895 w 598"/>
                <a:gd name="T7" fmla="*/ 768458 h 649"/>
                <a:gd name="T8" fmla="*/ 765239 w 598"/>
                <a:gd name="T9" fmla="*/ 794826 h 649"/>
                <a:gd name="T10" fmla="*/ 689846 w 598"/>
                <a:gd name="T11" fmla="*/ 335258 h 649"/>
                <a:gd name="T12" fmla="*/ 312881 w 598"/>
                <a:gd name="T13" fmla="*/ 86640 h 649"/>
                <a:gd name="T14" fmla="*/ 49005 w 598"/>
                <a:gd name="T15" fmla="*/ 1864640 h 649"/>
                <a:gd name="T16" fmla="*/ 49005 w 598"/>
                <a:gd name="T17" fmla="*/ 1868407 h 649"/>
                <a:gd name="T18" fmla="*/ 1130895 w 598"/>
                <a:gd name="T19" fmla="*/ 2444750 h 649"/>
                <a:gd name="T20" fmla="*/ 2209014 w 598"/>
                <a:gd name="T21" fmla="*/ 1868407 h 649"/>
                <a:gd name="T22" fmla="*/ 2209014 w 598"/>
                <a:gd name="T23" fmla="*/ 1838271 h 649"/>
                <a:gd name="T24" fmla="*/ 1945139 w 598"/>
                <a:gd name="T25" fmla="*/ 94174 h 64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8" h="649">
                  <a:moveTo>
                    <a:pt x="516" y="25"/>
                  </a:moveTo>
                  <a:cubicBezTo>
                    <a:pt x="465" y="0"/>
                    <a:pt x="402" y="32"/>
                    <a:pt x="416" y="89"/>
                  </a:cubicBezTo>
                  <a:cubicBezTo>
                    <a:pt x="427" y="135"/>
                    <a:pt x="417" y="189"/>
                    <a:pt x="396" y="211"/>
                  </a:cubicBezTo>
                  <a:cubicBezTo>
                    <a:pt x="367" y="206"/>
                    <a:pt x="335" y="204"/>
                    <a:pt x="300" y="204"/>
                  </a:cubicBezTo>
                  <a:cubicBezTo>
                    <a:pt x="263" y="204"/>
                    <a:pt x="231" y="206"/>
                    <a:pt x="203" y="211"/>
                  </a:cubicBezTo>
                  <a:cubicBezTo>
                    <a:pt x="181" y="189"/>
                    <a:pt x="171" y="135"/>
                    <a:pt x="183" y="89"/>
                  </a:cubicBezTo>
                  <a:cubicBezTo>
                    <a:pt x="197" y="32"/>
                    <a:pt x="133" y="0"/>
                    <a:pt x="83" y="23"/>
                  </a:cubicBezTo>
                  <a:cubicBezTo>
                    <a:pt x="25" y="49"/>
                    <a:pt x="0" y="318"/>
                    <a:pt x="13" y="495"/>
                  </a:cubicBezTo>
                  <a:cubicBezTo>
                    <a:pt x="13" y="495"/>
                    <a:pt x="13" y="496"/>
                    <a:pt x="13" y="496"/>
                  </a:cubicBezTo>
                  <a:cubicBezTo>
                    <a:pt x="13" y="624"/>
                    <a:pt x="124" y="649"/>
                    <a:pt x="300" y="649"/>
                  </a:cubicBezTo>
                  <a:cubicBezTo>
                    <a:pt x="475" y="649"/>
                    <a:pt x="586" y="624"/>
                    <a:pt x="586" y="496"/>
                  </a:cubicBezTo>
                  <a:cubicBezTo>
                    <a:pt x="586" y="493"/>
                    <a:pt x="586" y="490"/>
                    <a:pt x="586" y="488"/>
                  </a:cubicBezTo>
                  <a:cubicBezTo>
                    <a:pt x="598" y="311"/>
                    <a:pt x="579" y="55"/>
                    <a:pt x="516" y="25"/>
                  </a:cubicBezTo>
                  <a:close/>
                </a:path>
              </a:pathLst>
            </a:custGeom>
            <a:solidFill>
              <a:srgbClr val="DFB2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3" name="Freeform 20"/>
            <p:cNvSpPr/>
            <p:nvPr/>
          </p:nvSpPr>
          <p:spPr bwMode="auto">
            <a:xfrm>
              <a:off x="4411662" y="3348038"/>
              <a:ext cx="2617788" cy="3529012"/>
            </a:xfrm>
            <a:custGeom>
              <a:avLst/>
              <a:gdLst>
                <a:gd name="T0" fmla="*/ 2561289 w 695"/>
                <a:gd name="T1" fmla="*/ 1636589 h 938"/>
                <a:gd name="T2" fmla="*/ 2549989 w 695"/>
                <a:gd name="T3" fmla="*/ 1636589 h 938"/>
                <a:gd name="T4" fmla="*/ 2595188 w 695"/>
                <a:gd name="T5" fmla="*/ 1286697 h 938"/>
                <a:gd name="T6" fmla="*/ 1307011 w 695"/>
                <a:gd name="T7" fmla="*/ 0 h 938"/>
                <a:gd name="T8" fmla="*/ 22600 w 695"/>
                <a:gd name="T9" fmla="*/ 1286697 h 938"/>
                <a:gd name="T10" fmla="*/ 67799 w 695"/>
                <a:gd name="T11" fmla="*/ 1636589 h 938"/>
                <a:gd name="T12" fmla="*/ 56499 w 695"/>
                <a:gd name="T13" fmla="*/ 1636589 h 938"/>
                <a:gd name="T14" fmla="*/ 18833 w 695"/>
                <a:gd name="T15" fmla="*/ 1790842 h 938"/>
                <a:gd name="T16" fmla="*/ 131831 w 695"/>
                <a:gd name="T17" fmla="*/ 1896186 h 938"/>
                <a:gd name="T18" fmla="*/ 161964 w 695"/>
                <a:gd name="T19" fmla="*/ 1873612 h 938"/>
                <a:gd name="T20" fmla="*/ 1096081 w 695"/>
                <a:gd name="T21" fmla="*/ 2554583 h 938"/>
                <a:gd name="T22" fmla="*/ 1096081 w 695"/>
                <a:gd name="T23" fmla="*/ 2716361 h 938"/>
                <a:gd name="T24" fmla="*/ 482125 w 695"/>
                <a:gd name="T25" fmla="*/ 3276940 h 938"/>
                <a:gd name="T26" fmla="*/ 482125 w 695"/>
                <a:gd name="T27" fmla="*/ 3529012 h 938"/>
                <a:gd name="T28" fmla="*/ 2128130 w 695"/>
                <a:gd name="T29" fmla="*/ 3529012 h 938"/>
                <a:gd name="T30" fmla="*/ 2128130 w 695"/>
                <a:gd name="T31" fmla="*/ 3276940 h 938"/>
                <a:gd name="T32" fmla="*/ 1521707 w 695"/>
                <a:gd name="T33" fmla="*/ 2716361 h 938"/>
                <a:gd name="T34" fmla="*/ 1521707 w 695"/>
                <a:gd name="T35" fmla="*/ 2554583 h 938"/>
                <a:gd name="T36" fmla="*/ 2455824 w 695"/>
                <a:gd name="T37" fmla="*/ 1873612 h 938"/>
                <a:gd name="T38" fmla="*/ 2485957 w 695"/>
                <a:gd name="T39" fmla="*/ 1896186 h 938"/>
                <a:gd name="T40" fmla="*/ 2598955 w 695"/>
                <a:gd name="T41" fmla="*/ 1790842 h 938"/>
                <a:gd name="T42" fmla="*/ 2561289 w 695"/>
                <a:gd name="T43" fmla="*/ 1636589 h 93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695" h="938">
                  <a:moveTo>
                    <a:pt x="680" y="435"/>
                  </a:moveTo>
                  <a:cubicBezTo>
                    <a:pt x="679" y="435"/>
                    <a:pt x="678" y="435"/>
                    <a:pt x="677" y="435"/>
                  </a:cubicBezTo>
                  <a:cubicBezTo>
                    <a:pt x="685" y="406"/>
                    <a:pt x="689" y="374"/>
                    <a:pt x="689" y="342"/>
                  </a:cubicBezTo>
                  <a:cubicBezTo>
                    <a:pt x="689" y="153"/>
                    <a:pt x="536" y="0"/>
                    <a:pt x="347" y="0"/>
                  </a:cubicBezTo>
                  <a:cubicBezTo>
                    <a:pt x="159" y="0"/>
                    <a:pt x="6" y="153"/>
                    <a:pt x="6" y="342"/>
                  </a:cubicBezTo>
                  <a:cubicBezTo>
                    <a:pt x="6" y="374"/>
                    <a:pt x="10" y="406"/>
                    <a:pt x="18" y="435"/>
                  </a:cubicBezTo>
                  <a:cubicBezTo>
                    <a:pt x="17" y="435"/>
                    <a:pt x="16" y="435"/>
                    <a:pt x="15" y="435"/>
                  </a:cubicBezTo>
                  <a:cubicBezTo>
                    <a:pt x="4" y="439"/>
                    <a:pt x="0" y="457"/>
                    <a:pt x="5" y="476"/>
                  </a:cubicBezTo>
                  <a:cubicBezTo>
                    <a:pt x="11" y="495"/>
                    <a:pt x="24" y="507"/>
                    <a:pt x="35" y="504"/>
                  </a:cubicBezTo>
                  <a:cubicBezTo>
                    <a:pt x="38" y="503"/>
                    <a:pt x="41" y="501"/>
                    <a:pt x="43" y="498"/>
                  </a:cubicBezTo>
                  <a:cubicBezTo>
                    <a:pt x="91" y="592"/>
                    <a:pt x="183" y="661"/>
                    <a:pt x="291" y="679"/>
                  </a:cubicBezTo>
                  <a:cubicBezTo>
                    <a:pt x="291" y="722"/>
                    <a:pt x="291" y="722"/>
                    <a:pt x="291" y="722"/>
                  </a:cubicBezTo>
                  <a:cubicBezTo>
                    <a:pt x="197" y="739"/>
                    <a:pt x="128" y="799"/>
                    <a:pt x="128" y="871"/>
                  </a:cubicBezTo>
                  <a:cubicBezTo>
                    <a:pt x="128" y="938"/>
                    <a:pt x="128" y="938"/>
                    <a:pt x="128" y="938"/>
                  </a:cubicBezTo>
                  <a:cubicBezTo>
                    <a:pt x="565" y="938"/>
                    <a:pt x="565" y="938"/>
                    <a:pt x="565" y="938"/>
                  </a:cubicBezTo>
                  <a:cubicBezTo>
                    <a:pt x="565" y="871"/>
                    <a:pt x="565" y="871"/>
                    <a:pt x="565" y="871"/>
                  </a:cubicBezTo>
                  <a:cubicBezTo>
                    <a:pt x="565" y="800"/>
                    <a:pt x="497" y="740"/>
                    <a:pt x="404" y="722"/>
                  </a:cubicBezTo>
                  <a:cubicBezTo>
                    <a:pt x="404" y="679"/>
                    <a:pt x="404" y="679"/>
                    <a:pt x="404" y="679"/>
                  </a:cubicBezTo>
                  <a:cubicBezTo>
                    <a:pt x="512" y="661"/>
                    <a:pt x="604" y="592"/>
                    <a:pt x="652" y="498"/>
                  </a:cubicBezTo>
                  <a:cubicBezTo>
                    <a:pt x="654" y="501"/>
                    <a:pt x="657" y="503"/>
                    <a:pt x="660" y="504"/>
                  </a:cubicBezTo>
                  <a:cubicBezTo>
                    <a:pt x="671" y="507"/>
                    <a:pt x="684" y="495"/>
                    <a:pt x="690" y="476"/>
                  </a:cubicBezTo>
                  <a:cubicBezTo>
                    <a:pt x="695" y="457"/>
                    <a:pt x="691" y="439"/>
                    <a:pt x="680" y="435"/>
                  </a:cubicBezTo>
                  <a:close/>
                </a:path>
              </a:pathLst>
            </a:custGeom>
            <a:solidFill>
              <a:srgbClr val="DFB2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184" name="组合 33"/>
            <p:cNvGrpSpPr/>
            <p:nvPr/>
          </p:nvGrpSpPr>
          <p:grpSpPr bwMode="auto">
            <a:xfrm>
              <a:off x="5195888" y="4887029"/>
              <a:ext cx="1042988" cy="639763"/>
              <a:chOff x="1552563" y="6713538"/>
              <a:chExt cx="1042988" cy="639763"/>
            </a:xfrm>
          </p:grpSpPr>
          <p:sp>
            <p:nvSpPr>
              <p:cNvPr id="7191" name="Freeform 13"/>
              <p:cNvSpPr/>
              <p:nvPr/>
            </p:nvSpPr>
            <p:spPr bwMode="auto">
              <a:xfrm>
                <a:off x="1552563" y="6713538"/>
                <a:ext cx="1042988" cy="639763"/>
              </a:xfrm>
              <a:custGeom>
                <a:avLst/>
                <a:gdLst>
                  <a:gd name="T0" fmla="*/ 613744 w 277"/>
                  <a:gd name="T1" fmla="*/ 0 h 170"/>
                  <a:gd name="T2" fmla="*/ 41418 w 277"/>
                  <a:gd name="T3" fmla="*/ 444071 h 170"/>
                  <a:gd name="T4" fmla="*/ 564795 w 277"/>
                  <a:gd name="T5" fmla="*/ 628473 h 170"/>
                  <a:gd name="T6" fmla="*/ 1027927 w 277"/>
                  <a:gd name="T7" fmla="*/ 376331 h 170"/>
                  <a:gd name="T8" fmla="*/ 613744 w 277"/>
                  <a:gd name="T9" fmla="*/ 0 h 1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7" h="170">
                    <a:moveTo>
                      <a:pt x="163" y="0"/>
                    </a:moveTo>
                    <a:cubicBezTo>
                      <a:pt x="77" y="0"/>
                      <a:pt x="0" y="53"/>
                      <a:pt x="11" y="118"/>
                    </a:cubicBezTo>
                    <a:cubicBezTo>
                      <a:pt x="20" y="170"/>
                      <a:pt x="84" y="169"/>
                      <a:pt x="150" y="167"/>
                    </a:cubicBezTo>
                    <a:cubicBezTo>
                      <a:pt x="216" y="166"/>
                      <a:pt x="277" y="158"/>
                      <a:pt x="273" y="100"/>
                    </a:cubicBezTo>
                    <a:cubicBezTo>
                      <a:pt x="268" y="43"/>
                      <a:pt x="236" y="1"/>
                      <a:pt x="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2" name="Freeform 14"/>
              <p:cNvSpPr/>
              <p:nvPr/>
            </p:nvSpPr>
            <p:spPr bwMode="auto">
              <a:xfrm>
                <a:off x="1728775" y="7108825"/>
                <a:ext cx="746125" cy="239713"/>
              </a:xfrm>
              <a:custGeom>
                <a:avLst/>
                <a:gdLst>
                  <a:gd name="T0" fmla="*/ 388136 w 198"/>
                  <a:gd name="T1" fmla="*/ 0 h 64"/>
                  <a:gd name="T2" fmla="*/ 0 w 198"/>
                  <a:gd name="T3" fmla="*/ 202258 h 64"/>
                  <a:gd name="T4" fmla="*/ 388136 w 198"/>
                  <a:gd name="T5" fmla="*/ 232222 h 64"/>
                  <a:gd name="T6" fmla="*/ 746125 w 198"/>
                  <a:gd name="T7" fmla="*/ 172294 h 64"/>
                  <a:gd name="T8" fmla="*/ 388136 w 198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8" h="64">
                    <a:moveTo>
                      <a:pt x="103" y="0"/>
                    </a:moveTo>
                    <a:cubicBezTo>
                      <a:pt x="52" y="0"/>
                      <a:pt x="17" y="29"/>
                      <a:pt x="0" y="54"/>
                    </a:cubicBezTo>
                    <a:cubicBezTo>
                      <a:pt x="27" y="64"/>
                      <a:pt x="64" y="63"/>
                      <a:pt x="103" y="62"/>
                    </a:cubicBezTo>
                    <a:cubicBezTo>
                      <a:pt x="139" y="61"/>
                      <a:pt x="175" y="59"/>
                      <a:pt x="198" y="46"/>
                    </a:cubicBezTo>
                    <a:cubicBezTo>
                      <a:pt x="182" y="24"/>
                      <a:pt x="150" y="0"/>
                      <a:pt x="103" y="0"/>
                    </a:cubicBezTo>
                    <a:close/>
                  </a:path>
                </a:pathLst>
              </a:custGeom>
              <a:solidFill>
                <a:srgbClr val="64D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3" name="Freeform 15"/>
              <p:cNvSpPr/>
              <p:nvPr/>
            </p:nvSpPr>
            <p:spPr bwMode="auto">
              <a:xfrm>
                <a:off x="2124063" y="6713538"/>
                <a:ext cx="227013" cy="222250"/>
              </a:xfrm>
              <a:custGeom>
                <a:avLst/>
                <a:gdLst>
                  <a:gd name="T0" fmla="*/ 117290 w 60"/>
                  <a:gd name="T1" fmla="*/ 214716 h 59"/>
                  <a:gd name="T2" fmla="*/ 227013 w 60"/>
                  <a:gd name="T3" fmla="*/ 33903 h 59"/>
                  <a:gd name="T4" fmla="*/ 41619 w 60"/>
                  <a:gd name="T5" fmla="*/ 0 h 59"/>
                  <a:gd name="T6" fmla="*/ 11351 w 60"/>
                  <a:gd name="T7" fmla="*/ 3767 h 59"/>
                  <a:gd name="T8" fmla="*/ 117290 w 60"/>
                  <a:gd name="T9" fmla="*/ 214716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31" y="57"/>
                    </a:moveTo>
                    <a:cubicBezTo>
                      <a:pt x="57" y="59"/>
                      <a:pt x="60" y="30"/>
                      <a:pt x="60" y="9"/>
                    </a:cubicBezTo>
                    <a:cubicBezTo>
                      <a:pt x="47" y="4"/>
                      <a:pt x="30" y="1"/>
                      <a:pt x="11" y="0"/>
                    </a:cubicBezTo>
                    <a:cubicBezTo>
                      <a:pt x="9" y="0"/>
                      <a:pt x="6" y="0"/>
                      <a:pt x="3" y="1"/>
                    </a:cubicBezTo>
                    <a:cubicBezTo>
                      <a:pt x="1" y="22"/>
                      <a:pt x="0" y="54"/>
                      <a:pt x="31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4" name="Freeform 16"/>
              <p:cNvSpPr/>
              <p:nvPr/>
            </p:nvSpPr>
            <p:spPr bwMode="auto">
              <a:xfrm>
                <a:off x="1879588" y="6716713"/>
                <a:ext cx="230188" cy="225425"/>
              </a:xfrm>
              <a:custGeom>
                <a:avLst/>
                <a:gdLst>
                  <a:gd name="T0" fmla="*/ 98113 w 61"/>
                  <a:gd name="T1" fmla="*/ 217911 h 60"/>
                  <a:gd name="T2" fmla="*/ 207547 w 61"/>
                  <a:gd name="T3" fmla="*/ 0 h 60"/>
                  <a:gd name="T4" fmla="*/ 7547 w 61"/>
                  <a:gd name="T5" fmla="*/ 48842 h 60"/>
                  <a:gd name="T6" fmla="*/ 98113 w 61"/>
                  <a:gd name="T7" fmla="*/ 217911 h 6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1" h="60">
                    <a:moveTo>
                      <a:pt x="26" y="58"/>
                    </a:moveTo>
                    <a:cubicBezTo>
                      <a:pt x="61" y="54"/>
                      <a:pt x="59" y="20"/>
                      <a:pt x="55" y="0"/>
                    </a:cubicBezTo>
                    <a:cubicBezTo>
                      <a:pt x="36" y="2"/>
                      <a:pt x="18" y="7"/>
                      <a:pt x="2" y="13"/>
                    </a:cubicBezTo>
                    <a:cubicBezTo>
                      <a:pt x="0" y="34"/>
                      <a:pt x="2" y="60"/>
                      <a:pt x="26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85" name="Freeform 9"/>
            <p:cNvSpPr/>
            <p:nvPr/>
          </p:nvSpPr>
          <p:spPr bwMode="auto">
            <a:xfrm>
              <a:off x="6257926" y="3969933"/>
              <a:ext cx="403225" cy="387350"/>
            </a:xfrm>
            <a:custGeom>
              <a:avLst/>
              <a:gdLst>
                <a:gd name="T0" fmla="*/ 18842 w 107"/>
                <a:gd name="T1" fmla="*/ 176752 h 103"/>
                <a:gd name="T2" fmla="*/ 173349 w 107"/>
                <a:gd name="T3" fmla="*/ 372307 h 103"/>
                <a:gd name="T4" fmla="*/ 384383 w 107"/>
                <a:gd name="T5" fmla="*/ 236923 h 103"/>
                <a:gd name="T6" fmla="*/ 233644 w 107"/>
                <a:gd name="T7" fmla="*/ 22564 h 103"/>
                <a:gd name="T8" fmla="*/ 18842 w 107"/>
                <a:gd name="T9" fmla="*/ 176752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7" h="103">
                  <a:moveTo>
                    <a:pt x="5" y="47"/>
                  </a:moveTo>
                  <a:cubicBezTo>
                    <a:pt x="0" y="74"/>
                    <a:pt x="19" y="94"/>
                    <a:pt x="46" y="99"/>
                  </a:cubicBezTo>
                  <a:cubicBezTo>
                    <a:pt x="73" y="103"/>
                    <a:pt x="98" y="90"/>
                    <a:pt x="102" y="63"/>
                  </a:cubicBezTo>
                  <a:cubicBezTo>
                    <a:pt x="107" y="36"/>
                    <a:pt x="95" y="12"/>
                    <a:pt x="62" y="6"/>
                  </a:cubicBezTo>
                  <a:cubicBezTo>
                    <a:pt x="26" y="0"/>
                    <a:pt x="9" y="20"/>
                    <a:pt x="5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6" name="Freeform 10"/>
            <p:cNvSpPr/>
            <p:nvPr/>
          </p:nvSpPr>
          <p:spPr bwMode="auto">
            <a:xfrm>
              <a:off x="6313488" y="4063596"/>
              <a:ext cx="222250" cy="203200"/>
            </a:xfrm>
            <a:custGeom>
              <a:avLst/>
              <a:gdLst>
                <a:gd name="T0" fmla="*/ 97941 w 59"/>
                <a:gd name="T1" fmla="*/ 0 h 54"/>
                <a:gd name="T2" fmla="*/ 131843 w 59"/>
                <a:gd name="T3" fmla="*/ 0 h 54"/>
                <a:gd name="T4" fmla="*/ 116775 w 59"/>
                <a:gd name="T5" fmla="*/ 45156 h 54"/>
                <a:gd name="T6" fmla="*/ 169513 w 59"/>
                <a:gd name="T7" fmla="*/ 79022 h 54"/>
                <a:gd name="T8" fmla="*/ 203415 w 59"/>
                <a:gd name="T9" fmla="*/ 52681 h 54"/>
                <a:gd name="T10" fmla="*/ 214716 w 59"/>
                <a:gd name="T11" fmla="*/ 90311 h 54"/>
                <a:gd name="T12" fmla="*/ 124309 w 59"/>
                <a:gd name="T13" fmla="*/ 195674 h 54"/>
                <a:gd name="T14" fmla="*/ 11301 w 59"/>
                <a:gd name="T15" fmla="*/ 116652 h 54"/>
                <a:gd name="T16" fmla="*/ 97941 w 59"/>
                <a:gd name="T17" fmla="*/ 0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4">
                  <a:moveTo>
                    <a:pt x="26" y="0"/>
                  </a:moveTo>
                  <a:cubicBezTo>
                    <a:pt x="29" y="0"/>
                    <a:pt x="33" y="0"/>
                    <a:pt x="35" y="0"/>
                  </a:cubicBezTo>
                  <a:cubicBezTo>
                    <a:pt x="31" y="3"/>
                    <a:pt x="30" y="7"/>
                    <a:pt x="31" y="12"/>
                  </a:cubicBezTo>
                  <a:cubicBezTo>
                    <a:pt x="32" y="18"/>
                    <a:pt x="38" y="22"/>
                    <a:pt x="45" y="21"/>
                  </a:cubicBezTo>
                  <a:cubicBezTo>
                    <a:pt x="49" y="20"/>
                    <a:pt x="53" y="18"/>
                    <a:pt x="54" y="14"/>
                  </a:cubicBezTo>
                  <a:cubicBezTo>
                    <a:pt x="56" y="17"/>
                    <a:pt x="57" y="20"/>
                    <a:pt x="57" y="24"/>
                  </a:cubicBezTo>
                  <a:cubicBezTo>
                    <a:pt x="59" y="39"/>
                    <a:pt x="48" y="50"/>
                    <a:pt x="33" y="52"/>
                  </a:cubicBezTo>
                  <a:cubicBezTo>
                    <a:pt x="18" y="54"/>
                    <a:pt x="5" y="47"/>
                    <a:pt x="3" y="31"/>
                  </a:cubicBezTo>
                  <a:cubicBezTo>
                    <a:pt x="0" y="16"/>
                    <a:pt x="6" y="3"/>
                    <a:pt x="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7" name="Freeform 11"/>
            <p:cNvSpPr/>
            <p:nvPr/>
          </p:nvSpPr>
          <p:spPr bwMode="auto">
            <a:xfrm>
              <a:off x="4878388" y="3969933"/>
              <a:ext cx="398463" cy="387350"/>
            </a:xfrm>
            <a:custGeom>
              <a:avLst/>
              <a:gdLst>
                <a:gd name="T0" fmla="*/ 383427 w 106"/>
                <a:gd name="T1" fmla="*/ 176752 h 103"/>
                <a:gd name="T2" fmla="*/ 225545 w 106"/>
                <a:gd name="T3" fmla="*/ 372307 h 103"/>
                <a:gd name="T4" fmla="*/ 15036 w 106"/>
                <a:gd name="T5" fmla="*/ 236923 h 103"/>
                <a:gd name="T6" fmla="*/ 169159 w 106"/>
                <a:gd name="T7" fmla="*/ 22564 h 103"/>
                <a:gd name="T8" fmla="*/ 383427 w 106"/>
                <a:gd name="T9" fmla="*/ 176752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6" h="103">
                  <a:moveTo>
                    <a:pt x="102" y="47"/>
                  </a:moveTo>
                  <a:cubicBezTo>
                    <a:pt x="106" y="74"/>
                    <a:pt x="87" y="94"/>
                    <a:pt x="60" y="99"/>
                  </a:cubicBezTo>
                  <a:cubicBezTo>
                    <a:pt x="33" y="103"/>
                    <a:pt x="9" y="90"/>
                    <a:pt x="4" y="63"/>
                  </a:cubicBezTo>
                  <a:cubicBezTo>
                    <a:pt x="0" y="36"/>
                    <a:pt x="11" y="12"/>
                    <a:pt x="45" y="6"/>
                  </a:cubicBezTo>
                  <a:cubicBezTo>
                    <a:pt x="81" y="0"/>
                    <a:pt x="97" y="20"/>
                    <a:pt x="10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Freeform 12"/>
            <p:cNvSpPr/>
            <p:nvPr/>
          </p:nvSpPr>
          <p:spPr bwMode="auto">
            <a:xfrm>
              <a:off x="4999038" y="4063596"/>
              <a:ext cx="222250" cy="203200"/>
            </a:xfrm>
            <a:custGeom>
              <a:avLst/>
              <a:gdLst>
                <a:gd name="T0" fmla="*/ 124309 w 59"/>
                <a:gd name="T1" fmla="*/ 0 h 54"/>
                <a:gd name="T2" fmla="*/ 90407 w 59"/>
                <a:gd name="T3" fmla="*/ 0 h 54"/>
                <a:gd name="T4" fmla="*/ 105475 w 59"/>
                <a:gd name="T5" fmla="*/ 45156 h 54"/>
                <a:gd name="T6" fmla="*/ 56504 w 59"/>
                <a:gd name="T7" fmla="*/ 79022 h 54"/>
                <a:gd name="T8" fmla="*/ 18835 w 59"/>
                <a:gd name="T9" fmla="*/ 52681 h 54"/>
                <a:gd name="T10" fmla="*/ 7534 w 59"/>
                <a:gd name="T11" fmla="*/ 90311 h 54"/>
                <a:gd name="T12" fmla="*/ 97941 w 59"/>
                <a:gd name="T13" fmla="*/ 195674 h 54"/>
                <a:gd name="T14" fmla="*/ 214716 w 59"/>
                <a:gd name="T15" fmla="*/ 116652 h 54"/>
                <a:gd name="T16" fmla="*/ 124309 w 59"/>
                <a:gd name="T17" fmla="*/ 0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4">
                  <a:moveTo>
                    <a:pt x="33" y="0"/>
                  </a:moveTo>
                  <a:cubicBezTo>
                    <a:pt x="30" y="0"/>
                    <a:pt x="27" y="0"/>
                    <a:pt x="24" y="0"/>
                  </a:cubicBezTo>
                  <a:cubicBezTo>
                    <a:pt x="28" y="3"/>
                    <a:pt x="29" y="7"/>
                    <a:pt x="28" y="12"/>
                  </a:cubicBezTo>
                  <a:cubicBezTo>
                    <a:pt x="27" y="18"/>
                    <a:pt x="22" y="22"/>
                    <a:pt x="15" y="21"/>
                  </a:cubicBezTo>
                  <a:cubicBezTo>
                    <a:pt x="10" y="20"/>
                    <a:pt x="7" y="18"/>
                    <a:pt x="5" y="14"/>
                  </a:cubicBezTo>
                  <a:cubicBezTo>
                    <a:pt x="4" y="17"/>
                    <a:pt x="3" y="20"/>
                    <a:pt x="2" y="24"/>
                  </a:cubicBezTo>
                  <a:cubicBezTo>
                    <a:pt x="0" y="39"/>
                    <a:pt x="11" y="50"/>
                    <a:pt x="26" y="52"/>
                  </a:cubicBezTo>
                  <a:cubicBezTo>
                    <a:pt x="41" y="54"/>
                    <a:pt x="55" y="47"/>
                    <a:pt x="57" y="31"/>
                  </a:cubicBezTo>
                  <a:cubicBezTo>
                    <a:pt x="59" y="16"/>
                    <a:pt x="54" y="3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Oval 41"/>
            <p:cNvSpPr>
              <a:spLocks noChangeArrowheads="1"/>
            </p:cNvSpPr>
            <p:nvPr/>
          </p:nvSpPr>
          <p:spPr bwMode="auto">
            <a:xfrm>
              <a:off x="6302375" y="2409964"/>
              <a:ext cx="252413" cy="2524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Oval 42"/>
            <p:cNvSpPr>
              <a:spLocks noChangeArrowheads="1"/>
            </p:cNvSpPr>
            <p:nvPr/>
          </p:nvSpPr>
          <p:spPr bwMode="auto">
            <a:xfrm>
              <a:off x="4941888" y="2444820"/>
              <a:ext cx="252413" cy="2524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25" name="Freeform 21"/>
          <p:cNvSpPr/>
          <p:nvPr/>
        </p:nvSpPr>
        <p:spPr bwMode="auto">
          <a:xfrm>
            <a:off x="3657600" y="6070600"/>
            <a:ext cx="4645025" cy="806450"/>
          </a:xfrm>
          <a:custGeom>
            <a:avLst/>
            <a:gdLst>
              <a:gd name="T0" fmla="*/ 4645757 w 10000"/>
              <a:gd name="T1" fmla="*/ 554361 h 10000"/>
              <a:gd name="T2" fmla="*/ 2731705 w 10000"/>
              <a:gd name="T3" fmla="*/ 0 h 10000"/>
              <a:gd name="T4" fmla="*/ 2346107 w 10000"/>
              <a:gd name="T5" fmla="*/ 124437 h 10000"/>
              <a:gd name="T6" fmla="*/ 1969336 w 10000"/>
              <a:gd name="T7" fmla="*/ 12742 h 10000"/>
              <a:gd name="T8" fmla="*/ 2323 w 10000"/>
              <a:gd name="T9" fmla="*/ 554361 h 10000"/>
              <a:gd name="T10" fmla="*/ 2323 w 10000"/>
              <a:gd name="T11" fmla="*/ 806460 h 10000"/>
              <a:gd name="T12" fmla="*/ 4645757 w 10000"/>
              <a:gd name="T13" fmla="*/ 806460 h 10000"/>
              <a:gd name="T14" fmla="*/ 4645757 w 10000"/>
              <a:gd name="T15" fmla="*/ 554361 h 100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000" h="10000">
                <a:moveTo>
                  <a:pt x="10000" y="6874"/>
                </a:moveTo>
                <a:cubicBezTo>
                  <a:pt x="9386" y="4722"/>
                  <a:pt x="6708" y="941"/>
                  <a:pt x="5880" y="0"/>
                </a:cubicBezTo>
                <a:cubicBezTo>
                  <a:pt x="5380" y="1185"/>
                  <a:pt x="5324" y="1516"/>
                  <a:pt x="5050" y="1543"/>
                </a:cubicBezTo>
                <a:cubicBezTo>
                  <a:pt x="4777" y="1569"/>
                  <a:pt x="4741" y="1539"/>
                  <a:pt x="4239" y="158"/>
                </a:cubicBezTo>
                <a:cubicBezTo>
                  <a:pt x="2929" y="1845"/>
                  <a:pt x="1233" y="3612"/>
                  <a:pt x="5" y="6874"/>
                </a:cubicBezTo>
                <a:cubicBezTo>
                  <a:pt x="-6" y="8084"/>
                  <a:pt x="5" y="8958"/>
                  <a:pt x="5" y="10000"/>
                </a:cubicBezTo>
                <a:lnTo>
                  <a:pt x="10000" y="10000"/>
                </a:lnTo>
                <a:lnTo>
                  <a:pt x="10000" y="6874"/>
                </a:lnTo>
                <a:close/>
              </a:path>
            </a:pathLst>
          </a:custGeom>
          <a:solidFill>
            <a:srgbClr val="54D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lt1"/>
              </a:solidFill>
              <a:latin typeface="+mn-lt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7904163" y="4230688"/>
            <a:ext cx="1239837" cy="2674937"/>
          </a:xfrm>
          <a:custGeom>
            <a:avLst/>
            <a:gdLst>
              <a:gd name="T0" fmla="*/ 961027 w 205"/>
              <a:gd name="T1" fmla="*/ 1213124 h 441"/>
              <a:gd name="T2" fmla="*/ 779701 w 205"/>
              <a:gd name="T3" fmla="*/ 1395092 h 441"/>
              <a:gd name="T4" fmla="*/ 815966 w 205"/>
              <a:gd name="T5" fmla="*/ 1510339 h 441"/>
              <a:gd name="T6" fmla="*/ 628596 w 205"/>
              <a:gd name="T7" fmla="*/ 1716570 h 441"/>
              <a:gd name="T8" fmla="*/ 628596 w 205"/>
              <a:gd name="T9" fmla="*/ 1243452 h 441"/>
              <a:gd name="T10" fmla="*/ 1239060 w 205"/>
              <a:gd name="T11" fmla="*/ 624759 h 441"/>
              <a:gd name="T12" fmla="*/ 622552 w 205"/>
              <a:gd name="T13" fmla="*/ 0 h 441"/>
              <a:gd name="T14" fmla="*/ 0 w 205"/>
              <a:gd name="T15" fmla="*/ 624759 h 441"/>
              <a:gd name="T16" fmla="*/ 586287 w 205"/>
              <a:gd name="T17" fmla="*/ 1243452 h 441"/>
              <a:gd name="T18" fmla="*/ 586287 w 205"/>
              <a:gd name="T19" fmla="*/ 2674938 h 441"/>
              <a:gd name="T20" fmla="*/ 628596 w 205"/>
              <a:gd name="T21" fmla="*/ 2674938 h 441"/>
              <a:gd name="T22" fmla="*/ 628596 w 205"/>
              <a:gd name="T23" fmla="*/ 1765095 h 441"/>
              <a:gd name="T24" fmla="*/ 840143 w 205"/>
              <a:gd name="T25" fmla="*/ 1528536 h 441"/>
              <a:gd name="T26" fmla="*/ 961027 w 205"/>
              <a:gd name="T27" fmla="*/ 1577061 h 441"/>
              <a:gd name="T28" fmla="*/ 1142353 w 205"/>
              <a:gd name="T29" fmla="*/ 1395092 h 441"/>
              <a:gd name="T30" fmla="*/ 961027 w 205"/>
              <a:gd name="T31" fmla="*/ 1213124 h 44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05" h="441">
                <a:moveTo>
                  <a:pt x="159" y="200"/>
                </a:moveTo>
                <a:cubicBezTo>
                  <a:pt x="142" y="200"/>
                  <a:pt x="129" y="213"/>
                  <a:pt x="129" y="230"/>
                </a:cubicBezTo>
                <a:cubicBezTo>
                  <a:pt x="129" y="237"/>
                  <a:pt x="131" y="244"/>
                  <a:pt x="135" y="249"/>
                </a:cubicBezTo>
                <a:cubicBezTo>
                  <a:pt x="104" y="283"/>
                  <a:pt x="104" y="283"/>
                  <a:pt x="104" y="283"/>
                </a:cubicBezTo>
                <a:cubicBezTo>
                  <a:pt x="104" y="205"/>
                  <a:pt x="104" y="205"/>
                  <a:pt x="104" y="205"/>
                </a:cubicBezTo>
                <a:cubicBezTo>
                  <a:pt x="160" y="205"/>
                  <a:pt x="205" y="159"/>
                  <a:pt x="205" y="103"/>
                </a:cubicBezTo>
                <a:cubicBezTo>
                  <a:pt x="205" y="46"/>
                  <a:pt x="159" y="0"/>
                  <a:pt x="103" y="0"/>
                </a:cubicBezTo>
                <a:cubicBezTo>
                  <a:pt x="46" y="0"/>
                  <a:pt x="0" y="46"/>
                  <a:pt x="0" y="103"/>
                </a:cubicBezTo>
                <a:cubicBezTo>
                  <a:pt x="0" y="157"/>
                  <a:pt x="43" y="202"/>
                  <a:pt x="97" y="205"/>
                </a:cubicBezTo>
                <a:cubicBezTo>
                  <a:pt x="97" y="441"/>
                  <a:pt x="97" y="441"/>
                  <a:pt x="97" y="441"/>
                </a:cubicBezTo>
                <a:cubicBezTo>
                  <a:pt x="104" y="441"/>
                  <a:pt x="104" y="441"/>
                  <a:pt x="104" y="441"/>
                </a:cubicBezTo>
                <a:cubicBezTo>
                  <a:pt x="104" y="291"/>
                  <a:pt x="104" y="291"/>
                  <a:pt x="104" y="291"/>
                </a:cubicBezTo>
                <a:cubicBezTo>
                  <a:pt x="139" y="252"/>
                  <a:pt x="139" y="252"/>
                  <a:pt x="139" y="252"/>
                </a:cubicBezTo>
                <a:cubicBezTo>
                  <a:pt x="144" y="257"/>
                  <a:pt x="151" y="260"/>
                  <a:pt x="159" y="260"/>
                </a:cubicBezTo>
                <a:cubicBezTo>
                  <a:pt x="176" y="260"/>
                  <a:pt x="189" y="247"/>
                  <a:pt x="189" y="230"/>
                </a:cubicBezTo>
                <a:cubicBezTo>
                  <a:pt x="189" y="213"/>
                  <a:pt x="176" y="200"/>
                  <a:pt x="159" y="200"/>
                </a:cubicBezTo>
                <a:close/>
              </a:path>
            </a:pathLst>
          </a:custGeom>
          <a:solidFill>
            <a:srgbClr val="EFEFE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2151063" y="6210300"/>
            <a:ext cx="1506537" cy="687388"/>
          </a:xfrm>
          <a:custGeom>
            <a:avLst/>
            <a:gdLst>
              <a:gd name="T0" fmla="*/ 753269 w 110"/>
              <a:gd name="T1" fmla="*/ 0 h 50"/>
              <a:gd name="T2" fmla="*/ 1506538 w 110"/>
              <a:gd name="T3" fmla="*/ 687387 h 50"/>
              <a:gd name="T4" fmla="*/ 0 w 110"/>
              <a:gd name="T5" fmla="*/ 687387 h 50"/>
              <a:gd name="T6" fmla="*/ 753269 w 110"/>
              <a:gd name="T7" fmla="*/ 0 h 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0" h="50">
                <a:moveTo>
                  <a:pt x="55" y="0"/>
                </a:moveTo>
                <a:cubicBezTo>
                  <a:pt x="84" y="0"/>
                  <a:pt x="107" y="22"/>
                  <a:pt x="11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2" y="22"/>
                  <a:pt x="26" y="0"/>
                  <a:pt x="55" y="0"/>
                </a:cubicBezTo>
                <a:close/>
              </a:path>
            </a:pathLst>
          </a:custGeom>
          <a:solidFill>
            <a:srgbClr val="EFEFE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任意多边形 42"/>
          <p:cNvSpPr/>
          <p:nvPr/>
        </p:nvSpPr>
        <p:spPr bwMode="auto">
          <a:xfrm>
            <a:off x="-17463" y="-3175"/>
            <a:ext cx="3408363" cy="3349625"/>
          </a:xfrm>
          <a:custGeom>
            <a:avLst/>
            <a:gdLst>
              <a:gd name="T0" fmla="*/ 1488281 w 3408555"/>
              <a:gd name="T1" fmla="*/ 0 h 3349046"/>
              <a:gd name="T2" fmla="*/ 2053828 w 3408555"/>
              <a:gd name="T3" fmla="*/ 0 h 3349046"/>
              <a:gd name="T4" fmla="*/ 2053828 w 3408555"/>
              <a:gd name="T5" fmla="*/ 550664 h 3349046"/>
              <a:gd name="T6" fmla="*/ 3214687 w 3408555"/>
              <a:gd name="T7" fmla="*/ 550664 h 3349046"/>
              <a:gd name="T8" fmla="*/ 3214687 w 3408555"/>
              <a:gd name="T9" fmla="*/ 1815703 h 3349046"/>
              <a:gd name="T10" fmla="*/ 2634258 w 3408555"/>
              <a:gd name="T11" fmla="*/ 2411015 h 3349046"/>
              <a:gd name="T12" fmla="*/ 2321719 w 3408555"/>
              <a:gd name="T13" fmla="*/ 2411015 h 3349046"/>
              <a:gd name="T14" fmla="*/ 2321719 w 3408555"/>
              <a:gd name="T15" fmla="*/ 2038945 h 3349046"/>
              <a:gd name="T16" fmla="*/ 2485429 w 3408555"/>
              <a:gd name="T17" fmla="*/ 2038945 h 3349046"/>
              <a:gd name="T18" fmla="*/ 2678906 w 3408555"/>
              <a:gd name="T19" fmla="*/ 1830586 h 3349046"/>
              <a:gd name="T20" fmla="*/ 2678906 w 3408555"/>
              <a:gd name="T21" fmla="*/ 922734 h 3349046"/>
              <a:gd name="T22" fmla="*/ 2053828 w 3408555"/>
              <a:gd name="T23" fmla="*/ 922734 h 3349046"/>
              <a:gd name="T24" fmla="*/ 2053828 w 3408555"/>
              <a:gd name="T25" fmla="*/ 2664024 h 3349046"/>
              <a:gd name="T26" fmla="*/ 1488281 w 3408555"/>
              <a:gd name="T27" fmla="*/ 2664024 h 3349046"/>
              <a:gd name="T28" fmla="*/ 1488281 w 3408555"/>
              <a:gd name="T29" fmla="*/ 922734 h 3349046"/>
              <a:gd name="T30" fmla="*/ 967383 w 3408555"/>
              <a:gd name="T31" fmla="*/ 922734 h 3349046"/>
              <a:gd name="T32" fmla="*/ 967383 w 3408555"/>
              <a:gd name="T33" fmla="*/ 2693789 h 3349046"/>
              <a:gd name="T34" fmla="*/ 1279922 w 3408555"/>
              <a:gd name="T35" fmla="*/ 2991445 h 3349046"/>
              <a:gd name="T36" fmla="*/ 2738437 w 3408555"/>
              <a:gd name="T37" fmla="*/ 2991445 h 3349046"/>
              <a:gd name="T38" fmla="*/ 2946797 w 3408555"/>
              <a:gd name="T39" fmla="*/ 2783086 h 3349046"/>
              <a:gd name="T40" fmla="*/ 2946797 w 3408555"/>
              <a:gd name="T41" fmla="*/ 2604492 h 3349046"/>
              <a:gd name="T42" fmla="*/ 3408164 w 3408555"/>
              <a:gd name="T43" fmla="*/ 2604492 h 3349046"/>
              <a:gd name="T44" fmla="*/ 3408164 w 3408555"/>
              <a:gd name="T45" fmla="*/ 2842617 h 3349046"/>
              <a:gd name="T46" fmla="*/ 2872383 w 3408555"/>
              <a:gd name="T47" fmla="*/ 3348633 h 3349046"/>
              <a:gd name="T48" fmla="*/ 922734 w 3408555"/>
              <a:gd name="T49" fmla="*/ 3348633 h 3349046"/>
              <a:gd name="T50" fmla="*/ 372070 w 3408555"/>
              <a:gd name="T51" fmla="*/ 2783086 h 3349046"/>
              <a:gd name="T52" fmla="*/ 372070 w 3408555"/>
              <a:gd name="T53" fmla="*/ 922734 h 3349046"/>
              <a:gd name="T54" fmla="*/ 0 w 3408555"/>
              <a:gd name="T55" fmla="*/ 922734 h 3349046"/>
              <a:gd name="T56" fmla="*/ 0 w 3408555"/>
              <a:gd name="T57" fmla="*/ 550664 h 3349046"/>
              <a:gd name="T58" fmla="*/ 372070 w 3408555"/>
              <a:gd name="T59" fmla="*/ 550664 h 3349046"/>
              <a:gd name="T60" fmla="*/ 372070 w 3408555"/>
              <a:gd name="T61" fmla="*/ 193477 h 3349046"/>
              <a:gd name="T62" fmla="*/ 967383 w 3408555"/>
              <a:gd name="T63" fmla="*/ 193477 h 3349046"/>
              <a:gd name="T64" fmla="*/ 967383 w 3408555"/>
              <a:gd name="T65" fmla="*/ 550664 h 3349046"/>
              <a:gd name="T66" fmla="*/ 1488281 w 3408555"/>
              <a:gd name="T67" fmla="*/ 550664 h 3349046"/>
              <a:gd name="T68" fmla="*/ 1488281 w 3408555"/>
              <a:gd name="T69" fmla="*/ 0 h 3349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408555" h="3349046">
                <a:moveTo>
                  <a:pt x="1488281" y="0"/>
                </a:moveTo>
                <a:lnTo>
                  <a:pt x="2053828" y="0"/>
                </a:lnTo>
                <a:lnTo>
                  <a:pt x="2053828" y="550664"/>
                </a:lnTo>
                <a:lnTo>
                  <a:pt x="3214687" y="550664"/>
                </a:lnTo>
                <a:lnTo>
                  <a:pt x="3214687" y="1815703"/>
                </a:lnTo>
                <a:cubicBezTo>
                  <a:pt x="3224609" y="2222500"/>
                  <a:pt x="3031133" y="2420938"/>
                  <a:pt x="2634258" y="2411015"/>
                </a:cubicBezTo>
                <a:lnTo>
                  <a:pt x="2321719" y="2411015"/>
                </a:lnTo>
                <a:lnTo>
                  <a:pt x="2321719" y="2038945"/>
                </a:lnTo>
                <a:lnTo>
                  <a:pt x="2485429" y="2038945"/>
                </a:lnTo>
                <a:cubicBezTo>
                  <a:pt x="2614414" y="2038945"/>
                  <a:pt x="2678906" y="1969492"/>
                  <a:pt x="2678906" y="1830586"/>
                </a:cubicBezTo>
                <a:lnTo>
                  <a:pt x="2678906" y="922734"/>
                </a:lnTo>
                <a:lnTo>
                  <a:pt x="2053828" y="922734"/>
                </a:lnTo>
                <a:lnTo>
                  <a:pt x="2053828" y="2664024"/>
                </a:lnTo>
                <a:lnTo>
                  <a:pt x="1488281" y="2664024"/>
                </a:lnTo>
                <a:lnTo>
                  <a:pt x="1488281" y="922734"/>
                </a:lnTo>
                <a:lnTo>
                  <a:pt x="967383" y="922734"/>
                </a:lnTo>
                <a:lnTo>
                  <a:pt x="967383" y="2693789"/>
                </a:lnTo>
                <a:cubicBezTo>
                  <a:pt x="957461" y="2902148"/>
                  <a:pt x="1061641" y="3001367"/>
                  <a:pt x="1279922" y="2991445"/>
                </a:cubicBezTo>
                <a:lnTo>
                  <a:pt x="2738437" y="2991445"/>
                </a:lnTo>
                <a:cubicBezTo>
                  <a:pt x="2887265" y="2991445"/>
                  <a:pt x="2956719" y="2921992"/>
                  <a:pt x="2946797" y="2783086"/>
                </a:cubicBezTo>
                <a:lnTo>
                  <a:pt x="2946797" y="2604492"/>
                </a:lnTo>
                <a:lnTo>
                  <a:pt x="3408164" y="2604492"/>
                </a:lnTo>
                <a:lnTo>
                  <a:pt x="3408164" y="2842617"/>
                </a:lnTo>
                <a:cubicBezTo>
                  <a:pt x="3418086" y="3189883"/>
                  <a:pt x="3239492" y="3358555"/>
                  <a:pt x="2872383" y="3348633"/>
                </a:cubicBezTo>
                <a:lnTo>
                  <a:pt x="922734" y="3348633"/>
                </a:lnTo>
                <a:cubicBezTo>
                  <a:pt x="555625" y="3348633"/>
                  <a:pt x="372070" y="3160117"/>
                  <a:pt x="372070" y="2783086"/>
                </a:cubicBezTo>
                <a:lnTo>
                  <a:pt x="372070" y="922734"/>
                </a:lnTo>
                <a:lnTo>
                  <a:pt x="0" y="922734"/>
                </a:lnTo>
                <a:lnTo>
                  <a:pt x="0" y="550664"/>
                </a:lnTo>
                <a:lnTo>
                  <a:pt x="372070" y="550664"/>
                </a:lnTo>
                <a:lnTo>
                  <a:pt x="372070" y="193477"/>
                </a:lnTo>
                <a:lnTo>
                  <a:pt x="967383" y="193477"/>
                </a:lnTo>
                <a:lnTo>
                  <a:pt x="967383" y="550664"/>
                </a:lnTo>
                <a:lnTo>
                  <a:pt x="1488281" y="550664"/>
                </a:lnTo>
                <a:lnTo>
                  <a:pt x="148828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任意多边形 44"/>
          <p:cNvSpPr/>
          <p:nvPr/>
        </p:nvSpPr>
        <p:spPr bwMode="auto">
          <a:xfrm>
            <a:off x="8763000" y="146050"/>
            <a:ext cx="3422650" cy="3319463"/>
          </a:xfrm>
          <a:custGeom>
            <a:avLst/>
            <a:gdLst>
              <a:gd name="T0" fmla="*/ 0 w 3423046"/>
              <a:gd name="T1" fmla="*/ 1562695 h 3318867"/>
              <a:gd name="T2" fmla="*/ 3423046 w 3423046"/>
              <a:gd name="T3" fmla="*/ 1562695 h 3318867"/>
              <a:gd name="T4" fmla="*/ 3423046 w 3423046"/>
              <a:gd name="T5" fmla="*/ 1919883 h 3318867"/>
              <a:gd name="T6" fmla="*/ 2053828 w 3423046"/>
              <a:gd name="T7" fmla="*/ 1919883 h 3318867"/>
              <a:gd name="T8" fmla="*/ 2053828 w 3423046"/>
              <a:gd name="T9" fmla="*/ 2187773 h 3318867"/>
              <a:gd name="T10" fmla="*/ 3170039 w 3423046"/>
              <a:gd name="T11" fmla="*/ 2187773 h 3318867"/>
              <a:gd name="T12" fmla="*/ 3170039 w 3423046"/>
              <a:gd name="T13" fmla="*/ 2530078 h 3318867"/>
              <a:gd name="T14" fmla="*/ 2053828 w 3423046"/>
              <a:gd name="T15" fmla="*/ 2530078 h 3318867"/>
              <a:gd name="T16" fmla="*/ 2053828 w 3423046"/>
              <a:gd name="T17" fmla="*/ 2872383 h 3318867"/>
              <a:gd name="T18" fmla="*/ 3408163 w 3423046"/>
              <a:gd name="T19" fmla="*/ 2872383 h 3318867"/>
              <a:gd name="T20" fmla="*/ 3408163 w 3423046"/>
              <a:gd name="T21" fmla="*/ 3199805 h 3318867"/>
              <a:gd name="T22" fmla="*/ 1904999 w 3423046"/>
              <a:gd name="T23" fmla="*/ 3199805 h 3318867"/>
              <a:gd name="T24" fmla="*/ 773906 w 3423046"/>
              <a:gd name="T25" fmla="*/ 2872383 h 3318867"/>
              <a:gd name="T26" fmla="*/ 14882 w 3423046"/>
              <a:gd name="T27" fmla="*/ 3318867 h 3318867"/>
              <a:gd name="T28" fmla="*/ 14882 w 3423046"/>
              <a:gd name="T29" fmla="*/ 2991445 h 3318867"/>
              <a:gd name="T30" fmla="*/ 506015 w 3423046"/>
              <a:gd name="T31" fmla="*/ 2038945 h 3318867"/>
              <a:gd name="T32" fmla="*/ 1041797 w 3423046"/>
              <a:gd name="T33" fmla="*/ 2038945 h 3318867"/>
              <a:gd name="T34" fmla="*/ 967382 w 3423046"/>
              <a:gd name="T35" fmla="*/ 2455664 h 3318867"/>
              <a:gd name="T36" fmla="*/ 1488281 w 3423046"/>
              <a:gd name="T37" fmla="*/ 2827734 h 3318867"/>
              <a:gd name="T38" fmla="*/ 1488281 w 3423046"/>
              <a:gd name="T39" fmla="*/ 1919883 h 3318867"/>
              <a:gd name="T40" fmla="*/ 0 w 3423046"/>
              <a:gd name="T41" fmla="*/ 1919883 h 3318867"/>
              <a:gd name="T42" fmla="*/ 0 w 3423046"/>
              <a:gd name="T43" fmla="*/ 1562695 h 3318867"/>
              <a:gd name="T44" fmla="*/ 922734 w 3423046"/>
              <a:gd name="T45" fmla="*/ 818555 h 3318867"/>
              <a:gd name="T46" fmla="*/ 922734 w 3423046"/>
              <a:gd name="T47" fmla="*/ 1041797 h 3318867"/>
              <a:gd name="T48" fmla="*/ 2321718 w 3423046"/>
              <a:gd name="T49" fmla="*/ 1041797 h 3318867"/>
              <a:gd name="T50" fmla="*/ 2500312 w 3423046"/>
              <a:gd name="T51" fmla="*/ 848320 h 3318867"/>
              <a:gd name="T52" fmla="*/ 2500312 w 3423046"/>
              <a:gd name="T53" fmla="*/ 818555 h 3318867"/>
              <a:gd name="T54" fmla="*/ 922734 w 3423046"/>
              <a:gd name="T55" fmla="*/ 818555 h 3318867"/>
              <a:gd name="T56" fmla="*/ 922734 w 3423046"/>
              <a:gd name="T57" fmla="*/ 327422 h 3318867"/>
              <a:gd name="T58" fmla="*/ 922734 w 3423046"/>
              <a:gd name="T59" fmla="*/ 535781 h 3318867"/>
              <a:gd name="T60" fmla="*/ 2500312 w 3423046"/>
              <a:gd name="T61" fmla="*/ 535781 h 3318867"/>
              <a:gd name="T62" fmla="*/ 2500312 w 3423046"/>
              <a:gd name="T63" fmla="*/ 327422 h 3318867"/>
              <a:gd name="T64" fmla="*/ 922734 w 3423046"/>
              <a:gd name="T65" fmla="*/ 327422 h 3318867"/>
              <a:gd name="T66" fmla="*/ 386953 w 3423046"/>
              <a:gd name="T67" fmla="*/ 0 h 3318867"/>
              <a:gd name="T68" fmla="*/ 3036093 w 3423046"/>
              <a:gd name="T69" fmla="*/ 0 h 3318867"/>
              <a:gd name="T70" fmla="*/ 3036093 w 3423046"/>
              <a:gd name="T71" fmla="*/ 878086 h 3318867"/>
              <a:gd name="T72" fmla="*/ 2559843 w 3423046"/>
              <a:gd name="T73" fmla="*/ 1384102 h 3318867"/>
              <a:gd name="T74" fmla="*/ 386953 w 3423046"/>
              <a:gd name="T75" fmla="*/ 1384102 h 3318867"/>
              <a:gd name="T76" fmla="*/ 386953 w 3423046"/>
              <a:gd name="T77" fmla="*/ 0 h 3318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423046" h="3318867">
                <a:moveTo>
                  <a:pt x="0" y="1562695"/>
                </a:moveTo>
                <a:lnTo>
                  <a:pt x="3423046" y="1562695"/>
                </a:lnTo>
                <a:lnTo>
                  <a:pt x="3423046" y="1919883"/>
                </a:lnTo>
                <a:lnTo>
                  <a:pt x="2053828" y="1919883"/>
                </a:lnTo>
                <a:lnTo>
                  <a:pt x="2053828" y="2187773"/>
                </a:lnTo>
                <a:lnTo>
                  <a:pt x="3170039" y="2187773"/>
                </a:lnTo>
                <a:lnTo>
                  <a:pt x="3170039" y="2530078"/>
                </a:lnTo>
                <a:lnTo>
                  <a:pt x="2053828" y="2530078"/>
                </a:lnTo>
                <a:lnTo>
                  <a:pt x="2053828" y="2872383"/>
                </a:lnTo>
                <a:lnTo>
                  <a:pt x="3408163" y="2872383"/>
                </a:lnTo>
                <a:lnTo>
                  <a:pt x="3408163" y="3199805"/>
                </a:lnTo>
                <a:lnTo>
                  <a:pt x="1904999" y="3199805"/>
                </a:lnTo>
                <a:cubicBezTo>
                  <a:pt x="1369218" y="3209727"/>
                  <a:pt x="992187" y="3100586"/>
                  <a:pt x="773906" y="2872383"/>
                </a:cubicBezTo>
                <a:cubicBezTo>
                  <a:pt x="625078" y="3050977"/>
                  <a:pt x="372070" y="3199805"/>
                  <a:pt x="14882" y="3318867"/>
                </a:cubicBezTo>
                <a:lnTo>
                  <a:pt x="14882" y="2991445"/>
                </a:lnTo>
                <a:cubicBezTo>
                  <a:pt x="342304" y="2783086"/>
                  <a:pt x="506015" y="2465586"/>
                  <a:pt x="506015" y="2038945"/>
                </a:cubicBezTo>
                <a:lnTo>
                  <a:pt x="1041797" y="2038945"/>
                </a:lnTo>
                <a:cubicBezTo>
                  <a:pt x="1031875" y="2187773"/>
                  <a:pt x="1007070" y="2326680"/>
                  <a:pt x="967382" y="2455664"/>
                </a:cubicBezTo>
                <a:cubicBezTo>
                  <a:pt x="1096367" y="2644180"/>
                  <a:pt x="1270000" y="2768203"/>
                  <a:pt x="1488281" y="2827734"/>
                </a:cubicBezTo>
                <a:lnTo>
                  <a:pt x="1488281" y="1919883"/>
                </a:lnTo>
                <a:lnTo>
                  <a:pt x="0" y="1919883"/>
                </a:lnTo>
                <a:lnTo>
                  <a:pt x="0" y="1562695"/>
                </a:lnTo>
                <a:close/>
                <a:moveTo>
                  <a:pt x="922734" y="818555"/>
                </a:moveTo>
                <a:lnTo>
                  <a:pt x="922734" y="1041797"/>
                </a:lnTo>
                <a:lnTo>
                  <a:pt x="2321718" y="1041797"/>
                </a:lnTo>
                <a:cubicBezTo>
                  <a:pt x="2450703" y="1051719"/>
                  <a:pt x="2510234" y="987227"/>
                  <a:pt x="2500312" y="848320"/>
                </a:cubicBezTo>
                <a:lnTo>
                  <a:pt x="2500312" y="818555"/>
                </a:lnTo>
                <a:lnTo>
                  <a:pt x="922734" y="818555"/>
                </a:lnTo>
                <a:close/>
                <a:moveTo>
                  <a:pt x="922734" y="327422"/>
                </a:moveTo>
                <a:lnTo>
                  <a:pt x="922734" y="535781"/>
                </a:lnTo>
                <a:lnTo>
                  <a:pt x="2500312" y="535781"/>
                </a:lnTo>
                <a:lnTo>
                  <a:pt x="2500312" y="327422"/>
                </a:lnTo>
                <a:lnTo>
                  <a:pt x="922734" y="327422"/>
                </a:lnTo>
                <a:close/>
                <a:moveTo>
                  <a:pt x="386953" y="0"/>
                </a:moveTo>
                <a:lnTo>
                  <a:pt x="3036093" y="0"/>
                </a:lnTo>
                <a:lnTo>
                  <a:pt x="3036093" y="878086"/>
                </a:lnTo>
                <a:cubicBezTo>
                  <a:pt x="3046015" y="1225352"/>
                  <a:pt x="2887265" y="1394023"/>
                  <a:pt x="2559843" y="1384102"/>
                </a:cubicBezTo>
                <a:lnTo>
                  <a:pt x="386953" y="1384102"/>
                </a:lnTo>
                <a:lnTo>
                  <a:pt x="38695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任意多边形 51"/>
          <p:cNvSpPr/>
          <p:nvPr/>
        </p:nvSpPr>
        <p:spPr bwMode="auto">
          <a:xfrm>
            <a:off x="8718550" y="3403600"/>
            <a:ext cx="3467100" cy="3436938"/>
          </a:xfrm>
          <a:custGeom>
            <a:avLst/>
            <a:gdLst>
              <a:gd name="T0" fmla="*/ 1994297 w 3467695"/>
              <a:gd name="T1" fmla="*/ 1696640 h 3437929"/>
              <a:gd name="T2" fmla="*/ 2530078 w 3467695"/>
              <a:gd name="T3" fmla="*/ 1696640 h 3437929"/>
              <a:gd name="T4" fmla="*/ 2530078 w 3467695"/>
              <a:gd name="T5" fmla="*/ 2098476 h 3437929"/>
              <a:gd name="T6" fmla="*/ 3303984 w 3467695"/>
              <a:gd name="T7" fmla="*/ 2098476 h 3437929"/>
              <a:gd name="T8" fmla="*/ 3303984 w 3467695"/>
              <a:gd name="T9" fmla="*/ 2455664 h 3437929"/>
              <a:gd name="T10" fmla="*/ 2530078 w 3467695"/>
              <a:gd name="T11" fmla="*/ 2455664 h 3437929"/>
              <a:gd name="T12" fmla="*/ 2530078 w 3467695"/>
              <a:gd name="T13" fmla="*/ 2976562 h 3437929"/>
              <a:gd name="T14" fmla="*/ 3467695 w 3467695"/>
              <a:gd name="T15" fmla="*/ 2976562 h 3437929"/>
              <a:gd name="T16" fmla="*/ 3467695 w 3467695"/>
              <a:gd name="T17" fmla="*/ 3303984 h 3437929"/>
              <a:gd name="T18" fmla="*/ 1071563 w 3467695"/>
              <a:gd name="T19" fmla="*/ 3303984 h 3437929"/>
              <a:gd name="T20" fmla="*/ 1071563 w 3467695"/>
              <a:gd name="T21" fmla="*/ 2976562 h 3437929"/>
              <a:gd name="T22" fmla="*/ 1994297 w 3467695"/>
              <a:gd name="T23" fmla="*/ 2976562 h 3437929"/>
              <a:gd name="T24" fmla="*/ 1994297 w 3467695"/>
              <a:gd name="T25" fmla="*/ 2455664 h 3437929"/>
              <a:gd name="T26" fmla="*/ 1220391 w 3467695"/>
              <a:gd name="T27" fmla="*/ 2455664 h 3437929"/>
              <a:gd name="T28" fmla="*/ 1220391 w 3467695"/>
              <a:gd name="T29" fmla="*/ 2098476 h 3437929"/>
              <a:gd name="T30" fmla="*/ 1994297 w 3467695"/>
              <a:gd name="T31" fmla="*/ 2098476 h 3437929"/>
              <a:gd name="T32" fmla="*/ 1994297 w 3467695"/>
              <a:gd name="T33" fmla="*/ 1696640 h 3437929"/>
              <a:gd name="T34" fmla="*/ 74414 w 3467695"/>
              <a:gd name="T35" fmla="*/ 654844 h 3437929"/>
              <a:gd name="T36" fmla="*/ 357188 w 3467695"/>
              <a:gd name="T37" fmla="*/ 654844 h 3437929"/>
              <a:gd name="T38" fmla="*/ 297656 w 3467695"/>
              <a:gd name="T39" fmla="*/ 1964531 h 3437929"/>
              <a:gd name="T40" fmla="*/ 0 w 3467695"/>
              <a:gd name="T41" fmla="*/ 1964531 h 3437929"/>
              <a:gd name="T42" fmla="*/ 74414 w 3467695"/>
              <a:gd name="T43" fmla="*/ 654844 h 3437929"/>
              <a:gd name="T44" fmla="*/ 1190625 w 3467695"/>
              <a:gd name="T45" fmla="*/ 133945 h 3437929"/>
              <a:gd name="T46" fmla="*/ 3333750 w 3467695"/>
              <a:gd name="T47" fmla="*/ 133945 h 3437929"/>
              <a:gd name="T48" fmla="*/ 3333750 w 3467695"/>
              <a:gd name="T49" fmla="*/ 476250 h 3437929"/>
              <a:gd name="T50" fmla="*/ 2678906 w 3467695"/>
              <a:gd name="T51" fmla="*/ 1250156 h 3437929"/>
              <a:gd name="T52" fmla="*/ 3437930 w 3467695"/>
              <a:gd name="T53" fmla="*/ 1473398 h 3437929"/>
              <a:gd name="T54" fmla="*/ 3437930 w 3467695"/>
              <a:gd name="T55" fmla="*/ 1756172 h 3437929"/>
              <a:gd name="T56" fmla="*/ 2262188 w 3467695"/>
              <a:gd name="T57" fmla="*/ 1488281 h 3437929"/>
              <a:gd name="T58" fmla="*/ 1131094 w 3467695"/>
              <a:gd name="T59" fmla="*/ 1756172 h 3437929"/>
              <a:gd name="T60" fmla="*/ 1131094 w 3467695"/>
              <a:gd name="T61" fmla="*/ 1473398 h 3437929"/>
              <a:gd name="T62" fmla="*/ 1860352 w 3467695"/>
              <a:gd name="T63" fmla="*/ 1250156 h 3437929"/>
              <a:gd name="T64" fmla="*/ 1265039 w 3467695"/>
              <a:gd name="T65" fmla="*/ 595312 h 3437929"/>
              <a:gd name="T66" fmla="*/ 1860352 w 3467695"/>
              <a:gd name="T67" fmla="*/ 595312 h 3437929"/>
              <a:gd name="T68" fmla="*/ 2277070 w 3467695"/>
              <a:gd name="T69" fmla="*/ 1026914 h 3437929"/>
              <a:gd name="T70" fmla="*/ 2753320 w 3467695"/>
              <a:gd name="T71" fmla="*/ 491133 h 3437929"/>
              <a:gd name="T72" fmla="*/ 1190625 w 3467695"/>
              <a:gd name="T73" fmla="*/ 491133 h 3437929"/>
              <a:gd name="T74" fmla="*/ 1190625 w 3467695"/>
              <a:gd name="T75" fmla="*/ 133945 h 3437929"/>
              <a:gd name="T76" fmla="*/ 431602 w 3467695"/>
              <a:gd name="T77" fmla="*/ 0 h 3437929"/>
              <a:gd name="T78" fmla="*/ 937617 w 3467695"/>
              <a:gd name="T79" fmla="*/ 0 h 3437929"/>
              <a:gd name="T80" fmla="*/ 937617 w 3467695"/>
              <a:gd name="T81" fmla="*/ 744140 h 3437929"/>
              <a:gd name="T82" fmla="*/ 1205508 w 3467695"/>
              <a:gd name="T83" fmla="*/ 788789 h 3437929"/>
              <a:gd name="T84" fmla="*/ 1205508 w 3467695"/>
              <a:gd name="T85" fmla="*/ 1190625 h 3437929"/>
              <a:gd name="T86" fmla="*/ 1026914 w 3467695"/>
              <a:gd name="T87" fmla="*/ 1131094 h 3437929"/>
              <a:gd name="T88" fmla="*/ 937617 w 3467695"/>
              <a:gd name="T89" fmla="*/ 1101328 h 3437929"/>
              <a:gd name="T90" fmla="*/ 937617 w 3467695"/>
              <a:gd name="T91" fmla="*/ 3437929 h 3437929"/>
              <a:gd name="T92" fmla="*/ 431602 w 3467695"/>
              <a:gd name="T93" fmla="*/ 3437929 h 3437929"/>
              <a:gd name="T94" fmla="*/ 431602 w 3467695"/>
              <a:gd name="T95" fmla="*/ 0 h 3437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67695" h="3437929">
                <a:moveTo>
                  <a:pt x="1994297" y="1696640"/>
                </a:moveTo>
                <a:lnTo>
                  <a:pt x="2530078" y="1696640"/>
                </a:lnTo>
                <a:lnTo>
                  <a:pt x="2530078" y="2098476"/>
                </a:lnTo>
                <a:lnTo>
                  <a:pt x="3303984" y="2098476"/>
                </a:lnTo>
                <a:lnTo>
                  <a:pt x="3303984" y="2455664"/>
                </a:lnTo>
                <a:lnTo>
                  <a:pt x="2530078" y="2455664"/>
                </a:lnTo>
                <a:lnTo>
                  <a:pt x="2530078" y="2976562"/>
                </a:lnTo>
                <a:lnTo>
                  <a:pt x="3467695" y="2976562"/>
                </a:lnTo>
                <a:lnTo>
                  <a:pt x="3467695" y="3303984"/>
                </a:lnTo>
                <a:lnTo>
                  <a:pt x="1071563" y="3303984"/>
                </a:lnTo>
                <a:lnTo>
                  <a:pt x="1071563" y="2976562"/>
                </a:lnTo>
                <a:lnTo>
                  <a:pt x="1994297" y="2976562"/>
                </a:lnTo>
                <a:lnTo>
                  <a:pt x="1994297" y="2455664"/>
                </a:lnTo>
                <a:lnTo>
                  <a:pt x="1220391" y="2455664"/>
                </a:lnTo>
                <a:lnTo>
                  <a:pt x="1220391" y="2098476"/>
                </a:lnTo>
                <a:lnTo>
                  <a:pt x="1994297" y="2098476"/>
                </a:lnTo>
                <a:lnTo>
                  <a:pt x="1994297" y="1696640"/>
                </a:lnTo>
                <a:close/>
                <a:moveTo>
                  <a:pt x="74414" y="654844"/>
                </a:moveTo>
                <a:lnTo>
                  <a:pt x="357188" y="654844"/>
                </a:lnTo>
                <a:cubicBezTo>
                  <a:pt x="357188" y="1160859"/>
                  <a:pt x="337344" y="1597422"/>
                  <a:pt x="297656" y="1964531"/>
                </a:cubicBezTo>
                <a:lnTo>
                  <a:pt x="0" y="1964531"/>
                </a:lnTo>
                <a:cubicBezTo>
                  <a:pt x="49610" y="1458515"/>
                  <a:pt x="74414" y="1021953"/>
                  <a:pt x="74414" y="654844"/>
                </a:cubicBezTo>
                <a:close/>
                <a:moveTo>
                  <a:pt x="1190625" y="133945"/>
                </a:moveTo>
                <a:lnTo>
                  <a:pt x="3333750" y="133945"/>
                </a:lnTo>
                <a:lnTo>
                  <a:pt x="3333750" y="476250"/>
                </a:lnTo>
                <a:cubicBezTo>
                  <a:pt x="3184922" y="803672"/>
                  <a:pt x="2966640" y="1061640"/>
                  <a:pt x="2678906" y="1250156"/>
                </a:cubicBezTo>
                <a:cubicBezTo>
                  <a:pt x="2847578" y="1329531"/>
                  <a:pt x="3100586" y="1403945"/>
                  <a:pt x="3437930" y="1473398"/>
                </a:cubicBezTo>
                <a:lnTo>
                  <a:pt x="3437930" y="1756172"/>
                </a:lnTo>
                <a:cubicBezTo>
                  <a:pt x="2961680" y="1706562"/>
                  <a:pt x="2569766" y="1617265"/>
                  <a:pt x="2262188" y="1488281"/>
                </a:cubicBezTo>
                <a:cubicBezTo>
                  <a:pt x="1944688" y="1617265"/>
                  <a:pt x="1567657" y="1706562"/>
                  <a:pt x="1131094" y="1756172"/>
                </a:cubicBezTo>
                <a:lnTo>
                  <a:pt x="1131094" y="1473398"/>
                </a:lnTo>
                <a:cubicBezTo>
                  <a:pt x="1408906" y="1413867"/>
                  <a:pt x="1651992" y="1339453"/>
                  <a:pt x="1860352" y="1250156"/>
                </a:cubicBezTo>
                <a:cubicBezTo>
                  <a:pt x="1642071" y="1081484"/>
                  <a:pt x="1443633" y="863203"/>
                  <a:pt x="1265039" y="595312"/>
                </a:cubicBezTo>
                <a:lnTo>
                  <a:pt x="1860352" y="595312"/>
                </a:lnTo>
                <a:cubicBezTo>
                  <a:pt x="1979414" y="763984"/>
                  <a:pt x="2118320" y="907851"/>
                  <a:pt x="2277070" y="1026914"/>
                </a:cubicBezTo>
                <a:cubicBezTo>
                  <a:pt x="2465586" y="878086"/>
                  <a:pt x="2624336" y="699492"/>
                  <a:pt x="2753320" y="491133"/>
                </a:cubicBezTo>
                <a:lnTo>
                  <a:pt x="1190625" y="491133"/>
                </a:lnTo>
                <a:lnTo>
                  <a:pt x="1190625" y="133945"/>
                </a:lnTo>
                <a:close/>
                <a:moveTo>
                  <a:pt x="431602" y="0"/>
                </a:moveTo>
                <a:lnTo>
                  <a:pt x="937617" y="0"/>
                </a:lnTo>
                <a:lnTo>
                  <a:pt x="937617" y="744140"/>
                </a:lnTo>
                <a:cubicBezTo>
                  <a:pt x="1007070" y="744140"/>
                  <a:pt x="1096367" y="759023"/>
                  <a:pt x="1205508" y="788789"/>
                </a:cubicBezTo>
                <a:lnTo>
                  <a:pt x="1205508" y="1190625"/>
                </a:lnTo>
                <a:cubicBezTo>
                  <a:pt x="1165821" y="1170781"/>
                  <a:pt x="1106289" y="1150937"/>
                  <a:pt x="1026914" y="1131094"/>
                </a:cubicBezTo>
                <a:cubicBezTo>
                  <a:pt x="987227" y="1121172"/>
                  <a:pt x="957461" y="1111250"/>
                  <a:pt x="937617" y="1101328"/>
                </a:cubicBezTo>
                <a:lnTo>
                  <a:pt x="937617" y="3437929"/>
                </a:lnTo>
                <a:lnTo>
                  <a:pt x="431602" y="3437929"/>
                </a:lnTo>
                <a:lnTo>
                  <a:pt x="4316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任意多边形 49"/>
          <p:cNvSpPr/>
          <p:nvPr/>
        </p:nvSpPr>
        <p:spPr bwMode="auto">
          <a:xfrm>
            <a:off x="-1588" y="3551238"/>
            <a:ext cx="3422651" cy="3125787"/>
          </a:xfrm>
          <a:custGeom>
            <a:avLst/>
            <a:gdLst>
              <a:gd name="T0" fmla="*/ 1369218 w 3423046"/>
              <a:gd name="T1" fmla="*/ 1696641 h 3125390"/>
              <a:gd name="T2" fmla="*/ 1265039 w 3423046"/>
              <a:gd name="T3" fmla="*/ 2768203 h 3125390"/>
              <a:gd name="T4" fmla="*/ 2366367 w 3423046"/>
              <a:gd name="T5" fmla="*/ 2768203 h 3125390"/>
              <a:gd name="T6" fmla="*/ 2425898 w 3423046"/>
              <a:gd name="T7" fmla="*/ 1696641 h 3125390"/>
              <a:gd name="T8" fmla="*/ 1369218 w 3423046"/>
              <a:gd name="T9" fmla="*/ 1696641 h 3125390"/>
              <a:gd name="T10" fmla="*/ 1473398 w 3423046"/>
              <a:gd name="T11" fmla="*/ 386953 h 3125390"/>
              <a:gd name="T12" fmla="*/ 1398984 w 3423046"/>
              <a:gd name="T13" fmla="*/ 1309687 h 3125390"/>
              <a:gd name="T14" fmla="*/ 2455664 w 3423046"/>
              <a:gd name="T15" fmla="*/ 1309687 h 3125390"/>
              <a:gd name="T16" fmla="*/ 2515195 w 3423046"/>
              <a:gd name="T17" fmla="*/ 386953 h 3125390"/>
              <a:gd name="T18" fmla="*/ 1473398 w 3423046"/>
              <a:gd name="T19" fmla="*/ 386953 h 3125390"/>
              <a:gd name="T20" fmla="*/ 193476 w 3423046"/>
              <a:gd name="T21" fmla="*/ 0 h 3125390"/>
              <a:gd name="T22" fmla="*/ 3140273 w 3423046"/>
              <a:gd name="T23" fmla="*/ 0 h 3125390"/>
              <a:gd name="T24" fmla="*/ 2976562 w 3423046"/>
              <a:gd name="T25" fmla="*/ 2768203 h 3125390"/>
              <a:gd name="T26" fmla="*/ 3423046 w 3423046"/>
              <a:gd name="T27" fmla="*/ 2768203 h 3125390"/>
              <a:gd name="T28" fmla="*/ 3423046 w 3423046"/>
              <a:gd name="T29" fmla="*/ 3125390 h 3125390"/>
              <a:gd name="T30" fmla="*/ 0 w 3423046"/>
              <a:gd name="T31" fmla="*/ 3125390 h 3125390"/>
              <a:gd name="T32" fmla="*/ 0 w 3423046"/>
              <a:gd name="T33" fmla="*/ 2768203 h 3125390"/>
              <a:gd name="T34" fmla="*/ 699492 w 3423046"/>
              <a:gd name="T35" fmla="*/ 2768203 h 3125390"/>
              <a:gd name="T36" fmla="*/ 788789 w 3423046"/>
              <a:gd name="T37" fmla="*/ 1696641 h 3125390"/>
              <a:gd name="T38" fmla="*/ 223242 w 3423046"/>
              <a:gd name="T39" fmla="*/ 1696641 h 3125390"/>
              <a:gd name="T40" fmla="*/ 223242 w 3423046"/>
              <a:gd name="T41" fmla="*/ 1309687 h 3125390"/>
              <a:gd name="T42" fmla="*/ 833437 w 3423046"/>
              <a:gd name="T43" fmla="*/ 1309687 h 3125390"/>
              <a:gd name="T44" fmla="*/ 907851 w 3423046"/>
              <a:gd name="T45" fmla="*/ 386953 h 3125390"/>
              <a:gd name="T46" fmla="*/ 193476 w 3423046"/>
              <a:gd name="T47" fmla="*/ 386953 h 3125390"/>
              <a:gd name="T48" fmla="*/ 193476 w 3423046"/>
              <a:gd name="T49" fmla="*/ 0 h 3125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423046" h="3125390">
                <a:moveTo>
                  <a:pt x="1369218" y="1696641"/>
                </a:moveTo>
                <a:lnTo>
                  <a:pt x="1265039" y="2768203"/>
                </a:lnTo>
                <a:lnTo>
                  <a:pt x="2366367" y="2768203"/>
                </a:lnTo>
                <a:lnTo>
                  <a:pt x="2425898" y="1696641"/>
                </a:lnTo>
                <a:lnTo>
                  <a:pt x="1369218" y="1696641"/>
                </a:lnTo>
                <a:close/>
                <a:moveTo>
                  <a:pt x="1473398" y="386953"/>
                </a:moveTo>
                <a:lnTo>
                  <a:pt x="1398984" y="1309687"/>
                </a:lnTo>
                <a:lnTo>
                  <a:pt x="2455664" y="1309687"/>
                </a:lnTo>
                <a:lnTo>
                  <a:pt x="2515195" y="386953"/>
                </a:lnTo>
                <a:lnTo>
                  <a:pt x="1473398" y="386953"/>
                </a:lnTo>
                <a:close/>
                <a:moveTo>
                  <a:pt x="193476" y="0"/>
                </a:moveTo>
                <a:lnTo>
                  <a:pt x="3140273" y="0"/>
                </a:lnTo>
                <a:lnTo>
                  <a:pt x="2976562" y="2768203"/>
                </a:lnTo>
                <a:lnTo>
                  <a:pt x="3423046" y="2768203"/>
                </a:lnTo>
                <a:lnTo>
                  <a:pt x="3423046" y="3125390"/>
                </a:lnTo>
                <a:lnTo>
                  <a:pt x="0" y="3125390"/>
                </a:lnTo>
                <a:lnTo>
                  <a:pt x="0" y="2768203"/>
                </a:lnTo>
                <a:lnTo>
                  <a:pt x="699492" y="2768203"/>
                </a:lnTo>
                <a:lnTo>
                  <a:pt x="788789" y="1696641"/>
                </a:lnTo>
                <a:lnTo>
                  <a:pt x="223242" y="1696641"/>
                </a:lnTo>
                <a:lnTo>
                  <a:pt x="223242" y="1309687"/>
                </a:lnTo>
                <a:lnTo>
                  <a:pt x="833437" y="1309687"/>
                </a:lnTo>
                <a:lnTo>
                  <a:pt x="907851" y="386953"/>
                </a:lnTo>
                <a:lnTo>
                  <a:pt x="193476" y="386953"/>
                </a:lnTo>
                <a:lnTo>
                  <a:pt x="193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7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51" grpId="0" animBg="1"/>
      <p:bldP spid="25" grpId="0" animBg="1"/>
      <p:bldP spid="6" grpId="0" animBg="1"/>
      <p:bldP spid="6" grpId="1" animBg="1"/>
      <p:bldP spid="7" grpId="0" animBg="1"/>
      <p:bldP spid="7" grpId="1" animBg="1"/>
      <p:bldP spid="43" grpId="0" animBg="1"/>
      <p:bldP spid="45" grpId="0" animBg="1"/>
      <p:bldP spid="52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4D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Freeform 5"/>
          <p:cNvSpPr/>
          <p:nvPr/>
        </p:nvSpPr>
        <p:spPr bwMode="auto">
          <a:xfrm>
            <a:off x="4527550" y="4164013"/>
            <a:ext cx="1416050" cy="798512"/>
          </a:xfrm>
          <a:custGeom>
            <a:avLst/>
            <a:gdLst>
              <a:gd name="T0" fmla="*/ 1215915 w 375"/>
              <a:gd name="T1" fmla="*/ 798512 h 210"/>
              <a:gd name="T2" fmla="*/ 200135 w 375"/>
              <a:gd name="T3" fmla="*/ 798512 h 210"/>
              <a:gd name="T4" fmla="*/ 0 w 375"/>
              <a:gd name="T5" fmla="*/ 600785 h 210"/>
              <a:gd name="T6" fmla="*/ 166150 w 375"/>
              <a:gd name="T7" fmla="*/ 403058 h 210"/>
              <a:gd name="T8" fmla="*/ 354957 w 375"/>
              <a:gd name="T9" fmla="*/ 228146 h 210"/>
              <a:gd name="T10" fmla="*/ 407822 w 375"/>
              <a:gd name="T11" fmla="*/ 235751 h 210"/>
              <a:gd name="T12" fmla="*/ 691032 w 375"/>
              <a:gd name="T13" fmla="*/ 0 h 210"/>
              <a:gd name="T14" fmla="*/ 955362 w 375"/>
              <a:gd name="T15" fmla="*/ 167307 h 210"/>
              <a:gd name="T16" fmla="*/ 1023332 w 375"/>
              <a:gd name="T17" fmla="*/ 159702 h 210"/>
              <a:gd name="T18" fmla="*/ 1276333 w 375"/>
              <a:gd name="T19" fmla="*/ 410663 h 210"/>
              <a:gd name="T20" fmla="*/ 1416050 w 375"/>
              <a:gd name="T21" fmla="*/ 600785 h 210"/>
              <a:gd name="T22" fmla="*/ 1215915 w 375"/>
              <a:gd name="T23" fmla="*/ 798512 h 2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75" h="210">
                <a:moveTo>
                  <a:pt x="322" y="210"/>
                </a:moveTo>
                <a:cubicBezTo>
                  <a:pt x="53" y="210"/>
                  <a:pt x="53" y="210"/>
                  <a:pt x="53" y="210"/>
                </a:cubicBezTo>
                <a:cubicBezTo>
                  <a:pt x="24" y="210"/>
                  <a:pt x="0" y="187"/>
                  <a:pt x="0" y="158"/>
                </a:cubicBezTo>
                <a:cubicBezTo>
                  <a:pt x="0" y="132"/>
                  <a:pt x="19" y="110"/>
                  <a:pt x="44" y="106"/>
                </a:cubicBezTo>
                <a:cubicBezTo>
                  <a:pt x="46" y="80"/>
                  <a:pt x="68" y="60"/>
                  <a:pt x="94" y="60"/>
                </a:cubicBezTo>
                <a:cubicBezTo>
                  <a:pt x="99" y="60"/>
                  <a:pt x="103" y="60"/>
                  <a:pt x="108" y="62"/>
                </a:cubicBezTo>
                <a:cubicBezTo>
                  <a:pt x="115" y="26"/>
                  <a:pt x="146" y="0"/>
                  <a:pt x="183" y="0"/>
                </a:cubicBezTo>
                <a:cubicBezTo>
                  <a:pt x="213" y="0"/>
                  <a:pt x="241" y="17"/>
                  <a:pt x="253" y="44"/>
                </a:cubicBezTo>
                <a:cubicBezTo>
                  <a:pt x="259" y="43"/>
                  <a:pt x="265" y="42"/>
                  <a:pt x="271" y="42"/>
                </a:cubicBezTo>
                <a:cubicBezTo>
                  <a:pt x="308" y="42"/>
                  <a:pt x="337" y="71"/>
                  <a:pt x="338" y="108"/>
                </a:cubicBezTo>
                <a:cubicBezTo>
                  <a:pt x="359" y="114"/>
                  <a:pt x="375" y="134"/>
                  <a:pt x="375" y="158"/>
                </a:cubicBezTo>
                <a:cubicBezTo>
                  <a:pt x="375" y="187"/>
                  <a:pt x="351" y="210"/>
                  <a:pt x="322" y="210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1" name="Freeform 5"/>
          <p:cNvSpPr/>
          <p:nvPr/>
        </p:nvSpPr>
        <p:spPr bwMode="auto">
          <a:xfrm>
            <a:off x="11423650" y="2525713"/>
            <a:ext cx="1416050" cy="798512"/>
          </a:xfrm>
          <a:custGeom>
            <a:avLst/>
            <a:gdLst>
              <a:gd name="T0" fmla="*/ 1215915 w 375"/>
              <a:gd name="T1" fmla="*/ 798512 h 210"/>
              <a:gd name="T2" fmla="*/ 200135 w 375"/>
              <a:gd name="T3" fmla="*/ 798512 h 210"/>
              <a:gd name="T4" fmla="*/ 0 w 375"/>
              <a:gd name="T5" fmla="*/ 600785 h 210"/>
              <a:gd name="T6" fmla="*/ 166150 w 375"/>
              <a:gd name="T7" fmla="*/ 403058 h 210"/>
              <a:gd name="T8" fmla="*/ 354957 w 375"/>
              <a:gd name="T9" fmla="*/ 228146 h 210"/>
              <a:gd name="T10" fmla="*/ 407822 w 375"/>
              <a:gd name="T11" fmla="*/ 235751 h 210"/>
              <a:gd name="T12" fmla="*/ 691032 w 375"/>
              <a:gd name="T13" fmla="*/ 0 h 210"/>
              <a:gd name="T14" fmla="*/ 955362 w 375"/>
              <a:gd name="T15" fmla="*/ 167307 h 210"/>
              <a:gd name="T16" fmla="*/ 1023332 w 375"/>
              <a:gd name="T17" fmla="*/ 159702 h 210"/>
              <a:gd name="T18" fmla="*/ 1276333 w 375"/>
              <a:gd name="T19" fmla="*/ 410663 h 210"/>
              <a:gd name="T20" fmla="*/ 1416050 w 375"/>
              <a:gd name="T21" fmla="*/ 600785 h 210"/>
              <a:gd name="T22" fmla="*/ 1215915 w 375"/>
              <a:gd name="T23" fmla="*/ 798512 h 2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75" h="210">
                <a:moveTo>
                  <a:pt x="322" y="210"/>
                </a:moveTo>
                <a:cubicBezTo>
                  <a:pt x="53" y="210"/>
                  <a:pt x="53" y="210"/>
                  <a:pt x="53" y="210"/>
                </a:cubicBezTo>
                <a:cubicBezTo>
                  <a:pt x="24" y="210"/>
                  <a:pt x="0" y="187"/>
                  <a:pt x="0" y="158"/>
                </a:cubicBezTo>
                <a:cubicBezTo>
                  <a:pt x="0" y="132"/>
                  <a:pt x="19" y="110"/>
                  <a:pt x="44" y="106"/>
                </a:cubicBezTo>
                <a:cubicBezTo>
                  <a:pt x="46" y="80"/>
                  <a:pt x="68" y="60"/>
                  <a:pt x="94" y="60"/>
                </a:cubicBezTo>
                <a:cubicBezTo>
                  <a:pt x="99" y="60"/>
                  <a:pt x="103" y="60"/>
                  <a:pt x="108" y="62"/>
                </a:cubicBezTo>
                <a:cubicBezTo>
                  <a:pt x="115" y="26"/>
                  <a:pt x="146" y="0"/>
                  <a:pt x="183" y="0"/>
                </a:cubicBezTo>
                <a:cubicBezTo>
                  <a:pt x="213" y="0"/>
                  <a:pt x="241" y="17"/>
                  <a:pt x="253" y="44"/>
                </a:cubicBezTo>
                <a:cubicBezTo>
                  <a:pt x="259" y="43"/>
                  <a:pt x="265" y="42"/>
                  <a:pt x="271" y="42"/>
                </a:cubicBezTo>
                <a:cubicBezTo>
                  <a:pt x="308" y="42"/>
                  <a:pt x="337" y="71"/>
                  <a:pt x="338" y="108"/>
                </a:cubicBezTo>
                <a:cubicBezTo>
                  <a:pt x="359" y="114"/>
                  <a:pt x="375" y="134"/>
                  <a:pt x="375" y="158"/>
                </a:cubicBezTo>
                <a:cubicBezTo>
                  <a:pt x="375" y="187"/>
                  <a:pt x="351" y="210"/>
                  <a:pt x="322" y="210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2" name="Freeform 5"/>
          <p:cNvSpPr/>
          <p:nvPr/>
        </p:nvSpPr>
        <p:spPr bwMode="auto">
          <a:xfrm>
            <a:off x="-649288" y="1530350"/>
            <a:ext cx="1416051" cy="798513"/>
          </a:xfrm>
          <a:custGeom>
            <a:avLst/>
            <a:gdLst>
              <a:gd name="T0" fmla="*/ 1215915 w 375"/>
              <a:gd name="T1" fmla="*/ 798512 h 210"/>
              <a:gd name="T2" fmla="*/ 200135 w 375"/>
              <a:gd name="T3" fmla="*/ 798512 h 210"/>
              <a:gd name="T4" fmla="*/ 0 w 375"/>
              <a:gd name="T5" fmla="*/ 600785 h 210"/>
              <a:gd name="T6" fmla="*/ 166150 w 375"/>
              <a:gd name="T7" fmla="*/ 403058 h 210"/>
              <a:gd name="T8" fmla="*/ 354957 w 375"/>
              <a:gd name="T9" fmla="*/ 228146 h 210"/>
              <a:gd name="T10" fmla="*/ 407822 w 375"/>
              <a:gd name="T11" fmla="*/ 235751 h 210"/>
              <a:gd name="T12" fmla="*/ 691032 w 375"/>
              <a:gd name="T13" fmla="*/ 0 h 210"/>
              <a:gd name="T14" fmla="*/ 955362 w 375"/>
              <a:gd name="T15" fmla="*/ 167307 h 210"/>
              <a:gd name="T16" fmla="*/ 1023332 w 375"/>
              <a:gd name="T17" fmla="*/ 159702 h 210"/>
              <a:gd name="T18" fmla="*/ 1276333 w 375"/>
              <a:gd name="T19" fmla="*/ 410663 h 210"/>
              <a:gd name="T20" fmla="*/ 1416050 w 375"/>
              <a:gd name="T21" fmla="*/ 600785 h 210"/>
              <a:gd name="T22" fmla="*/ 1215915 w 375"/>
              <a:gd name="T23" fmla="*/ 798512 h 2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75" h="210">
                <a:moveTo>
                  <a:pt x="322" y="210"/>
                </a:moveTo>
                <a:cubicBezTo>
                  <a:pt x="53" y="210"/>
                  <a:pt x="53" y="210"/>
                  <a:pt x="53" y="210"/>
                </a:cubicBezTo>
                <a:cubicBezTo>
                  <a:pt x="24" y="210"/>
                  <a:pt x="0" y="187"/>
                  <a:pt x="0" y="158"/>
                </a:cubicBezTo>
                <a:cubicBezTo>
                  <a:pt x="0" y="132"/>
                  <a:pt x="19" y="110"/>
                  <a:pt x="44" y="106"/>
                </a:cubicBezTo>
                <a:cubicBezTo>
                  <a:pt x="46" y="80"/>
                  <a:pt x="68" y="60"/>
                  <a:pt x="94" y="60"/>
                </a:cubicBezTo>
                <a:cubicBezTo>
                  <a:pt x="99" y="60"/>
                  <a:pt x="103" y="60"/>
                  <a:pt x="108" y="62"/>
                </a:cubicBezTo>
                <a:cubicBezTo>
                  <a:pt x="115" y="26"/>
                  <a:pt x="146" y="0"/>
                  <a:pt x="183" y="0"/>
                </a:cubicBezTo>
                <a:cubicBezTo>
                  <a:pt x="213" y="0"/>
                  <a:pt x="241" y="17"/>
                  <a:pt x="253" y="44"/>
                </a:cubicBezTo>
                <a:cubicBezTo>
                  <a:pt x="259" y="43"/>
                  <a:pt x="265" y="42"/>
                  <a:pt x="271" y="42"/>
                </a:cubicBezTo>
                <a:cubicBezTo>
                  <a:pt x="308" y="42"/>
                  <a:pt x="337" y="71"/>
                  <a:pt x="338" y="108"/>
                </a:cubicBezTo>
                <a:cubicBezTo>
                  <a:pt x="359" y="114"/>
                  <a:pt x="375" y="134"/>
                  <a:pt x="375" y="158"/>
                </a:cubicBezTo>
                <a:cubicBezTo>
                  <a:pt x="375" y="187"/>
                  <a:pt x="351" y="210"/>
                  <a:pt x="322" y="210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3" name="任意多边形 202"/>
          <p:cNvSpPr/>
          <p:nvPr/>
        </p:nvSpPr>
        <p:spPr bwMode="auto">
          <a:xfrm>
            <a:off x="496888" y="279400"/>
            <a:ext cx="1958975" cy="1863725"/>
          </a:xfrm>
          <a:custGeom>
            <a:avLst/>
            <a:gdLst>
              <a:gd name="T0" fmla="*/ 1248370 w 1959248"/>
              <a:gd name="T1" fmla="*/ 667531 h 1863886"/>
              <a:gd name="T2" fmla="*/ 1950578 w 1959248"/>
              <a:gd name="T3" fmla="*/ 1074985 h 1863886"/>
              <a:gd name="T4" fmla="*/ 1950578 w 1959248"/>
              <a:gd name="T5" fmla="*/ 1439093 h 1863886"/>
              <a:gd name="T6" fmla="*/ 1248370 w 1959248"/>
              <a:gd name="T7" fmla="*/ 927608 h 1863886"/>
              <a:gd name="T8" fmla="*/ 1248370 w 1959248"/>
              <a:gd name="T9" fmla="*/ 667531 h 1863886"/>
              <a:gd name="T10" fmla="*/ 34677 w 1959248"/>
              <a:gd name="T11" fmla="*/ 0 h 1863886"/>
              <a:gd name="T12" fmla="*/ 1959248 w 1959248"/>
              <a:gd name="T13" fmla="*/ 0 h 1863886"/>
              <a:gd name="T14" fmla="*/ 1959248 w 1959248"/>
              <a:gd name="T15" fmla="*/ 225400 h 1863886"/>
              <a:gd name="T16" fmla="*/ 1257039 w 1959248"/>
              <a:gd name="T17" fmla="*/ 225400 h 1863886"/>
              <a:gd name="T18" fmla="*/ 1066316 w 1959248"/>
              <a:gd name="T19" fmla="*/ 589508 h 1863886"/>
              <a:gd name="T20" fmla="*/ 1153008 w 1959248"/>
              <a:gd name="T21" fmla="*/ 589508 h 1863886"/>
              <a:gd name="T22" fmla="*/ 1153008 w 1959248"/>
              <a:gd name="T23" fmla="*/ 1863886 h 1863886"/>
              <a:gd name="T24" fmla="*/ 806239 w 1959248"/>
              <a:gd name="T25" fmla="*/ 1863886 h 1863886"/>
              <a:gd name="T26" fmla="*/ 806239 w 1959248"/>
              <a:gd name="T27" fmla="*/ 927608 h 1863886"/>
              <a:gd name="T28" fmla="*/ 0 w 1959248"/>
              <a:gd name="T29" fmla="*/ 1482439 h 1863886"/>
              <a:gd name="T30" fmla="*/ 0 w 1959248"/>
              <a:gd name="T31" fmla="*/ 1265708 h 1863886"/>
              <a:gd name="T32" fmla="*/ 858254 w 1959248"/>
              <a:gd name="T33" fmla="*/ 225400 h 1863886"/>
              <a:gd name="T34" fmla="*/ 34677 w 1959248"/>
              <a:gd name="T35" fmla="*/ 225400 h 1863886"/>
              <a:gd name="T36" fmla="*/ 34677 w 1959248"/>
              <a:gd name="T37" fmla="*/ 0 h 1863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59248" h="1863886">
                <a:moveTo>
                  <a:pt x="1248370" y="667531"/>
                </a:moveTo>
                <a:cubicBezTo>
                  <a:pt x="1548904" y="800459"/>
                  <a:pt x="1782973" y="936277"/>
                  <a:pt x="1950578" y="1074985"/>
                </a:cubicBezTo>
                <a:lnTo>
                  <a:pt x="1950578" y="1439093"/>
                </a:lnTo>
                <a:cubicBezTo>
                  <a:pt x="1684722" y="1219472"/>
                  <a:pt x="1450652" y="1048977"/>
                  <a:pt x="1248370" y="927608"/>
                </a:cubicBezTo>
                <a:lnTo>
                  <a:pt x="1248370" y="667531"/>
                </a:lnTo>
                <a:close/>
                <a:moveTo>
                  <a:pt x="34677" y="0"/>
                </a:moveTo>
                <a:lnTo>
                  <a:pt x="1959248" y="0"/>
                </a:lnTo>
                <a:lnTo>
                  <a:pt x="1959248" y="225400"/>
                </a:lnTo>
                <a:lnTo>
                  <a:pt x="1257039" y="225400"/>
                </a:lnTo>
                <a:cubicBezTo>
                  <a:pt x="1199244" y="364108"/>
                  <a:pt x="1135670" y="485477"/>
                  <a:pt x="1066316" y="589508"/>
                </a:cubicBezTo>
                <a:lnTo>
                  <a:pt x="1153008" y="589508"/>
                </a:lnTo>
                <a:lnTo>
                  <a:pt x="1153008" y="1863886"/>
                </a:lnTo>
                <a:lnTo>
                  <a:pt x="806239" y="1863886"/>
                </a:lnTo>
                <a:lnTo>
                  <a:pt x="806239" y="927608"/>
                </a:lnTo>
                <a:cubicBezTo>
                  <a:pt x="632854" y="1106772"/>
                  <a:pt x="364108" y="1291716"/>
                  <a:pt x="0" y="1482439"/>
                </a:cubicBezTo>
                <a:lnTo>
                  <a:pt x="0" y="1265708"/>
                </a:lnTo>
                <a:cubicBezTo>
                  <a:pt x="433462" y="959395"/>
                  <a:pt x="719546" y="612626"/>
                  <a:pt x="858254" y="225400"/>
                </a:cubicBezTo>
                <a:lnTo>
                  <a:pt x="34677" y="225400"/>
                </a:lnTo>
                <a:lnTo>
                  <a:pt x="3467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" name="任意多边形 205"/>
          <p:cNvSpPr/>
          <p:nvPr/>
        </p:nvSpPr>
        <p:spPr bwMode="auto">
          <a:xfrm>
            <a:off x="461963" y="2471738"/>
            <a:ext cx="2020887" cy="1976437"/>
          </a:xfrm>
          <a:custGeom>
            <a:avLst/>
            <a:gdLst>
              <a:gd name="T0" fmla="*/ 52015 w 2019932"/>
              <a:gd name="T1" fmla="*/ 1083654 h 1976586"/>
              <a:gd name="T2" fmla="*/ 1976586 w 2019932"/>
              <a:gd name="T3" fmla="*/ 1083654 h 1976586"/>
              <a:gd name="T4" fmla="*/ 1976586 w 2019932"/>
              <a:gd name="T5" fmla="*/ 1291716 h 1976586"/>
              <a:gd name="T6" fmla="*/ 936277 w 2019932"/>
              <a:gd name="T7" fmla="*/ 1291716 h 1976586"/>
              <a:gd name="T8" fmla="*/ 589508 w 2019932"/>
              <a:gd name="T9" fmla="*/ 1690501 h 1976586"/>
              <a:gd name="T10" fmla="*/ 1439093 w 2019932"/>
              <a:gd name="T11" fmla="*/ 1664493 h 1976586"/>
              <a:gd name="T12" fmla="*/ 1335062 w 2019932"/>
              <a:gd name="T13" fmla="*/ 1439093 h 1976586"/>
              <a:gd name="T14" fmla="*/ 1612478 w 2019932"/>
              <a:gd name="T15" fmla="*/ 1439093 h 1976586"/>
              <a:gd name="T16" fmla="*/ 1837878 w 2019932"/>
              <a:gd name="T17" fmla="*/ 1976586 h 1976586"/>
              <a:gd name="T18" fmla="*/ 1534455 w 2019932"/>
              <a:gd name="T19" fmla="*/ 1976586 h 1976586"/>
              <a:gd name="T20" fmla="*/ 1525786 w 2019932"/>
              <a:gd name="T21" fmla="*/ 1915901 h 1976586"/>
              <a:gd name="T22" fmla="*/ 1508447 w 2019932"/>
              <a:gd name="T23" fmla="*/ 1855217 h 1976586"/>
              <a:gd name="T24" fmla="*/ 433462 w 2019932"/>
              <a:gd name="T25" fmla="*/ 1915901 h 1976586"/>
              <a:gd name="T26" fmla="*/ 251408 w 2019932"/>
              <a:gd name="T27" fmla="*/ 1915901 h 1976586"/>
              <a:gd name="T28" fmla="*/ 251408 w 2019932"/>
              <a:gd name="T29" fmla="*/ 1690501 h 1976586"/>
              <a:gd name="T30" fmla="*/ 554831 w 2019932"/>
              <a:gd name="T31" fmla="*/ 1291716 h 1976586"/>
              <a:gd name="T32" fmla="*/ 52015 w 2019932"/>
              <a:gd name="T33" fmla="*/ 1291716 h 1976586"/>
              <a:gd name="T34" fmla="*/ 52015 w 2019932"/>
              <a:gd name="T35" fmla="*/ 1083654 h 1976586"/>
              <a:gd name="T36" fmla="*/ 1014301 w 2019932"/>
              <a:gd name="T37" fmla="*/ 303423 h 1976586"/>
              <a:gd name="T38" fmla="*/ 511485 w 2019932"/>
              <a:gd name="T39" fmla="*/ 658862 h 1976586"/>
              <a:gd name="T40" fmla="*/ 1517116 w 2019932"/>
              <a:gd name="T41" fmla="*/ 658862 h 1976586"/>
              <a:gd name="T42" fmla="*/ 1014301 w 2019932"/>
              <a:gd name="T43" fmla="*/ 303423 h 1976586"/>
              <a:gd name="T44" fmla="*/ 832247 w 2019932"/>
              <a:gd name="T45" fmla="*/ 0 h 1976586"/>
              <a:gd name="T46" fmla="*/ 1196355 w 2019932"/>
              <a:gd name="T47" fmla="*/ 0 h 1976586"/>
              <a:gd name="T48" fmla="*/ 2019932 w 2019932"/>
              <a:gd name="T49" fmla="*/ 658862 h 1976586"/>
              <a:gd name="T50" fmla="*/ 2019932 w 2019932"/>
              <a:gd name="T51" fmla="*/ 849585 h 1976586"/>
              <a:gd name="T52" fmla="*/ 1586470 w 2019932"/>
              <a:gd name="T53" fmla="*/ 693539 h 1976586"/>
              <a:gd name="T54" fmla="*/ 1586470 w 2019932"/>
              <a:gd name="T55" fmla="*/ 875593 h 1976586"/>
              <a:gd name="T56" fmla="*/ 424792 w 2019932"/>
              <a:gd name="T57" fmla="*/ 875593 h 1976586"/>
              <a:gd name="T58" fmla="*/ 424792 w 2019932"/>
              <a:gd name="T59" fmla="*/ 702208 h 1976586"/>
              <a:gd name="T60" fmla="*/ 0 w 2019932"/>
              <a:gd name="T61" fmla="*/ 849585 h 1976586"/>
              <a:gd name="T62" fmla="*/ 0 w 2019932"/>
              <a:gd name="T63" fmla="*/ 658862 h 1976586"/>
              <a:gd name="T64" fmla="*/ 832247 w 2019932"/>
              <a:gd name="T65" fmla="*/ 0 h 1976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9932" h="1976586">
                <a:moveTo>
                  <a:pt x="52015" y="1083654"/>
                </a:moveTo>
                <a:lnTo>
                  <a:pt x="1976586" y="1083654"/>
                </a:lnTo>
                <a:lnTo>
                  <a:pt x="1976586" y="1291716"/>
                </a:lnTo>
                <a:lnTo>
                  <a:pt x="936277" y="1291716"/>
                </a:lnTo>
                <a:cubicBezTo>
                  <a:pt x="849585" y="1447762"/>
                  <a:pt x="733995" y="1580691"/>
                  <a:pt x="589508" y="1690501"/>
                </a:cubicBezTo>
                <a:cubicBezTo>
                  <a:pt x="907380" y="1702060"/>
                  <a:pt x="1190575" y="1693391"/>
                  <a:pt x="1439093" y="1664493"/>
                </a:cubicBezTo>
                <a:cubicBezTo>
                  <a:pt x="1415975" y="1589360"/>
                  <a:pt x="1381298" y="1514227"/>
                  <a:pt x="1335062" y="1439093"/>
                </a:cubicBezTo>
                <a:lnTo>
                  <a:pt x="1612478" y="1439093"/>
                </a:lnTo>
                <a:cubicBezTo>
                  <a:pt x="1728068" y="1629816"/>
                  <a:pt x="1803201" y="1808981"/>
                  <a:pt x="1837878" y="1976586"/>
                </a:cubicBezTo>
                <a:lnTo>
                  <a:pt x="1534455" y="1976586"/>
                </a:lnTo>
                <a:cubicBezTo>
                  <a:pt x="1534455" y="1965027"/>
                  <a:pt x="1531565" y="1944799"/>
                  <a:pt x="1525786" y="1915901"/>
                </a:cubicBezTo>
                <a:cubicBezTo>
                  <a:pt x="1520006" y="1892783"/>
                  <a:pt x="1514227" y="1872555"/>
                  <a:pt x="1508447" y="1855217"/>
                </a:cubicBezTo>
                <a:cubicBezTo>
                  <a:pt x="1179016" y="1895673"/>
                  <a:pt x="820688" y="1915901"/>
                  <a:pt x="433462" y="1915901"/>
                </a:cubicBezTo>
                <a:lnTo>
                  <a:pt x="251408" y="1915901"/>
                </a:lnTo>
                <a:lnTo>
                  <a:pt x="251408" y="1690501"/>
                </a:lnTo>
                <a:cubicBezTo>
                  <a:pt x="378556" y="1574911"/>
                  <a:pt x="479698" y="1441983"/>
                  <a:pt x="554831" y="1291716"/>
                </a:cubicBezTo>
                <a:lnTo>
                  <a:pt x="52015" y="1291716"/>
                </a:lnTo>
                <a:lnTo>
                  <a:pt x="52015" y="1083654"/>
                </a:lnTo>
                <a:close/>
                <a:moveTo>
                  <a:pt x="1014301" y="303423"/>
                </a:moveTo>
                <a:cubicBezTo>
                  <a:pt x="846695" y="465249"/>
                  <a:pt x="679090" y="583728"/>
                  <a:pt x="511485" y="658862"/>
                </a:cubicBezTo>
                <a:lnTo>
                  <a:pt x="1517116" y="658862"/>
                </a:lnTo>
                <a:cubicBezTo>
                  <a:pt x="1337952" y="577949"/>
                  <a:pt x="1170347" y="459469"/>
                  <a:pt x="1014301" y="303423"/>
                </a:cubicBezTo>
                <a:close/>
                <a:moveTo>
                  <a:pt x="832247" y="0"/>
                </a:moveTo>
                <a:lnTo>
                  <a:pt x="1196355" y="0"/>
                </a:lnTo>
                <a:cubicBezTo>
                  <a:pt x="1375519" y="294754"/>
                  <a:pt x="1650045" y="514374"/>
                  <a:pt x="2019932" y="658862"/>
                </a:cubicBezTo>
                <a:lnTo>
                  <a:pt x="2019932" y="849585"/>
                </a:lnTo>
                <a:cubicBezTo>
                  <a:pt x="1858106" y="803349"/>
                  <a:pt x="1713619" y="751334"/>
                  <a:pt x="1586470" y="693539"/>
                </a:cubicBezTo>
                <a:lnTo>
                  <a:pt x="1586470" y="875593"/>
                </a:lnTo>
                <a:lnTo>
                  <a:pt x="424792" y="875593"/>
                </a:lnTo>
                <a:lnTo>
                  <a:pt x="424792" y="702208"/>
                </a:lnTo>
                <a:cubicBezTo>
                  <a:pt x="303423" y="754223"/>
                  <a:pt x="161826" y="803349"/>
                  <a:pt x="0" y="849585"/>
                </a:cubicBezTo>
                <a:lnTo>
                  <a:pt x="0" y="658862"/>
                </a:lnTo>
                <a:cubicBezTo>
                  <a:pt x="375667" y="508595"/>
                  <a:pt x="653082" y="288974"/>
                  <a:pt x="832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" name="任意多边形 193"/>
          <p:cNvSpPr/>
          <p:nvPr/>
        </p:nvSpPr>
        <p:spPr bwMode="auto">
          <a:xfrm>
            <a:off x="461963" y="4864100"/>
            <a:ext cx="1960562" cy="1933575"/>
          </a:xfrm>
          <a:custGeom>
            <a:avLst/>
            <a:gdLst>
              <a:gd name="T0" fmla="*/ 650193 w 1959536"/>
              <a:gd name="T1" fmla="*/ 1751186 h 1933538"/>
              <a:gd name="T2" fmla="*/ 780231 w 1959536"/>
              <a:gd name="T3" fmla="*/ 1664494 h 1933538"/>
              <a:gd name="T4" fmla="*/ 650193 w 1959536"/>
              <a:gd name="T5" fmla="*/ 1577801 h 1933538"/>
              <a:gd name="T6" fmla="*/ 303423 w 1959536"/>
              <a:gd name="T7" fmla="*/ 1751186 h 1933538"/>
              <a:gd name="T8" fmla="*/ 433462 w 1959536"/>
              <a:gd name="T9" fmla="*/ 1577801 h 1933538"/>
              <a:gd name="T10" fmla="*/ 650193 w 1959536"/>
              <a:gd name="T11" fmla="*/ 1248370 h 1933538"/>
              <a:gd name="T12" fmla="*/ 780231 w 1959536"/>
              <a:gd name="T13" fmla="*/ 1413086 h 1933538"/>
              <a:gd name="T14" fmla="*/ 650193 w 1959536"/>
              <a:gd name="T15" fmla="*/ 1248370 h 1933538"/>
              <a:gd name="T16" fmla="*/ 303423 w 1959536"/>
              <a:gd name="T17" fmla="*/ 1413086 h 1933538"/>
              <a:gd name="T18" fmla="*/ 433462 w 1959536"/>
              <a:gd name="T19" fmla="*/ 1248370 h 1933538"/>
              <a:gd name="T20" fmla="*/ 416123 w 1959536"/>
              <a:gd name="T21" fmla="*/ 710878 h 1933538"/>
              <a:gd name="T22" fmla="*/ 944947 w 1959536"/>
              <a:gd name="T23" fmla="*/ 1066316 h 1933538"/>
              <a:gd name="T24" fmla="*/ 658862 w 1959536"/>
              <a:gd name="T25" fmla="*/ 1014301 h 1933538"/>
              <a:gd name="T26" fmla="*/ 416123 w 1959536"/>
              <a:gd name="T27" fmla="*/ 710878 h 1933538"/>
              <a:gd name="T28" fmla="*/ 1707840 w 1959536"/>
              <a:gd name="T29" fmla="*/ 554831 h 1933538"/>
              <a:gd name="T30" fmla="*/ 1517116 w 1959536"/>
              <a:gd name="T31" fmla="*/ 728216 h 1933538"/>
              <a:gd name="T32" fmla="*/ 1057647 w 1959536"/>
              <a:gd name="T33" fmla="*/ 485477 h 1933538"/>
              <a:gd name="T34" fmla="*/ 1239701 w 1959536"/>
              <a:gd name="T35" fmla="*/ 858255 h 1933538"/>
              <a:gd name="T36" fmla="*/ 1057647 w 1959536"/>
              <a:gd name="T37" fmla="*/ 485477 h 1933538"/>
              <a:gd name="T38" fmla="*/ 1014301 w 1959536"/>
              <a:gd name="T39" fmla="*/ 286085 h 1933538"/>
              <a:gd name="T40" fmla="*/ 728216 w 1959536"/>
              <a:gd name="T41" fmla="*/ 476808 h 1933538"/>
              <a:gd name="T42" fmla="*/ 69354 w 1959536"/>
              <a:gd name="T43" fmla="*/ 286085 h 1933538"/>
              <a:gd name="T44" fmla="*/ 355438 w 1959536"/>
              <a:gd name="T45" fmla="*/ 476808 h 1933538"/>
              <a:gd name="T46" fmla="*/ 69354 w 1959536"/>
              <a:gd name="T47" fmla="*/ 286085 h 1933538"/>
              <a:gd name="T48" fmla="*/ 1959248 w 1959536"/>
              <a:gd name="T49" fmla="*/ 69354 h 1933538"/>
              <a:gd name="T50" fmla="*/ 1716509 w 1959536"/>
              <a:gd name="T51" fmla="*/ 1933240 h 1933538"/>
              <a:gd name="T52" fmla="*/ 1577801 w 1959536"/>
              <a:gd name="T53" fmla="*/ 1751186 h 1933538"/>
              <a:gd name="T54" fmla="*/ 1733847 w 1959536"/>
              <a:gd name="T55" fmla="*/ 1664494 h 1933538"/>
              <a:gd name="T56" fmla="*/ 1517116 w 1959536"/>
              <a:gd name="T57" fmla="*/ 1465101 h 1933538"/>
              <a:gd name="T58" fmla="*/ 1733847 w 1959536"/>
              <a:gd name="T59" fmla="*/ 1048978 h 1933538"/>
              <a:gd name="T60" fmla="*/ 1517116 w 1959536"/>
              <a:gd name="T61" fmla="*/ 277416 h 1933538"/>
              <a:gd name="T62" fmla="*/ 1066316 w 1959536"/>
              <a:gd name="T63" fmla="*/ 69354 h 1933538"/>
              <a:gd name="T64" fmla="*/ 1491109 w 1959536"/>
              <a:gd name="T65" fmla="*/ 1699171 h 1933538"/>
              <a:gd name="T66" fmla="*/ 1109662 w 1959536"/>
              <a:gd name="T67" fmla="*/ 1933240 h 1933538"/>
              <a:gd name="T68" fmla="*/ 1179016 w 1959536"/>
              <a:gd name="T69" fmla="*/ 1751186 h 1933538"/>
              <a:gd name="T70" fmla="*/ 1265708 w 1959536"/>
              <a:gd name="T71" fmla="*/ 1317724 h 1933538"/>
              <a:gd name="T72" fmla="*/ 1066316 w 1959536"/>
              <a:gd name="T73" fmla="*/ 1187686 h 1933538"/>
              <a:gd name="T74" fmla="*/ 1265708 w 1959536"/>
              <a:gd name="T75" fmla="*/ 277416 h 1933538"/>
              <a:gd name="T76" fmla="*/ 1066316 w 1959536"/>
              <a:gd name="T77" fmla="*/ 69354 h 1933538"/>
              <a:gd name="T78" fmla="*/ 1031639 w 1959536"/>
              <a:gd name="T79" fmla="*/ 199393 h 1933538"/>
              <a:gd name="T80" fmla="*/ 658862 w 1959536"/>
              <a:gd name="T81" fmla="*/ 520154 h 1933538"/>
              <a:gd name="T82" fmla="*/ 1005631 w 1959536"/>
              <a:gd name="T83" fmla="*/ 710878 h 1933538"/>
              <a:gd name="T84" fmla="*/ 1083654 w 1959536"/>
              <a:gd name="T85" fmla="*/ 953616 h 1933538"/>
              <a:gd name="T86" fmla="*/ 1005631 w 1959536"/>
              <a:gd name="T87" fmla="*/ 1092324 h 1933538"/>
              <a:gd name="T88" fmla="*/ 736885 w 1959536"/>
              <a:gd name="T89" fmla="*/ 1915902 h 1933538"/>
              <a:gd name="T90" fmla="*/ 69354 w 1959536"/>
              <a:gd name="T91" fmla="*/ 1092324 h 1933538"/>
              <a:gd name="T92" fmla="*/ 0 w 1959536"/>
              <a:gd name="T93" fmla="*/ 953616 h 1933538"/>
              <a:gd name="T94" fmla="*/ 34677 w 1959536"/>
              <a:gd name="T95" fmla="*/ 710878 h 1933538"/>
              <a:gd name="T96" fmla="*/ 416123 w 1959536"/>
              <a:gd name="T97" fmla="*/ 520154 h 1933538"/>
              <a:gd name="T98" fmla="*/ 43346 w 1959536"/>
              <a:gd name="T99" fmla="*/ 242739 h 1933538"/>
              <a:gd name="T100" fmla="*/ 589508 w 1959536"/>
              <a:gd name="T101" fmla="*/ 52016 h 1933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59536" h="1933538">
                <a:moveTo>
                  <a:pt x="650193" y="1577801"/>
                </a:moveTo>
                <a:lnTo>
                  <a:pt x="650193" y="1751186"/>
                </a:lnTo>
                <a:lnTo>
                  <a:pt x="693539" y="1751186"/>
                </a:lnTo>
                <a:cubicBezTo>
                  <a:pt x="751334" y="1751186"/>
                  <a:pt x="780231" y="1722289"/>
                  <a:pt x="780231" y="1664494"/>
                </a:cubicBezTo>
                <a:lnTo>
                  <a:pt x="780231" y="1577801"/>
                </a:lnTo>
                <a:lnTo>
                  <a:pt x="650193" y="1577801"/>
                </a:lnTo>
                <a:close/>
                <a:moveTo>
                  <a:pt x="303423" y="1577801"/>
                </a:moveTo>
                <a:lnTo>
                  <a:pt x="303423" y="1751186"/>
                </a:lnTo>
                <a:lnTo>
                  <a:pt x="433462" y="1751186"/>
                </a:lnTo>
                <a:lnTo>
                  <a:pt x="433462" y="1577801"/>
                </a:lnTo>
                <a:lnTo>
                  <a:pt x="303423" y="1577801"/>
                </a:lnTo>
                <a:close/>
                <a:moveTo>
                  <a:pt x="650193" y="1248370"/>
                </a:moveTo>
                <a:lnTo>
                  <a:pt x="650193" y="1413086"/>
                </a:lnTo>
                <a:lnTo>
                  <a:pt x="780231" y="1413086"/>
                </a:lnTo>
                <a:lnTo>
                  <a:pt x="780231" y="1248370"/>
                </a:lnTo>
                <a:lnTo>
                  <a:pt x="650193" y="1248370"/>
                </a:lnTo>
                <a:close/>
                <a:moveTo>
                  <a:pt x="303423" y="1248370"/>
                </a:moveTo>
                <a:lnTo>
                  <a:pt x="303423" y="1413086"/>
                </a:lnTo>
                <a:lnTo>
                  <a:pt x="433462" y="1413086"/>
                </a:lnTo>
                <a:lnTo>
                  <a:pt x="433462" y="1248370"/>
                </a:lnTo>
                <a:lnTo>
                  <a:pt x="303423" y="1248370"/>
                </a:lnTo>
                <a:close/>
                <a:moveTo>
                  <a:pt x="416123" y="710878"/>
                </a:moveTo>
                <a:cubicBezTo>
                  <a:pt x="352549" y="872703"/>
                  <a:pt x="257187" y="991183"/>
                  <a:pt x="130038" y="1066316"/>
                </a:cubicBezTo>
                <a:lnTo>
                  <a:pt x="944947" y="1066316"/>
                </a:lnTo>
                <a:cubicBezTo>
                  <a:pt x="812018" y="996962"/>
                  <a:pt x="716657" y="878483"/>
                  <a:pt x="658862" y="710878"/>
                </a:cubicBezTo>
                <a:lnTo>
                  <a:pt x="658862" y="1014301"/>
                </a:lnTo>
                <a:lnTo>
                  <a:pt x="416123" y="1014301"/>
                </a:lnTo>
                <a:lnTo>
                  <a:pt x="416123" y="710878"/>
                </a:lnTo>
                <a:close/>
                <a:moveTo>
                  <a:pt x="1517116" y="485477"/>
                </a:moveTo>
                <a:cubicBezTo>
                  <a:pt x="1592250" y="491257"/>
                  <a:pt x="1655824" y="514375"/>
                  <a:pt x="1707840" y="554831"/>
                </a:cubicBezTo>
                <a:lnTo>
                  <a:pt x="1707840" y="858255"/>
                </a:lnTo>
                <a:cubicBezTo>
                  <a:pt x="1632706" y="783121"/>
                  <a:pt x="1569132" y="739775"/>
                  <a:pt x="1517116" y="728216"/>
                </a:cubicBezTo>
                <a:lnTo>
                  <a:pt x="1517116" y="485477"/>
                </a:lnTo>
                <a:close/>
                <a:moveTo>
                  <a:pt x="1057647" y="485477"/>
                </a:moveTo>
                <a:cubicBezTo>
                  <a:pt x="1127001" y="491257"/>
                  <a:pt x="1187685" y="514375"/>
                  <a:pt x="1239701" y="554831"/>
                </a:cubicBezTo>
                <a:lnTo>
                  <a:pt x="1239701" y="858255"/>
                </a:lnTo>
                <a:cubicBezTo>
                  <a:pt x="1176126" y="783121"/>
                  <a:pt x="1115442" y="739775"/>
                  <a:pt x="1057647" y="728216"/>
                </a:cubicBezTo>
                <a:lnTo>
                  <a:pt x="1057647" y="485477"/>
                </a:lnTo>
                <a:close/>
                <a:moveTo>
                  <a:pt x="788900" y="286085"/>
                </a:moveTo>
                <a:lnTo>
                  <a:pt x="1014301" y="286085"/>
                </a:lnTo>
                <a:cubicBezTo>
                  <a:pt x="996962" y="372777"/>
                  <a:pt x="973844" y="436352"/>
                  <a:pt x="944947" y="476808"/>
                </a:cubicBezTo>
                <a:lnTo>
                  <a:pt x="728216" y="476808"/>
                </a:lnTo>
                <a:cubicBezTo>
                  <a:pt x="751334" y="419013"/>
                  <a:pt x="771562" y="355439"/>
                  <a:pt x="788900" y="286085"/>
                </a:cubicBezTo>
                <a:close/>
                <a:moveTo>
                  <a:pt x="69354" y="286085"/>
                </a:moveTo>
                <a:lnTo>
                  <a:pt x="294754" y="286085"/>
                </a:lnTo>
                <a:cubicBezTo>
                  <a:pt x="300533" y="355439"/>
                  <a:pt x="320761" y="419013"/>
                  <a:pt x="355438" y="476808"/>
                </a:cubicBezTo>
                <a:lnTo>
                  <a:pt x="130038" y="476808"/>
                </a:lnTo>
                <a:cubicBezTo>
                  <a:pt x="95361" y="413234"/>
                  <a:pt x="75133" y="349659"/>
                  <a:pt x="69354" y="286085"/>
                </a:cubicBezTo>
                <a:close/>
                <a:moveTo>
                  <a:pt x="1517116" y="69354"/>
                </a:moveTo>
                <a:lnTo>
                  <a:pt x="1959248" y="69354"/>
                </a:lnTo>
                <a:lnTo>
                  <a:pt x="1959248" y="1699171"/>
                </a:lnTo>
                <a:cubicBezTo>
                  <a:pt x="1965027" y="1860997"/>
                  <a:pt x="1884114" y="1939020"/>
                  <a:pt x="1716509" y="1933240"/>
                </a:cubicBezTo>
                <a:lnTo>
                  <a:pt x="1577801" y="1933240"/>
                </a:lnTo>
                <a:lnTo>
                  <a:pt x="1577801" y="1751186"/>
                </a:lnTo>
                <a:lnTo>
                  <a:pt x="1655824" y="1751186"/>
                </a:lnTo>
                <a:cubicBezTo>
                  <a:pt x="1707840" y="1751186"/>
                  <a:pt x="1733847" y="1722289"/>
                  <a:pt x="1733847" y="1664494"/>
                </a:cubicBezTo>
                <a:lnTo>
                  <a:pt x="1733847" y="1309055"/>
                </a:lnTo>
                <a:cubicBezTo>
                  <a:pt x="1687612" y="1366850"/>
                  <a:pt x="1615368" y="1418865"/>
                  <a:pt x="1517116" y="1465101"/>
                </a:cubicBezTo>
                <a:lnTo>
                  <a:pt x="1517116" y="1187686"/>
                </a:lnTo>
                <a:cubicBezTo>
                  <a:pt x="1609588" y="1147229"/>
                  <a:pt x="1681832" y="1100993"/>
                  <a:pt x="1733847" y="1048978"/>
                </a:cubicBezTo>
                <a:lnTo>
                  <a:pt x="1733847" y="277416"/>
                </a:lnTo>
                <a:lnTo>
                  <a:pt x="1517116" y="277416"/>
                </a:lnTo>
                <a:lnTo>
                  <a:pt x="1517116" y="69354"/>
                </a:lnTo>
                <a:close/>
                <a:moveTo>
                  <a:pt x="1066316" y="69354"/>
                </a:moveTo>
                <a:lnTo>
                  <a:pt x="1491109" y="69354"/>
                </a:lnTo>
                <a:lnTo>
                  <a:pt x="1491109" y="1699171"/>
                </a:lnTo>
                <a:cubicBezTo>
                  <a:pt x="1496888" y="1860997"/>
                  <a:pt x="1413086" y="1939020"/>
                  <a:pt x="1239701" y="1933240"/>
                </a:cubicBezTo>
                <a:lnTo>
                  <a:pt x="1109662" y="1933240"/>
                </a:lnTo>
                <a:lnTo>
                  <a:pt x="1109662" y="1751186"/>
                </a:lnTo>
                <a:lnTo>
                  <a:pt x="1179016" y="1751186"/>
                </a:lnTo>
                <a:cubicBezTo>
                  <a:pt x="1242590" y="1751186"/>
                  <a:pt x="1271488" y="1722289"/>
                  <a:pt x="1265708" y="1664494"/>
                </a:cubicBezTo>
                <a:lnTo>
                  <a:pt x="1265708" y="1317724"/>
                </a:lnTo>
                <a:cubicBezTo>
                  <a:pt x="1207913" y="1375519"/>
                  <a:pt x="1141450" y="1424645"/>
                  <a:pt x="1066316" y="1465101"/>
                </a:cubicBezTo>
                <a:lnTo>
                  <a:pt x="1066316" y="1187686"/>
                </a:lnTo>
                <a:cubicBezTo>
                  <a:pt x="1135670" y="1158788"/>
                  <a:pt x="1202134" y="1115442"/>
                  <a:pt x="1265708" y="1057647"/>
                </a:cubicBezTo>
                <a:lnTo>
                  <a:pt x="1265708" y="277416"/>
                </a:lnTo>
                <a:lnTo>
                  <a:pt x="1066316" y="277416"/>
                </a:lnTo>
                <a:lnTo>
                  <a:pt x="1066316" y="69354"/>
                </a:lnTo>
                <a:close/>
                <a:moveTo>
                  <a:pt x="1031639" y="0"/>
                </a:moveTo>
                <a:lnTo>
                  <a:pt x="1031639" y="199393"/>
                </a:lnTo>
                <a:cubicBezTo>
                  <a:pt x="916049" y="228290"/>
                  <a:pt x="791790" y="242739"/>
                  <a:pt x="658862" y="242739"/>
                </a:cubicBezTo>
                <a:lnTo>
                  <a:pt x="658862" y="520154"/>
                </a:lnTo>
                <a:lnTo>
                  <a:pt x="1005631" y="520154"/>
                </a:lnTo>
                <a:lnTo>
                  <a:pt x="1005631" y="710878"/>
                </a:lnTo>
                <a:lnTo>
                  <a:pt x="884262" y="710878"/>
                </a:lnTo>
                <a:cubicBezTo>
                  <a:pt x="924718" y="814909"/>
                  <a:pt x="991183" y="895821"/>
                  <a:pt x="1083654" y="953616"/>
                </a:cubicBezTo>
                <a:lnTo>
                  <a:pt x="1083654" y="1127001"/>
                </a:lnTo>
                <a:cubicBezTo>
                  <a:pt x="1060536" y="1121222"/>
                  <a:pt x="1034529" y="1109663"/>
                  <a:pt x="1005631" y="1092324"/>
                </a:cubicBezTo>
                <a:lnTo>
                  <a:pt x="1005631" y="1673163"/>
                </a:lnTo>
                <a:cubicBezTo>
                  <a:pt x="1017190" y="1840768"/>
                  <a:pt x="927608" y="1921681"/>
                  <a:pt x="736885" y="1915902"/>
                </a:cubicBezTo>
                <a:lnTo>
                  <a:pt x="69354" y="1915902"/>
                </a:lnTo>
                <a:lnTo>
                  <a:pt x="69354" y="1092324"/>
                </a:lnTo>
                <a:cubicBezTo>
                  <a:pt x="52015" y="1109663"/>
                  <a:pt x="28897" y="1121222"/>
                  <a:pt x="0" y="1127001"/>
                </a:cubicBezTo>
                <a:lnTo>
                  <a:pt x="0" y="953616"/>
                </a:lnTo>
                <a:cubicBezTo>
                  <a:pt x="98251" y="884262"/>
                  <a:pt x="164715" y="803350"/>
                  <a:pt x="199392" y="710878"/>
                </a:cubicBezTo>
                <a:lnTo>
                  <a:pt x="34677" y="710878"/>
                </a:lnTo>
                <a:lnTo>
                  <a:pt x="34677" y="520154"/>
                </a:lnTo>
                <a:lnTo>
                  <a:pt x="416123" y="520154"/>
                </a:lnTo>
                <a:lnTo>
                  <a:pt x="416123" y="242739"/>
                </a:lnTo>
                <a:lnTo>
                  <a:pt x="43346" y="242739"/>
                </a:lnTo>
                <a:lnTo>
                  <a:pt x="43346" y="52016"/>
                </a:lnTo>
                <a:lnTo>
                  <a:pt x="589508" y="52016"/>
                </a:lnTo>
                <a:cubicBezTo>
                  <a:pt x="728216" y="52016"/>
                  <a:pt x="875593" y="34677"/>
                  <a:pt x="10316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" name="任意多边形 204"/>
          <p:cNvSpPr/>
          <p:nvPr/>
        </p:nvSpPr>
        <p:spPr bwMode="auto">
          <a:xfrm>
            <a:off x="2986088" y="157163"/>
            <a:ext cx="1993900" cy="2011362"/>
          </a:xfrm>
          <a:custGeom>
            <a:avLst/>
            <a:gdLst>
              <a:gd name="T0" fmla="*/ 364108 w 1993925"/>
              <a:gd name="T1" fmla="*/ 1257040 h 2011264"/>
              <a:gd name="T2" fmla="*/ 606847 w 1993925"/>
              <a:gd name="T3" fmla="*/ 1343732 h 2011264"/>
              <a:gd name="T4" fmla="*/ 364108 w 1993925"/>
              <a:gd name="T5" fmla="*/ 1161678 h 2011264"/>
              <a:gd name="T6" fmla="*/ 364108 w 1993925"/>
              <a:gd name="T7" fmla="*/ 970955 h 2011264"/>
              <a:gd name="T8" fmla="*/ 606847 w 1993925"/>
              <a:gd name="T9" fmla="*/ 788901 h 2011264"/>
              <a:gd name="T10" fmla="*/ 112700 w 1993925"/>
              <a:gd name="T11" fmla="*/ 598178 h 2011264"/>
              <a:gd name="T12" fmla="*/ 849586 w 1993925"/>
              <a:gd name="T13" fmla="*/ 1707840 h 2011264"/>
              <a:gd name="T14" fmla="*/ 433462 w 1993925"/>
              <a:gd name="T15" fmla="*/ 1959248 h 2011264"/>
              <a:gd name="T16" fmla="*/ 520155 w 1993925"/>
              <a:gd name="T17" fmla="*/ 1777194 h 2011264"/>
              <a:gd name="T18" fmla="*/ 606847 w 1993925"/>
              <a:gd name="T19" fmla="*/ 1525786 h 2011264"/>
              <a:gd name="T20" fmla="*/ 17339 w 1993925"/>
              <a:gd name="T21" fmla="*/ 1993925 h 2011264"/>
              <a:gd name="T22" fmla="*/ 112700 w 1993925"/>
              <a:gd name="T23" fmla="*/ 1300386 h 2011264"/>
              <a:gd name="T24" fmla="*/ 1127001 w 1993925"/>
              <a:gd name="T25" fmla="*/ 528824 h 2011264"/>
              <a:gd name="T26" fmla="*/ 1430425 w 1993925"/>
              <a:gd name="T27" fmla="*/ 728216 h 2011264"/>
              <a:gd name="T28" fmla="*/ 1915902 w 1993925"/>
              <a:gd name="T29" fmla="*/ 1638486 h 2011264"/>
              <a:gd name="T30" fmla="*/ 1387078 w 1993925"/>
              <a:gd name="T31" fmla="*/ 1941910 h 2011264"/>
              <a:gd name="T32" fmla="*/ 1517117 w 1993925"/>
              <a:gd name="T33" fmla="*/ 1759856 h 2011264"/>
              <a:gd name="T34" fmla="*/ 1629817 w 1993925"/>
              <a:gd name="T35" fmla="*/ 936278 h 2011264"/>
              <a:gd name="T36" fmla="*/ 884263 w 1993925"/>
              <a:gd name="T37" fmla="*/ 2011264 h 2011264"/>
              <a:gd name="T38" fmla="*/ 1127001 w 1993925"/>
              <a:gd name="T39" fmla="*/ 936278 h 2011264"/>
              <a:gd name="T40" fmla="*/ 918940 w 1993925"/>
              <a:gd name="T41" fmla="*/ 728216 h 2011264"/>
              <a:gd name="T42" fmla="*/ 1127001 w 1993925"/>
              <a:gd name="T43" fmla="*/ 528824 h 2011264"/>
              <a:gd name="T44" fmla="*/ 580839 w 1993925"/>
              <a:gd name="T45" fmla="*/ 8669 h 2011264"/>
              <a:gd name="T46" fmla="*/ 1014301 w 1993925"/>
              <a:gd name="T47" fmla="*/ 121370 h 2011264"/>
              <a:gd name="T48" fmla="*/ 745555 w 1993925"/>
              <a:gd name="T49" fmla="*/ 303424 h 2011264"/>
              <a:gd name="T50" fmla="*/ 528824 w 1993925"/>
              <a:gd name="T51" fmla="*/ 537493 h 2011264"/>
              <a:gd name="T52" fmla="*/ 442131 w 1993925"/>
              <a:gd name="T53" fmla="*/ 303424 h 2011264"/>
              <a:gd name="T54" fmla="*/ 0 w 1993925"/>
              <a:gd name="T55" fmla="*/ 381447 h 2011264"/>
              <a:gd name="T56" fmla="*/ 1187686 w 1993925"/>
              <a:gd name="T57" fmla="*/ 0 h 2011264"/>
              <a:gd name="T58" fmla="*/ 1491109 w 1993925"/>
              <a:gd name="T59" fmla="*/ 34677 h 2011264"/>
              <a:gd name="T60" fmla="*/ 1993925 w 1993925"/>
              <a:gd name="T61" fmla="*/ 121370 h 2011264"/>
              <a:gd name="T62" fmla="*/ 1716509 w 1993925"/>
              <a:gd name="T63" fmla="*/ 303424 h 2011264"/>
              <a:gd name="T64" fmla="*/ 1508448 w 1993925"/>
              <a:gd name="T65" fmla="*/ 537493 h 2011264"/>
              <a:gd name="T66" fmla="*/ 1352401 w 1993925"/>
              <a:gd name="T67" fmla="*/ 303424 h 2011264"/>
              <a:gd name="T68" fmla="*/ 927609 w 1993925"/>
              <a:gd name="T69" fmla="*/ 390116 h 201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93925" h="2011264">
                <a:moveTo>
                  <a:pt x="364108" y="1161678"/>
                </a:moveTo>
                <a:lnTo>
                  <a:pt x="364108" y="1257040"/>
                </a:lnTo>
                <a:cubicBezTo>
                  <a:pt x="364108" y="1285937"/>
                  <a:pt x="364108" y="1314835"/>
                  <a:pt x="364108" y="1343732"/>
                </a:cubicBezTo>
                <a:lnTo>
                  <a:pt x="606847" y="1343732"/>
                </a:lnTo>
                <a:lnTo>
                  <a:pt x="606847" y="1161678"/>
                </a:lnTo>
                <a:lnTo>
                  <a:pt x="364108" y="1161678"/>
                </a:lnTo>
                <a:close/>
                <a:moveTo>
                  <a:pt x="364108" y="788901"/>
                </a:moveTo>
                <a:lnTo>
                  <a:pt x="364108" y="970955"/>
                </a:lnTo>
                <a:lnTo>
                  <a:pt x="606847" y="970955"/>
                </a:lnTo>
                <a:lnTo>
                  <a:pt x="606847" y="788901"/>
                </a:lnTo>
                <a:lnTo>
                  <a:pt x="364108" y="788901"/>
                </a:lnTo>
                <a:close/>
                <a:moveTo>
                  <a:pt x="112700" y="598178"/>
                </a:moveTo>
                <a:lnTo>
                  <a:pt x="849586" y="598178"/>
                </a:lnTo>
                <a:lnTo>
                  <a:pt x="849586" y="1707840"/>
                </a:lnTo>
                <a:cubicBezTo>
                  <a:pt x="855365" y="1881225"/>
                  <a:pt x="768673" y="1965028"/>
                  <a:pt x="589509" y="1959248"/>
                </a:cubicBezTo>
                <a:lnTo>
                  <a:pt x="433462" y="1959248"/>
                </a:lnTo>
                <a:lnTo>
                  <a:pt x="433462" y="1777194"/>
                </a:lnTo>
                <a:lnTo>
                  <a:pt x="520155" y="1777194"/>
                </a:lnTo>
                <a:cubicBezTo>
                  <a:pt x="583729" y="1777194"/>
                  <a:pt x="612626" y="1748297"/>
                  <a:pt x="606847" y="1690502"/>
                </a:cubicBezTo>
                <a:lnTo>
                  <a:pt x="606847" y="1525786"/>
                </a:lnTo>
                <a:lnTo>
                  <a:pt x="346770" y="1525786"/>
                </a:lnTo>
                <a:cubicBezTo>
                  <a:pt x="329431" y="1722289"/>
                  <a:pt x="219621" y="1878335"/>
                  <a:pt x="17339" y="1993925"/>
                </a:cubicBezTo>
                <a:lnTo>
                  <a:pt x="17339" y="1777194"/>
                </a:lnTo>
                <a:cubicBezTo>
                  <a:pt x="86693" y="1702061"/>
                  <a:pt x="118480" y="1543125"/>
                  <a:pt x="112700" y="1300386"/>
                </a:cubicBezTo>
                <a:lnTo>
                  <a:pt x="112700" y="598178"/>
                </a:lnTo>
                <a:close/>
                <a:moveTo>
                  <a:pt x="1127001" y="528824"/>
                </a:moveTo>
                <a:lnTo>
                  <a:pt x="1430425" y="528824"/>
                </a:lnTo>
                <a:lnTo>
                  <a:pt x="1430425" y="728216"/>
                </a:lnTo>
                <a:lnTo>
                  <a:pt x="1915902" y="728216"/>
                </a:lnTo>
                <a:lnTo>
                  <a:pt x="1915902" y="1638486"/>
                </a:lnTo>
                <a:cubicBezTo>
                  <a:pt x="1921681" y="1852328"/>
                  <a:pt x="1826320" y="1953469"/>
                  <a:pt x="1629817" y="1941910"/>
                </a:cubicBezTo>
                <a:lnTo>
                  <a:pt x="1387078" y="1941910"/>
                </a:lnTo>
                <a:lnTo>
                  <a:pt x="1387078" y="1759856"/>
                </a:lnTo>
                <a:lnTo>
                  <a:pt x="1517117" y="1759856"/>
                </a:lnTo>
                <a:cubicBezTo>
                  <a:pt x="1598030" y="1765635"/>
                  <a:pt x="1635597" y="1725179"/>
                  <a:pt x="1629817" y="1638486"/>
                </a:cubicBezTo>
                <a:lnTo>
                  <a:pt x="1629817" y="936278"/>
                </a:lnTo>
                <a:lnTo>
                  <a:pt x="1421755" y="936278"/>
                </a:lnTo>
                <a:cubicBezTo>
                  <a:pt x="1433314" y="1444873"/>
                  <a:pt x="1254150" y="1803202"/>
                  <a:pt x="884263" y="2011264"/>
                </a:cubicBezTo>
                <a:lnTo>
                  <a:pt x="884263" y="1785863"/>
                </a:lnTo>
                <a:cubicBezTo>
                  <a:pt x="1051868" y="1606699"/>
                  <a:pt x="1132781" y="1323504"/>
                  <a:pt x="1127001" y="936278"/>
                </a:cubicBezTo>
                <a:lnTo>
                  <a:pt x="918940" y="936278"/>
                </a:lnTo>
                <a:lnTo>
                  <a:pt x="918940" y="728216"/>
                </a:lnTo>
                <a:lnTo>
                  <a:pt x="1127001" y="728216"/>
                </a:lnTo>
                <a:lnTo>
                  <a:pt x="1127001" y="528824"/>
                </a:lnTo>
                <a:close/>
                <a:moveTo>
                  <a:pt x="277416" y="8669"/>
                </a:moveTo>
                <a:lnTo>
                  <a:pt x="580839" y="8669"/>
                </a:lnTo>
                <a:cubicBezTo>
                  <a:pt x="575060" y="49126"/>
                  <a:pt x="563501" y="86693"/>
                  <a:pt x="546162" y="121370"/>
                </a:cubicBezTo>
                <a:lnTo>
                  <a:pt x="1014301" y="121370"/>
                </a:lnTo>
                <a:lnTo>
                  <a:pt x="1014301" y="303424"/>
                </a:lnTo>
                <a:lnTo>
                  <a:pt x="745555" y="303424"/>
                </a:lnTo>
                <a:cubicBezTo>
                  <a:pt x="768673" y="372778"/>
                  <a:pt x="788901" y="450801"/>
                  <a:pt x="806239" y="537493"/>
                </a:cubicBezTo>
                <a:lnTo>
                  <a:pt x="528824" y="537493"/>
                </a:lnTo>
                <a:cubicBezTo>
                  <a:pt x="523044" y="473919"/>
                  <a:pt x="505706" y="395896"/>
                  <a:pt x="476808" y="303424"/>
                </a:cubicBezTo>
                <a:lnTo>
                  <a:pt x="442131" y="303424"/>
                </a:lnTo>
                <a:cubicBezTo>
                  <a:pt x="361219" y="413234"/>
                  <a:pt x="213842" y="494147"/>
                  <a:pt x="0" y="546162"/>
                </a:cubicBezTo>
                <a:lnTo>
                  <a:pt x="0" y="381447"/>
                </a:lnTo>
                <a:cubicBezTo>
                  <a:pt x="156047" y="294754"/>
                  <a:pt x="248518" y="170495"/>
                  <a:pt x="277416" y="8669"/>
                </a:cubicBezTo>
                <a:close/>
                <a:moveTo>
                  <a:pt x="1187686" y="0"/>
                </a:moveTo>
                <a:lnTo>
                  <a:pt x="1499778" y="0"/>
                </a:lnTo>
                <a:cubicBezTo>
                  <a:pt x="1493999" y="11559"/>
                  <a:pt x="1491109" y="23118"/>
                  <a:pt x="1491109" y="34677"/>
                </a:cubicBezTo>
                <a:cubicBezTo>
                  <a:pt x="1485330" y="57795"/>
                  <a:pt x="1473771" y="86693"/>
                  <a:pt x="1456432" y="121370"/>
                </a:cubicBezTo>
                <a:lnTo>
                  <a:pt x="1993925" y="121370"/>
                </a:lnTo>
                <a:lnTo>
                  <a:pt x="1993925" y="303424"/>
                </a:lnTo>
                <a:lnTo>
                  <a:pt x="1716509" y="303424"/>
                </a:lnTo>
                <a:cubicBezTo>
                  <a:pt x="1751186" y="372778"/>
                  <a:pt x="1771414" y="450801"/>
                  <a:pt x="1777194" y="537493"/>
                </a:cubicBezTo>
                <a:lnTo>
                  <a:pt x="1508448" y="537493"/>
                </a:lnTo>
                <a:cubicBezTo>
                  <a:pt x="1502668" y="456580"/>
                  <a:pt x="1482440" y="378557"/>
                  <a:pt x="1447763" y="303424"/>
                </a:cubicBezTo>
                <a:lnTo>
                  <a:pt x="1352401" y="303424"/>
                </a:lnTo>
                <a:cubicBezTo>
                  <a:pt x="1265709" y="413234"/>
                  <a:pt x="1124112" y="494147"/>
                  <a:pt x="927609" y="546162"/>
                </a:cubicBezTo>
                <a:lnTo>
                  <a:pt x="927609" y="390116"/>
                </a:lnTo>
                <a:cubicBezTo>
                  <a:pt x="1072096" y="297644"/>
                  <a:pt x="1158789" y="167605"/>
                  <a:pt x="11876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" name="任意多边形 206"/>
          <p:cNvSpPr/>
          <p:nvPr/>
        </p:nvSpPr>
        <p:spPr bwMode="auto">
          <a:xfrm>
            <a:off x="2994025" y="2497138"/>
            <a:ext cx="1985963" cy="1993900"/>
          </a:xfrm>
          <a:custGeom>
            <a:avLst/>
            <a:gdLst>
              <a:gd name="T0" fmla="*/ 182054 w 1985255"/>
              <a:gd name="T1" fmla="*/ 598178 h 1993925"/>
              <a:gd name="T2" fmla="*/ 814908 w 1985255"/>
              <a:gd name="T3" fmla="*/ 754224 h 1993925"/>
              <a:gd name="T4" fmla="*/ 814908 w 1985255"/>
              <a:gd name="T5" fmla="*/ 1066317 h 1993925"/>
              <a:gd name="T6" fmla="*/ 182054 w 1985255"/>
              <a:gd name="T7" fmla="*/ 840917 h 1993925"/>
              <a:gd name="T8" fmla="*/ 182054 w 1985255"/>
              <a:gd name="T9" fmla="*/ 598178 h 1993925"/>
              <a:gd name="T10" fmla="*/ 320761 w 1985255"/>
              <a:gd name="T11" fmla="*/ 95362 h 1993925"/>
              <a:gd name="T12" fmla="*/ 953616 w 1985255"/>
              <a:gd name="T13" fmla="*/ 242739 h 1993925"/>
              <a:gd name="T14" fmla="*/ 953616 w 1985255"/>
              <a:gd name="T15" fmla="*/ 546162 h 1993925"/>
              <a:gd name="T16" fmla="*/ 320761 w 1985255"/>
              <a:gd name="T17" fmla="*/ 329431 h 1993925"/>
              <a:gd name="T18" fmla="*/ 320761 w 1985255"/>
              <a:gd name="T19" fmla="*/ 95362 h 1993925"/>
              <a:gd name="T20" fmla="*/ 1153008 w 1985255"/>
              <a:gd name="T21" fmla="*/ 0 h 1993925"/>
              <a:gd name="T22" fmla="*/ 1508447 w 1985255"/>
              <a:gd name="T23" fmla="*/ 0 h 1993925"/>
              <a:gd name="T24" fmla="*/ 1508447 w 1985255"/>
              <a:gd name="T25" fmla="*/ 1231032 h 1993925"/>
              <a:gd name="T26" fmla="*/ 1985255 w 1985255"/>
              <a:gd name="T27" fmla="*/ 1231032 h 1993925"/>
              <a:gd name="T28" fmla="*/ 1985255 w 1985255"/>
              <a:gd name="T29" fmla="*/ 1456432 h 1993925"/>
              <a:gd name="T30" fmla="*/ 1508447 w 1985255"/>
              <a:gd name="T31" fmla="*/ 1456432 h 1993925"/>
              <a:gd name="T32" fmla="*/ 1508447 w 1985255"/>
              <a:gd name="T33" fmla="*/ 1993925 h 1993925"/>
              <a:gd name="T34" fmla="*/ 1153008 w 1985255"/>
              <a:gd name="T35" fmla="*/ 1993925 h 1993925"/>
              <a:gd name="T36" fmla="*/ 1153008 w 1985255"/>
              <a:gd name="T37" fmla="*/ 1456432 h 1993925"/>
              <a:gd name="T38" fmla="*/ 0 w 1985255"/>
              <a:gd name="T39" fmla="*/ 1456432 h 1993925"/>
              <a:gd name="T40" fmla="*/ 0 w 1985255"/>
              <a:gd name="T41" fmla="*/ 1231032 h 1993925"/>
              <a:gd name="T42" fmla="*/ 1153008 w 1985255"/>
              <a:gd name="T43" fmla="*/ 1231032 h 1993925"/>
              <a:gd name="T44" fmla="*/ 1153008 w 1985255"/>
              <a:gd name="T45" fmla="*/ 0 h 1993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85255" h="1993925">
                <a:moveTo>
                  <a:pt x="182054" y="598178"/>
                </a:moveTo>
                <a:cubicBezTo>
                  <a:pt x="407454" y="615516"/>
                  <a:pt x="618405" y="667532"/>
                  <a:pt x="814908" y="754224"/>
                </a:cubicBezTo>
                <a:lnTo>
                  <a:pt x="814908" y="1066317"/>
                </a:lnTo>
                <a:cubicBezTo>
                  <a:pt x="601067" y="956506"/>
                  <a:pt x="390115" y="881373"/>
                  <a:pt x="182054" y="840917"/>
                </a:cubicBezTo>
                <a:lnTo>
                  <a:pt x="182054" y="598178"/>
                </a:lnTo>
                <a:close/>
                <a:moveTo>
                  <a:pt x="320761" y="95362"/>
                </a:moveTo>
                <a:cubicBezTo>
                  <a:pt x="569279" y="112700"/>
                  <a:pt x="780231" y="161826"/>
                  <a:pt x="953616" y="242739"/>
                </a:cubicBezTo>
                <a:lnTo>
                  <a:pt x="953616" y="546162"/>
                </a:lnTo>
                <a:cubicBezTo>
                  <a:pt x="733995" y="436352"/>
                  <a:pt x="523044" y="364108"/>
                  <a:pt x="320761" y="329431"/>
                </a:cubicBezTo>
                <a:lnTo>
                  <a:pt x="320761" y="95362"/>
                </a:lnTo>
                <a:close/>
                <a:moveTo>
                  <a:pt x="1153008" y="0"/>
                </a:moveTo>
                <a:lnTo>
                  <a:pt x="1508447" y="0"/>
                </a:lnTo>
                <a:lnTo>
                  <a:pt x="1508447" y="1231032"/>
                </a:lnTo>
                <a:lnTo>
                  <a:pt x="1985255" y="1231032"/>
                </a:lnTo>
                <a:lnTo>
                  <a:pt x="1985255" y="1456432"/>
                </a:lnTo>
                <a:lnTo>
                  <a:pt x="1508447" y="1456432"/>
                </a:lnTo>
                <a:lnTo>
                  <a:pt x="1508447" y="1993925"/>
                </a:lnTo>
                <a:lnTo>
                  <a:pt x="1153008" y="1993925"/>
                </a:lnTo>
                <a:lnTo>
                  <a:pt x="1153008" y="1456432"/>
                </a:lnTo>
                <a:lnTo>
                  <a:pt x="0" y="1456432"/>
                </a:lnTo>
                <a:lnTo>
                  <a:pt x="0" y="1231032"/>
                </a:lnTo>
                <a:lnTo>
                  <a:pt x="1153008" y="1231032"/>
                </a:lnTo>
                <a:lnTo>
                  <a:pt x="115300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3" name="任意多边形 192"/>
          <p:cNvSpPr/>
          <p:nvPr/>
        </p:nvSpPr>
        <p:spPr bwMode="auto">
          <a:xfrm>
            <a:off x="2986088" y="4932363"/>
            <a:ext cx="1993900" cy="1820862"/>
          </a:xfrm>
          <a:custGeom>
            <a:avLst/>
            <a:gdLst>
              <a:gd name="T0" fmla="*/ 0 w 1993925"/>
              <a:gd name="T1" fmla="*/ 615516 h 1820540"/>
              <a:gd name="T2" fmla="*/ 1993925 w 1993925"/>
              <a:gd name="T3" fmla="*/ 615516 h 1820540"/>
              <a:gd name="T4" fmla="*/ 1993925 w 1993925"/>
              <a:gd name="T5" fmla="*/ 840916 h 1820540"/>
              <a:gd name="T6" fmla="*/ 962286 w 1993925"/>
              <a:gd name="T7" fmla="*/ 840916 h 1820540"/>
              <a:gd name="T8" fmla="*/ 476808 w 1993925"/>
              <a:gd name="T9" fmla="*/ 1499778 h 1820540"/>
              <a:gd name="T10" fmla="*/ 1499778 w 1993925"/>
              <a:gd name="T11" fmla="*/ 1447763 h 1820540"/>
              <a:gd name="T12" fmla="*/ 1361071 w 1993925"/>
              <a:gd name="T13" fmla="*/ 1153009 h 1820540"/>
              <a:gd name="T14" fmla="*/ 1655825 w 1993925"/>
              <a:gd name="T15" fmla="*/ 1153009 h 1820540"/>
              <a:gd name="T16" fmla="*/ 1924571 w 1993925"/>
              <a:gd name="T17" fmla="*/ 1820540 h 1820540"/>
              <a:gd name="T18" fmla="*/ 1603809 w 1993925"/>
              <a:gd name="T19" fmla="*/ 1820540 h 1820540"/>
              <a:gd name="T20" fmla="*/ 1569132 w 1993925"/>
              <a:gd name="T21" fmla="*/ 1681832 h 1820540"/>
              <a:gd name="T22" fmla="*/ 312093 w 1993925"/>
              <a:gd name="T23" fmla="*/ 1742517 h 1820540"/>
              <a:gd name="T24" fmla="*/ 138708 w 1993925"/>
              <a:gd name="T25" fmla="*/ 1742517 h 1820540"/>
              <a:gd name="T26" fmla="*/ 138708 w 1993925"/>
              <a:gd name="T27" fmla="*/ 1499778 h 1820540"/>
              <a:gd name="T28" fmla="*/ 563501 w 1993925"/>
              <a:gd name="T29" fmla="*/ 840916 h 1820540"/>
              <a:gd name="T30" fmla="*/ 0 w 1993925"/>
              <a:gd name="T31" fmla="*/ 840916 h 1820540"/>
              <a:gd name="T32" fmla="*/ 0 w 1993925"/>
              <a:gd name="T33" fmla="*/ 615516 h 1820540"/>
              <a:gd name="T34" fmla="*/ 173385 w 1993925"/>
              <a:gd name="T35" fmla="*/ 0 h 1820540"/>
              <a:gd name="T36" fmla="*/ 1811871 w 1993925"/>
              <a:gd name="T37" fmla="*/ 0 h 1820540"/>
              <a:gd name="T38" fmla="*/ 1811871 w 1993925"/>
              <a:gd name="T39" fmla="*/ 225400 h 1820540"/>
              <a:gd name="T40" fmla="*/ 173385 w 1993925"/>
              <a:gd name="T41" fmla="*/ 225400 h 1820540"/>
              <a:gd name="T42" fmla="*/ 173385 w 1993925"/>
              <a:gd name="T43" fmla="*/ 0 h 1820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93925" h="1820540">
                <a:moveTo>
                  <a:pt x="0" y="615516"/>
                </a:moveTo>
                <a:lnTo>
                  <a:pt x="1993925" y="615516"/>
                </a:lnTo>
                <a:lnTo>
                  <a:pt x="1993925" y="840916"/>
                </a:lnTo>
                <a:lnTo>
                  <a:pt x="962286" y="840916"/>
                </a:lnTo>
                <a:cubicBezTo>
                  <a:pt x="840916" y="1100993"/>
                  <a:pt x="679091" y="1320614"/>
                  <a:pt x="476808" y="1499778"/>
                </a:cubicBezTo>
                <a:cubicBezTo>
                  <a:pt x="881373" y="1499778"/>
                  <a:pt x="1222363" y="1482440"/>
                  <a:pt x="1499778" y="1447763"/>
                </a:cubicBezTo>
                <a:cubicBezTo>
                  <a:pt x="1465102" y="1355291"/>
                  <a:pt x="1418866" y="1257040"/>
                  <a:pt x="1361071" y="1153009"/>
                </a:cubicBezTo>
                <a:lnTo>
                  <a:pt x="1655825" y="1153009"/>
                </a:lnTo>
                <a:cubicBezTo>
                  <a:pt x="1782974" y="1366850"/>
                  <a:pt x="1872556" y="1589360"/>
                  <a:pt x="1924571" y="1820540"/>
                </a:cubicBezTo>
                <a:lnTo>
                  <a:pt x="1603809" y="1820540"/>
                </a:lnTo>
                <a:cubicBezTo>
                  <a:pt x="1598030" y="1768525"/>
                  <a:pt x="1586471" y="1722289"/>
                  <a:pt x="1569132" y="1681832"/>
                </a:cubicBezTo>
                <a:cubicBezTo>
                  <a:pt x="1170347" y="1722289"/>
                  <a:pt x="751334" y="1742517"/>
                  <a:pt x="312093" y="1742517"/>
                </a:cubicBezTo>
                <a:lnTo>
                  <a:pt x="138708" y="1742517"/>
                </a:lnTo>
                <a:lnTo>
                  <a:pt x="138708" y="1499778"/>
                </a:lnTo>
                <a:cubicBezTo>
                  <a:pt x="335211" y="1297496"/>
                  <a:pt x="476808" y="1077875"/>
                  <a:pt x="563501" y="840916"/>
                </a:cubicBezTo>
                <a:lnTo>
                  <a:pt x="0" y="840916"/>
                </a:lnTo>
                <a:lnTo>
                  <a:pt x="0" y="615516"/>
                </a:lnTo>
                <a:close/>
                <a:moveTo>
                  <a:pt x="173385" y="0"/>
                </a:moveTo>
                <a:lnTo>
                  <a:pt x="1811871" y="0"/>
                </a:lnTo>
                <a:lnTo>
                  <a:pt x="1811871" y="225400"/>
                </a:lnTo>
                <a:lnTo>
                  <a:pt x="173385" y="225400"/>
                </a:lnTo>
                <a:lnTo>
                  <a:pt x="1733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4538663" y="503238"/>
            <a:ext cx="7843837" cy="5618162"/>
            <a:chOff x="4539343" y="503348"/>
            <a:chExt cx="7842732" cy="5617284"/>
          </a:xfrm>
        </p:grpSpPr>
        <p:grpSp>
          <p:nvGrpSpPr>
            <p:cNvPr id="8207" name="组合 24"/>
            <p:cNvGrpSpPr/>
            <p:nvPr/>
          </p:nvGrpSpPr>
          <p:grpSpPr bwMode="auto">
            <a:xfrm>
              <a:off x="4539343" y="503348"/>
              <a:ext cx="7842732" cy="5617284"/>
              <a:chOff x="4539343" y="503348"/>
              <a:chExt cx="7842732" cy="5617284"/>
            </a:xfrm>
          </p:grpSpPr>
          <p:grpSp>
            <p:nvGrpSpPr>
              <p:cNvPr id="8209" name="组合 4"/>
              <p:cNvGrpSpPr/>
              <p:nvPr/>
            </p:nvGrpSpPr>
            <p:grpSpPr bwMode="auto">
              <a:xfrm>
                <a:off x="4539343" y="503348"/>
                <a:ext cx="7842732" cy="5617284"/>
                <a:chOff x="4539343" y="503348"/>
                <a:chExt cx="7842732" cy="5617284"/>
              </a:xfrm>
            </p:grpSpPr>
            <p:grpSp>
              <p:nvGrpSpPr>
                <p:cNvPr id="8212" name="组合 6"/>
                <p:cNvGrpSpPr/>
                <p:nvPr/>
              </p:nvGrpSpPr>
              <p:grpSpPr bwMode="auto">
                <a:xfrm>
                  <a:off x="4539343" y="503348"/>
                  <a:ext cx="7842732" cy="2139508"/>
                  <a:chOff x="5324235" y="503348"/>
                  <a:chExt cx="6272948" cy="2139508"/>
                </a:xfrm>
              </p:grpSpPr>
              <p:sp>
                <p:nvSpPr>
                  <p:cNvPr id="4" name="矩形 3"/>
                  <p:cNvSpPr/>
                  <p:nvPr/>
                </p:nvSpPr>
                <p:spPr>
                  <a:xfrm rot="20703609">
                    <a:off x="5324235" y="1514427"/>
                    <a:ext cx="6272948" cy="115870"/>
                  </a:xfrm>
                  <a:prstGeom prst="rect">
                    <a:avLst/>
                  </a:prstGeom>
                  <a:solidFill>
                    <a:srgbClr val="FD9213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" name="椭圆 1"/>
                  <p:cNvSpPr/>
                  <p:nvPr/>
                </p:nvSpPr>
                <p:spPr>
                  <a:xfrm rot="20526842">
                    <a:off x="5391522" y="2533443"/>
                    <a:ext cx="54592" cy="109521"/>
                  </a:xfrm>
                  <a:prstGeom prst="ellipse">
                    <a:avLst/>
                  </a:prstGeom>
                  <a:solidFill>
                    <a:srgbClr val="FD921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88" name="椭圆 187"/>
                  <p:cNvSpPr/>
                  <p:nvPr/>
                </p:nvSpPr>
                <p:spPr>
                  <a:xfrm rot="20348714">
                    <a:off x="11452452" y="503348"/>
                    <a:ext cx="60939" cy="119043"/>
                  </a:xfrm>
                  <a:prstGeom prst="ellipse">
                    <a:avLst/>
                  </a:prstGeom>
                  <a:solidFill>
                    <a:srgbClr val="FD921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89" name="矩形 188"/>
                  <p:cNvSpPr/>
                  <p:nvPr/>
                </p:nvSpPr>
                <p:spPr>
                  <a:xfrm rot="20703609">
                    <a:off x="6230708" y="1527125"/>
                    <a:ext cx="4369862" cy="117457"/>
                  </a:xfrm>
                  <a:prstGeom prst="rect">
                    <a:avLst/>
                  </a:prstGeom>
                  <a:solidFill>
                    <a:srgbClr val="FFC756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8213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7239000" y="1039044"/>
                  <a:ext cx="4130676" cy="5081588"/>
                  <a:chOff x="4858" y="275"/>
                  <a:chExt cx="2602" cy="3201"/>
                </a:xfrm>
              </p:grpSpPr>
              <p:sp>
                <p:nvSpPr>
                  <p:cNvPr id="8214" name="Freeform 5"/>
                  <p:cNvSpPr/>
                  <p:nvPr/>
                </p:nvSpPr>
                <p:spPr bwMode="auto">
                  <a:xfrm>
                    <a:off x="7055" y="3333"/>
                    <a:ext cx="47" cy="48"/>
                  </a:xfrm>
                  <a:custGeom>
                    <a:avLst/>
                    <a:gdLst>
                      <a:gd name="T0" fmla="*/ 41 w 33"/>
                      <a:gd name="T1" fmla="*/ 32 h 34"/>
                      <a:gd name="T2" fmla="*/ 24 w 33"/>
                      <a:gd name="T3" fmla="*/ 1 h 34"/>
                      <a:gd name="T4" fmla="*/ 0 w 33"/>
                      <a:gd name="T5" fmla="*/ 48 h 34"/>
                      <a:gd name="T6" fmla="*/ 41 w 33"/>
                      <a:gd name="T7" fmla="*/ 32 h 34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3" h="34">
                        <a:moveTo>
                          <a:pt x="29" y="23"/>
                        </a:moveTo>
                        <a:cubicBezTo>
                          <a:pt x="29" y="23"/>
                          <a:pt x="33" y="0"/>
                          <a:pt x="17" y="1"/>
                        </a:cubicBezTo>
                        <a:cubicBezTo>
                          <a:pt x="2" y="3"/>
                          <a:pt x="0" y="34"/>
                          <a:pt x="0" y="34"/>
                        </a:cubicBezTo>
                        <a:lnTo>
                          <a:pt x="29" y="23"/>
                        </a:ln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15" name="Freeform 6"/>
                  <p:cNvSpPr>
                    <a:spLocks noEditPoints="1"/>
                  </p:cNvSpPr>
                  <p:nvPr/>
                </p:nvSpPr>
                <p:spPr bwMode="auto">
                  <a:xfrm>
                    <a:off x="7054" y="3332"/>
                    <a:ext cx="48" cy="52"/>
                  </a:xfrm>
                  <a:custGeom>
                    <a:avLst/>
                    <a:gdLst>
                      <a:gd name="T0" fmla="*/ 0 w 34"/>
                      <a:gd name="T1" fmla="*/ 52 h 37"/>
                      <a:gd name="T2" fmla="*/ 0 w 34"/>
                      <a:gd name="T3" fmla="*/ 49 h 37"/>
                      <a:gd name="T4" fmla="*/ 25 w 34"/>
                      <a:gd name="T5" fmla="*/ 1 h 37"/>
                      <a:gd name="T6" fmla="*/ 40 w 34"/>
                      <a:gd name="T7" fmla="*/ 7 h 37"/>
                      <a:gd name="T8" fmla="*/ 44 w 34"/>
                      <a:gd name="T9" fmla="*/ 34 h 37"/>
                      <a:gd name="T10" fmla="*/ 44 w 34"/>
                      <a:gd name="T11" fmla="*/ 35 h 37"/>
                      <a:gd name="T12" fmla="*/ 0 w 34"/>
                      <a:gd name="T13" fmla="*/ 52 h 37"/>
                      <a:gd name="T14" fmla="*/ 28 w 34"/>
                      <a:gd name="T15" fmla="*/ 6 h 37"/>
                      <a:gd name="T16" fmla="*/ 25 w 34"/>
                      <a:gd name="T17" fmla="*/ 6 h 37"/>
                      <a:gd name="T18" fmla="*/ 4 w 34"/>
                      <a:gd name="T19" fmla="*/ 46 h 37"/>
                      <a:gd name="T20" fmla="*/ 40 w 34"/>
                      <a:gd name="T21" fmla="*/ 32 h 37"/>
                      <a:gd name="T22" fmla="*/ 37 w 34"/>
                      <a:gd name="T23" fmla="*/ 10 h 37"/>
                      <a:gd name="T24" fmla="*/ 28 w 34"/>
                      <a:gd name="T25" fmla="*/ 6 h 37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34" h="37">
                        <a:moveTo>
                          <a:pt x="0" y="37"/>
                        </a:moveTo>
                        <a:cubicBezTo>
                          <a:pt x="0" y="35"/>
                          <a:pt x="0" y="35"/>
                          <a:pt x="0" y="35"/>
                        </a:cubicBezTo>
                        <a:cubicBezTo>
                          <a:pt x="0" y="34"/>
                          <a:pt x="1" y="2"/>
                          <a:pt x="18" y="1"/>
                        </a:cubicBezTo>
                        <a:cubicBezTo>
                          <a:pt x="23" y="0"/>
                          <a:pt x="26" y="2"/>
                          <a:pt x="28" y="5"/>
                        </a:cubicBezTo>
                        <a:cubicBezTo>
                          <a:pt x="34" y="11"/>
                          <a:pt x="31" y="24"/>
                          <a:pt x="31" y="24"/>
                        </a:cubicBezTo>
                        <a:cubicBezTo>
                          <a:pt x="31" y="25"/>
                          <a:pt x="31" y="25"/>
                          <a:pt x="31" y="25"/>
                        </a:cubicBezTo>
                        <a:lnTo>
                          <a:pt x="0" y="37"/>
                        </a:lnTo>
                        <a:close/>
                        <a:moveTo>
                          <a:pt x="20" y="4"/>
                        </a:moveTo>
                        <a:cubicBezTo>
                          <a:pt x="19" y="4"/>
                          <a:pt x="19" y="4"/>
                          <a:pt x="18" y="4"/>
                        </a:cubicBezTo>
                        <a:cubicBezTo>
                          <a:pt x="7" y="5"/>
                          <a:pt x="4" y="26"/>
                          <a:pt x="3" y="33"/>
                        </a:cubicBezTo>
                        <a:cubicBezTo>
                          <a:pt x="28" y="23"/>
                          <a:pt x="28" y="23"/>
                          <a:pt x="28" y="23"/>
                        </a:cubicBezTo>
                        <a:cubicBezTo>
                          <a:pt x="29" y="20"/>
                          <a:pt x="30" y="11"/>
                          <a:pt x="26" y="7"/>
                        </a:cubicBezTo>
                        <a:cubicBezTo>
                          <a:pt x="24" y="5"/>
                          <a:pt x="22" y="4"/>
                          <a:pt x="20" y="4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16" name="Freeform 7"/>
                  <p:cNvSpPr/>
                  <p:nvPr/>
                </p:nvSpPr>
                <p:spPr bwMode="auto">
                  <a:xfrm>
                    <a:off x="7037" y="3350"/>
                    <a:ext cx="86" cy="93"/>
                  </a:xfrm>
                  <a:custGeom>
                    <a:avLst/>
                    <a:gdLst>
                      <a:gd name="T0" fmla="*/ 0 w 61"/>
                      <a:gd name="T1" fmla="*/ 79 h 66"/>
                      <a:gd name="T2" fmla="*/ 39 w 61"/>
                      <a:gd name="T3" fmla="*/ 72 h 66"/>
                      <a:gd name="T4" fmla="*/ 76 w 61"/>
                      <a:gd name="T5" fmla="*/ 44 h 66"/>
                      <a:gd name="T6" fmla="*/ 54 w 61"/>
                      <a:gd name="T7" fmla="*/ 10 h 66"/>
                      <a:gd name="T8" fmla="*/ 14 w 61"/>
                      <a:gd name="T9" fmla="*/ 37 h 66"/>
                      <a:gd name="T10" fmla="*/ 0 w 61"/>
                      <a:gd name="T11" fmla="*/ 79 h 66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61" h="66">
                        <a:moveTo>
                          <a:pt x="0" y="56"/>
                        </a:moveTo>
                        <a:cubicBezTo>
                          <a:pt x="0" y="56"/>
                          <a:pt x="11" y="66"/>
                          <a:pt x="28" y="51"/>
                        </a:cubicBezTo>
                        <a:cubicBezTo>
                          <a:pt x="44" y="36"/>
                          <a:pt x="53" y="40"/>
                          <a:pt x="54" y="31"/>
                        </a:cubicBezTo>
                        <a:cubicBezTo>
                          <a:pt x="55" y="23"/>
                          <a:pt x="61" y="0"/>
                          <a:pt x="38" y="7"/>
                        </a:cubicBezTo>
                        <a:cubicBezTo>
                          <a:pt x="15" y="15"/>
                          <a:pt x="10" y="26"/>
                          <a:pt x="10" y="26"/>
                        </a:cubicBezTo>
                        <a:lnTo>
                          <a:pt x="0" y="56"/>
                        </a:lnTo>
                        <a:close/>
                      </a:path>
                    </a:pathLst>
                  </a:custGeom>
                  <a:solidFill>
                    <a:srgbClr val="F9CEA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17" name="Freeform 8"/>
                  <p:cNvSpPr>
                    <a:spLocks noEditPoints="1"/>
                  </p:cNvSpPr>
                  <p:nvPr/>
                </p:nvSpPr>
                <p:spPr bwMode="auto">
                  <a:xfrm>
                    <a:off x="7034" y="3354"/>
                    <a:ext cx="85" cy="82"/>
                  </a:xfrm>
                  <a:custGeom>
                    <a:avLst/>
                    <a:gdLst>
                      <a:gd name="T0" fmla="*/ 17 w 60"/>
                      <a:gd name="T1" fmla="*/ 82 h 58"/>
                      <a:gd name="T2" fmla="*/ 17 w 60"/>
                      <a:gd name="T3" fmla="*/ 82 h 58"/>
                      <a:gd name="T4" fmla="*/ 1 w 60"/>
                      <a:gd name="T5" fmla="*/ 76 h 58"/>
                      <a:gd name="T6" fmla="*/ 0 w 60"/>
                      <a:gd name="T7" fmla="*/ 75 h 58"/>
                      <a:gd name="T8" fmla="*/ 16 w 60"/>
                      <a:gd name="T9" fmla="*/ 33 h 58"/>
                      <a:gd name="T10" fmla="*/ 55 w 60"/>
                      <a:gd name="T11" fmla="*/ 4 h 58"/>
                      <a:gd name="T12" fmla="*/ 79 w 60"/>
                      <a:gd name="T13" fmla="*/ 7 h 58"/>
                      <a:gd name="T14" fmla="*/ 82 w 60"/>
                      <a:gd name="T15" fmla="*/ 35 h 58"/>
                      <a:gd name="T16" fmla="*/ 81 w 60"/>
                      <a:gd name="T17" fmla="*/ 41 h 58"/>
                      <a:gd name="T18" fmla="*/ 69 w 60"/>
                      <a:gd name="T19" fmla="*/ 54 h 58"/>
                      <a:gd name="T20" fmla="*/ 44 w 60"/>
                      <a:gd name="T21" fmla="*/ 69 h 58"/>
                      <a:gd name="T22" fmla="*/ 17 w 60"/>
                      <a:gd name="T23" fmla="*/ 82 h 58"/>
                      <a:gd name="T24" fmla="*/ 6 w 60"/>
                      <a:gd name="T25" fmla="*/ 74 h 58"/>
                      <a:gd name="T26" fmla="*/ 17 w 60"/>
                      <a:gd name="T27" fmla="*/ 78 h 58"/>
                      <a:gd name="T28" fmla="*/ 17 w 60"/>
                      <a:gd name="T29" fmla="*/ 78 h 58"/>
                      <a:gd name="T30" fmla="*/ 41 w 60"/>
                      <a:gd name="T31" fmla="*/ 66 h 58"/>
                      <a:gd name="T32" fmla="*/ 67 w 60"/>
                      <a:gd name="T33" fmla="*/ 49 h 58"/>
                      <a:gd name="T34" fmla="*/ 77 w 60"/>
                      <a:gd name="T35" fmla="*/ 40 h 58"/>
                      <a:gd name="T36" fmla="*/ 78 w 60"/>
                      <a:gd name="T37" fmla="*/ 35 h 58"/>
                      <a:gd name="T38" fmla="*/ 75 w 60"/>
                      <a:gd name="T39" fmla="*/ 10 h 58"/>
                      <a:gd name="T40" fmla="*/ 57 w 60"/>
                      <a:gd name="T41" fmla="*/ 8 h 58"/>
                      <a:gd name="T42" fmla="*/ 20 w 60"/>
                      <a:gd name="T43" fmla="*/ 34 h 58"/>
                      <a:gd name="T44" fmla="*/ 6 w 60"/>
                      <a:gd name="T45" fmla="*/ 74 h 58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60" h="58">
                        <a:moveTo>
                          <a:pt x="12" y="58"/>
                        </a:moveTo>
                        <a:cubicBezTo>
                          <a:pt x="12" y="58"/>
                          <a:pt x="12" y="58"/>
                          <a:pt x="12" y="58"/>
                        </a:cubicBezTo>
                        <a:cubicBezTo>
                          <a:pt x="5" y="58"/>
                          <a:pt x="1" y="54"/>
                          <a:pt x="1" y="54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11" y="23"/>
                          <a:pt x="11" y="23"/>
                          <a:pt x="11" y="23"/>
                        </a:cubicBezTo>
                        <a:cubicBezTo>
                          <a:pt x="11" y="22"/>
                          <a:pt x="16" y="11"/>
                          <a:pt x="39" y="3"/>
                        </a:cubicBezTo>
                        <a:cubicBezTo>
                          <a:pt x="47" y="0"/>
                          <a:pt x="53" y="1"/>
                          <a:pt x="56" y="5"/>
                        </a:cubicBezTo>
                        <a:cubicBezTo>
                          <a:pt x="60" y="10"/>
                          <a:pt x="59" y="19"/>
                          <a:pt x="58" y="25"/>
                        </a:cubicBezTo>
                        <a:cubicBezTo>
                          <a:pt x="58" y="27"/>
                          <a:pt x="57" y="28"/>
                          <a:pt x="57" y="29"/>
                        </a:cubicBezTo>
                        <a:cubicBezTo>
                          <a:pt x="57" y="34"/>
                          <a:pt x="53" y="35"/>
                          <a:pt x="49" y="38"/>
                        </a:cubicBezTo>
                        <a:cubicBezTo>
                          <a:pt x="44" y="40"/>
                          <a:pt x="39" y="42"/>
                          <a:pt x="31" y="49"/>
                        </a:cubicBezTo>
                        <a:cubicBezTo>
                          <a:pt x="24" y="55"/>
                          <a:pt x="18" y="58"/>
                          <a:pt x="12" y="58"/>
                        </a:cubicBezTo>
                        <a:close/>
                        <a:moveTo>
                          <a:pt x="4" y="52"/>
                        </a:moveTo>
                        <a:cubicBezTo>
                          <a:pt x="5" y="53"/>
                          <a:pt x="8" y="55"/>
                          <a:pt x="12" y="55"/>
                        </a:cubicBezTo>
                        <a:cubicBezTo>
                          <a:pt x="12" y="55"/>
                          <a:pt x="12" y="55"/>
                          <a:pt x="12" y="55"/>
                        </a:cubicBezTo>
                        <a:cubicBezTo>
                          <a:pt x="17" y="55"/>
                          <a:pt x="23" y="52"/>
                          <a:pt x="29" y="47"/>
                        </a:cubicBezTo>
                        <a:cubicBezTo>
                          <a:pt x="37" y="40"/>
                          <a:pt x="43" y="37"/>
                          <a:pt x="47" y="35"/>
                        </a:cubicBezTo>
                        <a:cubicBezTo>
                          <a:pt x="52" y="33"/>
                          <a:pt x="54" y="32"/>
                          <a:pt x="54" y="28"/>
                        </a:cubicBezTo>
                        <a:cubicBezTo>
                          <a:pt x="54" y="27"/>
                          <a:pt x="54" y="26"/>
                          <a:pt x="55" y="25"/>
                        </a:cubicBezTo>
                        <a:cubicBezTo>
                          <a:pt x="56" y="19"/>
                          <a:pt x="57" y="11"/>
                          <a:pt x="53" y="7"/>
                        </a:cubicBezTo>
                        <a:cubicBezTo>
                          <a:pt x="51" y="4"/>
                          <a:pt x="47" y="4"/>
                          <a:pt x="40" y="6"/>
                        </a:cubicBezTo>
                        <a:cubicBezTo>
                          <a:pt x="18" y="13"/>
                          <a:pt x="14" y="24"/>
                          <a:pt x="14" y="24"/>
                        </a:cubicBezTo>
                        <a:lnTo>
                          <a:pt x="4" y="52"/>
                        </a:ln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18" name="Freeform 9"/>
                  <p:cNvSpPr/>
                  <p:nvPr/>
                </p:nvSpPr>
                <p:spPr bwMode="auto">
                  <a:xfrm>
                    <a:off x="7086" y="3367"/>
                    <a:ext cx="30" cy="23"/>
                  </a:xfrm>
                  <a:custGeom>
                    <a:avLst/>
                    <a:gdLst>
                      <a:gd name="T0" fmla="*/ 27 w 21"/>
                      <a:gd name="T1" fmla="*/ 0 h 16"/>
                      <a:gd name="T2" fmla="*/ 9 w 21"/>
                      <a:gd name="T3" fmla="*/ 23 h 16"/>
                      <a:gd name="T4" fmla="*/ 27 w 21"/>
                      <a:gd name="T5" fmla="*/ 22 h 16"/>
                      <a:gd name="T6" fmla="*/ 27 w 21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1" h="16">
                        <a:moveTo>
                          <a:pt x="19" y="0"/>
                        </a:moveTo>
                        <a:cubicBezTo>
                          <a:pt x="0" y="0"/>
                          <a:pt x="5" y="16"/>
                          <a:pt x="6" y="16"/>
                        </a:cubicBezTo>
                        <a:cubicBezTo>
                          <a:pt x="11" y="14"/>
                          <a:pt x="16" y="14"/>
                          <a:pt x="19" y="15"/>
                        </a:cubicBezTo>
                        <a:cubicBezTo>
                          <a:pt x="20" y="10"/>
                          <a:pt x="21" y="4"/>
                          <a:pt x="1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19" name="Freeform 10"/>
                  <p:cNvSpPr>
                    <a:spLocks noEditPoints="1"/>
                  </p:cNvSpPr>
                  <p:nvPr/>
                </p:nvSpPr>
                <p:spPr bwMode="auto">
                  <a:xfrm>
                    <a:off x="7091" y="3366"/>
                    <a:ext cx="27" cy="27"/>
                  </a:xfrm>
                  <a:custGeom>
                    <a:avLst/>
                    <a:gdLst>
                      <a:gd name="T0" fmla="*/ 4 w 19"/>
                      <a:gd name="T1" fmla="*/ 27 h 19"/>
                      <a:gd name="T2" fmla="*/ 0 w 19"/>
                      <a:gd name="T3" fmla="*/ 17 h 19"/>
                      <a:gd name="T4" fmla="*/ 4 w 19"/>
                      <a:gd name="T5" fmla="*/ 6 h 19"/>
                      <a:gd name="T6" fmla="*/ 23 w 19"/>
                      <a:gd name="T7" fmla="*/ 0 h 19"/>
                      <a:gd name="T8" fmla="*/ 26 w 19"/>
                      <a:gd name="T9" fmla="*/ 0 h 19"/>
                      <a:gd name="T10" fmla="*/ 26 w 19"/>
                      <a:gd name="T11" fmla="*/ 1 h 19"/>
                      <a:gd name="T12" fmla="*/ 26 w 19"/>
                      <a:gd name="T13" fmla="*/ 23 h 19"/>
                      <a:gd name="T14" fmla="*/ 26 w 19"/>
                      <a:gd name="T15" fmla="*/ 24 h 19"/>
                      <a:gd name="T16" fmla="*/ 23 w 19"/>
                      <a:gd name="T17" fmla="*/ 24 h 19"/>
                      <a:gd name="T18" fmla="*/ 20 w 19"/>
                      <a:gd name="T19" fmla="*/ 24 h 19"/>
                      <a:gd name="T20" fmla="*/ 6 w 19"/>
                      <a:gd name="T21" fmla="*/ 27 h 19"/>
                      <a:gd name="T22" fmla="*/ 4 w 19"/>
                      <a:gd name="T23" fmla="*/ 27 h 19"/>
                      <a:gd name="T24" fmla="*/ 21 w 19"/>
                      <a:gd name="T25" fmla="*/ 4 h 19"/>
                      <a:gd name="T26" fmla="*/ 6 w 19"/>
                      <a:gd name="T27" fmla="*/ 10 h 19"/>
                      <a:gd name="T28" fmla="*/ 6 w 19"/>
                      <a:gd name="T29" fmla="*/ 21 h 19"/>
                      <a:gd name="T30" fmla="*/ 20 w 19"/>
                      <a:gd name="T31" fmla="*/ 20 h 19"/>
                      <a:gd name="T32" fmla="*/ 21 w 19"/>
                      <a:gd name="T33" fmla="*/ 20 h 19"/>
                      <a:gd name="T34" fmla="*/ 21 w 19"/>
                      <a:gd name="T35" fmla="*/ 4 h 19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19" h="19">
                        <a:moveTo>
                          <a:pt x="3" y="19"/>
                        </a:moveTo>
                        <a:cubicBezTo>
                          <a:pt x="0" y="19"/>
                          <a:pt x="0" y="12"/>
                          <a:pt x="0" y="12"/>
                        </a:cubicBezTo>
                        <a:cubicBezTo>
                          <a:pt x="0" y="10"/>
                          <a:pt x="1" y="6"/>
                          <a:pt x="3" y="4"/>
                        </a:cubicBezTo>
                        <a:cubicBezTo>
                          <a:pt x="6" y="1"/>
                          <a:pt x="10" y="0"/>
                          <a:pt x="16" y="0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ubicBezTo>
                          <a:pt x="18" y="1"/>
                          <a:pt x="18" y="1"/>
                          <a:pt x="18" y="1"/>
                        </a:cubicBezTo>
                        <a:cubicBezTo>
                          <a:pt x="19" y="5"/>
                          <a:pt x="19" y="11"/>
                          <a:pt x="18" y="16"/>
                        </a:cubicBezTo>
                        <a:cubicBezTo>
                          <a:pt x="18" y="17"/>
                          <a:pt x="18" y="17"/>
                          <a:pt x="18" y="17"/>
                        </a:cubicBezTo>
                        <a:cubicBezTo>
                          <a:pt x="16" y="17"/>
                          <a:pt x="16" y="17"/>
                          <a:pt x="16" y="17"/>
                        </a:cubicBezTo>
                        <a:cubicBezTo>
                          <a:pt x="15" y="17"/>
                          <a:pt x="15" y="17"/>
                          <a:pt x="14" y="17"/>
                        </a:cubicBezTo>
                        <a:cubicBezTo>
                          <a:pt x="10" y="17"/>
                          <a:pt x="7" y="17"/>
                          <a:pt x="4" y="19"/>
                        </a:cubicBezTo>
                        <a:lnTo>
                          <a:pt x="3" y="19"/>
                        </a:lnTo>
                        <a:close/>
                        <a:moveTo>
                          <a:pt x="15" y="3"/>
                        </a:moveTo>
                        <a:cubicBezTo>
                          <a:pt x="10" y="3"/>
                          <a:pt x="6" y="4"/>
                          <a:pt x="4" y="7"/>
                        </a:cubicBezTo>
                        <a:cubicBezTo>
                          <a:pt x="3" y="10"/>
                          <a:pt x="3" y="14"/>
                          <a:pt x="4" y="15"/>
                        </a:cubicBezTo>
                        <a:cubicBezTo>
                          <a:pt x="7" y="14"/>
                          <a:pt x="10" y="14"/>
                          <a:pt x="14" y="14"/>
                        </a:cubicBezTo>
                        <a:cubicBezTo>
                          <a:pt x="14" y="14"/>
                          <a:pt x="15" y="14"/>
                          <a:pt x="15" y="14"/>
                        </a:cubicBezTo>
                        <a:cubicBezTo>
                          <a:pt x="16" y="10"/>
                          <a:pt x="16" y="6"/>
                          <a:pt x="15" y="3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20" name="Freeform 11"/>
                  <p:cNvSpPr/>
                  <p:nvPr/>
                </p:nvSpPr>
                <p:spPr bwMode="auto">
                  <a:xfrm>
                    <a:off x="6780" y="3062"/>
                    <a:ext cx="60" cy="87"/>
                  </a:xfrm>
                  <a:custGeom>
                    <a:avLst/>
                    <a:gdLst>
                      <a:gd name="T0" fmla="*/ 59 w 43"/>
                      <a:gd name="T1" fmla="*/ 87 h 62"/>
                      <a:gd name="T2" fmla="*/ 0 w 43"/>
                      <a:gd name="T3" fmla="*/ 1 h 62"/>
                      <a:gd name="T4" fmla="*/ 4 w 43"/>
                      <a:gd name="T5" fmla="*/ 0 h 62"/>
                      <a:gd name="T6" fmla="*/ 60 w 43"/>
                      <a:gd name="T7" fmla="*/ 83 h 62"/>
                      <a:gd name="T8" fmla="*/ 59 w 43"/>
                      <a:gd name="T9" fmla="*/ 87 h 6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3" h="62">
                        <a:moveTo>
                          <a:pt x="42" y="62"/>
                        </a:moveTo>
                        <a:cubicBezTo>
                          <a:pt x="15" y="49"/>
                          <a:pt x="0" y="3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1"/>
                          <a:pt x="17" y="47"/>
                          <a:pt x="43" y="59"/>
                        </a:cubicBezTo>
                        <a:lnTo>
                          <a:pt x="42" y="6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21" name="Freeform 12"/>
                  <p:cNvSpPr/>
                  <p:nvPr/>
                </p:nvSpPr>
                <p:spPr bwMode="auto">
                  <a:xfrm>
                    <a:off x="6863" y="3072"/>
                    <a:ext cx="130" cy="107"/>
                  </a:xfrm>
                  <a:custGeom>
                    <a:avLst/>
                    <a:gdLst>
                      <a:gd name="T0" fmla="*/ 0 w 92"/>
                      <a:gd name="T1" fmla="*/ 0 h 76"/>
                      <a:gd name="T2" fmla="*/ 62 w 92"/>
                      <a:gd name="T3" fmla="*/ 30 h 76"/>
                      <a:gd name="T4" fmla="*/ 120 w 92"/>
                      <a:gd name="T5" fmla="*/ 59 h 76"/>
                      <a:gd name="T6" fmla="*/ 107 w 92"/>
                      <a:gd name="T7" fmla="*/ 100 h 76"/>
                      <a:gd name="T8" fmla="*/ 71 w 92"/>
                      <a:gd name="T9" fmla="*/ 82 h 76"/>
                      <a:gd name="T10" fmla="*/ 34 w 92"/>
                      <a:gd name="T11" fmla="*/ 93 h 76"/>
                      <a:gd name="T12" fmla="*/ 0 w 92"/>
                      <a:gd name="T13" fmla="*/ 0 h 7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92" h="76">
                        <a:moveTo>
                          <a:pt x="0" y="0"/>
                        </a:moveTo>
                        <a:cubicBezTo>
                          <a:pt x="0" y="0"/>
                          <a:pt x="18" y="23"/>
                          <a:pt x="44" y="21"/>
                        </a:cubicBezTo>
                        <a:cubicBezTo>
                          <a:pt x="62" y="19"/>
                          <a:pt x="77" y="36"/>
                          <a:pt x="85" y="42"/>
                        </a:cubicBezTo>
                        <a:cubicBezTo>
                          <a:pt x="92" y="47"/>
                          <a:pt x="91" y="67"/>
                          <a:pt x="76" y="71"/>
                        </a:cubicBezTo>
                        <a:cubicBezTo>
                          <a:pt x="62" y="75"/>
                          <a:pt x="50" y="58"/>
                          <a:pt x="50" y="58"/>
                        </a:cubicBezTo>
                        <a:cubicBezTo>
                          <a:pt x="50" y="58"/>
                          <a:pt x="29" y="56"/>
                          <a:pt x="24" y="66"/>
                        </a:cubicBezTo>
                        <a:cubicBezTo>
                          <a:pt x="20" y="76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22" name="Freeform 13"/>
                  <p:cNvSpPr/>
                  <p:nvPr/>
                </p:nvSpPr>
                <p:spPr bwMode="auto">
                  <a:xfrm>
                    <a:off x="6896" y="3096"/>
                    <a:ext cx="87" cy="59"/>
                  </a:xfrm>
                  <a:custGeom>
                    <a:avLst/>
                    <a:gdLst>
                      <a:gd name="T0" fmla="*/ 36 w 62"/>
                      <a:gd name="T1" fmla="*/ 31 h 42"/>
                      <a:gd name="T2" fmla="*/ 77 w 62"/>
                      <a:gd name="T3" fmla="*/ 53 h 42"/>
                      <a:gd name="T4" fmla="*/ 86 w 62"/>
                      <a:gd name="T5" fmla="*/ 34 h 42"/>
                      <a:gd name="T6" fmla="*/ 29 w 62"/>
                      <a:gd name="T7" fmla="*/ 6 h 42"/>
                      <a:gd name="T8" fmla="*/ 0 w 62"/>
                      <a:gd name="T9" fmla="*/ 0 h 42"/>
                      <a:gd name="T10" fmla="*/ 36 w 62"/>
                      <a:gd name="T11" fmla="*/ 31 h 4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62" h="42">
                        <a:moveTo>
                          <a:pt x="26" y="22"/>
                        </a:moveTo>
                        <a:cubicBezTo>
                          <a:pt x="30" y="39"/>
                          <a:pt x="46" y="42"/>
                          <a:pt x="55" y="38"/>
                        </a:cubicBezTo>
                        <a:cubicBezTo>
                          <a:pt x="60" y="36"/>
                          <a:pt x="62" y="28"/>
                          <a:pt x="61" y="24"/>
                        </a:cubicBezTo>
                        <a:cubicBezTo>
                          <a:pt x="53" y="18"/>
                          <a:pt x="39" y="2"/>
                          <a:pt x="21" y="4"/>
                        </a:cubicBezTo>
                        <a:cubicBezTo>
                          <a:pt x="13" y="4"/>
                          <a:pt x="6" y="3"/>
                          <a:pt x="0" y="0"/>
                        </a:cubicBezTo>
                        <a:cubicBezTo>
                          <a:pt x="4" y="16"/>
                          <a:pt x="10" y="35"/>
                          <a:pt x="26" y="22"/>
                        </a:cubicBezTo>
                        <a:close/>
                      </a:path>
                    </a:pathLst>
                  </a:custGeom>
                  <a:solidFill>
                    <a:srgbClr val="F9CEA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23" name="Freeform 14"/>
                  <p:cNvSpPr>
                    <a:spLocks noEditPoints="1"/>
                  </p:cNvSpPr>
                  <p:nvPr/>
                </p:nvSpPr>
                <p:spPr bwMode="auto">
                  <a:xfrm>
                    <a:off x="6859" y="3063"/>
                    <a:ext cx="134" cy="116"/>
                  </a:xfrm>
                  <a:custGeom>
                    <a:avLst/>
                    <a:gdLst>
                      <a:gd name="T0" fmla="*/ 113 w 95"/>
                      <a:gd name="T1" fmla="*/ 110 h 82"/>
                      <a:gd name="T2" fmla="*/ 75 w 95"/>
                      <a:gd name="T3" fmla="*/ 93 h 82"/>
                      <a:gd name="T4" fmla="*/ 41 w 95"/>
                      <a:gd name="T5" fmla="*/ 103 h 82"/>
                      <a:gd name="T6" fmla="*/ 41 w 95"/>
                      <a:gd name="T7" fmla="*/ 103 h 82"/>
                      <a:gd name="T8" fmla="*/ 41 w 95"/>
                      <a:gd name="T9" fmla="*/ 103 h 82"/>
                      <a:gd name="T10" fmla="*/ 37 w 95"/>
                      <a:gd name="T11" fmla="*/ 105 h 82"/>
                      <a:gd name="T12" fmla="*/ 1 w 95"/>
                      <a:gd name="T13" fmla="*/ 10 h 82"/>
                      <a:gd name="T14" fmla="*/ 0 w 95"/>
                      <a:gd name="T15" fmla="*/ 0 h 82"/>
                      <a:gd name="T16" fmla="*/ 6 w 95"/>
                      <a:gd name="T17" fmla="*/ 7 h 82"/>
                      <a:gd name="T18" fmla="*/ 66 w 95"/>
                      <a:gd name="T19" fmla="*/ 35 h 82"/>
                      <a:gd name="T20" fmla="*/ 117 w 95"/>
                      <a:gd name="T21" fmla="*/ 59 h 82"/>
                      <a:gd name="T22" fmla="*/ 124 w 95"/>
                      <a:gd name="T23" fmla="*/ 65 h 82"/>
                      <a:gd name="T24" fmla="*/ 127 w 95"/>
                      <a:gd name="T25" fmla="*/ 100 h 82"/>
                      <a:gd name="T26" fmla="*/ 113 w 95"/>
                      <a:gd name="T27" fmla="*/ 110 h 82"/>
                      <a:gd name="T28" fmla="*/ 37 w 95"/>
                      <a:gd name="T29" fmla="*/ 100 h 82"/>
                      <a:gd name="T30" fmla="*/ 38 w 95"/>
                      <a:gd name="T31" fmla="*/ 99 h 82"/>
                      <a:gd name="T32" fmla="*/ 76 w 95"/>
                      <a:gd name="T33" fmla="*/ 89 h 82"/>
                      <a:gd name="T34" fmla="*/ 76 w 95"/>
                      <a:gd name="T35" fmla="*/ 89 h 82"/>
                      <a:gd name="T36" fmla="*/ 78 w 95"/>
                      <a:gd name="T37" fmla="*/ 91 h 82"/>
                      <a:gd name="T38" fmla="*/ 111 w 95"/>
                      <a:gd name="T39" fmla="*/ 106 h 82"/>
                      <a:gd name="T40" fmla="*/ 124 w 95"/>
                      <a:gd name="T41" fmla="*/ 98 h 82"/>
                      <a:gd name="T42" fmla="*/ 123 w 95"/>
                      <a:gd name="T43" fmla="*/ 69 h 82"/>
                      <a:gd name="T44" fmla="*/ 114 w 95"/>
                      <a:gd name="T45" fmla="*/ 62 h 82"/>
                      <a:gd name="T46" fmla="*/ 66 w 95"/>
                      <a:gd name="T47" fmla="*/ 40 h 82"/>
                      <a:gd name="T48" fmla="*/ 8 w 95"/>
                      <a:gd name="T49" fmla="*/ 17 h 82"/>
                      <a:gd name="T50" fmla="*/ 37 w 95"/>
                      <a:gd name="T51" fmla="*/ 100 h 82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0" t="0" r="r" b="b"/>
                    <a:pathLst>
                      <a:path w="95" h="82">
                        <a:moveTo>
                          <a:pt x="80" y="78"/>
                        </a:moveTo>
                        <a:cubicBezTo>
                          <a:pt x="66" y="82"/>
                          <a:pt x="55" y="69"/>
                          <a:pt x="53" y="66"/>
                        </a:cubicBezTo>
                        <a:cubicBezTo>
                          <a:pt x="47" y="65"/>
                          <a:pt x="32" y="66"/>
                          <a:pt x="29" y="73"/>
                        </a:cubicBezTo>
                        <a:cubicBezTo>
                          <a:pt x="29" y="73"/>
                          <a:pt x="29" y="73"/>
                          <a:pt x="29" y="73"/>
                        </a:cubicBezTo>
                        <a:cubicBezTo>
                          <a:pt x="29" y="73"/>
                          <a:pt x="29" y="73"/>
                          <a:pt x="29" y="73"/>
                        </a:cubicBezTo>
                        <a:cubicBezTo>
                          <a:pt x="28" y="75"/>
                          <a:pt x="26" y="75"/>
                          <a:pt x="26" y="74"/>
                        </a:cubicBezTo>
                        <a:cubicBezTo>
                          <a:pt x="19" y="73"/>
                          <a:pt x="7" y="27"/>
                          <a:pt x="1" y="7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6"/>
                          <a:pt x="22" y="28"/>
                          <a:pt x="47" y="25"/>
                        </a:cubicBezTo>
                        <a:cubicBezTo>
                          <a:pt x="62" y="24"/>
                          <a:pt x="75" y="35"/>
                          <a:pt x="83" y="42"/>
                        </a:cubicBezTo>
                        <a:cubicBezTo>
                          <a:pt x="85" y="44"/>
                          <a:pt x="87" y="45"/>
                          <a:pt x="88" y="46"/>
                        </a:cubicBezTo>
                        <a:cubicBezTo>
                          <a:pt x="95" y="51"/>
                          <a:pt x="95" y="62"/>
                          <a:pt x="90" y="71"/>
                        </a:cubicBezTo>
                        <a:cubicBezTo>
                          <a:pt x="88" y="74"/>
                          <a:pt x="84" y="77"/>
                          <a:pt x="80" y="78"/>
                        </a:cubicBezTo>
                        <a:close/>
                        <a:moveTo>
                          <a:pt x="26" y="71"/>
                        </a:moveTo>
                        <a:cubicBezTo>
                          <a:pt x="26" y="71"/>
                          <a:pt x="26" y="71"/>
                          <a:pt x="27" y="70"/>
                        </a:cubicBezTo>
                        <a:cubicBezTo>
                          <a:pt x="33" y="61"/>
                          <a:pt x="53" y="63"/>
                          <a:pt x="54" y="63"/>
                        </a:cubicBezTo>
                        <a:cubicBezTo>
                          <a:pt x="54" y="63"/>
                          <a:pt x="54" y="63"/>
                          <a:pt x="54" y="63"/>
                        </a:cubicBezTo>
                        <a:cubicBezTo>
                          <a:pt x="55" y="64"/>
                          <a:pt x="55" y="64"/>
                          <a:pt x="55" y="64"/>
                        </a:cubicBezTo>
                        <a:cubicBezTo>
                          <a:pt x="55" y="64"/>
                          <a:pt x="66" y="79"/>
                          <a:pt x="79" y="75"/>
                        </a:cubicBezTo>
                        <a:cubicBezTo>
                          <a:pt x="83" y="74"/>
                          <a:pt x="86" y="72"/>
                          <a:pt x="88" y="69"/>
                        </a:cubicBezTo>
                        <a:cubicBezTo>
                          <a:pt x="92" y="62"/>
                          <a:pt x="91" y="52"/>
                          <a:pt x="87" y="49"/>
                        </a:cubicBezTo>
                        <a:cubicBezTo>
                          <a:pt x="85" y="48"/>
                          <a:pt x="83" y="46"/>
                          <a:pt x="81" y="44"/>
                        </a:cubicBezTo>
                        <a:cubicBezTo>
                          <a:pt x="73" y="37"/>
                          <a:pt x="61" y="27"/>
                          <a:pt x="47" y="28"/>
                        </a:cubicBezTo>
                        <a:cubicBezTo>
                          <a:pt x="28" y="30"/>
                          <a:pt x="13" y="19"/>
                          <a:pt x="6" y="12"/>
                        </a:cubicBezTo>
                        <a:cubicBezTo>
                          <a:pt x="13" y="40"/>
                          <a:pt x="22" y="68"/>
                          <a:pt x="26" y="71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24" name="Freeform 15"/>
                  <p:cNvSpPr/>
                  <p:nvPr/>
                </p:nvSpPr>
                <p:spPr bwMode="auto">
                  <a:xfrm>
                    <a:off x="6925" y="3125"/>
                    <a:ext cx="14" cy="34"/>
                  </a:xfrm>
                  <a:custGeom>
                    <a:avLst/>
                    <a:gdLst>
                      <a:gd name="T0" fmla="*/ 14 w 10"/>
                      <a:gd name="T1" fmla="*/ 31 h 24"/>
                      <a:gd name="T2" fmla="*/ 7 w 10"/>
                      <a:gd name="T3" fmla="*/ 0 h 24"/>
                      <a:gd name="T4" fmla="*/ 1 w 10"/>
                      <a:gd name="T5" fmla="*/ 16 h 24"/>
                      <a:gd name="T6" fmla="*/ 11 w 10"/>
                      <a:gd name="T7" fmla="*/ 34 h 24"/>
                      <a:gd name="T8" fmla="*/ 14 w 10"/>
                      <a:gd name="T9" fmla="*/ 31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0" h="24">
                        <a:moveTo>
                          <a:pt x="10" y="22"/>
                        </a:moveTo>
                        <a:cubicBezTo>
                          <a:pt x="1" y="14"/>
                          <a:pt x="5" y="0"/>
                          <a:pt x="5" y="0"/>
                        </a:cubicBezTo>
                        <a:cubicBezTo>
                          <a:pt x="5" y="0"/>
                          <a:pt x="0" y="5"/>
                          <a:pt x="1" y="11"/>
                        </a:cubicBezTo>
                        <a:cubicBezTo>
                          <a:pt x="1" y="15"/>
                          <a:pt x="3" y="20"/>
                          <a:pt x="8" y="24"/>
                        </a:cubicBezTo>
                        <a:lnTo>
                          <a:pt x="10" y="22"/>
                        </a:ln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25" name="Freeform 16"/>
                  <p:cNvSpPr/>
                  <p:nvPr/>
                </p:nvSpPr>
                <p:spPr bwMode="auto">
                  <a:xfrm>
                    <a:off x="6980" y="3322"/>
                    <a:ext cx="81" cy="68"/>
                  </a:xfrm>
                  <a:custGeom>
                    <a:avLst/>
                    <a:gdLst>
                      <a:gd name="T0" fmla="*/ 20 w 57"/>
                      <a:gd name="T1" fmla="*/ 0 h 48"/>
                      <a:gd name="T2" fmla="*/ 68 w 57"/>
                      <a:gd name="T3" fmla="*/ 43 h 48"/>
                      <a:gd name="T4" fmla="*/ 0 w 57"/>
                      <a:gd name="T5" fmla="*/ 68 h 48"/>
                      <a:gd name="T6" fmla="*/ 20 w 57"/>
                      <a:gd name="T7" fmla="*/ 0 h 4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48">
                        <a:moveTo>
                          <a:pt x="14" y="0"/>
                        </a:moveTo>
                        <a:cubicBezTo>
                          <a:pt x="14" y="0"/>
                          <a:pt x="21" y="28"/>
                          <a:pt x="48" y="30"/>
                        </a:cubicBezTo>
                        <a:cubicBezTo>
                          <a:pt x="57" y="30"/>
                          <a:pt x="0" y="48"/>
                          <a:pt x="0" y="48"/>
                        </a:cubicBez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26" name="Freeform 17"/>
                  <p:cNvSpPr>
                    <a:spLocks noEditPoints="1"/>
                  </p:cNvSpPr>
                  <p:nvPr/>
                </p:nvSpPr>
                <p:spPr bwMode="auto">
                  <a:xfrm>
                    <a:off x="6976" y="3313"/>
                    <a:ext cx="76" cy="80"/>
                  </a:xfrm>
                  <a:custGeom>
                    <a:avLst/>
                    <a:gdLst>
                      <a:gd name="T0" fmla="*/ 0 w 54"/>
                      <a:gd name="T1" fmla="*/ 80 h 56"/>
                      <a:gd name="T2" fmla="*/ 25 w 54"/>
                      <a:gd name="T3" fmla="*/ 0 h 56"/>
                      <a:gd name="T4" fmla="*/ 27 w 54"/>
                      <a:gd name="T5" fmla="*/ 9 h 56"/>
                      <a:gd name="T6" fmla="*/ 72 w 54"/>
                      <a:gd name="T7" fmla="*/ 49 h 56"/>
                      <a:gd name="T8" fmla="*/ 75 w 54"/>
                      <a:gd name="T9" fmla="*/ 51 h 56"/>
                      <a:gd name="T10" fmla="*/ 4 w 54"/>
                      <a:gd name="T11" fmla="*/ 80 h 56"/>
                      <a:gd name="T12" fmla="*/ 0 w 54"/>
                      <a:gd name="T13" fmla="*/ 80 h 56"/>
                      <a:gd name="T14" fmla="*/ 24 w 54"/>
                      <a:gd name="T15" fmla="*/ 16 h 56"/>
                      <a:gd name="T16" fmla="*/ 7 w 54"/>
                      <a:gd name="T17" fmla="*/ 74 h 56"/>
                      <a:gd name="T18" fmla="*/ 66 w 54"/>
                      <a:gd name="T19" fmla="*/ 53 h 56"/>
                      <a:gd name="T20" fmla="*/ 24 w 54"/>
                      <a:gd name="T21" fmla="*/ 16 h 5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54" h="56">
                        <a:moveTo>
                          <a:pt x="0" y="56"/>
                        </a:moveTo>
                        <a:cubicBezTo>
                          <a:pt x="18" y="0"/>
                          <a:pt x="18" y="0"/>
                          <a:pt x="18" y="0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7"/>
                          <a:pt x="25" y="32"/>
                          <a:pt x="51" y="34"/>
                        </a:cubicBezTo>
                        <a:cubicBezTo>
                          <a:pt x="53" y="34"/>
                          <a:pt x="53" y="35"/>
                          <a:pt x="53" y="36"/>
                        </a:cubicBezTo>
                        <a:cubicBezTo>
                          <a:pt x="53" y="37"/>
                          <a:pt x="54" y="40"/>
                          <a:pt x="3" y="56"/>
                        </a:cubicBezTo>
                        <a:lnTo>
                          <a:pt x="0" y="56"/>
                        </a:lnTo>
                        <a:close/>
                        <a:moveTo>
                          <a:pt x="17" y="11"/>
                        </a:moveTo>
                        <a:cubicBezTo>
                          <a:pt x="5" y="52"/>
                          <a:pt x="5" y="52"/>
                          <a:pt x="5" y="52"/>
                        </a:cubicBezTo>
                        <a:cubicBezTo>
                          <a:pt x="22" y="46"/>
                          <a:pt x="40" y="40"/>
                          <a:pt x="47" y="37"/>
                        </a:cubicBezTo>
                        <a:cubicBezTo>
                          <a:pt x="29" y="34"/>
                          <a:pt x="20" y="19"/>
                          <a:pt x="17" y="11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27" name="Freeform 18"/>
                  <p:cNvSpPr/>
                  <p:nvPr/>
                </p:nvSpPr>
                <p:spPr bwMode="auto">
                  <a:xfrm>
                    <a:off x="6989" y="3353"/>
                    <a:ext cx="79" cy="99"/>
                  </a:xfrm>
                  <a:custGeom>
                    <a:avLst/>
                    <a:gdLst>
                      <a:gd name="T0" fmla="*/ 0 w 56"/>
                      <a:gd name="T1" fmla="*/ 91 h 70"/>
                      <a:gd name="T2" fmla="*/ 59 w 56"/>
                      <a:gd name="T3" fmla="*/ 74 h 70"/>
                      <a:gd name="T4" fmla="*/ 58 w 56"/>
                      <a:gd name="T5" fmla="*/ 7 h 70"/>
                      <a:gd name="T6" fmla="*/ 0 w 56"/>
                      <a:gd name="T7" fmla="*/ 31 h 70"/>
                      <a:gd name="T8" fmla="*/ 0 w 56"/>
                      <a:gd name="T9" fmla="*/ 91 h 7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56" h="70">
                        <a:moveTo>
                          <a:pt x="0" y="64"/>
                        </a:moveTo>
                        <a:cubicBezTo>
                          <a:pt x="0" y="64"/>
                          <a:pt x="27" y="70"/>
                          <a:pt x="42" y="52"/>
                        </a:cubicBezTo>
                        <a:cubicBezTo>
                          <a:pt x="56" y="34"/>
                          <a:pt x="54" y="11"/>
                          <a:pt x="41" y="5"/>
                        </a:cubicBezTo>
                        <a:cubicBezTo>
                          <a:pt x="27" y="0"/>
                          <a:pt x="0" y="22"/>
                          <a:pt x="0" y="22"/>
                        </a:cubicBezTo>
                        <a:lnTo>
                          <a:pt x="0" y="64"/>
                        </a:ln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28" name="Freeform 19"/>
                  <p:cNvSpPr/>
                  <p:nvPr/>
                </p:nvSpPr>
                <p:spPr bwMode="auto">
                  <a:xfrm>
                    <a:off x="6986" y="3357"/>
                    <a:ext cx="71" cy="81"/>
                  </a:xfrm>
                  <a:custGeom>
                    <a:avLst/>
                    <a:gdLst>
                      <a:gd name="T0" fmla="*/ 0 w 50"/>
                      <a:gd name="T1" fmla="*/ 65 h 57"/>
                      <a:gd name="T2" fmla="*/ 55 w 50"/>
                      <a:gd name="T3" fmla="*/ 53 h 57"/>
                      <a:gd name="T4" fmla="*/ 51 w 50"/>
                      <a:gd name="T5" fmla="*/ 9 h 57"/>
                      <a:gd name="T6" fmla="*/ 3 w 50"/>
                      <a:gd name="T7" fmla="*/ 27 h 57"/>
                      <a:gd name="T8" fmla="*/ 0 w 50"/>
                      <a:gd name="T9" fmla="*/ 65 h 5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50" h="57">
                        <a:moveTo>
                          <a:pt x="0" y="46"/>
                        </a:moveTo>
                        <a:cubicBezTo>
                          <a:pt x="0" y="46"/>
                          <a:pt x="27" y="57"/>
                          <a:pt x="39" y="37"/>
                        </a:cubicBezTo>
                        <a:cubicBezTo>
                          <a:pt x="48" y="24"/>
                          <a:pt x="50" y="11"/>
                          <a:pt x="36" y="6"/>
                        </a:cubicBezTo>
                        <a:cubicBezTo>
                          <a:pt x="22" y="0"/>
                          <a:pt x="2" y="19"/>
                          <a:pt x="2" y="19"/>
                        </a:cubicBezTo>
                        <a:lnTo>
                          <a:pt x="0" y="46"/>
                        </a:lnTo>
                        <a:close/>
                      </a:path>
                    </a:pathLst>
                  </a:custGeom>
                  <a:solidFill>
                    <a:srgbClr val="F9CEA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29" name="Freeform 20"/>
                  <p:cNvSpPr>
                    <a:spLocks noEditPoints="1"/>
                  </p:cNvSpPr>
                  <p:nvPr/>
                </p:nvSpPr>
                <p:spPr bwMode="auto">
                  <a:xfrm>
                    <a:off x="6986" y="3357"/>
                    <a:ext cx="81" cy="91"/>
                  </a:xfrm>
                  <a:custGeom>
                    <a:avLst/>
                    <a:gdLst>
                      <a:gd name="T0" fmla="*/ 18 w 57"/>
                      <a:gd name="T1" fmla="*/ 91 h 64"/>
                      <a:gd name="T2" fmla="*/ 18 w 57"/>
                      <a:gd name="T3" fmla="*/ 91 h 64"/>
                      <a:gd name="T4" fmla="*/ 1 w 57"/>
                      <a:gd name="T5" fmla="*/ 88 h 64"/>
                      <a:gd name="T6" fmla="*/ 0 w 57"/>
                      <a:gd name="T7" fmla="*/ 88 h 64"/>
                      <a:gd name="T8" fmla="*/ 0 w 57"/>
                      <a:gd name="T9" fmla="*/ 26 h 64"/>
                      <a:gd name="T10" fmla="*/ 1 w 57"/>
                      <a:gd name="T11" fmla="*/ 26 h 64"/>
                      <a:gd name="T12" fmla="*/ 54 w 57"/>
                      <a:gd name="T13" fmla="*/ 0 h 64"/>
                      <a:gd name="T14" fmla="*/ 61 w 57"/>
                      <a:gd name="T15" fmla="*/ 1 h 64"/>
                      <a:gd name="T16" fmla="*/ 77 w 57"/>
                      <a:gd name="T17" fmla="*/ 20 h 64"/>
                      <a:gd name="T18" fmla="*/ 64 w 57"/>
                      <a:gd name="T19" fmla="*/ 71 h 64"/>
                      <a:gd name="T20" fmla="*/ 18 w 57"/>
                      <a:gd name="T21" fmla="*/ 91 h 64"/>
                      <a:gd name="T22" fmla="*/ 4 w 57"/>
                      <a:gd name="T23" fmla="*/ 85 h 64"/>
                      <a:gd name="T24" fmla="*/ 60 w 57"/>
                      <a:gd name="T25" fmla="*/ 68 h 64"/>
                      <a:gd name="T26" fmla="*/ 72 w 57"/>
                      <a:gd name="T27" fmla="*/ 21 h 64"/>
                      <a:gd name="T28" fmla="*/ 60 w 57"/>
                      <a:gd name="T29" fmla="*/ 6 h 64"/>
                      <a:gd name="T30" fmla="*/ 54 w 57"/>
                      <a:gd name="T31" fmla="*/ 4 h 64"/>
                      <a:gd name="T32" fmla="*/ 4 w 57"/>
                      <a:gd name="T33" fmla="*/ 28 h 64"/>
                      <a:gd name="T34" fmla="*/ 4 w 57"/>
                      <a:gd name="T35" fmla="*/ 85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57" h="64">
                        <a:moveTo>
                          <a:pt x="13" y="64"/>
                        </a:moveTo>
                        <a:cubicBezTo>
                          <a:pt x="13" y="64"/>
                          <a:pt x="13" y="64"/>
                          <a:pt x="13" y="64"/>
                        </a:cubicBezTo>
                        <a:cubicBezTo>
                          <a:pt x="6" y="64"/>
                          <a:pt x="1" y="62"/>
                          <a:pt x="1" y="62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1" y="18"/>
                          <a:pt x="1" y="18"/>
                          <a:pt x="1" y="18"/>
                        </a:cubicBezTo>
                        <a:cubicBezTo>
                          <a:pt x="2" y="17"/>
                          <a:pt x="23" y="0"/>
                          <a:pt x="38" y="0"/>
                        </a:cubicBezTo>
                        <a:cubicBezTo>
                          <a:pt x="40" y="0"/>
                          <a:pt x="42" y="0"/>
                          <a:pt x="43" y="1"/>
                        </a:cubicBezTo>
                        <a:cubicBezTo>
                          <a:pt x="48" y="3"/>
                          <a:pt x="52" y="8"/>
                          <a:pt x="54" y="14"/>
                        </a:cubicBezTo>
                        <a:cubicBezTo>
                          <a:pt x="57" y="25"/>
                          <a:pt x="53" y="39"/>
                          <a:pt x="45" y="50"/>
                        </a:cubicBezTo>
                        <a:cubicBezTo>
                          <a:pt x="36" y="61"/>
                          <a:pt x="23" y="64"/>
                          <a:pt x="13" y="64"/>
                        </a:cubicBezTo>
                        <a:close/>
                        <a:moveTo>
                          <a:pt x="3" y="60"/>
                        </a:moveTo>
                        <a:cubicBezTo>
                          <a:pt x="9" y="61"/>
                          <a:pt x="31" y="63"/>
                          <a:pt x="42" y="48"/>
                        </a:cubicBezTo>
                        <a:cubicBezTo>
                          <a:pt x="50" y="38"/>
                          <a:pt x="54" y="25"/>
                          <a:pt x="51" y="15"/>
                        </a:cubicBezTo>
                        <a:cubicBezTo>
                          <a:pt x="50" y="10"/>
                          <a:pt x="46" y="6"/>
                          <a:pt x="42" y="4"/>
                        </a:cubicBezTo>
                        <a:cubicBezTo>
                          <a:pt x="41" y="3"/>
                          <a:pt x="39" y="3"/>
                          <a:pt x="38" y="3"/>
                        </a:cubicBezTo>
                        <a:cubicBezTo>
                          <a:pt x="25" y="3"/>
                          <a:pt x="7" y="17"/>
                          <a:pt x="3" y="20"/>
                        </a:cubicBezTo>
                        <a:lnTo>
                          <a:pt x="3" y="60"/>
                        </a:ln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30" name="Freeform 21"/>
                  <p:cNvSpPr/>
                  <p:nvPr/>
                </p:nvSpPr>
                <p:spPr bwMode="auto">
                  <a:xfrm>
                    <a:off x="6713" y="2962"/>
                    <a:ext cx="307" cy="514"/>
                  </a:xfrm>
                  <a:custGeom>
                    <a:avLst/>
                    <a:gdLst>
                      <a:gd name="T0" fmla="*/ 0 w 217"/>
                      <a:gd name="T1" fmla="*/ 97 h 364"/>
                      <a:gd name="T2" fmla="*/ 82 w 217"/>
                      <a:gd name="T3" fmla="*/ 208 h 364"/>
                      <a:gd name="T4" fmla="*/ 140 w 217"/>
                      <a:gd name="T5" fmla="*/ 387 h 364"/>
                      <a:gd name="T6" fmla="*/ 187 w 217"/>
                      <a:gd name="T7" fmla="*/ 480 h 364"/>
                      <a:gd name="T8" fmla="*/ 236 w 217"/>
                      <a:gd name="T9" fmla="*/ 494 h 364"/>
                      <a:gd name="T10" fmla="*/ 289 w 217"/>
                      <a:gd name="T11" fmla="*/ 477 h 364"/>
                      <a:gd name="T12" fmla="*/ 284 w 217"/>
                      <a:gd name="T13" fmla="*/ 419 h 364"/>
                      <a:gd name="T14" fmla="*/ 289 w 217"/>
                      <a:gd name="T15" fmla="*/ 319 h 364"/>
                      <a:gd name="T16" fmla="*/ 222 w 217"/>
                      <a:gd name="T17" fmla="*/ 217 h 364"/>
                      <a:gd name="T18" fmla="*/ 147 w 217"/>
                      <a:gd name="T19" fmla="*/ 86 h 364"/>
                      <a:gd name="T20" fmla="*/ 54 w 217"/>
                      <a:gd name="T21" fmla="*/ 20 h 364"/>
                      <a:gd name="T22" fmla="*/ 0 w 217"/>
                      <a:gd name="T23" fmla="*/ 97 h 36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217" h="364">
                        <a:moveTo>
                          <a:pt x="0" y="69"/>
                        </a:moveTo>
                        <a:cubicBezTo>
                          <a:pt x="0" y="69"/>
                          <a:pt x="40" y="107"/>
                          <a:pt x="58" y="147"/>
                        </a:cubicBezTo>
                        <a:cubicBezTo>
                          <a:pt x="78" y="191"/>
                          <a:pt x="92" y="217"/>
                          <a:pt x="99" y="274"/>
                        </a:cubicBezTo>
                        <a:cubicBezTo>
                          <a:pt x="106" y="331"/>
                          <a:pt x="128" y="340"/>
                          <a:pt x="132" y="340"/>
                        </a:cubicBezTo>
                        <a:cubicBezTo>
                          <a:pt x="136" y="340"/>
                          <a:pt x="156" y="336"/>
                          <a:pt x="167" y="350"/>
                        </a:cubicBezTo>
                        <a:cubicBezTo>
                          <a:pt x="178" y="364"/>
                          <a:pt x="200" y="358"/>
                          <a:pt x="204" y="338"/>
                        </a:cubicBezTo>
                        <a:cubicBezTo>
                          <a:pt x="208" y="317"/>
                          <a:pt x="206" y="308"/>
                          <a:pt x="201" y="297"/>
                        </a:cubicBezTo>
                        <a:cubicBezTo>
                          <a:pt x="200" y="294"/>
                          <a:pt x="217" y="267"/>
                          <a:pt x="204" y="226"/>
                        </a:cubicBezTo>
                        <a:cubicBezTo>
                          <a:pt x="190" y="185"/>
                          <a:pt x="178" y="185"/>
                          <a:pt x="157" y="154"/>
                        </a:cubicBezTo>
                        <a:cubicBezTo>
                          <a:pt x="136" y="124"/>
                          <a:pt x="111" y="91"/>
                          <a:pt x="104" y="61"/>
                        </a:cubicBezTo>
                        <a:cubicBezTo>
                          <a:pt x="97" y="30"/>
                          <a:pt x="61" y="0"/>
                          <a:pt x="38" y="14"/>
                        </a:cubicBezTo>
                        <a:cubicBezTo>
                          <a:pt x="16" y="29"/>
                          <a:pt x="0" y="69"/>
                          <a:pt x="0" y="69"/>
                        </a:cubicBez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31" name="Freeform 23"/>
                  <p:cNvSpPr>
                    <a:spLocks noEditPoints="1"/>
                  </p:cNvSpPr>
                  <p:nvPr/>
                </p:nvSpPr>
                <p:spPr bwMode="auto">
                  <a:xfrm>
                    <a:off x="6710" y="2974"/>
                    <a:ext cx="309" cy="495"/>
                  </a:xfrm>
                  <a:custGeom>
                    <a:avLst/>
                    <a:gdLst>
                      <a:gd name="T0" fmla="*/ 262 w 218"/>
                      <a:gd name="T1" fmla="*/ 495 h 350"/>
                      <a:gd name="T2" fmla="*/ 238 w 218"/>
                      <a:gd name="T3" fmla="*/ 484 h 350"/>
                      <a:gd name="T4" fmla="*/ 203 w 218"/>
                      <a:gd name="T5" fmla="*/ 470 h 350"/>
                      <a:gd name="T6" fmla="*/ 193 w 218"/>
                      <a:gd name="T7" fmla="*/ 470 h 350"/>
                      <a:gd name="T8" fmla="*/ 190 w 218"/>
                      <a:gd name="T9" fmla="*/ 470 h 350"/>
                      <a:gd name="T10" fmla="*/ 142 w 218"/>
                      <a:gd name="T11" fmla="*/ 375 h 350"/>
                      <a:gd name="T12" fmla="*/ 94 w 218"/>
                      <a:gd name="T13" fmla="*/ 219 h 350"/>
                      <a:gd name="T14" fmla="*/ 84 w 218"/>
                      <a:gd name="T15" fmla="*/ 197 h 350"/>
                      <a:gd name="T16" fmla="*/ 1 w 218"/>
                      <a:gd name="T17" fmla="*/ 86 h 350"/>
                      <a:gd name="T18" fmla="*/ 0 w 218"/>
                      <a:gd name="T19" fmla="*/ 85 h 350"/>
                      <a:gd name="T20" fmla="*/ 1 w 218"/>
                      <a:gd name="T21" fmla="*/ 83 h 350"/>
                      <a:gd name="T22" fmla="*/ 55 w 218"/>
                      <a:gd name="T23" fmla="*/ 6 h 350"/>
                      <a:gd name="T24" fmla="*/ 75 w 218"/>
                      <a:gd name="T25" fmla="*/ 0 h 350"/>
                      <a:gd name="T26" fmla="*/ 153 w 218"/>
                      <a:gd name="T27" fmla="*/ 72 h 350"/>
                      <a:gd name="T28" fmla="*/ 218 w 218"/>
                      <a:gd name="T29" fmla="*/ 191 h 350"/>
                      <a:gd name="T30" fmla="*/ 227 w 218"/>
                      <a:gd name="T31" fmla="*/ 204 h 350"/>
                      <a:gd name="T32" fmla="*/ 254 w 218"/>
                      <a:gd name="T33" fmla="*/ 236 h 350"/>
                      <a:gd name="T34" fmla="*/ 293 w 218"/>
                      <a:gd name="T35" fmla="*/ 307 h 350"/>
                      <a:gd name="T36" fmla="*/ 292 w 218"/>
                      <a:gd name="T37" fmla="*/ 402 h 350"/>
                      <a:gd name="T38" fmla="*/ 291 w 218"/>
                      <a:gd name="T39" fmla="*/ 406 h 350"/>
                      <a:gd name="T40" fmla="*/ 295 w 218"/>
                      <a:gd name="T41" fmla="*/ 465 h 350"/>
                      <a:gd name="T42" fmla="*/ 262 w 218"/>
                      <a:gd name="T43" fmla="*/ 495 h 350"/>
                      <a:gd name="T44" fmla="*/ 203 w 218"/>
                      <a:gd name="T45" fmla="*/ 465 h 350"/>
                      <a:gd name="T46" fmla="*/ 241 w 218"/>
                      <a:gd name="T47" fmla="*/ 481 h 350"/>
                      <a:gd name="T48" fmla="*/ 262 w 218"/>
                      <a:gd name="T49" fmla="*/ 491 h 350"/>
                      <a:gd name="T50" fmla="*/ 291 w 218"/>
                      <a:gd name="T51" fmla="*/ 465 h 350"/>
                      <a:gd name="T52" fmla="*/ 286 w 218"/>
                      <a:gd name="T53" fmla="*/ 407 h 350"/>
                      <a:gd name="T54" fmla="*/ 288 w 218"/>
                      <a:gd name="T55" fmla="*/ 400 h 350"/>
                      <a:gd name="T56" fmla="*/ 289 w 218"/>
                      <a:gd name="T57" fmla="*/ 307 h 350"/>
                      <a:gd name="T58" fmla="*/ 249 w 218"/>
                      <a:gd name="T59" fmla="*/ 239 h 350"/>
                      <a:gd name="T60" fmla="*/ 224 w 218"/>
                      <a:gd name="T61" fmla="*/ 206 h 350"/>
                      <a:gd name="T62" fmla="*/ 214 w 218"/>
                      <a:gd name="T63" fmla="*/ 194 h 350"/>
                      <a:gd name="T64" fmla="*/ 149 w 218"/>
                      <a:gd name="T65" fmla="*/ 74 h 350"/>
                      <a:gd name="T66" fmla="*/ 75 w 218"/>
                      <a:gd name="T67" fmla="*/ 4 h 350"/>
                      <a:gd name="T68" fmla="*/ 58 w 218"/>
                      <a:gd name="T69" fmla="*/ 10 h 350"/>
                      <a:gd name="T70" fmla="*/ 6 w 218"/>
                      <a:gd name="T71" fmla="*/ 83 h 350"/>
                      <a:gd name="T72" fmla="*/ 88 w 218"/>
                      <a:gd name="T73" fmla="*/ 195 h 350"/>
                      <a:gd name="T74" fmla="*/ 98 w 218"/>
                      <a:gd name="T75" fmla="*/ 218 h 350"/>
                      <a:gd name="T76" fmla="*/ 146 w 218"/>
                      <a:gd name="T77" fmla="*/ 375 h 350"/>
                      <a:gd name="T78" fmla="*/ 190 w 218"/>
                      <a:gd name="T79" fmla="*/ 465 h 350"/>
                      <a:gd name="T80" fmla="*/ 193 w 218"/>
                      <a:gd name="T81" fmla="*/ 465 h 350"/>
                      <a:gd name="T82" fmla="*/ 203 w 218"/>
                      <a:gd name="T83" fmla="*/ 465 h 35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218" h="350">
                        <a:moveTo>
                          <a:pt x="185" y="350"/>
                        </a:moveTo>
                        <a:cubicBezTo>
                          <a:pt x="178" y="350"/>
                          <a:pt x="172" y="347"/>
                          <a:pt x="168" y="342"/>
                        </a:cubicBezTo>
                        <a:cubicBezTo>
                          <a:pt x="163" y="335"/>
                          <a:pt x="155" y="332"/>
                          <a:pt x="143" y="332"/>
                        </a:cubicBezTo>
                        <a:cubicBezTo>
                          <a:pt x="140" y="332"/>
                          <a:pt x="138" y="332"/>
                          <a:pt x="136" y="332"/>
                        </a:cubicBezTo>
                        <a:cubicBezTo>
                          <a:pt x="135" y="332"/>
                          <a:pt x="134" y="332"/>
                          <a:pt x="134" y="332"/>
                        </a:cubicBezTo>
                        <a:cubicBezTo>
                          <a:pt x="127" y="332"/>
                          <a:pt x="106" y="320"/>
                          <a:pt x="100" y="265"/>
                        </a:cubicBezTo>
                        <a:cubicBezTo>
                          <a:pt x="94" y="216"/>
                          <a:pt x="82" y="191"/>
                          <a:pt x="66" y="155"/>
                        </a:cubicBezTo>
                        <a:cubicBezTo>
                          <a:pt x="64" y="150"/>
                          <a:pt x="61" y="145"/>
                          <a:pt x="59" y="139"/>
                        </a:cubicBezTo>
                        <a:cubicBezTo>
                          <a:pt x="41" y="99"/>
                          <a:pt x="2" y="61"/>
                          <a:pt x="1" y="61"/>
                        </a:cubicBezTo>
                        <a:cubicBezTo>
                          <a:pt x="0" y="60"/>
                          <a:pt x="0" y="60"/>
                          <a:pt x="0" y="60"/>
                        </a:cubicBezTo>
                        <a:cubicBezTo>
                          <a:pt x="1" y="59"/>
                          <a:pt x="1" y="59"/>
                          <a:pt x="1" y="59"/>
                        </a:cubicBezTo>
                        <a:cubicBezTo>
                          <a:pt x="1" y="57"/>
                          <a:pt x="17" y="19"/>
                          <a:pt x="39" y="4"/>
                        </a:cubicBezTo>
                        <a:cubicBezTo>
                          <a:pt x="43" y="1"/>
                          <a:pt x="48" y="0"/>
                          <a:pt x="53" y="0"/>
                        </a:cubicBezTo>
                        <a:cubicBezTo>
                          <a:pt x="75" y="0"/>
                          <a:pt x="101" y="25"/>
                          <a:pt x="108" y="51"/>
                        </a:cubicBezTo>
                        <a:cubicBezTo>
                          <a:pt x="114" y="79"/>
                          <a:pt x="134" y="108"/>
                          <a:pt x="154" y="135"/>
                        </a:cubicBezTo>
                        <a:cubicBezTo>
                          <a:pt x="156" y="138"/>
                          <a:pt x="158" y="141"/>
                          <a:pt x="160" y="144"/>
                        </a:cubicBezTo>
                        <a:cubicBezTo>
                          <a:pt x="167" y="154"/>
                          <a:pt x="173" y="161"/>
                          <a:pt x="179" y="167"/>
                        </a:cubicBezTo>
                        <a:cubicBezTo>
                          <a:pt x="189" y="179"/>
                          <a:pt x="198" y="189"/>
                          <a:pt x="207" y="217"/>
                        </a:cubicBezTo>
                        <a:cubicBezTo>
                          <a:pt x="218" y="249"/>
                          <a:pt x="209" y="274"/>
                          <a:pt x="206" y="284"/>
                        </a:cubicBezTo>
                        <a:cubicBezTo>
                          <a:pt x="205" y="285"/>
                          <a:pt x="205" y="287"/>
                          <a:pt x="205" y="287"/>
                        </a:cubicBezTo>
                        <a:cubicBezTo>
                          <a:pt x="210" y="299"/>
                          <a:pt x="212" y="309"/>
                          <a:pt x="208" y="329"/>
                        </a:cubicBezTo>
                        <a:cubicBezTo>
                          <a:pt x="205" y="344"/>
                          <a:pt x="194" y="350"/>
                          <a:pt x="185" y="350"/>
                        </a:cubicBezTo>
                        <a:close/>
                        <a:moveTo>
                          <a:pt x="143" y="329"/>
                        </a:moveTo>
                        <a:cubicBezTo>
                          <a:pt x="156" y="329"/>
                          <a:pt x="165" y="333"/>
                          <a:pt x="170" y="340"/>
                        </a:cubicBezTo>
                        <a:cubicBezTo>
                          <a:pt x="174" y="345"/>
                          <a:pt x="179" y="347"/>
                          <a:pt x="185" y="347"/>
                        </a:cubicBezTo>
                        <a:cubicBezTo>
                          <a:pt x="193" y="347"/>
                          <a:pt x="202" y="341"/>
                          <a:pt x="205" y="329"/>
                        </a:cubicBezTo>
                        <a:cubicBezTo>
                          <a:pt x="209" y="307"/>
                          <a:pt x="206" y="298"/>
                          <a:pt x="202" y="288"/>
                        </a:cubicBezTo>
                        <a:cubicBezTo>
                          <a:pt x="201" y="287"/>
                          <a:pt x="202" y="286"/>
                          <a:pt x="203" y="283"/>
                        </a:cubicBezTo>
                        <a:cubicBezTo>
                          <a:pt x="206" y="274"/>
                          <a:pt x="215" y="249"/>
                          <a:pt x="204" y="217"/>
                        </a:cubicBezTo>
                        <a:cubicBezTo>
                          <a:pt x="195" y="191"/>
                          <a:pt x="187" y="182"/>
                          <a:pt x="176" y="169"/>
                        </a:cubicBezTo>
                        <a:cubicBezTo>
                          <a:pt x="171" y="163"/>
                          <a:pt x="165" y="156"/>
                          <a:pt x="158" y="146"/>
                        </a:cubicBezTo>
                        <a:cubicBezTo>
                          <a:pt x="156" y="143"/>
                          <a:pt x="153" y="140"/>
                          <a:pt x="151" y="137"/>
                        </a:cubicBezTo>
                        <a:cubicBezTo>
                          <a:pt x="132" y="109"/>
                          <a:pt x="111" y="80"/>
                          <a:pt x="105" y="52"/>
                        </a:cubicBezTo>
                        <a:cubicBezTo>
                          <a:pt x="99" y="27"/>
                          <a:pt x="73" y="3"/>
                          <a:pt x="53" y="3"/>
                        </a:cubicBezTo>
                        <a:cubicBezTo>
                          <a:pt x="49" y="3"/>
                          <a:pt x="45" y="4"/>
                          <a:pt x="41" y="7"/>
                        </a:cubicBezTo>
                        <a:cubicBezTo>
                          <a:pt x="21" y="20"/>
                          <a:pt x="7" y="53"/>
                          <a:pt x="4" y="59"/>
                        </a:cubicBezTo>
                        <a:cubicBezTo>
                          <a:pt x="10" y="65"/>
                          <a:pt x="45" y="101"/>
                          <a:pt x="62" y="138"/>
                        </a:cubicBezTo>
                        <a:cubicBezTo>
                          <a:pt x="64" y="143"/>
                          <a:pt x="67" y="149"/>
                          <a:pt x="69" y="154"/>
                        </a:cubicBezTo>
                        <a:cubicBezTo>
                          <a:pt x="85" y="189"/>
                          <a:pt x="97" y="215"/>
                          <a:pt x="103" y="265"/>
                        </a:cubicBezTo>
                        <a:cubicBezTo>
                          <a:pt x="110" y="326"/>
                          <a:pt x="133" y="329"/>
                          <a:pt x="134" y="329"/>
                        </a:cubicBezTo>
                        <a:cubicBezTo>
                          <a:pt x="134" y="329"/>
                          <a:pt x="135" y="329"/>
                          <a:pt x="136" y="329"/>
                        </a:cubicBezTo>
                        <a:cubicBezTo>
                          <a:pt x="138" y="329"/>
                          <a:pt x="140" y="329"/>
                          <a:pt x="143" y="329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32" name="Freeform 25"/>
                  <p:cNvSpPr>
                    <a:spLocks noEditPoints="1"/>
                  </p:cNvSpPr>
                  <p:nvPr/>
                </p:nvSpPr>
                <p:spPr bwMode="auto">
                  <a:xfrm>
                    <a:off x="7027" y="3370"/>
                    <a:ext cx="38" cy="32"/>
                  </a:xfrm>
                  <a:custGeom>
                    <a:avLst/>
                    <a:gdLst>
                      <a:gd name="T0" fmla="*/ 4 w 27"/>
                      <a:gd name="T1" fmla="*/ 32 h 23"/>
                      <a:gd name="T2" fmla="*/ 0 w 27"/>
                      <a:gd name="T3" fmla="*/ 21 h 23"/>
                      <a:gd name="T4" fmla="*/ 6 w 27"/>
                      <a:gd name="T5" fmla="*/ 7 h 23"/>
                      <a:gd name="T6" fmla="*/ 27 w 27"/>
                      <a:gd name="T7" fmla="*/ 0 h 23"/>
                      <a:gd name="T8" fmla="*/ 31 w 27"/>
                      <a:gd name="T9" fmla="*/ 0 h 23"/>
                      <a:gd name="T10" fmla="*/ 32 w 27"/>
                      <a:gd name="T11" fmla="*/ 0 h 23"/>
                      <a:gd name="T12" fmla="*/ 32 w 27"/>
                      <a:gd name="T13" fmla="*/ 1 h 23"/>
                      <a:gd name="T14" fmla="*/ 35 w 27"/>
                      <a:gd name="T15" fmla="*/ 28 h 23"/>
                      <a:gd name="T16" fmla="*/ 35 w 27"/>
                      <a:gd name="T17" fmla="*/ 31 h 23"/>
                      <a:gd name="T18" fmla="*/ 34 w 27"/>
                      <a:gd name="T19" fmla="*/ 29 h 23"/>
                      <a:gd name="T20" fmla="*/ 24 w 27"/>
                      <a:gd name="T21" fmla="*/ 29 h 23"/>
                      <a:gd name="T22" fmla="*/ 6 w 27"/>
                      <a:gd name="T23" fmla="*/ 32 h 23"/>
                      <a:gd name="T24" fmla="*/ 4 w 27"/>
                      <a:gd name="T25" fmla="*/ 32 h 23"/>
                      <a:gd name="T26" fmla="*/ 27 w 27"/>
                      <a:gd name="T27" fmla="*/ 4 h 23"/>
                      <a:gd name="T28" fmla="*/ 7 w 27"/>
                      <a:gd name="T29" fmla="*/ 13 h 23"/>
                      <a:gd name="T30" fmla="*/ 6 w 27"/>
                      <a:gd name="T31" fmla="*/ 26 h 23"/>
                      <a:gd name="T32" fmla="*/ 24 w 27"/>
                      <a:gd name="T33" fmla="*/ 25 h 23"/>
                      <a:gd name="T34" fmla="*/ 32 w 27"/>
                      <a:gd name="T35" fmla="*/ 25 h 23"/>
                      <a:gd name="T36" fmla="*/ 30 w 27"/>
                      <a:gd name="T37" fmla="*/ 4 h 23"/>
                      <a:gd name="T38" fmla="*/ 27 w 27"/>
                      <a:gd name="T39" fmla="*/ 4 h 23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0" t="0" r="r" b="b"/>
                    <a:pathLst>
                      <a:path w="27" h="23">
                        <a:moveTo>
                          <a:pt x="3" y="23"/>
                        </a:moveTo>
                        <a:cubicBezTo>
                          <a:pt x="1" y="23"/>
                          <a:pt x="0" y="16"/>
                          <a:pt x="0" y="15"/>
                        </a:cubicBezTo>
                        <a:cubicBezTo>
                          <a:pt x="0" y="12"/>
                          <a:pt x="1" y="8"/>
                          <a:pt x="4" y="5"/>
                        </a:cubicBezTo>
                        <a:cubicBezTo>
                          <a:pt x="7" y="2"/>
                          <a:pt x="12" y="0"/>
                          <a:pt x="19" y="0"/>
                        </a:cubicBezTo>
                        <a:cubicBezTo>
                          <a:pt x="20" y="0"/>
                          <a:pt x="21" y="0"/>
                          <a:pt x="22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3" y="1"/>
                          <a:pt x="23" y="1"/>
                          <a:pt x="23" y="1"/>
                        </a:cubicBezTo>
                        <a:cubicBezTo>
                          <a:pt x="26" y="6"/>
                          <a:pt x="27" y="13"/>
                          <a:pt x="25" y="20"/>
                        </a:cubicBezTo>
                        <a:cubicBezTo>
                          <a:pt x="25" y="22"/>
                          <a:pt x="25" y="22"/>
                          <a:pt x="25" y="22"/>
                        </a:cubicBezTo>
                        <a:cubicBezTo>
                          <a:pt x="24" y="21"/>
                          <a:pt x="24" y="21"/>
                          <a:pt x="24" y="21"/>
                        </a:cubicBezTo>
                        <a:cubicBezTo>
                          <a:pt x="22" y="21"/>
                          <a:pt x="20" y="21"/>
                          <a:pt x="17" y="21"/>
                        </a:cubicBezTo>
                        <a:cubicBezTo>
                          <a:pt x="12" y="21"/>
                          <a:pt x="8" y="21"/>
                          <a:pt x="4" y="23"/>
                        </a:cubicBezTo>
                        <a:lnTo>
                          <a:pt x="3" y="23"/>
                        </a:lnTo>
                        <a:close/>
                        <a:moveTo>
                          <a:pt x="19" y="3"/>
                        </a:moveTo>
                        <a:cubicBezTo>
                          <a:pt x="12" y="3"/>
                          <a:pt x="7" y="5"/>
                          <a:pt x="5" y="9"/>
                        </a:cubicBezTo>
                        <a:cubicBezTo>
                          <a:pt x="3" y="13"/>
                          <a:pt x="4" y="18"/>
                          <a:pt x="4" y="19"/>
                        </a:cubicBezTo>
                        <a:cubicBezTo>
                          <a:pt x="8" y="18"/>
                          <a:pt x="12" y="18"/>
                          <a:pt x="17" y="18"/>
                        </a:cubicBezTo>
                        <a:cubicBezTo>
                          <a:pt x="19" y="18"/>
                          <a:pt x="21" y="18"/>
                          <a:pt x="23" y="18"/>
                        </a:cubicBezTo>
                        <a:cubicBezTo>
                          <a:pt x="23" y="13"/>
                          <a:pt x="23" y="7"/>
                          <a:pt x="21" y="3"/>
                        </a:cubicBezTo>
                        <a:cubicBezTo>
                          <a:pt x="20" y="3"/>
                          <a:pt x="20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33" name="Freeform 28"/>
                  <p:cNvSpPr/>
                  <p:nvPr/>
                </p:nvSpPr>
                <p:spPr bwMode="auto">
                  <a:xfrm>
                    <a:off x="6757" y="2952"/>
                    <a:ext cx="127" cy="154"/>
                  </a:xfrm>
                  <a:custGeom>
                    <a:avLst/>
                    <a:gdLst>
                      <a:gd name="T0" fmla="*/ 0 w 90"/>
                      <a:gd name="T1" fmla="*/ 30 h 109"/>
                      <a:gd name="T2" fmla="*/ 76 w 90"/>
                      <a:gd name="T3" fmla="*/ 35 h 109"/>
                      <a:gd name="T4" fmla="*/ 107 w 90"/>
                      <a:gd name="T5" fmla="*/ 154 h 109"/>
                      <a:gd name="T6" fmla="*/ 0 w 90"/>
                      <a:gd name="T7" fmla="*/ 30 h 10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90" h="109">
                        <a:moveTo>
                          <a:pt x="0" y="21"/>
                        </a:moveTo>
                        <a:cubicBezTo>
                          <a:pt x="0" y="21"/>
                          <a:pt x="23" y="0"/>
                          <a:pt x="54" y="25"/>
                        </a:cubicBezTo>
                        <a:cubicBezTo>
                          <a:pt x="82" y="48"/>
                          <a:pt x="90" y="84"/>
                          <a:pt x="76" y="109"/>
                        </a:cubicBezTo>
                        <a:lnTo>
                          <a:pt x="0" y="21"/>
                        </a:ln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34" name="Freeform 30"/>
                  <p:cNvSpPr/>
                  <p:nvPr/>
                </p:nvSpPr>
                <p:spPr bwMode="auto">
                  <a:xfrm>
                    <a:off x="6756" y="2949"/>
                    <a:ext cx="125" cy="157"/>
                  </a:xfrm>
                  <a:custGeom>
                    <a:avLst/>
                    <a:gdLst>
                      <a:gd name="T0" fmla="*/ 105 w 89"/>
                      <a:gd name="T1" fmla="*/ 157 h 111"/>
                      <a:gd name="T2" fmla="*/ 76 w 89"/>
                      <a:gd name="T3" fmla="*/ 40 h 111"/>
                      <a:gd name="T4" fmla="*/ 3 w 89"/>
                      <a:gd name="T5" fmla="*/ 34 h 111"/>
                      <a:gd name="T6" fmla="*/ 0 w 89"/>
                      <a:gd name="T7" fmla="*/ 30 h 111"/>
                      <a:gd name="T8" fmla="*/ 79 w 89"/>
                      <a:gd name="T9" fmla="*/ 37 h 111"/>
                      <a:gd name="T10" fmla="*/ 117 w 89"/>
                      <a:gd name="T11" fmla="*/ 140 h 111"/>
                      <a:gd name="T12" fmla="*/ 105 w 89"/>
                      <a:gd name="T13" fmla="*/ 157 h 11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89" h="111">
                        <a:moveTo>
                          <a:pt x="75" y="111"/>
                        </a:moveTo>
                        <a:cubicBezTo>
                          <a:pt x="89" y="84"/>
                          <a:pt x="80" y="50"/>
                          <a:pt x="54" y="28"/>
                        </a:cubicBezTo>
                        <a:cubicBezTo>
                          <a:pt x="25" y="4"/>
                          <a:pt x="2" y="24"/>
                          <a:pt x="2" y="24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0" y="21"/>
                          <a:pt x="24" y="0"/>
                          <a:pt x="56" y="26"/>
                        </a:cubicBezTo>
                        <a:cubicBezTo>
                          <a:pt x="79" y="45"/>
                          <a:pt x="89" y="74"/>
                          <a:pt x="83" y="99"/>
                        </a:cubicBezTo>
                        <a:cubicBezTo>
                          <a:pt x="82" y="103"/>
                          <a:pt x="75" y="111"/>
                          <a:pt x="75" y="111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35" name="Freeform 31"/>
                  <p:cNvSpPr/>
                  <p:nvPr/>
                </p:nvSpPr>
                <p:spPr bwMode="auto">
                  <a:xfrm>
                    <a:off x="5678" y="1513"/>
                    <a:ext cx="1071" cy="1126"/>
                  </a:xfrm>
                  <a:custGeom>
                    <a:avLst/>
                    <a:gdLst>
                      <a:gd name="T0" fmla="*/ 174 w 757"/>
                      <a:gd name="T1" fmla="*/ 0 h 797"/>
                      <a:gd name="T2" fmla="*/ 183 w 757"/>
                      <a:gd name="T3" fmla="*/ 71 h 797"/>
                      <a:gd name="T4" fmla="*/ 7 w 757"/>
                      <a:gd name="T5" fmla="*/ 146 h 797"/>
                      <a:gd name="T6" fmla="*/ 50 w 757"/>
                      <a:gd name="T7" fmla="*/ 336 h 797"/>
                      <a:gd name="T8" fmla="*/ 277 w 757"/>
                      <a:gd name="T9" fmla="*/ 702 h 797"/>
                      <a:gd name="T10" fmla="*/ 490 w 757"/>
                      <a:gd name="T11" fmla="*/ 982 h 797"/>
                      <a:gd name="T12" fmla="*/ 639 w 757"/>
                      <a:gd name="T13" fmla="*/ 1126 h 797"/>
                      <a:gd name="T14" fmla="*/ 1071 w 757"/>
                      <a:gd name="T15" fmla="*/ 1065 h 797"/>
                      <a:gd name="T16" fmla="*/ 963 w 757"/>
                      <a:gd name="T17" fmla="*/ 934 h 797"/>
                      <a:gd name="T18" fmla="*/ 741 w 757"/>
                      <a:gd name="T19" fmla="*/ 863 h 797"/>
                      <a:gd name="T20" fmla="*/ 574 w 757"/>
                      <a:gd name="T21" fmla="*/ 576 h 797"/>
                      <a:gd name="T22" fmla="*/ 539 w 757"/>
                      <a:gd name="T23" fmla="*/ 235 h 797"/>
                      <a:gd name="T24" fmla="*/ 557 w 757"/>
                      <a:gd name="T25" fmla="*/ 246 h 797"/>
                      <a:gd name="T26" fmla="*/ 488 w 757"/>
                      <a:gd name="T27" fmla="*/ 89 h 797"/>
                      <a:gd name="T28" fmla="*/ 351 w 757"/>
                      <a:gd name="T29" fmla="*/ 35 h 797"/>
                      <a:gd name="T30" fmla="*/ 174 w 757"/>
                      <a:gd name="T31" fmla="*/ 0 h 7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757" h="797">
                        <a:moveTo>
                          <a:pt x="123" y="0"/>
                        </a:moveTo>
                        <a:cubicBezTo>
                          <a:pt x="123" y="0"/>
                          <a:pt x="153" y="27"/>
                          <a:pt x="129" y="50"/>
                        </a:cubicBezTo>
                        <a:cubicBezTo>
                          <a:pt x="105" y="73"/>
                          <a:pt x="5" y="103"/>
                          <a:pt x="5" y="103"/>
                        </a:cubicBezTo>
                        <a:cubicBezTo>
                          <a:pt x="5" y="103"/>
                          <a:pt x="0" y="188"/>
                          <a:pt x="35" y="238"/>
                        </a:cubicBezTo>
                        <a:cubicBezTo>
                          <a:pt x="70" y="287"/>
                          <a:pt x="75" y="371"/>
                          <a:pt x="196" y="497"/>
                        </a:cubicBezTo>
                        <a:cubicBezTo>
                          <a:pt x="290" y="596"/>
                          <a:pt x="312" y="646"/>
                          <a:pt x="346" y="695"/>
                        </a:cubicBezTo>
                        <a:cubicBezTo>
                          <a:pt x="374" y="735"/>
                          <a:pt x="400" y="797"/>
                          <a:pt x="452" y="797"/>
                        </a:cubicBezTo>
                        <a:cubicBezTo>
                          <a:pt x="503" y="796"/>
                          <a:pt x="757" y="754"/>
                          <a:pt x="757" y="754"/>
                        </a:cubicBezTo>
                        <a:cubicBezTo>
                          <a:pt x="757" y="754"/>
                          <a:pt x="736" y="671"/>
                          <a:pt x="681" y="661"/>
                        </a:cubicBezTo>
                        <a:cubicBezTo>
                          <a:pt x="626" y="651"/>
                          <a:pt x="557" y="633"/>
                          <a:pt x="524" y="611"/>
                        </a:cubicBezTo>
                        <a:cubicBezTo>
                          <a:pt x="495" y="591"/>
                          <a:pt x="423" y="468"/>
                          <a:pt x="406" y="408"/>
                        </a:cubicBezTo>
                        <a:cubicBezTo>
                          <a:pt x="390" y="348"/>
                          <a:pt x="405" y="212"/>
                          <a:pt x="381" y="166"/>
                        </a:cubicBezTo>
                        <a:cubicBezTo>
                          <a:pt x="378" y="159"/>
                          <a:pt x="394" y="174"/>
                          <a:pt x="394" y="174"/>
                        </a:cubicBezTo>
                        <a:cubicBezTo>
                          <a:pt x="394" y="174"/>
                          <a:pt x="368" y="86"/>
                          <a:pt x="345" y="63"/>
                        </a:cubicBezTo>
                        <a:cubicBezTo>
                          <a:pt x="336" y="54"/>
                          <a:pt x="294" y="37"/>
                          <a:pt x="248" y="25"/>
                        </a:cubicBezTo>
                        <a:cubicBezTo>
                          <a:pt x="189" y="9"/>
                          <a:pt x="123" y="0"/>
                          <a:pt x="123" y="0"/>
                        </a:cubicBezTo>
                        <a:close/>
                      </a:path>
                    </a:pathLst>
                  </a:custGeom>
                  <a:solidFill>
                    <a:srgbClr val="814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36" name="Freeform 32"/>
                  <p:cNvSpPr/>
                  <p:nvPr/>
                </p:nvSpPr>
                <p:spPr bwMode="auto">
                  <a:xfrm>
                    <a:off x="5677" y="1509"/>
                    <a:ext cx="1074" cy="1132"/>
                  </a:xfrm>
                  <a:custGeom>
                    <a:avLst/>
                    <a:gdLst>
                      <a:gd name="T0" fmla="*/ 1074 w 760"/>
                      <a:gd name="T1" fmla="*/ 1070 h 801"/>
                      <a:gd name="T2" fmla="*/ 965 w 760"/>
                      <a:gd name="T3" fmla="*/ 937 h 801"/>
                      <a:gd name="T4" fmla="*/ 743 w 760"/>
                      <a:gd name="T5" fmla="*/ 866 h 801"/>
                      <a:gd name="T6" fmla="*/ 578 w 760"/>
                      <a:gd name="T7" fmla="*/ 579 h 801"/>
                      <a:gd name="T8" fmla="*/ 564 w 760"/>
                      <a:gd name="T9" fmla="*/ 423 h 801"/>
                      <a:gd name="T10" fmla="*/ 543 w 760"/>
                      <a:gd name="T11" fmla="*/ 240 h 801"/>
                      <a:gd name="T12" fmla="*/ 557 w 760"/>
                      <a:gd name="T13" fmla="*/ 252 h 801"/>
                      <a:gd name="T14" fmla="*/ 562 w 760"/>
                      <a:gd name="T15" fmla="*/ 257 h 801"/>
                      <a:gd name="T16" fmla="*/ 560 w 760"/>
                      <a:gd name="T17" fmla="*/ 249 h 801"/>
                      <a:gd name="T18" fmla="*/ 492 w 760"/>
                      <a:gd name="T19" fmla="*/ 92 h 801"/>
                      <a:gd name="T20" fmla="*/ 377 w 760"/>
                      <a:gd name="T21" fmla="*/ 49 h 801"/>
                      <a:gd name="T22" fmla="*/ 376 w 760"/>
                      <a:gd name="T23" fmla="*/ 54 h 801"/>
                      <a:gd name="T24" fmla="*/ 488 w 760"/>
                      <a:gd name="T25" fmla="*/ 96 h 801"/>
                      <a:gd name="T26" fmla="*/ 554 w 760"/>
                      <a:gd name="T27" fmla="*/ 243 h 801"/>
                      <a:gd name="T28" fmla="*/ 540 w 760"/>
                      <a:gd name="T29" fmla="*/ 233 h 801"/>
                      <a:gd name="T30" fmla="*/ 537 w 760"/>
                      <a:gd name="T31" fmla="*/ 235 h 801"/>
                      <a:gd name="T32" fmla="*/ 538 w 760"/>
                      <a:gd name="T33" fmla="*/ 239 h 801"/>
                      <a:gd name="T34" fmla="*/ 560 w 760"/>
                      <a:gd name="T35" fmla="*/ 423 h 801"/>
                      <a:gd name="T36" fmla="*/ 574 w 760"/>
                      <a:gd name="T37" fmla="*/ 581 h 801"/>
                      <a:gd name="T38" fmla="*/ 740 w 760"/>
                      <a:gd name="T39" fmla="*/ 869 h 801"/>
                      <a:gd name="T40" fmla="*/ 964 w 760"/>
                      <a:gd name="T41" fmla="*/ 941 h 801"/>
                      <a:gd name="T42" fmla="*/ 1068 w 760"/>
                      <a:gd name="T43" fmla="*/ 1068 h 801"/>
                      <a:gd name="T44" fmla="*/ 640 w 760"/>
                      <a:gd name="T45" fmla="*/ 1128 h 801"/>
                      <a:gd name="T46" fmla="*/ 639 w 760"/>
                      <a:gd name="T47" fmla="*/ 1128 h 801"/>
                      <a:gd name="T48" fmla="*/ 514 w 760"/>
                      <a:gd name="T49" fmla="*/ 1020 h 801"/>
                      <a:gd name="T50" fmla="*/ 493 w 760"/>
                      <a:gd name="T51" fmla="*/ 986 h 801"/>
                      <a:gd name="T52" fmla="*/ 462 w 760"/>
                      <a:gd name="T53" fmla="*/ 938 h 801"/>
                      <a:gd name="T54" fmla="*/ 280 w 760"/>
                      <a:gd name="T55" fmla="*/ 705 h 801"/>
                      <a:gd name="T56" fmla="*/ 93 w 760"/>
                      <a:gd name="T57" fmla="*/ 420 h 801"/>
                      <a:gd name="T58" fmla="*/ 52 w 760"/>
                      <a:gd name="T59" fmla="*/ 339 h 801"/>
                      <a:gd name="T60" fmla="*/ 11 w 760"/>
                      <a:gd name="T61" fmla="*/ 151 h 801"/>
                      <a:gd name="T62" fmla="*/ 185 w 760"/>
                      <a:gd name="T63" fmla="*/ 76 h 801"/>
                      <a:gd name="T64" fmla="*/ 199 w 760"/>
                      <a:gd name="T65" fmla="*/ 47 h 801"/>
                      <a:gd name="T66" fmla="*/ 181 w 760"/>
                      <a:gd name="T67" fmla="*/ 7 h 801"/>
                      <a:gd name="T68" fmla="*/ 336 w 760"/>
                      <a:gd name="T69" fmla="*/ 42 h 801"/>
                      <a:gd name="T70" fmla="*/ 336 w 760"/>
                      <a:gd name="T71" fmla="*/ 38 h 801"/>
                      <a:gd name="T72" fmla="*/ 175 w 760"/>
                      <a:gd name="T73" fmla="*/ 1 h 801"/>
                      <a:gd name="T74" fmla="*/ 168 w 760"/>
                      <a:gd name="T75" fmla="*/ 0 h 801"/>
                      <a:gd name="T76" fmla="*/ 174 w 760"/>
                      <a:gd name="T77" fmla="*/ 6 h 801"/>
                      <a:gd name="T78" fmla="*/ 195 w 760"/>
                      <a:gd name="T79" fmla="*/ 47 h 801"/>
                      <a:gd name="T80" fmla="*/ 182 w 760"/>
                      <a:gd name="T81" fmla="*/ 73 h 801"/>
                      <a:gd name="T82" fmla="*/ 8 w 760"/>
                      <a:gd name="T83" fmla="*/ 147 h 801"/>
                      <a:gd name="T84" fmla="*/ 7 w 760"/>
                      <a:gd name="T85" fmla="*/ 147 h 801"/>
                      <a:gd name="T86" fmla="*/ 7 w 760"/>
                      <a:gd name="T87" fmla="*/ 150 h 801"/>
                      <a:gd name="T88" fmla="*/ 49 w 760"/>
                      <a:gd name="T89" fmla="*/ 342 h 801"/>
                      <a:gd name="T90" fmla="*/ 89 w 760"/>
                      <a:gd name="T91" fmla="*/ 421 h 801"/>
                      <a:gd name="T92" fmla="*/ 277 w 760"/>
                      <a:gd name="T93" fmla="*/ 709 h 801"/>
                      <a:gd name="T94" fmla="*/ 458 w 760"/>
                      <a:gd name="T95" fmla="*/ 940 h 801"/>
                      <a:gd name="T96" fmla="*/ 489 w 760"/>
                      <a:gd name="T97" fmla="*/ 988 h 801"/>
                      <a:gd name="T98" fmla="*/ 512 w 760"/>
                      <a:gd name="T99" fmla="*/ 1022 h 801"/>
                      <a:gd name="T100" fmla="*/ 639 w 760"/>
                      <a:gd name="T101" fmla="*/ 1132 h 801"/>
                      <a:gd name="T102" fmla="*/ 640 w 760"/>
                      <a:gd name="T103" fmla="*/ 1132 h 801"/>
                      <a:gd name="T104" fmla="*/ 1071 w 760"/>
                      <a:gd name="T105" fmla="*/ 1073 h 801"/>
                      <a:gd name="T106" fmla="*/ 1074 w 760"/>
                      <a:gd name="T107" fmla="*/ 1071 h 801"/>
                      <a:gd name="T108" fmla="*/ 1074 w 760"/>
                      <a:gd name="T109" fmla="*/ 1070 h 801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0" t="0" r="r" b="b"/>
                    <a:pathLst>
                      <a:path w="760" h="801">
                        <a:moveTo>
                          <a:pt x="760" y="757"/>
                        </a:moveTo>
                        <a:cubicBezTo>
                          <a:pt x="759" y="753"/>
                          <a:pt x="738" y="673"/>
                          <a:pt x="683" y="663"/>
                        </a:cubicBezTo>
                        <a:cubicBezTo>
                          <a:pt x="656" y="658"/>
                          <a:pt x="566" y="640"/>
                          <a:pt x="526" y="613"/>
                        </a:cubicBezTo>
                        <a:cubicBezTo>
                          <a:pt x="496" y="593"/>
                          <a:pt x="425" y="470"/>
                          <a:pt x="409" y="410"/>
                        </a:cubicBezTo>
                        <a:cubicBezTo>
                          <a:pt x="401" y="384"/>
                          <a:pt x="400" y="341"/>
                          <a:pt x="399" y="299"/>
                        </a:cubicBezTo>
                        <a:cubicBezTo>
                          <a:pt x="398" y="249"/>
                          <a:pt x="397" y="197"/>
                          <a:pt x="384" y="170"/>
                        </a:cubicBezTo>
                        <a:cubicBezTo>
                          <a:pt x="387" y="172"/>
                          <a:pt x="391" y="175"/>
                          <a:pt x="394" y="178"/>
                        </a:cubicBezTo>
                        <a:cubicBezTo>
                          <a:pt x="398" y="182"/>
                          <a:pt x="398" y="182"/>
                          <a:pt x="398" y="182"/>
                        </a:cubicBezTo>
                        <a:cubicBezTo>
                          <a:pt x="396" y="176"/>
                          <a:pt x="396" y="176"/>
                          <a:pt x="396" y="176"/>
                        </a:cubicBezTo>
                        <a:cubicBezTo>
                          <a:pt x="395" y="173"/>
                          <a:pt x="370" y="88"/>
                          <a:pt x="348" y="65"/>
                        </a:cubicBezTo>
                        <a:cubicBezTo>
                          <a:pt x="339" y="57"/>
                          <a:pt x="306" y="46"/>
                          <a:pt x="267" y="35"/>
                        </a:cubicBezTo>
                        <a:cubicBezTo>
                          <a:pt x="267" y="36"/>
                          <a:pt x="267" y="37"/>
                          <a:pt x="266" y="38"/>
                        </a:cubicBezTo>
                        <a:cubicBezTo>
                          <a:pt x="304" y="48"/>
                          <a:pt x="337" y="59"/>
                          <a:pt x="345" y="68"/>
                        </a:cubicBezTo>
                        <a:cubicBezTo>
                          <a:pt x="364" y="87"/>
                          <a:pt x="386" y="153"/>
                          <a:pt x="392" y="172"/>
                        </a:cubicBezTo>
                        <a:cubicBezTo>
                          <a:pt x="388" y="168"/>
                          <a:pt x="384" y="165"/>
                          <a:pt x="382" y="165"/>
                        </a:cubicBezTo>
                        <a:cubicBezTo>
                          <a:pt x="381" y="165"/>
                          <a:pt x="381" y="166"/>
                          <a:pt x="380" y="166"/>
                        </a:cubicBezTo>
                        <a:cubicBezTo>
                          <a:pt x="380" y="167"/>
                          <a:pt x="380" y="168"/>
                          <a:pt x="381" y="169"/>
                        </a:cubicBezTo>
                        <a:cubicBezTo>
                          <a:pt x="394" y="195"/>
                          <a:pt x="395" y="248"/>
                          <a:pt x="396" y="299"/>
                        </a:cubicBezTo>
                        <a:cubicBezTo>
                          <a:pt x="397" y="341"/>
                          <a:pt x="398" y="384"/>
                          <a:pt x="406" y="411"/>
                        </a:cubicBezTo>
                        <a:cubicBezTo>
                          <a:pt x="422" y="471"/>
                          <a:pt x="494" y="595"/>
                          <a:pt x="524" y="615"/>
                        </a:cubicBezTo>
                        <a:cubicBezTo>
                          <a:pt x="565" y="643"/>
                          <a:pt x="655" y="661"/>
                          <a:pt x="682" y="666"/>
                        </a:cubicBezTo>
                        <a:cubicBezTo>
                          <a:pt x="731" y="675"/>
                          <a:pt x="753" y="744"/>
                          <a:pt x="756" y="756"/>
                        </a:cubicBezTo>
                        <a:cubicBezTo>
                          <a:pt x="734" y="760"/>
                          <a:pt x="501" y="798"/>
                          <a:pt x="453" y="798"/>
                        </a:cubicBezTo>
                        <a:cubicBezTo>
                          <a:pt x="452" y="798"/>
                          <a:pt x="452" y="798"/>
                          <a:pt x="452" y="798"/>
                        </a:cubicBezTo>
                        <a:cubicBezTo>
                          <a:pt x="411" y="798"/>
                          <a:pt x="386" y="758"/>
                          <a:pt x="364" y="722"/>
                        </a:cubicBezTo>
                        <a:cubicBezTo>
                          <a:pt x="359" y="713"/>
                          <a:pt x="354" y="705"/>
                          <a:pt x="349" y="698"/>
                        </a:cubicBezTo>
                        <a:cubicBezTo>
                          <a:pt x="341" y="686"/>
                          <a:pt x="334" y="675"/>
                          <a:pt x="327" y="664"/>
                        </a:cubicBezTo>
                        <a:cubicBezTo>
                          <a:pt x="301" y="622"/>
                          <a:pt x="271" y="576"/>
                          <a:pt x="198" y="499"/>
                        </a:cubicBezTo>
                        <a:cubicBezTo>
                          <a:pt x="115" y="413"/>
                          <a:pt x="87" y="346"/>
                          <a:pt x="66" y="297"/>
                        </a:cubicBezTo>
                        <a:cubicBezTo>
                          <a:pt x="57" y="275"/>
                          <a:pt x="49" y="255"/>
                          <a:pt x="37" y="240"/>
                        </a:cubicBezTo>
                        <a:cubicBezTo>
                          <a:pt x="5" y="194"/>
                          <a:pt x="7" y="117"/>
                          <a:pt x="8" y="107"/>
                        </a:cubicBezTo>
                        <a:cubicBezTo>
                          <a:pt x="19" y="103"/>
                          <a:pt x="108" y="76"/>
                          <a:pt x="131" y="54"/>
                        </a:cubicBezTo>
                        <a:cubicBezTo>
                          <a:pt x="137" y="48"/>
                          <a:pt x="141" y="41"/>
                          <a:pt x="141" y="33"/>
                        </a:cubicBezTo>
                        <a:cubicBezTo>
                          <a:pt x="141" y="21"/>
                          <a:pt x="133" y="10"/>
                          <a:pt x="128" y="5"/>
                        </a:cubicBezTo>
                        <a:cubicBezTo>
                          <a:pt x="143" y="8"/>
                          <a:pt x="191" y="18"/>
                          <a:pt x="238" y="30"/>
                        </a:cubicBezTo>
                        <a:cubicBezTo>
                          <a:pt x="238" y="29"/>
                          <a:pt x="238" y="28"/>
                          <a:pt x="238" y="27"/>
                        </a:cubicBezTo>
                        <a:cubicBezTo>
                          <a:pt x="183" y="13"/>
                          <a:pt x="128" y="2"/>
                          <a:pt x="124" y="1"/>
                        </a:cubicBezTo>
                        <a:cubicBezTo>
                          <a:pt x="119" y="0"/>
                          <a:pt x="119" y="0"/>
                          <a:pt x="119" y="0"/>
                        </a:cubicBezTo>
                        <a:cubicBezTo>
                          <a:pt x="123" y="4"/>
                          <a:pt x="123" y="4"/>
                          <a:pt x="123" y="4"/>
                        </a:cubicBezTo>
                        <a:cubicBezTo>
                          <a:pt x="123" y="4"/>
                          <a:pt x="137" y="18"/>
                          <a:pt x="138" y="33"/>
                        </a:cubicBezTo>
                        <a:cubicBezTo>
                          <a:pt x="138" y="40"/>
                          <a:pt x="135" y="46"/>
                          <a:pt x="129" y="52"/>
                        </a:cubicBezTo>
                        <a:cubicBezTo>
                          <a:pt x="106" y="74"/>
                          <a:pt x="7" y="104"/>
                          <a:pt x="6" y="104"/>
                        </a:cubicBezTo>
                        <a:cubicBezTo>
                          <a:pt x="5" y="104"/>
                          <a:pt x="5" y="104"/>
                          <a:pt x="5" y="104"/>
                        </a:cubicBezTo>
                        <a:cubicBezTo>
                          <a:pt x="5" y="106"/>
                          <a:pt x="5" y="106"/>
                          <a:pt x="5" y="106"/>
                        </a:cubicBezTo>
                        <a:cubicBezTo>
                          <a:pt x="5" y="106"/>
                          <a:pt x="0" y="192"/>
                          <a:pt x="35" y="242"/>
                        </a:cubicBezTo>
                        <a:cubicBezTo>
                          <a:pt x="46" y="257"/>
                          <a:pt x="54" y="276"/>
                          <a:pt x="63" y="298"/>
                        </a:cubicBezTo>
                        <a:cubicBezTo>
                          <a:pt x="84" y="347"/>
                          <a:pt x="113" y="414"/>
                          <a:pt x="196" y="502"/>
                        </a:cubicBezTo>
                        <a:cubicBezTo>
                          <a:pt x="269" y="578"/>
                          <a:pt x="298" y="624"/>
                          <a:pt x="324" y="665"/>
                        </a:cubicBezTo>
                        <a:cubicBezTo>
                          <a:pt x="332" y="677"/>
                          <a:pt x="339" y="688"/>
                          <a:pt x="346" y="699"/>
                        </a:cubicBezTo>
                        <a:cubicBezTo>
                          <a:pt x="351" y="707"/>
                          <a:pt x="356" y="715"/>
                          <a:pt x="362" y="723"/>
                        </a:cubicBezTo>
                        <a:cubicBezTo>
                          <a:pt x="384" y="760"/>
                          <a:pt x="410" y="801"/>
                          <a:pt x="452" y="801"/>
                        </a:cubicBezTo>
                        <a:cubicBezTo>
                          <a:pt x="453" y="801"/>
                          <a:pt x="453" y="801"/>
                          <a:pt x="453" y="801"/>
                        </a:cubicBezTo>
                        <a:cubicBezTo>
                          <a:pt x="504" y="801"/>
                          <a:pt x="756" y="759"/>
                          <a:pt x="758" y="759"/>
                        </a:cubicBezTo>
                        <a:cubicBezTo>
                          <a:pt x="760" y="758"/>
                          <a:pt x="760" y="758"/>
                          <a:pt x="760" y="758"/>
                        </a:cubicBezTo>
                        <a:lnTo>
                          <a:pt x="760" y="757"/>
                        </a:lnTo>
                        <a:close/>
                      </a:path>
                    </a:pathLst>
                  </a:custGeom>
                  <a:solidFill>
                    <a:srgbClr val="6F2E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37" name="Freeform 33"/>
                  <p:cNvSpPr/>
                  <p:nvPr/>
                </p:nvSpPr>
                <p:spPr bwMode="auto">
                  <a:xfrm>
                    <a:off x="6394" y="2410"/>
                    <a:ext cx="124" cy="34"/>
                  </a:xfrm>
                  <a:custGeom>
                    <a:avLst/>
                    <a:gdLst>
                      <a:gd name="T0" fmla="*/ 0 w 88"/>
                      <a:gd name="T1" fmla="*/ 34 h 24"/>
                      <a:gd name="T2" fmla="*/ 24 w 88"/>
                      <a:gd name="T3" fmla="*/ 18 h 24"/>
                      <a:gd name="T4" fmla="*/ 124 w 88"/>
                      <a:gd name="T5" fmla="*/ 6 h 24"/>
                      <a:gd name="T6" fmla="*/ 123 w 88"/>
                      <a:gd name="T7" fmla="*/ 10 h 24"/>
                      <a:gd name="T8" fmla="*/ 0 w 88"/>
                      <a:gd name="T9" fmla="*/ 34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88" h="24">
                        <a:moveTo>
                          <a:pt x="0" y="24"/>
                        </a:moveTo>
                        <a:cubicBezTo>
                          <a:pt x="0" y="24"/>
                          <a:pt x="5" y="17"/>
                          <a:pt x="17" y="13"/>
                        </a:cubicBezTo>
                        <a:cubicBezTo>
                          <a:pt x="33" y="7"/>
                          <a:pt x="59" y="0"/>
                          <a:pt x="88" y="4"/>
                        </a:cubicBezTo>
                        <a:cubicBezTo>
                          <a:pt x="87" y="7"/>
                          <a:pt x="87" y="7"/>
                          <a:pt x="87" y="7"/>
                        </a:cubicBezTo>
                        <a:cubicBezTo>
                          <a:pt x="40" y="1"/>
                          <a:pt x="0" y="23"/>
                          <a:pt x="0" y="24"/>
                        </a:cubicBezTo>
                        <a:close/>
                      </a:path>
                    </a:pathLst>
                  </a:custGeom>
                  <a:solidFill>
                    <a:srgbClr val="6F2E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38" name="Freeform 34"/>
                  <p:cNvSpPr/>
                  <p:nvPr/>
                </p:nvSpPr>
                <p:spPr bwMode="auto">
                  <a:xfrm>
                    <a:off x="6375" y="2367"/>
                    <a:ext cx="62" cy="38"/>
                  </a:xfrm>
                  <a:custGeom>
                    <a:avLst/>
                    <a:gdLst>
                      <a:gd name="T0" fmla="*/ 41 w 44"/>
                      <a:gd name="T1" fmla="*/ 35 h 27"/>
                      <a:gd name="T2" fmla="*/ 13 w 44"/>
                      <a:gd name="T3" fmla="*/ 20 h 27"/>
                      <a:gd name="T4" fmla="*/ 0 w 44"/>
                      <a:gd name="T5" fmla="*/ 0 h 27"/>
                      <a:gd name="T6" fmla="*/ 62 w 44"/>
                      <a:gd name="T7" fmla="*/ 38 h 27"/>
                      <a:gd name="T8" fmla="*/ 41 w 44"/>
                      <a:gd name="T9" fmla="*/ 35 h 2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4" h="27">
                        <a:moveTo>
                          <a:pt x="29" y="25"/>
                        </a:moveTo>
                        <a:cubicBezTo>
                          <a:pt x="21" y="22"/>
                          <a:pt x="14" y="18"/>
                          <a:pt x="9" y="14"/>
                        </a:cubicBezTo>
                        <a:cubicBezTo>
                          <a:pt x="1" y="8"/>
                          <a:pt x="0" y="0"/>
                          <a:pt x="0" y="0"/>
                        </a:cubicBezTo>
                        <a:cubicBezTo>
                          <a:pt x="0" y="1"/>
                          <a:pt x="13" y="19"/>
                          <a:pt x="44" y="27"/>
                        </a:cubicBezTo>
                        <a:cubicBezTo>
                          <a:pt x="44" y="27"/>
                          <a:pt x="33" y="27"/>
                          <a:pt x="29" y="25"/>
                        </a:cubicBezTo>
                        <a:close/>
                      </a:path>
                    </a:pathLst>
                  </a:custGeom>
                  <a:solidFill>
                    <a:srgbClr val="6F2E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39" name="Freeform 35"/>
                  <p:cNvSpPr/>
                  <p:nvPr/>
                </p:nvSpPr>
                <p:spPr bwMode="auto">
                  <a:xfrm>
                    <a:off x="7376" y="2717"/>
                    <a:ext cx="67" cy="49"/>
                  </a:xfrm>
                  <a:custGeom>
                    <a:avLst/>
                    <a:gdLst>
                      <a:gd name="T0" fmla="*/ 44 w 47"/>
                      <a:gd name="T1" fmla="*/ 49 h 35"/>
                      <a:gd name="T2" fmla="*/ 53 w 47"/>
                      <a:gd name="T3" fmla="*/ 15 h 35"/>
                      <a:gd name="T4" fmla="*/ 11 w 47"/>
                      <a:gd name="T5" fmla="*/ 18 h 35"/>
                      <a:gd name="T6" fmla="*/ 44 w 47"/>
                      <a:gd name="T7" fmla="*/ 49 h 3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7" h="35">
                        <a:moveTo>
                          <a:pt x="31" y="35"/>
                        </a:moveTo>
                        <a:cubicBezTo>
                          <a:pt x="31" y="35"/>
                          <a:pt x="47" y="21"/>
                          <a:pt x="37" y="11"/>
                        </a:cubicBezTo>
                        <a:cubicBezTo>
                          <a:pt x="27" y="0"/>
                          <a:pt x="8" y="11"/>
                          <a:pt x="8" y="13"/>
                        </a:cubicBezTo>
                        <a:cubicBezTo>
                          <a:pt x="8" y="14"/>
                          <a:pt x="0" y="34"/>
                          <a:pt x="31" y="35"/>
                        </a:cubicBez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0" name="Freeform 36"/>
                  <p:cNvSpPr>
                    <a:spLocks noEditPoints="1"/>
                  </p:cNvSpPr>
                  <p:nvPr/>
                </p:nvSpPr>
                <p:spPr bwMode="auto">
                  <a:xfrm>
                    <a:off x="7382" y="2724"/>
                    <a:ext cx="54" cy="45"/>
                  </a:xfrm>
                  <a:custGeom>
                    <a:avLst/>
                    <a:gdLst>
                      <a:gd name="T0" fmla="*/ 40 w 38"/>
                      <a:gd name="T1" fmla="*/ 45 h 32"/>
                      <a:gd name="T2" fmla="*/ 38 w 38"/>
                      <a:gd name="T3" fmla="*/ 45 h 32"/>
                      <a:gd name="T4" fmla="*/ 6 w 38"/>
                      <a:gd name="T5" fmla="*/ 32 h 32"/>
                      <a:gd name="T6" fmla="*/ 4 w 38"/>
                      <a:gd name="T7" fmla="*/ 11 h 32"/>
                      <a:gd name="T8" fmla="*/ 4 w 38"/>
                      <a:gd name="T9" fmla="*/ 11 h 32"/>
                      <a:gd name="T10" fmla="*/ 31 w 38"/>
                      <a:gd name="T11" fmla="*/ 0 h 32"/>
                      <a:gd name="T12" fmla="*/ 48 w 38"/>
                      <a:gd name="T13" fmla="*/ 7 h 32"/>
                      <a:gd name="T14" fmla="*/ 54 w 38"/>
                      <a:gd name="T15" fmla="*/ 20 h 32"/>
                      <a:gd name="T16" fmla="*/ 40 w 38"/>
                      <a:gd name="T17" fmla="*/ 44 h 32"/>
                      <a:gd name="T18" fmla="*/ 40 w 38"/>
                      <a:gd name="T19" fmla="*/ 45 h 32"/>
                      <a:gd name="T20" fmla="*/ 9 w 38"/>
                      <a:gd name="T21" fmla="*/ 11 h 32"/>
                      <a:gd name="T22" fmla="*/ 9 w 38"/>
                      <a:gd name="T23" fmla="*/ 13 h 32"/>
                      <a:gd name="T24" fmla="*/ 10 w 38"/>
                      <a:gd name="T25" fmla="*/ 30 h 32"/>
                      <a:gd name="T26" fmla="*/ 38 w 38"/>
                      <a:gd name="T27" fmla="*/ 41 h 32"/>
                      <a:gd name="T28" fmla="*/ 50 w 38"/>
                      <a:gd name="T29" fmla="*/ 20 h 32"/>
                      <a:gd name="T30" fmla="*/ 45 w 38"/>
                      <a:gd name="T31" fmla="*/ 10 h 32"/>
                      <a:gd name="T32" fmla="*/ 31 w 38"/>
                      <a:gd name="T33" fmla="*/ 4 h 32"/>
                      <a:gd name="T34" fmla="*/ 9 w 38"/>
                      <a:gd name="T35" fmla="*/ 11 h 3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38" h="32">
                        <a:moveTo>
                          <a:pt x="28" y="32"/>
                        </a:moveTo>
                        <a:cubicBezTo>
                          <a:pt x="27" y="32"/>
                          <a:pt x="27" y="32"/>
                          <a:pt x="27" y="32"/>
                        </a:cubicBezTo>
                        <a:cubicBezTo>
                          <a:pt x="16" y="31"/>
                          <a:pt x="8" y="28"/>
                          <a:pt x="4" y="23"/>
                        </a:cubicBezTo>
                        <a:cubicBezTo>
                          <a:pt x="0" y="17"/>
                          <a:pt x="2" y="11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5"/>
                          <a:pt x="14" y="0"/>
                          <a:pt x="22" y="0"/>
                        </a:cubicBezTo>
                        <a:cubicBezTo>
                          <a:pt x="27" y="0"/>
                          <a:pt x="31" y="1"/>
                          <a:pt x="34" y="5"/>
                        </a:cubicBezTo>
                        <a:cubicBezTo>
                          <a:pt x="37" y="7"/>
                          <a:pt x="38" y="11"/>
                          <a:pt x="38" y="14"/>
                        </a:cubicBezTo>
                        <a:cubicBezTo>
                          <a:pt x="37" y="23"/>
                          <a:pt x="28" y="31"/>
                          <a:pt x="28" y="31"/>
                        </a:cubicBezTo>
                        <a:lnTo>
                          <a:pt x="28" y="32"/>
                        </a:lnTo>
                        <a:close/>
                        <a:moveTo>
                          <a:pt x="6" y="8"/>
                        </a:moveTo>
                        <a:cubicBezTo>
                          <a:pt x="6" y="8"/>
                          <a:pt x="6" y="9"/>
                          <a:pt x="6" y="9"/>
                        </a:cubicBezTo>
                        <a:cubicBezTo>
                          <a:pt x="5" y="11"/>
                          <a:pt x="4" y="17"/>
                          <a:pt x="7" y="21"/>
                        </a:cubicBezTo>
                        <a:cubicBezTo>
                          <a:pt x="10" y="26"/>
                          <a:pt x="17" y="28"/>
                          <a:pt x="27" y="29"/>
                        </a:cubicBezTo>
                        <a:cubicBezTo>
                          <a:pt x="28" y="27"/>
                          <a:pt x="34" y="21"/>
                          <a:pt x="35" y="14"/>
                        </a:cubicBezTo>
                        <a:cubicBezTo>
                          <a:pt x="35" y="11"/>
                          <a:pt x="34" y="9"/>
                          <a:pt x="32" y="7"/>
                        </a:cubicBezTo>
                        <a:cubicBezTo>
                          <a:pt x="29" y="4"/>
                          <a:pt x="26" y="3"/>
                          <a:pt x="22" y="3"/>
                        </a:cubicBezTo>
                        <a:cubicBezTo>
                          <a:pt x="14" y="3"/>
                          <a:pt x="7" y="7"/>
                          <a:pt x="6" y="8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1" name="Freeform 37"/>
                  <p:cNvSpPr/>
                  <p:nvPr/>
                </p:nvSpPr>
                <p:spPr bwMode="auto">
                  <a:xfrm>
                    <a:off x="7364" y="2744"/>
                    <a:ext cx="96" cy="63"/>
                  </a:xfrm>
                  <a:custGeom>
                    <a:avLst/>
                    <a:gdLst>
                      <a:gd name="T0" fmla="*/ 55 w 68"/>
                      <a:gd name="T1" fmla="*/ 63 h 45"/>
                      <a:gd name="T2" fmla="*/ 79 w 68"/>
                      <a:gd name="T3" fmla="*/ 28 h 45"/>
                      <a:gd name="T4" fmla="*/ 25 w 68"/>
                      <a:gd name="T5" fmla="*/ 20 h 45"/>
                      <a:gd name="T6" fmla="*/ 25 w 68"/>
                      <a:gd name="T7" fmla="*/ 48 h 45"/>
                      <a:gd name="T8" fmla="*/ 55 w 68"/>
                      <a:gd name="T9" fmla="*/ 63 h 4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68" h="45">
                        <a:moveTo>
                          <a:pt x="39" y="45"/>
                        </a:moveTo>
                        <a:cubicBezTo>
                          <a:pt x="39" y="45"/>
                          <a:pt x="68" y="39"/>
                          <a:pt x="56" y="20"/>
                        </a:cubicBezTo>
                        <a:cubicBezTo>
                          <a:pt x="44" y="0"/>
                          <a:pt x="18" y="14"/>
                          <a:pt x="18" y="14"/>
                        </a:cubicBezTo>
                        <a:cubicBezTo>
                          <a:pt x="18" y="14"/>
                          <a:pt x="0" y="24"/>
                          <a:pt x="18" y="34"/>
                        </a:cubicBezTo>
                        <a:cubicBezTo>
                          <a:pt x="36" y="43"/>
                          <a:pt x="39" y="45"/>
                          <a:pt x="39" y="45"/>
                        </a:cubicBez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2" name="Freeform 38"/>
                  <p:cNvSpPr>
                    <a:spLocks noEditPoints="1"/>
                  </p:cNvSpPr>
                  <p:nvPr/>
                </p:nvSpPr>
                <p:spPr bwMode="auto">
                  <a:xfrm>
                    <a:off x="7376" y="2755"/>
                    <a:ext cx="74" cy="54"/>
                  </a:xfrm>
                  <a:custGeom>
                    <a:avLst/>
                    <a:gdLst>
                      <a:gd name="T0" fmla="*/ 43 w 52"/>
                      <a:gd name="T1" fmla="*/ 54 h 38"/>
                      <a:gd name="T2" fmla="*/ 43 w 52"/>
                      <a:gd name="T3" fmla="*/ 54 h 38"/>
                      <a:gd name="T4" fmla="*/ 11 w 52"/>
                      <a:gd name="T5" fmla="*/ 38 h 38"/>
                      <a:gd name="T6" fmla="*/ 0 w 52"/>
                      <a:gd name="T7" fmla="*/ 23 h 38"/>
                      <a:gd name="T8" fmla="*/ 11 w 52"/>
                      <a:gd name="T9" fmla="*/ 6 h 38"/>
                      <a:gd name="T10" fmla="*/ 40 w 52"/>
                      <a:gd name="T11" fmla="*/ 0 h 38"/>
                      <a:gd name="T12" fmla="*/ 68 w 52"/>
                      <a:gd name="T13" fmla="*/ 16 h 38"/>
                      <a:gd name="T14" fmla="*/ 71 w 52"/>
                      <a:gd name="T15" fmla="*/ 36 h 38"/>
                      <a:gd name="T16" fmla="*/ 44 w 52"/>
                      <a:gd name="T17" fmla="*/ 54 h 38"/>
                      <a:gd name="T18" fmla="*/ 43 w 52"/>
                      <a:gd name="T19" fmla="*/ 54 h 38"/>
                      <a:gd name="T20" fmla="*/ 40 w 52"/>
                      <a:gd name="T21" fmla="*/ 4 h 38"/>
                      <a:gd name="T22" fmla="*/ 14 w 52"/>
                      <a:gd name="T23" fmla="*/ 10 h 38"/>
                      <a:gd name="T24" fmla="*/ 4 w 52"/>
                      <a:gd name="T25" fmla="*/ 23 h 38"/>
                      <a:gd name="T26" fmla="*/ 14 w 52"/>
                      <a:gd name="T27" fmla="*/ 34 h 38"/>
                      <a:gd name="T28" fmla="*/ 43 w 52"/>
                      <a:gd name="T29" fmla="*/ 50 h 38"/>
                      <a:gd name="T30" fmla="*/ 67 w 52"/>
                      <a:gd name="T31" fmla="*/ 34 h 38"/>
                      <a:gd name="T32" fmla="*/ 65 w 52"/>
                      <a:gd name="T33" fmla="*/ 17 h 38"/>
                      <a:gd name="T34" fmla="*/ 40 w 52"/>
                      <a:gd name="T35" fmla="*/ 4 h 3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52" h="38">
                        <a:moveTo>
                          <a:pt x="30" y="38"/>
                        </a:moveTo>
                        <a:cubicBezTo>
                          <a:pt x="30" y="38"/>
                          <a:pt x="30" y="38"/>
                          <a:pt x="30" y="38"/>
                        </a:cubicBezTo>
                        <a:cubicBezTo>
                          <a:pt x="30" y="38"/>
                          <a:pt x="26" y="36"/>
                          <a:pt x="8" y="27"/>
                        </a:cubicBezTo>
                        <a:cubicBezTo>
                          <a:pt x="3" y="24"/>
                          <a:pt x="0" y="20"/>
                          <a:pt x="0" y="16"/>
                        </a:cubicBezTo>
                        <a:cubicBezTo>
                          <a:pt x="0" y="10"/>
                          <a:pt x="8" y="5"/>
                          <a:pt x="8" y="4"/>
                        </a:cubicBezTo>
                        <a:cubicBezTo>
                          <a:pt x="9" y="4"/>
                          <a:pt x="18" y="0"/>
                          <a:pt x="28" y="0"/>
                        </a:cubicBezTo>
                        <a:cubicBezTo>
                          <a:pt x="37" y="0"/>
                          <a:pt x="44" y="3"/>
                          <a:pt x="48" y="11"/>
                        </a:cubicBezTo>
                        <a:cubicBezTo>
                          <a:pt x="51" y="16"/>
                          <a:pt x="52" y="21"/>
                          <a:pt x="50" y="25"/>
                        </a:cubicBezTo>
                        <a:cubicBezTo>
                          <a:pt x="46" y="35"/>
                          <a:pt x="31" y="38"/>
                          <a:pt x="31" y="38"/>
                        </a:cubicBezTo>
                        <a:lnTo>
                          <a:pt x="30" y="38"/>
                        </a:lnTo>
                        <a:close/>
                        <a:moveTo>
                          <a:pt x="28" y="3"/>
                        </a:moveTo>
                        <a:cubicBezTo>
                          <a:pt x="18" y="3"/>
                          <a:pt x="10" y="7"/>
                          <a:pt x="10" y="7"/>
                        </a:cubicBezTo>
                        <a:cubicBezTo>
                          <a:pt x="8" y="8"/>
                          <a:pt x="3" y="12"/>
                          <a:pt x="3" y="16"/>
                        </a:cubicBezTo>
                        <a:cubicBezTo>
                          <a:pt x="3" y="19"/>
                          <a:pt x="5" y="22"/>
                          <a:pt x="10" y="24"/>
                        </a:cubicBezTo>
                        <a:cubicBezTo>
                          <a:pt x="24" y="32"/>
                          <a:pt x="29" y="34"/>
                          <a:pt x="30" y="35"/>
                        </a:cubicBezTo>
                        <a:cubicBezTo>
                          <a:pt x="33" y="34"/>
                          <a:pt x="44" y="31"/>
                          <a:pt x="47" y="24"/>
                        </a:cubicBezTo>
                        <a:cubicBezTo>
                          <a:pt x="49" y="21"/>
                          <a:pt x="48" y="17"/>
                          <a:pt x="46" y="12"/>
                        </a:cubicBezTo>
                        <a:cubicBezTo>
                          <a:pt x="42" y="6"/>
                          <a:pt x="36" y="3"/>
                          <a:pt x="28" y="3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3" name="Freeform 39"/>
                  <p:cNvSpPr/>
                  <p:nvPr/>
                </p:nvSpPr>
                <p:spPr bwMode="auto">
                  <a:xfrm>
                    <a:off x="7359" y="2772"/>
                    <a:ext cx="77" cy="72"/>
                  </a:xfrm>
                  <a:custGeom>
                    <a:avLst/>
                    <a:gdLst>
                      <a:gd name="T0" fmla="*/ 10 w 54"/>
                      <a:gd name="T1" fmla="*/ 16 h 51"/>
                      <a:gd name="T2" fmla="*/ 58 w 54"/>
                      <a:gd name="T3" fmla="*/ 20 h 51"/>
                      <a:gd name="T4" fmla="*/ 46 w 54"/>
                      <a:gd name="T5" fmla="*/ 64 h 51"/>
                      <a:gd name="T6" fmla="*/ 0 w 54"/>
                      <a:gd name="T7" fmla="*/ 38 h 51"/>
                      <a:gd name="T8" fmla="*/ 10 w 54"/>
                      <a:gd name="T9" fmla="*/ 16 h 5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54" h="51">
                        <a:moveTo>
                          <a:pt x="7" y="11"/>
                        </a:moveTo>
                        <a:cubicBezTo>
                          <a:pt x="7" y="11"/>
                          <a:pt x="27" y="0"/>
                          <a:pt x="41" y="14"/>
                        </a:cubicBezTo>
                        <a:cubicBezTo>
                          <a:pt x="54" y="27"/>
                          <a:pt x="51" y="39"/>
                          <a:pt x="32" y="45"/>
                        </a:cubicBezTo>
                        <a:cubicBezTo>
                          <a:pt x="13" y="51"/>
                          <a:pt x="0" y="27"/>
                          <a:pt x="0" y="27"/>
                        </a:cubicBezTo>
                        <a:lnTo>
                          <a:pt x="7" y="11"/>
                        </a:ln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4" name="Freeform 40"/>
                  <p:cNvSpPr>
                    <a:spLocks noEditPoints="1"/>
                  </p:cNvSpPr>
                  <p:nvPr/>
                </p:nvSpPr>
                <p:spPr bwMode="auto">
                  <a:xfrm>
                    <a:off x="7356" y="2779"/>
                    <a:ext cx="77" cy="60"/>
                  </a:xfrm>
                  <a:custGeom>
                    <a:avLst/>
                    <a:gdLst>
                      <a:gd name="T0" fmla="*/ 40 w 54"/>
                      <a:gd name="T1" fmla="*/ 60 h 42"/>
                      <a:gd name="T2" fmla="*/ 1 w 54"/>
                      <a:gd name="T3" fmla="*/ 33 h 42"/>
                      <a:gd name="T4" fmla="*/ 0 w 54"/>
                      <a:gd name="T5" fmla="*/ 33 h 42"/>
                      <a:gd name="T6" fmla="*/ 11 w 54"/>
                      <a:gd name="T7" fmla="*/ 7 h 42"/>
                      <a:gd name="T8" fmla="*/ 11 w 54"/>
                      <a:gd name="T9" fmla="*/ 6 h 42"/>
                      <a:gd name="T10" fmla="*/ 37 w 54"/>
                      <a:gd name="T11" fmla="*/ 0 h 42"/>
                      <a:gd name="T12" fmla="*/ 63 w 54"/>
                      <a:gd name="T13" fmla="*/ 10 h 42"/>
                      <a:gd name="T14" fmla="*/ 74 w 54"/>
                      <a:gd name="T15" fmla="*/ 39 h 42"/>
                      <a:gd name="T16" fmla="*/ 48 w 54"/>
                      <a:gd name="T17" fmla="*/ 59 h 42"/>
                      <a:gd name="T18" fmla="*/ 40 w 54"/>
                      <a:gd name="T19" fmla="*/ 60 h 42"/>
                      <a:gd name="T20" fmla="*/ 6 w 54"/>
                      <a:gd name="T21" fmla="*/ 31 h 42"/>
                      <a:gd name="T22" fmla="*/ 40 w 54"/>
                      <a:gd name="T23" fmla="*/ 56 h 42"/>
                      <a:gd name="T24" fmla="*/ 47 w 54"/>
                      <a:gd name="T25" fmla="*/ 54 h 42"/>
                      <a:gd name="T26" fmla="*/ 70 w 54"/>
                      <a:gd name="T27" fmla="*/ 37 h 42"/>
                      <a:gd name="T28" fmla="*/ 60 w 54"/>
                      <a:gd name="T29" fmla="*/ 14 h 42"/>
                      <a:gd name="T30" fmla="*/ 37 w 54"/>
                      <a:gd name="T31" fmla="*/ 4 h 42"/>
                      <a:gd name="T32" fmla="*/ 14 w 54"/>
                      <a:gd name="T33" fmla="*/ 10 h 42"/>
                      <a:gd name="T34" fmla="*/ 6 w 54"/>
                      <a:gd name="T35" fmla="*/ 31 h 4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54" h="42">
                        <a:moveTo>
                          <a:pt x="28" y="42"/>
                        </a:moveTo>
                        <a:cubicBezTo>
                          <a:pt x="11" y="42"/>
                          <a:pt x="1" y="24"/>
                          <a:pt x="1" y="23"/>
                        </a:cubicBezTo>
                        <a:cubicBezTo>
                          <a:pt x="0" y="23"/>
                          <a:pt x="0" y="23"/>
                          <a:pt x="0" y="23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9" y="4"/>
                          <a:pt x="16" y="0"/>
                          <a:pt x="26" y="0"/>
                        </a:cubicBezTo>
                        <a:cubicBezTo>
                          <a:pt x="33" y="0"/>
                          <a:pt x="39" y="3"/>
                          <a:pt x="44" y="7"/>
                        </a:cubicBezTo>
                        <a:cubicBezTo>
                          <a:pt x="51" y="15"/>
                          <a:pt x="54" y="21"/>
                          <a:pt x="52" y="27"/>
                        </a:cubicBezTo>
                        <a:cubicBezTo>
                          <a:pt x="51" y="33"/>
                          <a:pt x="45" y="38"/>
                          <a:pt x="34" y="41"/>
                        </a:cubicBezTo>
                        <a:cubicBezTo>
                          <a:pt x="32" y="42"/>
                          <a:pt x="30" y="42"/>
                          <a:pt x="28" y="42"/>
                        </a:cubicBezTo>
                        <a:close/>
                        <a:moveTo>
                          <a:pt x="4" y="22"/>
                        </a:moveTo>
                        <a:cubicBezTo>
                          <a:pt x="6" y="25"/>
                          <a:pt x="15" y="39"/>
                          <a:pt x="28" y="39"/>
                        </a:cubicBezTo>
                        <a:cubicBezTo>
                          <a:pt x="29" y="39"/>
                          <a:pt x="31" y="39"/>
                          <a:pt x="33" y="38"/>
                        </a:cubicBezTo>
                        <a:cubicBezTo>
                          <a:pt x="42" y="35"/>
                          <a:pt x="48" y="31"/>
                          <a:pt x="49" y="26"/>
                        </a:cubicBezTo>
                        <a:cubicBezTo>
                          <a:pt x="50" y="22"/>
                          <a:pt x="48" y="16"/>
                          <a:pt x="42" y="10"/>
                        </a:cubicBezTo>
                        <a:cubicBezTo>
                          <a:pt x="37" y="5"/>
                          <a:pt x="32" y="3"/>
                          <a:pt x="26" y="3"/>
                        </a:cubicBezTo>
                        <a:cubicBezTo>
                          <a:pt x="18" y="3"/>
                          <a:pt x="12" y="6"/>
                          <a:pt x="10" y="7"/>
                        </a:cubicBezTo>
                        <a:lnTo>
                          <a:pt x="4" y="22"/>
                        </a:ln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5" name="Freeform 41"/>
                  <p:cNvSpPr/>
                  <p:nvPr/>
                </p:nvSpPr>
                <p:spPr bwMode="auto">
                  <a:xfrm>
                    <a:off x="7007" y="2440"/>
                    <a:ext cx="395" cy="367"/>
                  </a:xfrm>
                  <a:custGeom>
                    <a:avLst/>
                    <a:gdLst>
                      <a:gd name="T0" fmla="*/ 24 w 279"/>
                      <a:gd name="T1" fmla="*/ 51 h 260"/>
                      <a:gd name="T2" fmla="*/ 91 w 279"/>
                      <a:gd name="T3" fmla="*/ 64 h 260"/>
                      <a:gd name="T4" fmla="*/ 245 w 279"/>
                      <a:gd name="T5" fmla="*/ 205 h 260"/>
                      <a:gd name="T6" fmla="*/ 336 w 279"/>
                      <a:gd name="T7" fmla="*/ 244 h 260"/>
                      <a:gd name="T8" fmla="*/ 394 w 279"/>
                      <a:gd name="T9" fmla="*/ 306 h 260"/>
                      <a:gd name="T10" fmla="*/ 340 w 279"/>
                      <a:gd name="T11" fmla="*/ 367 h 260"/>
                      <a:gd name="T12" fmla="*/ 119 w 279"/>
                      <a:gd name="T13" fmla="*/ 226 h 260"/>
                      <a:gd name="T14" fmla="*/ 52 w 279"/>
                      <a:gd name="T15" fmla="*/ 192 h 260"/>
                      <a:gd name="T16" fmla="*/ 24 w 279"/>
                      <a:gd name="T17" fmla="*/ 51 h 26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79" h="260">
                        <a:moveTo>
                          <a:pt x="17" y="36"/>
                        </a:moveTo>
                        <a:cubicBezTo>
                          <a:pt x="17" y="36"/>
                          <a:pt x="57" y="0"/>
                          <a:pt x="64" y="45"/>
                        </a:cubicBezTo>
                        <a:cubicBezTo>
                          <a:pt x="71" y="90"/>
                          <a:pt x="152" y="137"/>
                          <a:pt x="173" y="145"/>
                        </a:cubicBezTo>
                        <a:cubicBezTo>
                          <a:pt x="194" y="154"/>
                          <a:pt x="213" y="166"/>
                          <a:pt x="237" y="173"/>
                        </a:cubicBezTo>
                        <a:cubicBezTo>
                          <a:pt x="262" y="180"/>
                          <a:pt x="279" y="190"/>
                          <a:pt x="278" y="217"/>
                        </a:cubicBezTo>
                        <a:cubicBezTo>
                          <a:pt x="277" y="243"/>
                          <a:pt x="240" y="260"/>
                          <a:pt x="240" y="260"/>
                        </a:cubicBezTo>
                        <a:cubicBezTo>
                          <a:pt x="84" y="160"/>
                          <a:pt x="84" y="160"/>
                          <a:pt x="84" y="160"/>
                        </a:cubicBezTo>
                        <a:cubicBezTo>
                          <a:pt x="84" y="160"/>
                          <a:pt x="74" y="131"/>
                          <a:pt x="37" y="136"/>
                        </a:cubicBezTo>
                        <a:cubicBezTo>
                          <a:pt x="0" y="141"/>
                          <a:pt x="17" y="36"/>
                          <a:pt x="17" y="36"/>
                        </a:cubicBez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6" name="Freeform 43"/>
                  <p:cNvSpPr>
                    <a:spLocks noEditPoints="1"/>
                  </p:cNvSpPr>
                  <p:nvPr/>
                </p:nvSpPr>
                <p:spPr bwMode="auto">
                  <a:xfrm>
                    <a:off x="7013" y="2470"/>
                    <a:ext cx="390" cy="339"/>
                  </a:xfrm>
                  <a:custGeom>
                    <a:avLst/>
                    <a:gdLst>
                      <a:gd name="T0" fmla="*/ 333 w 276"/>
                      <a:gd name="T1" fmla="*/ 339 h 240"/>
                      <a:gd name="T2" fmla="*/ 333 w 276"/>
                      <a:gd name="T3" fmla="*/ 339 h 240"/>
                      <a:gd name="T4" fmla="*/ 110 w 276"/>
                      <a:gd name="T5" fmla="*/ 198 h 240"/>
                      <a:gd name="T6" fmla="*/ 110 w 276"/>
                      <a:gd name="T7" fmla="*/ 196 h 240"/>
                      <a:gd name="T8" fmla="*/ 59 w 276"/>
                      <a:gd name="T9" fmla="*/ 164 h 240"/>
                      <a:gd name="T10" fmla="*/ 48 w 276"/>
                      <a:gd name="T11" fmla="*/ 165 h 240"/>
                      <a:gd name="T12" fmla="*/ 25 w 276"/>
                      <a:gd name="T13" fmla="*/ 157 h 240"/>
                      <a:gd name="T14" fmla="*/ 17 w 276"/>
                      <a:gd name="T15" fmla="*/ 21 h 240"/>
                      <a:gd name="T16" fmla="*/ 17 w 276"/>
                      <a:gd name="T17" fmla="*/ 20 h 240"/>
                      <a:gd name="T18" fmla="*/ 17 w 276"/>
                      <a:gd name="T19" fmla="*/ 20 h 240"/>
                      <a:gd name="T20" fmla="*/ 59 w 276"/>
                      <a:gd name="T21" fmla="*/ 0 h 240"/>
                      <a:gd name="T22" fmla="*/ 88 w 276"/>
                      <a:gd name="T23" fmla="*/ 34 h 240"/>
                      <a:gd name="T24" fmla="*/ 239 w 276"/>
                      <a:gd name="T25" fmla="*/ 174 h 240"/>
                      <a:gd name="T26" fmla="*/ 271 w 276"/>
                      <a:gd name="T27" fmla="*/ 188 h 240"/>
                      <a:gd name="T28" fmla="*/ 331 w 276"/>
                      <a:gd name="T29" fmla="*/ 213 h 240"/>
                      <a:gd name="T30" fmla="*/ 389 w 276"/>
                      <a:gd name="T31" fmla="*/ 277 h 240"/>
                      <a:gd name="T32" fmla="*/ 335 w 276"/>
                      <a:gd name="T33" fmla="*/ 339 h 240"/>
                      <a:gd name="T34" fmla="*/ 333 w 276"/>
                      <a:gd name="T35" fmla="*/ 339 h 240"/>
                      <a:gd name="T36" fmla="*/ 114 w 276"/>
                      <a:gd name="T37" fmla="*/ 195 h 240"/>
                      <a:gd name="T38" fmla="*/ 335 w 276"/>
                      <a:gd name="T39" fmla="*/ 335 h 240"/>
                      <a:gd name="T40" fmla="*/ 384 w 276"/>
                      <a:gd name="T41" fmla="*/ 275 h 240"/>
                      <a:gd name="T42" fmla="*/ 329 w 276"/>
                      <a:gd name="T43" fmla="*/ 218 h 240"/>
                      <a:gd name="T44" fmla="*/ 270 w 276"/>
                      <a:gd name="T45" fmla="*/ 192 h 240"/>
                      <a:gd name="T46" fmla="*/ 237 w 276"/>
                      <a:gd name="T47" fmla="*/ 178 h 240"/>
                      <a:gd name="T48" fmla="*/ 83 w 276"/>
                      <a:gd name="T49" fmla="*/ 34 h 240"/>
                      <a:gd name="T50" fmla="*/ 59 w 276"/>
                      <a:gd name="T51" fmla="*/ 4 h 240"/>
                      <a:gd name="T52" fmla="*/ 21 w 276"/>
                      <a:gd name="T53" fmla="*/ 23 h 240"/>
                      <a:gd name="T54" fmla="*/ 28 w 276"/>
                      <a:gd name="T55" fmla="*/ 154 h 240"/>
                      <a:gd name="T56" fmla="*/ 47 w 276"/>
                      <a:gd name="T57" fmla="*/ 160 h 240"/>
                      <a:gd name="T58" fmla="*/ 59 w 276"/>
                      <a:gd name="T59" fmla="*/ 160 h 240"/>
                      <a:gd name="T60" fmla="*/ 114 w 276"/>
                      <a:gd name="T61" fmla="*/ 195 h 240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0" t="0" r="r" b="b"/>
                    <a:pathLst>
                      <a:path w="276" h="240">
                        <a:moveTo>
                          <a:pt x="236" y="240"/>
                        </a:moveTo>
                        <a:cubicBezTo>
                          <a:pt x="236" y="240"/>
                          <a:pt x="236" y="240"/>
                          <a:pt x="236" y="240"/>
                        </a:cubicBezTo>
                        <a:cubicBezTo>
                          <a:pt x="78" y="140"/>
                          <a:pt x="78" y="140"/>
                          <a:pt x="78" y="140"/>
                        </a:cubicBezTo>
                        <a:cubicBezTo>
                          <a:pt x="78" y="139"/>
                          <a:pt x="78" y="139"/>
                          <a:pt x="78" y="139"/>
                        </a:cubicBezTo>
                        <a:cubicBezTo>
                          <a:pt x="78" y="138"/>
                          <a:pt x="70" y="116"/>
                          <a:pt x="42" y="116"/>
                        </a:cubicBezTo>
                        <a:cubicBezTo>
                          <a:pt x="39" y="116"/>
                          <a:pt x="37" y="116"/>
                          <a:pt x="34" y="117"/>
                        </a:cubicBezTo>
                        <a:cubicBezTo>
                          <a:pt x="27" y="117"/>
                          <a:pt x="22" y="115"/>
                          <a:pt x="18" y="111"/>
                        </a:cubicBezTo>
                        <a:cubicBezTo>
                          <a:pt x="0" y="90"/>
                          <a:pt x="11" y="18"/>
                          <a:pt x="12" y="15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3" y="14"/>
                          <a:pt x="28" y="0"/>
                          <a:pt x="42" y="0"/>
                        </a:cubicBezTo>
                        <a:cubicBezTo>
                          <a:pt x="53" y="0"/>
                          <a:pt x="59" y="8"/>
                          <a:pt x="62" y="24"/>
                        </a:cubicBezTo>
                        <a:cubicBezTo>
                          <a:pt x="69" y="67"/>
                          <a:pt x="149" y="115"/>
                          <a:pt x="169" y="123"/>
                        </a:cubicBezTo>
                        <a:cubicBezTo>
                          <a:pt x="177" y="126"/>
                          <a:pt x="184" y="130"/>
                          <a:pt x="192" y="133"/>
                        </a:cubicBezTo>
                        <a:cubicBezTo>
                          <a:pt x="205" y="140"/>
                          <a:pt x="218" y="146"/>
                          <a:pt x="234" y="151"/>
                        </a:cubicBezTo>
                        <a:cubicBezTo>
                          <a:pt x="256" y="157"/>
                          <a:pt x="276" y="167"/>
                          <a:pt x="275" y="196"/>
                        </a:cubicBezTo>
                        <a:cubicBezTo>
                          <a:pt x="275" y="222"/>
                          <a:pt x="239" y="239"/>
                          <a:pt x="237" y="240"/>
                        </a:cubicBezTo>
                        <a:lnTo>
                          <a:pt x="236" y="240"/>
                        </a:lnTo>
                        <a:close/>
                        <a:moveTo>
                          <a:pt x="81" y="138"/>
                        </a:moveTo>
                        <a:cubicBezTo>
                          <a:pt x="237" y="237"/>
                          <a:pt x="237" y="237"/>
                          <a:pt x="237" y="237"/>
                        </a:cubicBezTo>
                        <a:cubicBezTo>
                          <a:pt x="242" y="234"/>
                          <a:pt x="272" y="218"/>
                          <a:pt x="272" y="195"/>
                        </a:cubicBezTo>
                        <a:cubicBezTo>
                          <a:pt x="273" y="170"/>
                          <a:pt x="257" y="161"/>
                          <a:pt x="233" y="154"/>
                        </a:cubicBezTo>
                        <a:cubicBezTo>
                          <a:pt x="217" y="149"/>
                          <a:pt x="204" y="143"/>
                          <a:pt x="191" y="136"/>
                        </a:cubicBezTo>
                        <a:cubicBezTo>
                          <a:pt x="183" y="132"/>
                          <a:pt x="176" y="129"/>
                          <a:pt x="168" y="126"/>
                        </a:cubicBezTo>
                        <a:cubicBezTo>
                          <a:pt x="147" y="117"/>
                          <a:pt x="66" y="70"/>
                          <a:pt x="59" y="24"/>
                        </a:cubicBezTo>
                        <a:cubicBezTo>
                          <a:pt x="57" y="10"/>
                          <a:pt x="51" y="3"/>
                          <a:pt x="42" y="3"/>
                        </a:cubicBezTo>
                        <a:cubicBezTo>
                          <a:pt x="31" y="3"/>
                          <a:pt x="17" y="14"/>
                          <a:pt x="15" y="16"/>
                        </a:cubicBezTo>
                        <a:cubicBezTo>
                          <a:pt x="14" y="23"/>
                          <a:pt x="4" y="90"/>
                          <a:pt x="20" y="109"/>
                        </a:cubicBezTo>
                        <a:cubicBezTo>
                          <a:pt x="24" y="113"/>
                          <a:pt x="28" y="114"/>
                          <a:pt x="33" y="113"/>
                        </a:cubicBezTo>
                        <a:cubicBezTo>
                          <a:pt x="36" y="113"/>
                          <a:pt x="39" y="113"/>
                          <a:pt x="42" y="113"/>
                        </a:cubicBezTo>
                        <a:cubicBezTo>
                          <a:pt x="70" y="113"/>
                          <a:pt x="80" y="134"/>
                          <a:pt x="81" y="138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7" name="Freeform 44"/>
                  <p:cNvSpPr/>
                  <p:nvPr/>
                </p:nvSpPr>
                <p:spPr bwMode="auto">
                  <a:xfrm>
                    <a:off x="7156" y="2676"/>
                    <a:ext cx="263" cy="226"/>
                  </a:xfrm>
                  <a:custGeom>
                    <a:avLst/>
                    <a:gdLst>
                      <a:gd name="T0" fmla="*/ 0 w 186"/>
                      <a:gd name="T1" fmla="*/ 40 h 160"/>
                      <a:gd name="T2" fmla="*/ 86 w 186"/>
                      <a:gd name="T3" fmla="*/ 90 h 160"/>
                      <a:gd name="T4" fmla="*/ 126 w 186"/>
                      <a:gd name="T5" fmla="*/ 157 h 160"/>
                      <a:gd name="T6" fmla="*/ 175 w 186"/>
                      <a:gd name="T7" fmla="*/ 198 h 160"/>
                      <a:gd name="T8" fmla="*/ 252 w 186"/>
                      <a:gd name="T9" fmla="*/ 198 h 160"/>
                      <a:gd name="T10" fmla="*/ 226 w 186"/>
                      <a:gd name="T11" fmla="*/ 130 h 160"/>
                      <a:gd name="T12" fmla="*/ 188 w 186"/>
                      <a:gd name="T13" fmla="*/ 117 h 160"/>
                      <a:gd name="T14" fmla="*/ 170 w 186"/>
                      <a:gd name="T15" fmla="*/ 40 h 160"/>
                      <a:gd name="T16" fmla="*/ 102 w 186"/>
                      <a:gd name="T17" fmla="*/ 3 h 160"/>
                      <a:gd name="T18" fmla="*/ 35 w 186"/>
                      <a:gd name="T19" fmla="*/ 0 h 160"/>
                      <a:gd name="T20" fmla="*/ 0 w 186"/>
                      <a:gd name="T21" fmla="*/ 40 h 16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186" h="160">
                        <a:moveTo>
                          <a:pt x="0" y="28"/>
                        </a:moveTo>
                        <a:cubicBezTo>
                          <a:pt x="0" y="28"/>
                          <a:pt x="36" y="25"/>
                          <a:pt x="61" y="64"/>
                        </a:cubicBezTo>
                        <a:cubicBezTo>
                          <a:pt x="85" y="104"/>
                          <a:pt x="84" y="91"/>
                          <a:pt x="89" y="111"/>
                        </a:cubicBezTo>
                        <a:cubicBezTo>
                          <a:pt x="94" y="130"/>
                          <a:pt x="102" y="133"/>
                          <a:pt x="124" y="140"/>
                        </a:cubicBezTo>
                        <a:cubicBezTo>
                          <a:pt x="146" y="148"/>
                          <a:pt x="169" y="160"/>
                          <a:pt x="178" y="140"/>
                        </a:cubicBezTo>
                        <a:cubicBezTo>
                          <a:pt x="186" y="121"/>
                          <a:pt x="181" y="100"/>
                          <a:pt x="160" y="92"/>
                        </a:cubicBezTo>
                        <a:cubicBezTo>
                          <a:pt x="144" y="86"/>
                          <a:pt x="144" y="86"/>
                          <a:pt x="133" y="83"/>
                        </a:cubicBezTo>
                        <a:cubicBezTo>
                          <a:pt x="131" y="82"/>
                          <a:pt x="158" y="50"/>
                          <a:pt x="120" y="28"/>
                        </a:cubicBezTo>
                        <a:cubicBezTo>
                          <a:pt x="90" y="10"/>
                          <a:pt x="72" y="2"/>
                          <a:pt x="72" y="2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lnTo>
                          <a:pt x="0" y="28"/>
                        </a:ln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8" name="Freeform 46"/>
                  <p:cNvSpPr/>
                  <p:nvPr/>
                </p:nvSpPr>
                <p:spPr bwMode="auto">
                  <a:xfrm>
                    <a:off x="7156" y="2680"/>
                    <a:ext cx="260" cy="215"/>
                  </a:xfrm>
                  <a:custGeom>
                    <a:avLst/>
                    <a:gdLst>
                      <a:gd name="T0" fmla="*/ 229 w 184"/>
                      <a:gd name="T1" fmla="*/ 211 h 152"/>
                      <a:gd name="T2" fmla="*/ 189 w 184"/>
                      <a:gd name="T3" fmla="*/ 201 h 152"/>
                      <a:gd name="T4" fmla="*/ 175 w 184"/>
                      <a:gd name="T5" fmla="*/ 197 h 152"/>
                      <a:gd name="T6" fmla="*/ 124 w 184"/>
                      <a:gd name="T7" fmla="*/ 153 h 152"/>
                      <a:gd name="T8" fmla="*/ 113 w 184"/>
                      <a:gd name="T9" fmla="*/ 129 h 152"/>
                      <a:gd name="T10" fmla="*/ 83 w 184"/>
                      <a:gd name="T11" fmla="*/ 88 h 152"/>
                      <a:gd name="T12" fmla="*/ 0 w 184"/>
                      <a:gd name="T13" fmla="*/ 37 h 152"/>
                      <a:gd name="T14" fmla="*/ 0 w 184"/>
                      <a:gd name="T15" fmla="*/ 33 h 152"/>
                      <a:gd name="T16" fmla="*/ 88 w 184"/>
                      <a:gd name="T17" fmla="*/ 85 h 152"/>
                      <a:gd name="T18" fmla="*/ 116 w 184"/>
                      <a:gd name="T19" fmla="*/ 126 h 152"/>
                      <a:gd name="T20" fmla="*/ 129 w 184"/>
                      <a:gd name="T21" fmla="*/ 151 h 152"/>
                      <a:gd name="T22" fmla="*/ 177 w 184"/>
                      <a:gd name="T23" fmla="*/ 192 h 152"/>
                      <a:gd name="T24" fmla="*/ 191 w 184"/>
                      <a:gd name="T25" fmla="*/ 197 h 152"/>
                      <a:gd name="T26" fmla="*/ 249 w 184"/>
                      <a:gd name="T27" fmla="*/ 194 h 152"/>
                      <a:gd name="T28" fmla="*/ 250 w 184"/>
                      <a:gd name="T29" fmla="*/ 151 h 152"/>
                      <a:gd name="T30" fmla="*/ 226 w 184"/>
                      <a:gd name="T31" fmla="*/ 127 h 152"/>
                      <a:gd name="T32" fmla="*/ 188 w 184"/>
                      <a:gd name="T33" fmla="*/ 115 h 152"/>
                      <a:gd name="T34" fmla="*/ 187 w 184"/>
                      <a:gd name="T35" fmla="*/ 115 h 152"/>
                      <a:gd name="T36" fmla="*/ 187 w 184"/>
                      <a:gd name="T37" fmla="*/ 113 h 152"/>
                      <a:gd name="T38" fmla="*/ 188 w 184"/>
                      <a:gd name="T39" fmla="*/ 108 h 152"/>
                      <a:gd name="T40" fmla="*/ 170 w 184"/>
                      <a:gd name="T41" fmla="*/ 37 h 152"/>
                      <a:gd name="T42" fmla="*/ 100 w 184"/>
                      <a:gd name="T43" fmla="*/ 0 h 152"/>
                      <a:gd name="T44" fmla="*/ 126 w 184"/>
                      <a:gd name="T45" fmla="*/ 8 h 152"/>
                      <a:gd name="T46" fmla="*/ 171 w 184"/>
                      <a:gd name="T47" fmla="*/ 33 h 152"/>
                      <a:gd name="T48" fmla="*/ 192 w 184"/>
                      <a:gd name="T49" fmla="*/ 109 h 152"/>
                      <a:gd name="T50" fmla="*/ 191 w 184"/>
                      <a:gd name="T51" fmla="*/ 112 h 152"/>
                      <a:gd name="T52" fmla="*/ 228 w 184"/>
                      <a:gd name="T53" fmla="*/ 124 h 152"/>
                      <a:gd name="T54" fmla="*/ 254 w 184"/>
                      <a:gd name="T55" fmla="*/ 149 h 152"/>
                      <a:gd name="T56" fmla="*/ 253 w 184"/>
                      <a:gd name="T57" fmla="*/ 195 h 152"/>
                      <a:gd name="T58" fmla="*/ 229 w 184"/>
                      <a:gd name="T59" fmla="*/ 211 h 15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0" t="0" r="r" b="b"/>
                    <a:pathLst>
                      <a:path w="184" h="152">
                        <a:moveTo>
                          <a:pt x="162" y="149"/>
                        </a:moveTo>
                        <a:cubicBezTo>
                          <a:pt x="153" y="149"/>
                          <a:pt x="143" y="146"/>
                          <a:pt x="134" y="142"/>
                        </a:cubicBezTo>
                        <a:cubicBezTo>
                          <a:pt x="130" y="141"/>
                          <a:pt x="127" y="140"/>
                          <a:pt x="124" y="139"/>
                        </a:cubicBezTo>
                        <a:cubicBezTo>
                          <a:pt x="101" y="131"/>
                          <a:pt x="93" y="128"/>
                          <a:pt x="88" y="108"/>
                        </a:cubicBezTo>
                        <a:cubicBezTo>
                          <a:pt x="85" y="97"/>
                          <a:pt x="84" y="97"/>
                          <a:pt x="80" y="91"/>
                        </a:cubicBezTo>
                        <a:cubicBezTo>
                          <a:pt x="76" y="87"/>
                          <a:pt x="71" y="80"/>
                          <a:pt x="59" y="62"/>
                        </a:cubicBezTo>
                        <a:cubicBezTo>
                          <a:pt x="35" y="24"/>
                          <a:pt x="1" y="26"/>
                          <a:pt x="0" y="26"/>
                        </a:cubicBezTo>
                        <a:cubicBezTo>
                          <a:pt x="0" y="23"/>
                          <a:pt x="0" y="23"/>
                          <a:pt x="0" y="23"/>
                        </a:cubicBezTo>
                        <a:cubicBezTo>
                          <a:pt x="0" y="23"/>
                          <a:pt x="37" y="21"/>
                          <a:pt x="62" y="60"/>
                        </a:cubicBezTo>
                        <a:cubicBezTo>
                          <a:pt x="73" y="78"/>
                          <a:pt x="79" y="85"/>
                          <a:pt x="82" y="89"/>
                        </a:cubicBezTo>
                        <a:cubicBezTo>
                          <a:pt x="87" y="95"/>
                          <a:pt x="88" y="96"/>
                          <a:pt x="91" y="107"/>
                        </a:cubicBezTo>
                        <a:cubicBezTo>
                          <a:pt x="95" y="126"/>
                          <a:pt x="102" y="129"/>
                          <a:pt x="125" y="136"/>
                        </a:cubicBezTo>
                        <a:cubicBezTo>
                          <a:pt x="128" y="137"/>
                          <a:pt x="131" y="138"/>
                          <a:pt x="135" y="139"/>
                        </a:cubicBezTo>
                        <a:cubicBezTo>
                          <a:pt x="154" y="146"/>
                          <a:pt x="170" y="152"/>
                          <a:pt x="176" y="137"/>
                        </a:cubicBezTo>
                        <a:cubicBezTo>
                          <a:pt x="181" y="126"/>
                          <a:pt x="181" y="115"/>
                          <a:pt x="177" y="107"/>
                        </a:cubicBezTo>
                        <a:cubicBezTo>
                          <a:pt x="174" y="99"/>
                          <a:pt x="168" y="94"/>
                          <a:pt x="160" y="90"/>
                        </a:cubicBezTo>
                        <a:cubicBezTo>
                          <a:pt x="144" y="85"/>
                          <a:pt x="144" y="85"/>
                          <a:pt x="133" y="81"/>
                        </a:cubicBezTo>
                        <a:cubicBezTo>
                          <a:pt x="132" y="81"/>
                          <a:pt x="132" y="81"/>
                          <a:pt x="132" y="81"/>
                        </a:cubicBezTo>
                        <a:cubicBezTo>
                          <a:pt x="132" y="80"/>
                          <a:pt x="132" y="80"/>
                          <a:pt x="132" y="80"/>
                        </a:cubicBezTo>
                        <a:cubicBezTo>
                          <a:pt x="131" y="79"/>
                          <a:pt x="132" y="78"/>
                          <a:pt x="133" y="76"/>
                        </a:cubicBezTo>
                        <a:cubicBezTo>
                          <a:pt x="138" y="67"/>
                          <a:pt x="150" y="43"/>
                          <a:pt x="120" y="26"/>
                        </a:cubicBezTo>
                        <a:cubicBezTo>
                          <a:pt x="90" y="9"/>
                          <a:pt x="71" y="0"/>
                          <a:pt x="71" y="0"/>
                        </a:cubicBezTo>
                        <a:cubicBezTo>
                          <a:pt x="71" y="0"/>
                          <a:pt x="78" y="0"/>
                          <a:pt x="89" y="6"/>
                        </a:cubicBezTo>
                        <a:cubicBezTo>
                          <a:pt x="98" y="10"/>
                          <a:pt x="108" y="16"/>
                          <a:pt x="121" y="23"/>
                        </a:cubicBezTo>
                        <a:cubicBezTo>
                          <a:pt x="154" y="42"/>
                          <a:pt x="140" y="69"/>
                          <a:pt x="136" y="77"/>
                        </a:cubicBezTo>
                        <a:cubicBezTo>
                          <a:pt x="136" y="78"/>
                          <a:pt x="135" y="78"/>
                          <a:pt x="135" y="79"/>
                        </a:cubicBezTo>
                        <a:cubicBezTo>
                          <a:pt x="145" y="82"/>
                          <a:pt x="146" y="82"/>
                          <a:pt x="161" y="88"/>
                        </a:cubicBezTo>
                        <a:cubicBezTo>
                          <a:pt x="170" y="91"/>
                          <a:pt x="177" y="97"/>
                          <a:pt x="180" y="105"/>
                        </a:cubicBezTo>
                        <a:cubicBezTo>
                          <a:pt x="184" y="115"/>
                          <a:pt x="184" y="126"/>
                          <a:pt x="179" y="138"/>
                        </a:cubicBezTo>
                        <a:cubicBezTo>
                          <a:pt x="176" y="147"/>
                          <a:pt x="169" y="149"/>
                          <a:pt x="162" y="149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9" name="Freeform 47"/>
                  <p:cNvSpPr/>
                  <p:nvPr/>
                </p:nvSpPr>
                <p:spPr bwMode="auto">
                  <a:xfrm>
                    <a:off x="7325" y="2782"/>
                    <a:ext cx="34" cy="28"/>
                  </a:xfrm>
                  <a:custGeom>
                    <a:avLst/>
                    <a:gdLst>
                      <a:gd name="T0" fmla="*/ 0 w 24"/>
                      <a:gd name="T1" fmla="*/ 18 h 20"/>
                      <a:gd name="T2" fmla="*/ 34 w 24"/>
                      <a:gd name="T3" fmla="*/ 15 h 20"/>
                      <a:gd name="T4" fmla="*/ 23 w 24"/>
                      <a:gd name="T5" fmla="*/ 28 h 20"/>
                      <a:gd name="T6" fmla="*/ 0 w 24"/>
                      <a:gd name="T7" fmla="*/ 18 h 2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4" h="20">
                        <a:moveTo>
                          <a:pt x="0" y="13"/>
                        </a:moveTo>
                        <a:cubicBezTo>
                          <a:pt x="0" y="13"/>
                          <a:pt x="8" y="0"/>
                          <a:pt x="24" y="11"/>
                        </a:cubicBezTo>
                        <a:cubicBezTo>
                          <a:pt x="16" y="20"/>
                          <a:pt x="16" y="20"/>
                          <a:pt x="16" y="20"/>
                        </a:cubicBezTo>
                        <a:lnTo>
                          <a:pt x="0" y="13"/>
                        </a:lnTo>
                        <a:close/>
                      </a:path>
                    </a:pathLst>
                  </a:custGeom>
                  <a:solidFill>
                    <a:srgbClr val="F9CEA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50" name="Freeform 48"/>
                  <p:cNvSpPr/>
                  <p:nvPr/>
                </p:nvSpPr>
                <p:spPr bwMode="auto">
                  <a:xfrm>
                    <a:off x="7328" y="2789"/>
                    <a:ext cx="33" cy="13"/>
                  </a:xfrm>
                  <a:custGeom>
                    <a:avLst/>
                    <a:gdLst>
                      <a:gd name="T0" fmla="*/ 0 w 23"/>
                      <a:gd name="T1" fmla="*/ 13 h 9"/>
                      <a:gd name="T2" fmla="*/ 10 w 23"/>
                      <a:gd name="T3" fmla="*/ 0 h 9"/>
                      <a:gd name="T4" fmla="*/ 13 w 23"/>
                      <a:gd name="T5" fmla="*/ 0 h 9"/>
                      <a:gd name="T6" fmla="*/ 33 w 23"/>
                      <a:gd name="T7" fmla="*/ 7 h 9"/>
                      <a:gd name="T8" fmla="*/ 30 w 23"/>
                      <a:gd name="T9" fmla="*/ 10 h 9"/>
                      <a:gd name="T10" fmla="*/ 10 w 23"/>
                      <a:gd name="T11" fmla="*/ 4 h 9"/>
                      <a:gd name="T12" fmla="*/ 0 w 23"/>
                      <a:gd name="T13" fmla="*/ 13 h 9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23" h="9">
                        <a:moveTo>
                          <a:pt x="0" y="9"/>
                        </a:moveTo>
                        <a:cubicBezTo>
                          <a:pt x="0" y="9"/>
                          <a:pt x="0" y="2"/>
                          <a:pt x="7" y="0"/>
                        </a:cubicBezTo>
                        <a:cubicBezTo>
                          <a:pt x="8" y="0"/>
                          <a:pt x="8" y="0"/>
                          <a:pt x="9" y="0"/>
                        </a:cubicBezTo>
                        <a:cubicBezTo>
                          <a:pt x="14" y="0"/>
                          <a:pt x="18" y="1"/>
                          <a:pt x="23" y="5"/>
                        </a:cubicBezTo>
                        <a:cubicBezTo>
                          <a:pt x="21" y="7"/>
                          <a:pt x="21" y="7"/>
                          <a:pt x="21" y="7"/>
                        </a:cubicBezTo>
                        <a:cubicBezTo>
                          <a:pt x="16" y="4"/>
                          <a:pt x="11" y="2"/>
                          <a:pt x="7" y="3"/>
                        </a:cubicBezTo>
                        <a:cubicBezTo>
                          <a:pt x="2" y="5"/>
                          <a:pt x="0" y="9"/>
                          <a:pt x="0" y="9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51" name="Freeform 49"/>
                  <p:cNvSpPr/>
                  <p:nvPr/>
                </p:nvSpPr>
                <p:spPr bwMode="auto">
                  <a:xfrm>
                    <a:off x="7348" y="2863"/>
                    <a:ext cx="37" cy="26"/>
                  </a:xfrm>
                  <a:custGeom>
                    <a:avLst/>
                    <a:gdLst>
                      <a:gd name="T0" fmla="*/ 4 w 26"/>
                      <a:gd name="T1" fmla="*/ 3 h 19"/>
                      <a:gd name="T2" fmla="*/ 0 w 26"/>
                      <a:gd name="T3" fmla="*/ 16 h 19"/>
                      <a:gd name="T4" fmla="*/ 34 w 26"/>
                      <a:gd name="T5" fmla="*/ 26 h 19"/>
                      <a:gd name="T6" fmla="*/ 4 w 26"/>
                      <a:gd name="T7" fmla="*/ 3 h 1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6" h="19">
                        <a:moveTo>
                          <a:pt x="3" y="2"/>
                        </a:moveTo>
                        <a:cubicBezTo>
                          <a:pt x="1" y="3"/>
                          <a:pt x="0" y="9"/>
                          <a:pt x="0" y="12"/>
                        </a:cubicBezTo>
                        <a:cubicBezTo>
                          <a:pt x="8" y="16"/>
                          <a:pt x="17" y="18"/>
                          <a:pt x="24" y="19"/>
                        </a:cubicBezTo>
                        <a:cubicBezTo>
                          <a:pt x="26" y="0"/>
                          <a:pt x="5" y="1"/>
                          <a:pt x="3" y="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52" name="Freeform 50"/>
                  <p:cNvSpPr>
                    <a:spLocks noEditPoints="1"/>
                  </p:cNvSpPr>
                  <p:nvPr/>
                </p:nvSpPr>
                <p:spPr bwMode="auto">
                  <a:xfrm>
                    <a:off x="7345" y="2863"/>
                    <a:ext cx="40" cy="29"/>
                  </a:xfrm>
                  <a:custGeom>
                    <a:avLst/>
                    <a:gdLst>
                      <a:gd name="T0" fmla="*/ 39 w 28"/>
                      <a:gd name="T1" fmla="*/ 29 h 21"/>
                      <a:gd name="T2" fmla="*/ 37 w 28"/>
                      <a:gd name="T3" fmla="*/ 28 h 21"/>
                      <a:gd name="T4" fmla="*/ 1 w 28"/>
                      <a:gd name="T5" fmla="*/ 19 h 21"/>
                      <a:gd name="T6" fmla="*/ 0 w 28"/>
                      <a:gd name="T7" fmla="*/ 19 h 21"/>
                      <a:gd name="T8" fmla="*/ 0 w 28"/>
                      <a:gd name="T9" fmla="*/ 17 h 21"/>
                      <a:gd name="T10" fmla="*/ 6 w 28"/>
                      <a:gd name="T11" fmla="*/ 1 h 21"/>
                      <a:gd name="T12" fmla="*/ 13 w 28"/>
                      <a:gd name="T13" fmla="*/ 0 h 21"/>
                      <a:gd name="T14" fmla="*/ 34 w 28"/>
                      <a:gd name="T15" fmla="*/ 8 h 21"/>
                      <a:gd name="T16" fmla="*/ 39 w 28"/>
                      <a:gd name="T17" fmla="*/ 26 h 21"/>
                      <a:gd name="T18" fmla="*/ 39 w 28"/>
                      <a:gd name="T19" fmla="*/ 29 h 21"/>
                      <a:gd name="T20" fmla="*/ 4 w 28"/>
                      <a:gd name="T21" fmla="*/ 15 h 21"/>
                      <a:gd name="T22" fmla="*/ 34 w 28"/>
                      <a:gd name="T23" fmla="*/ 23 h 21"/>
                      <a:gd name="T24" fmla="*/ 30 w 28"/>
                      <a:gd name="T25" fmla="*/ 11 h 21"/>
                      <a:gd name="T26" fmla="*/ 13 w 28"/>
                      <a:gd name="T27" fmla="*/ 4 h 21"/>
                      <a:gd name="T28" fmla="*/ 9 w 28"/>
                      <a:gd name="T29" fmla="*/ 4 h 21"/>
                      <a:gd name="T30" fmla="*/ 4 w 28"/>
                      <a:gd name="T31" fmla="*/ 15 h 21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8" h="21">
                        <a:moveTo>
                          <a:pt x="27" y="21"/>
                        </a:moveTo>
                        <a:cubicBezTo>
                          <a:pt x="26" y="20"/>
                          <a:pt x="26" y="20"/>
                          <a:pt x="26" y="20"/>
                        </a:cubicBezTo>
                        <a:cubicBezTo>
                          <a:pt x="18" y="20"/>
                          <a:pt x="10" y="17"/>
                          <a:pt x="1" y="14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1" y="3"/>
                          <a:pt x="3" y="1"/>
                          <a:pt x="4" y="1"/>
                        </a:cubicBezTo>
                        <a:cubicBezTo>
                          <a:pt x="5" y="0"/>
                          <a:pt x="8" y="0"/>
                          <a:pt x="9" y="0"/>
                        </a:cubicBezTo>
                        <a:cubicBezTo>
                          <a:pt x="11" y="0"/>
                          <a:pt x="19" y="0"/>
                          <a:pt x="24" y="6"/>
                        </a:cubicBezTo>
                        <a:cubicBezTo>
                          <a:pt x="27" y="9"/>
                          <a:pt x="28" y="14"/>
                          <a:pt x="27" y="19"/>
                        </a:cubicBezTo>
                        <a:lnTo>
                          <a:pt x="27" y="21"/>
                        </a:lnTo>
                        <a:close/>
                        <a:moveTo>
                          <a:pt x="3" y="11"/>
                        </a:moveTo>
                        <a:cubicBezTo>
                          <a:pt x="11" y="14"/>
                          <a:pt x="18" y="16"/>
                          <a:pt x="24" y="17"/>
                        </a:cubicBezTo>
                        <a:cubicBezTo>
                          <a:pt x="24" y="13"/>
                          <a:pt x="23" y="10"/>
                          <a:pt x="21" y="8"/>
                        </a:cubicBezTo>
                        <a:cubicBezTo>
                          <a:pt x="17" y="3"/>
                          <a:pt x="11" y="3"/>
                          <a:pt x="9" y="3"/>
                        </a:cubicBezTo>
                        <a:cubicBezTo>
                          <a:pt x="7" y="3"/>
                          <a:pt x="6" y="3"/>
                          <a:pt x="6" y="3"/>
                        </a:cubicBezTo>
                        <a:cubicBezTo>
                          <a:pt x="5" y="4"/>
                          <a:pt x="4" y="6"/>
                          <a:pt x="3" y="11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53" name="Freeform 51"/>
                  <p:cNvSpPr/>
                  <p:nvPr/>
                </p:nvSpPr>
                <p:spPr bwMode="auto">
                  <a:xfrm>
                    <a:off x="7071" y="2628"/>
                    <a:ext cx="134" cy="212"/>
                  </a:xfrm>
                  <a:custGeom>
                    <a:avLst/>
                    <a:gdLst>
                      <a:gd name="T0" fmla="*/ 0 w 95"/>
                      <a:gd name="T1" fmla="*/ 0 h 150"/>
                      <a:gd name="T2" fmla="*/ 41 w 95"/>
                      <a:gd name="T3" fmla="*/ 75 h 150"/>
                      <a:gd name="T4" fmla="*/ 72 w 95"/>
                      <a:gd name="T5" fmla="*/ 174 h 150"/>
                      <a:gd name="T6" fmla="*/ 127 w 95"/>
                      <a:gd name="T7" fmla="*/ 163 h 150"/>
                      <a:gd name="T8" fmla="*/ 109 w 95"/>
                      <a:gd name="T9" fmla="*/ 122 h 150"/>
                      <a:gd name="T10" fmla="*/ 92 w 95"/>
                      <a:gd name="T11" fmla="*/ 119 h 150"/>
                      <a:gd name="T12" fmla="*/ 95 w 95"/>
                      <a:gd name="T13" fmla="*/ 99 h 150"/>
                      <a:gd name="T14" fmla="*/ 100 w 95"/>
                      <a:gd name="T15" fmla="*/ 20 h 150"/>
                      <a:gd name="T16" fmla="*/ 0 w 95"/>
                      <a:gd name="T17" fmla="*/ 0 h 15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95" h="150">
                        <a:moveTo>
                          <a:pt x="0" y="0"/>
                        </a:moveTo>
                        <a:cubicBezTo>
                          <a:pt x="0" y="0"/>
                          <a:pt x="25" y="7"/>
                          <a:pt x="29" y="53"/>
                        </a:cubicBezTo>
                        <a:cubicBezTo>
                          <a:pt x="33" y="99"/>
                          <a:pt x="18" y="97"/>
                          <a:pt x="51" y="123"/>
                        </a:cubicBezTo>
                        <a:cubicBezTo>
                          <a:pt x="84" y="150"/>
                          <a:pt x="90" y="115"/>
                          <a:pt x="90" y="115"/>
                        </a:cubicBezTo>
                        <a:cubicBezTo>
                          <a:pt x="90" y="115"/>
                          <a:pt x="95" y="96"/>
                          <a:pt x="77" y="86"/>
                        </a:cubicBezTo>
                        <a:cubicBezTo>
                          <a:pt x="72" y="83"/>
                          <a:pt x="67" y="84"/>
                          <a:pt x="65" y="84"/>
                        </a:cubicBezTo>
                        <a:cubicBezTo>
                          <a:pt x="59" y="82"/>
                          <a:pt x="66" y="73"/>
                          <a:pt x="67" y="70"/>
                        </a:cubicBezTo>
                        <a:cubicBezTo>
                          <a:pt x="75" y="54"/>
                          <a:pt x="93" y="46"/>
                          <a:pt x="71" y="1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54" name="Freeform 53"/>
                  <p:cNvSpPr/>
                  <p:nvPr/>
                </p:nvSpPr>
                <p:spPr bwMode="auto">
                  <a:xfrm>
                    <a:off x="7069" y="2625"/>
                    <a:ext cx="139" cy="194"/>
                  </a:xfrm>
                  <a:custGeom>
                    <a:avLst/>
                    <a:gdLst>
                      <a:gd name="T0" fmla="*/ 104 w 98"/>
                      <a:gd name="T1" fmla="*/ 194 h 137"/>
                      <a:gd name="T2" fmla="*/ 72 w 98"/>
                      <a:gd name="T3" fmla="*/ 180 h 137"/>
                      <a:gd name="T4" fmla="*/ 41 w 98"/>
                      <a:gd name="T5" fmla="*/ 122 h 137"/>
                      <a:gd name="T6" fmla="*/ 40 w 98"/>
                      <a:gd name="T7" fmla="*/ 78 h 137"/>
                      <a:gd name="T8" fmla="*/ 0 w 98"/>
                      <a:gd name="T9" fmla="*/ 4 h 137"/>
                      <a:gd name="T10" fmla="*/ 1 w 98"/>
                      <a:gd name="T11" fmla="*/ 0 h 137"/>
                      <a:gd name="T12" fmla="*/ 44 w 98"/>
                      <a:gd name="T13" fmla="*/ 78 h 137"/>
                      <a:gd name="T14" fmla="*/ 45 w 98"/>
                      <a:gd name="T15" fmla="*/ 123 h 137"/>
                      <a:gd name="T16" fmla="*/ 75 w 98"/>
                      <a:gd name="T17" fmla="*/ 176 h 137"/>
                      <a:gd name="T18" fmla="*/ 111 w 98"/>
                      <a:gd name="T19" fmla="*/ 188 h 137"/>
                      <a:gd name="T20" fmla="*/ 126 w 98"/>
                      <a:gd name="T21" fmla="*/ 166 h 137"/>
                      <a:gd name="T22" fmla="*/ 109 w 98"/>
                      <a:gd name="T23" fmla="*/ 126 h 137"/>
                      <a:gd name="T24" fmla="*/ 98 w 98"/>
                      <a:gd name="T25" fmla="*/ 123 h 137"/>
                      <a:gd name="T26" fmla="*/ 94 w 98"/>
                      <a:gd name="T27" fmla="*/ 123 h 137"/>
                      <a:gd name="T28" fmla="*/ 89 w 98"/>
                      <a:gd name="T29" fmla="*/ 120 h 137"/>
                      <a:gd name="T30" fmla="*/ 94 w 98"/>
                      <a:gd name="T31" fmla="*/ 103 h 137"/>
                      <a:gd name="T32" fmla="*/ 95 w 98"/>
                      <a:gd name="T33" fmla="*/ 102 h 137"/>
                      <a:gd name="T34" fmla="*/ 104 w 98"/>
                      <a:gd name="T35" fmla="*/ 86 h 137"/>
                      <a:gd name="T36" fmla="*/ 99 w 98"/>
                      <a:gd name="T37" fmla="*/ 24 h 137"/>
                      <a:gd name="T38" fmla="*/ 112 w 98"/>
                      <a:gd name="T39" fmla="*/ 37 h 137"/>
                      <a:gd name="T40" fmla="*/ 106 w 98"/>
                      <a:gd name="T41" fmla="*/ 89 h 137"/>
                      <a:gd name="T42" fmla="*/ 98 w 98"/>
                      <a:gd name="T43" fmla="*/ 103 h 137"/>
                      <a:gd name="T44" fmla="*/ 96 w 98"/>
                      <a:gd name="T45" fmla="*/ 106 h 137"/>
                      <a:gd name="T46" fmla="*/ 92 w 98"/>
                      <a:gd name="T47" fmla="*/ 119 h 137"/>
                      <a:gd name="T48" fmla="*/ 94 w 98"/>
                      <a:gd name="T49" fmla="*/ 119 h 137"/>
                      <a:gd name="T50" fmla="*/ 98 w 98"/>
                      <a:gd name="T51" fmla="*/ 119 h 137"/>
                      <a:gd name="T52" fmla="*/ 112 w 98"/>
                      <a:gd name="T53" fmla="*/ 122 h 137"/>
                      <a:gd name="T54" fmla="*/ 130 w 98"/>
                      <a:gd name="T55" fmla="*/ 167 h 137"/>
                      <a:gd name="T56" fmla="*/ 112 w 98"/>
                      <a:gd name="T57" fmla="*/ 193 h 137"/>
                      <a:gd name="T58" fmla="*/ 104 w 98"/>
                      <a:gd name="T59" fmla="*/ 194 h 137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0" t="0" r="r" b="b"/>
                    <a:pathLst>
                      <a:path w="98" h="137">
                        <a:moveTo>
                          <a:pt x="73" y="137"/>
                        </a:moveTo>
                        <a:cubicBezTo>
                          <a:pt x="67" y="137"/>
                          <a:pt x="59" y="133"/>
                          <a:pt x="51" y="127"/>
                        </a:cubicBezTo>
                        <a:cubicBezTo>
                          <a:pt x="27" y="108"/>
                          <a:pt x="28" y="103"/>
                          <a:pt x="29" y="86"/>
                        </a:cubicBezTo>
                        <a:cubicBezTo>
                          <a:pt x="29" y="79"/>
                          <a:pt x="30" y="70"/>
                          <a:pt x="28" y="55"/>
                        </a:cubicBezTo>
                        <a:cubicBezTo>
                          <a:pt x="24" y="11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27" y="9"/>
                          <a:pt x="31" y="55"/>
                        </a:cubicBezTo>
                        <a:cubicBezTo>
                          <a:pt x="33" y="69"/>
                          <a:pt x="32" y="79"/>
                          <a:pt x="32" y="87"/>
                        </a:cubicBezTo>
                        <a:cubicBezTo>
                          <a:pt x="31" y="102"/>
                          <a:pt x="30" y="107"/>
                          <a:pt x="53" y="124"/>
                        </a:cubicBezTo>
                        <a:cubicBezTo>
                          <a:pt x="63" y="132"/>
                          <a:pt x="71" y="135"/>
                          <a:pt x="78" y="133"/>
                        </a:cubicBezTo>
                        <a:cubicBezTo>
                          <a:pt x="87" y="130"/>
                          <a:pt x="89" y="117"/>
                          <a:pt x="89" y="117"/>
                        </a:cubicBezTo>
                        <a:cubicBezTo>
                          <a:pt x="89" y="116"/>
                          <a:pt x="94" y="98"/>
                          <a:pt x="77" y="89"/>
                        </a:cubicBezTo>
                        <a:cubicBezTo>
                          <a:pt x="74" y="87"/>
                          <a:pt x="71" y="87"/>
                          <a:pt x="69" y="87"/>
                        </a:cubicBezTo>
                        <a:cubicBezTo>
                          <a:pt x="68" y="87"/>
                          <a:pt x="67" y="87"/>
                          <a:pt x="66" y="87"/>
                        </a:cubicBezTo>
                        <a:cubicBezTo>
                          <a:pt x="64" y="87"/>
                          <a:pt x="63" y="86"/>
                          <a:pt x="63" y="85"/>
                        </a:cubicBezTo>
                        <a:cubicBezTo>
                          <a:pt x="61" y="82"/>
                          <a:pt x="63" y="78"/>
                          <a:pt x="66" y="73"/>
                        </a:cubicBezTo>
                        <a:cubicBezTo>
                          <a:pt x="66" y="73"/>
                          <a:pt x="66" y="72"/>
                          <a:pt x="67" y="72"/>
                        </a:cubicBezTo>
                        <a:cubicBezTo>
                          <a:pt x="68" y="68"/>
                          <a:pt x="71" y="64"/>
                          <a:pt x="73" y="61"/>
                        </a:cubicBezTo>
                        <a:cubicBezTo>
                          <a:pt x="80" y="50"/>
                          <a:pt x="87" y="40"/>
                          <a:pt x="70" y="17"/>
                        </a:cubicBezTo>
                        <a:cubicBezTo>
                          <a:pt x="70" y="17"/>
                          <a:pt x="78" y="23"/>
                          <a:pt x="79" y="26"/>
                        </a:cubicBezTo>
                        <a:cubicBezTo>
                          <a:pt x="88" y="44"/>
                          <a:pt x="82" y="54"/>
                          <a:pt x="75" y="63"/>
                        </a:cubicBezTo>
                        <a:cubicBezTo>
                          <a:pt x="73" y="66"/>
                          <a:pt x="71" y="69"/>
                          <a:pt x="69" y="73"/>
                        </a:cubicBezTo>
                        <a:cubicBezTo>
                          <a:pt x="69" y="73"/>
                          <a:pt x="69" y="74"/>
                          <a:pt x="68" y="75"/>
                        </a:cubicBezTo>
                        <a:cubicBezTo>
                          <a:pt x="67" y="77"/>
                          <a:pt x="65" y="82"/>
                          <a:pt x="65" y="84"/>
                        </a:cubicBezTo>
                        <a:cubicBezTo>
                          <a:pt x="65" y="84"/>
                          <a:pt x="66" y="84"/>
                          <a:pt x="66" y="84"/>
                        </a:cubicBezTo>
                        <a:cubicBezTo>
                          <a:pt x="67" y="84"/>
                          <a:pt x="68" y="84"/>
                          <a:pt x="69" y="84"/>
                        </a:cubicBezTo>
                        <a:cubicBezTo>
                          <a:pt x="71" y="84"/>
                          <a:pt x="75" y="84"/>
                          <a:pt x="79" y="86"/>
                        </a:cubicBezTo>
                        <a:cubicBezTo>
                          <a:pt x="98" y="97"/>
                          <a:pt x="92" y="117"/>
                          <a:pt x="92" y="118"/>
                        </a:cubicBezTo>
                        <a:cubicBezTo>
                          <a:pt x="92" y="118"/>
                          <a:pt x="90" y="132"/>
                          <a:pt x="79" y="136"/>
                        </a:cubicBezTo>
                        <a:cubicBezTo>
                          <a:pt x="77" y="136"/>
                          <a:pt x="75" y="137"/>
                          <a:pt x="73" y="137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55" name="Freeform 54"/>
                  <p:cNvSpPr/>
                  <p:nvPr/>
                </p:nvSpPr>
                <p:spPr bwMode="auto">
                  <a:xfrm>
                    <a:off x="7147" y="2744"/>
                    <a:ext cx="20" cy="13"/>
                  </a:xfrm>
                  <a:custGeom>
                    <a:avLst/>
                    <a:gdLst>
                      <a:gd name="T0" fmla="*/ 0 w 14"/>
                      <a:gd name="T1" fmla="*/ 13 h 9"/>
                      <a:gd name="T2" fmla="*/ 9 w 14"/>
                      <a:gd name="T3" fmla="*/ 1 h 9"/>
                      <a:gd name="T4" fmla="*/ 20 w 14"/>
                      <a:gd name="T5" fmla="*/ 0 h 9"/>
                      <a:gd name="T6" fmla="*/ 20 w 14"/>
                      <a:gd name="T7" fmla="*/ 4 h 9"/>
                      <a:gd name="T8" fmla="*/ 0 w 14"/>
                      <a:gd name="T9" fmla="*/ 13 h 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4" h="9">
                        <a:moveTo>
                          <a:pt x="0" y="9"/>
                        </a:moveTo>
                        <a:cubicBezTo>
                          <a:pt x="0" y="9"/>
                          <a:pt x="1" y="3"/>
                          <a:pt x="6" y="1"/>
                        </a:cubicBezTo>
                        <a:cubicBezTo>
                          <a:pt x="8" y="0"/>
                          <a:pt x="11" y="0"/>
                          <a:pt x="14" y="0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6" y="2"/>
                          <a:pt x="0" y="9"/>
                          <a:pt x="0" y="9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56" name="Freeform 55"/>
                  <p:cNvSpPr/>
                  <p:nvPr/>
                </p:nvSpPr>
                <p:spPr bwMode="auto">
                  <a:xfrm>
                    <a:off x="6569" y="2515"/>
                    <a:ext cx="530" cy="463"/>
                  </a:xfrm>
                  <a:custGeom>
                    <a:avLst/>
                    <a:gdLst>
                      <a:gd name="T0" fmla="*/ 0 w 375"/>
                      <a:gd name="T1" fmla="*/ 263 h 328"/>
                      <a:gd name="T2" fmla="*/ 192 w 375"/>
                      <a:gd name="T3" fmla="*/ 388 h 328"/>
                      <a:gd name="T4" fmla="*/ 188 w 375"/>
                      <a:gd name="T5" fmla="*/ 374 h 328"/>
                      <a:gd name="T6" fmla="*/ 314 w 375"/>
                      <a:gd name="T7" fmla="*/ 401 h 328"/>
                      <a:gd name="T8" fmla="*/ 526 w 375"/>
                      <a:gd name="T9" fmla="*/ 120 h 328"/>
                      <a:gd name="T10" fmla="*/ 497 w 375"/>
                      <a:gd name="T11" fmla="*/ 103 h 328"/>
                      <a:gd name="T12" fmla="*/ 513 w 375"/>
                      <a:gd name="T13" fmla="*/ 93 h 328"/>
                      <a:gd name="T14" fmla="*/ 485 w 375"/>
                      <a:gd name="T15" fmla="*/ 79 h 328"/>
                      <a:gd name="T16" fmla="*/ 509 w 375"/>
                      <a:gd name="T17" fmla="*/ 49 h 328"/>
                      <a:gd name="T18" fmla="*/ 469 w 375"/>
                      <a:gd name="T19" fmla="*/ 56 h 328"/>
                      <a:gd name="T20" fmla="*/ 478 w 375"/>
                      <a:gd name="T21" fmla="*/ 0 h 328"/>
                      <a:gd name="T22" fmla="*/ 386 w 375"/>
                      <a:gd name="T23" fmla="*/ 95 h 328"/>
                      <a:gd name="T24" fmla="*/ 239 w 375"/>
                      <a:gd name="T25" fmla="*/ 240 h 328"/>
                      <a:gd name="T26" fmla="*/ 198 w 375"/>
                      <a:gd name="T27" fmla="*/ 92 h 328"/>
                      <a:gd name="T28" fmla="*/ 110 w 375"/>
                      <a:gd name="T29" fmla="*/ 96 h 328"/>
                      <a:gd name="T30" fmla="*/ 0 w 375"/>
                      <a:gd name="T31" fmla="*/ 263 h 32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375" h="328">
                        <a:moveTo>
                          <a:pt x="0" y="186"/>
                        </a:moveTo>
                        <a:cubicBezTo>
                          <a:pt x="0" y="186"/>
                          <a:pt x="102" y="234"/>
                          <a:pt x="136" y="275"/>
                        </a:cubicBezTo>
                        <a:cubicBezTo>
                          <a:pt x="138" y="277"/>
                          <a:pt x="133" y="265"/>
                          <a:pt x="133" y="265"/>
                        </a:cubicBezTo>
                        <a:cubicBezTo>
                          <a:pt x="133" y="265"/>
                          <a:pt x="227" y="328"/>
                          <a:pt x="222" y="284"/>
                        </a:cubicBezTo>
                        <a:cubicBezTo>
                          <a:pt x="216" y="228"/>
                          <a:pt x="282" y="76"/>
                          <a:pt x="372" y="85"/>
                        </a:cubicBezTo>
                        <a:cubicBezTo>
                          <a:pt x="375" y="85"/>
                          <a:pt x="352" y="73"/>
                          <a:pt x="352" y="73"/>
                        </a:cubicBezTo>
                        <a:cubicBezTo>
                          <a:pt x="363" y="66"/>
                          <a:pt x="363" y="66"/>
                          <a:pt x="363" y="66"/>
                        </a:cubicBezTo>
                        <a:cubicBezTo>
                          <a:pt x="343" y="56"/>
                          <a:pt x="343" y="56"/>
                          <a:pt x="343" y="56"/>
                        </a:cubicBezTo>
                        <a:cubicBezTo>
                          <a:pt x="343" y="56"/>
                          <a:pt x="348" y="41"/>
                          <a:pt x="360" y="35"/>
                        </a:cubicBezTo>
                        <a:cubicBezTo>
                          <a:pt x="362" y="34"/>
                          <a:pt x="339" y="34"/>
                          <a:pt x="332" y="40"/>
                        </a:cubicBezTo>
                        <a:cubicBezTo>
                          <a:pt x="327" y="46"/>
                          <a:pt x="338" y="0"/>
                          <a:pt x="338" y="0"/>
                        </a:cubicBezTo>
                        <a:cubicBezTo>
                          <a:pt x="338" y="0"/>
                          <a:pt x="295" y="56"/>
                          <a:pt x="273" y="67"/>
                        </a:cubicBezTo>
                        <a:cubicBezTo>
                          <a:pt x="251" y="78"/>
                          <a:pt x="191" y="109"/>
                          <a:pt x="169" y="170"/>
                        </a:cubicBezTo>
                        <a:cubicBezTo>
                          <a:pt x="169" y="170"/>
                          <a:pt x="114" y="109"/>
                          <a:pt x="140" y="65"/>
                        </a:cubicBezTo>
                        <a:cubicBezTo>
                          <a:pt x="78" y="68"/>
                          <a:pt x="78" y="68"/>
                          <a:pt x="78" y="68"/>
                        </a:cubicBezTo>
                        <a:lnTo>
                          <a:pt x="0" y="186"/>
                        </a:lnTo>
                        <a:close/>
                      </a:path>
                    </a:pathLst>
                  </a:custGeom>
                  <a:solidFill>
                    <a:srgbClr val="753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57" name="Freeform 56"/>
                  <p:cNvSpPr/>
                  <p:nvPr/>
                </p:nvSpPr>
                <p:spPr bwMode="auto">
                  <a:xfrm>
                    <a:off x="6679" y="2515"/>
                    <a:ext cx="406" cy="394"/>
                  </a:xfrm>
                  <a:custGeom>
                    <a:avLst/>
                    <a:gdLst>
                      <a:gd name="T0" fmla="*/ 11 w 287"/>
                      <a:gd name="T1" fmla="*/ 240 h 279"/>
                      <a:gd name="T2" fmla="*/ 171 w 287"/>
                      <a:gd name="T3" fmla="*/ 353 h 279"/>
                      <a:gd name="T4" fmla="*/ 406 w 287"/>
                      <a:gd name="T5" fmla="*/ 113 h 279"/>
                      <a:gd name="T6" fmla="*/ 388 w 287"/>
                      <a:gd name="T7" fmla="*/ 103 h 279"/>
                      <a:gd name="T8" fmla="*/ 403 w 287"/>
                      <a:gd name="T9" fmla="*/ 93 h 279"/>
                      <a:gd name="T10" fmla="*/ 375 w 287"/>
                      <a:gd name="T11" fmla="*/ 79 h 279"/>
                      <a:gd name="T12" fmla="*/ 399 w 287"/>
                      <a:gd name="T13" fmla="*/ 49 h 279"/>
                      <a:gd name="T14" fmla="*/ 359 w 287"/>
                      <a:gd name="T15" fmla="*/ 56 h 279"/>
                      <a:gd name="T16" fmla="*/ 368 w 287"/>
                      <a:gd name="T17" fmla="*/ 0 h 279"/>
                      <a:gd name="T18" fmla="*/ 276 w 287"/>
                      <a:gd name="T19" fmla="*/ 95 h 279"/>
                      <a:gd name="T20" fmla="*/ 129 w 287"/>
                      <a:gd name="T21" fmla="*/ 240 h 279"/>
                      <a:gd name="T22" fmla="*/ 79 w 287"/>
                      <a:gd name="T23" fmla="*/ 140 h 279"/>
                      <a:gd name="T24" fmla="*/ 11 w 287"/>
                      <a:gd name="T25" fmla="*/ 240 h 279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287" h="279">
                        <a:moveTo>
                          <a:pt x="8" y="170"/>
                        </a:moveTo>
                        <a:cubicBezTo>
                          <a:pt x="16" y="216"/>
                          <a:pt x="91" y="279"/>
                          <a:pt x="121" y="250"/>
                        </a:cubicBezTo>
                        <a:cubicBezTo>
                          <a:pt x="149" y="195"/>
                          <a:pt x="197" y="81"/>
                          <a:pt x="287" y="80"/>
                        </a:cubicBezTo>
                        <a:cubicBezTo>
                          <a:pt x="281" y="77"/>
                          <a:pt x="274" y="73"/>
                          <a:pt x="274" y="73"/>
                        </a:cubicBezTo>
                        <a:cubicBezTo>
                          <a:pt x="285" y="66"/>
                          <a:pt x="285" y="66"/>
                          <a:pt x="285" y="66"/>
                        </a:cubicBezTo>
                        <a:cubicBezTo>
                          <a:pt x="265" y="56"/>
                          <a:pt x="265" y="56"/>
                          <a:pt x="265" y="56"/>
                        </a:cubicBezTo>
                        <a:cubicBezTo>
                          <a:pt x="265" y="56"/>
                          <a:pt x="270" y="41"/>
                          <a:pt x="282" y="35"/>
                        </a:cubicBezTo>
                        <a:cubicBezTo>
                          <a:pt x="284" y="34"/>
                          <a:pt x="261" y="34"/>
                          <a:pt x="254" y="40"/>
                        </a:cubicBezTo>
                        <a:cubicBezTo>
                          <a:pt x="249" y="46"/>
                          <a:pt x="260" y="0"/>
                          <a:pt x="260" y="0"/>
                        </a:cubicBezTo>
                        <a:cubicBezTo>
                          <a:pt x="260" y="0"/>
                          <a:pt x="217" y="56"/>
                          <a:pt x="195" y="67"/>
                        </a:cubicBezTo>
                        <a:cubicBezTo>
                          <a:pt x="173" y="78"/>
                          <a:pt x="113" y="109"/>
                          <a:pt x="91" y="170"/>
                        </a:cubicBezTo>
                        <a:cubicBezTo>
                          <a:pt x="91" y="170"/>
                          <a:pt x="60" y="135"/>
                          <a:pt x="56" y="99"/>
                        </a:cubicBezTo>
                        <a:cubicBezTo>
                          <a:pt x="23" y="93"/>
                          <a:pt x="0" y="140"/>
                          <a:pt x="8" y="170"/>
                        </a:cubicBezTo>
                        <a:close/>
                      </a:path>
                    </a:pathLst>
                  </a:custGeom>
                  <a:solidFill>
                    <a:srgbClr val="814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58" name="Freeform 57"/>
                  <p:cNvSpPr>
                    <a:spLocks noEditPoints="1"/>
                  </p:cNvSpPr>
                  <p:nvPr/>
                </p:nvSpPr>
                <p:spPr bwMode="auto">
                  <a:xfrm>
                    <a:off x="6566" y="2505"/>
                    <a:ext cx="532" cy="435"/>
                  </a:xfrm>
                  <a:custGeom>
                    <a:avLst/>
                    <a:gdLst>
                      <a:gd name="T0" fmla="*/ 300 w 376"/>
                      <a:gd name="T1" fmla="*/ 435 h 308"/>
                      <a:gd name="T2" fmla="*/ 195 w 376"/>
                      <a:gd name="T3" fmla="*/ 390 h 308"/>
                      <a:gd name="T4" fmla="*/ 198 w 376"/>
                      <a:gd name="T5" fmla="*/ 400 h 308"/>
                      <a:gd name="T6" fmla="*/ 197 w 376"/>
                      <a:gd name="T7" fmla="*/ 400 h 308"/>
                      <a:gd name="T8" fmla="*/ 197 w 376"/>
                      <a:gd name="T9" fmla="*/ 401 h 308"/>
                      <a:gd name="T10" fmla="*/ 194 w 376"/>
                      <a:gd name="T11" fmla="*/ 400 h 308"/>
                      <a:gd name="T12" fmla="*/ 3 w 376"/>
                      <a:gd name="T13" fmla="*/ 274 h 308"/>
                      <a:gd name="T14" fmla="*/ 0 w 376"/>
                      <a:gd name="T15" fmla="*/ 273 h 308"/>
                      <a:gd name="T16" fmla="*/ 112 w 376"/>
                      <a:gd name="T17" fmla="*/ 103 h 308"/>
                      <a:gd name="T18" fmla="*/ 113 w 376"/>
                      <a:gd name="T19" fmla="*/ 103 h 308"/>
                      <a:gd name="T20" fmla="*/ 205 w 376"/>
                      <a:gd name="T21" fmla="*/ 99 h 308"/>
                      <a:gd name="T22" fmla="*/ 202 w 376"/>
                      <a:gd name="T23" fmla="*/ 103 h 308"/>
                      <a:gd name="T24" fmla="*/ 241 w 376"/>
                      <a:gd name="T25" fmla="*/ 246 h 308"/>
                      <a:gd name="T26" fmla="*/ 388 w 376"/>
                      <a:gd name="T27" fmla="*/ 102 h 308"/>
                      <a:gd name="T28" fmla="*/ 478 w 376"/>
                      <a:gd name="T29" fmla="*/ 8 h 308"/>
                      <a:gd name="T30" fmla="*/ 485 w 376"/>
                      <a:gd name="T31" fmla="*/ 0 h 308"/>
                      <a:gd name="T32" fmla="*/ 482 w 376"/>
                      <a:gd name="T33" fmla="*/ 10 h 308"/>
                      <a:gd name="T34" fmla="*/ 473 w 376"/>
                      <a:gd name="T35" fmla="*/ 64 h 308"/>
                      <a:gd name="T36" fmla="*/ 508 w 376"/>
                      <a:gd name="T37" fmla="*/ 56 h 308"/>
                      <a:gd name="T38" fmla="*/ 515 w 376"/>
                      <a:gd name="T39" fmla="*/ 58 h 308"/>
                      <a:gd name="T40" fmla="*/ 515 w 376"/>
                      <a:gd name="T41" fmla="*/ 61 h 308"/>
                      <a:gd name="T42" fmla="*/ 514 w 376"/>
                      <a:gd name="T43" fmla="*/ 61 h 308"/>
                      <a:gd name="T44" fmla="*/ 491 w 376"/>
                      <a:gd name="T45" fmla="*/ 89 h 308"/>
                      <a:gd name="T46" fmla="*/ 521 w 376"/>
                      <a:gd name="T47" fmla="*/ 103 h 308"/>
                      <a:gd name="T48" fmla="*/ 505 w 376"/>
                      <a:gd name="T49" fmla="*/ 113 h 308"/>
                      <a:gd name="T50" fmla="*/ 532 w 376"/>
                      <a:gd name="T51" fmla="*/ 130 h 308"/>
                      <a:gd name="T52" fmla="*/ 531 w 376"/>
                      <a:gd name="T53" fmla="*/ 133 h 308"/>
                      <a:gd name="T54" fmla="*/ 529 w 376"/>
                      <a:gd name="T55" fmla="*/ 133 h 308"/>
                      <a:gd name="T56" fmla="*/ 518 w 376"/>
                      <a:gd name="T57" fmla="*/ 131 h 308"/>
                      <a:gd name="T58" fmla="*/ 407 w 376"/>
                      <a:gd name="T59" fmla="*/ 191 h 308"/>
                      <a:gd name="T60" fmla="*/ 320 w 376"/>
                      <a:gd name="T61" fmla="*/ 411 h 308"/>
                      <a:gd name="T62" fmla="*/ 316 w 376"/>
                      <a:gd name="T63" fmla="*/ 429 h 308"/>
                      <a:gd name="T64" fmla="*/ 300 w 376"/>
                      <a:gd name="T65" fmla="*/ 435 h 308"/>
                      <a:gd name="T66" fmla="*/ 187 w 376"/>
                      <a:gd name="T67" fmla="*/ 379 h 308"/>
                      <a:gd name="T68" fmla="*/ 192 w 376"/>
                      <a:gd name="T69" fmla="*/ 383 h 308"/>
                      <a:gd name="T70" fmla="*/ 300 w 376"/>
                      <a:gd name="T71" fmla="*/ 431 h 308"/>
                      <a:gd name="T72" fmla="*/ 311 w 376"/>
                      <a:gd name="T73" fmla="*/ 427 h 308"/>
                      <a:gd name="T74" fmla="*/ 316 w 376"/>
                      <a:gd name="T75" fmla="*/ 411 h 308"/>
                      <a:gd name="T76" fmla="*/ 405 w 376"/>
                      <a:gd name="T77" fmla="*/ 188 h 308"/>
                      <a:gd name="T78" fmla="*/ 518 w 376"/>
                      <a:gd name="T79" fmla="*/ 127 h 308"/>
                      <a:gd name="T80" fmla="*/ 522 w 376"/>
                      <a:gd name="T81" fmla="*/ 127 h 308"/>
                      <a:gd name="T82" fmla="*/ 499 w 376"/>
                      <a:gd name="T83" fmla="*/ 116 h 308"/>
                      <a:gd name="T84" fmla="*/ 497 w 376"/>
                      <a:gd name="T85" fmla="*/ 114 h 308"/>
                      <a:gd name="T86" fmla="*/ 512 w 376"/>
                      <a:gd name="T87" fmla="*/ 103 h 308"/>
                      <a:gd name="T88" fmla="*/ 485 w 376"/>
                      <a:gd name="T89" fmla="*/ 90 h 308"/>
                      <a:gd name="T90" fmla="*/ 487 w 376"/>
                      <a:gd name="T91" fmla="*/ 89 h 308"/>
                      <a:gd name="T92" fmla="*/ 505 w 376"/>
                      <a:gd name="T93" fmla="*/ 61 h 308"/>
                      <a:gd name="T94" fmla="*/ 474 w 376"/>
                      <a:gd name="T95" fmla="*/ 69 h 308"/>
                      <a:gd name="T96" fmla="*/ 470 w 376"/>
                      <a:gd name="T97" fmla="*/ 69 h 308"/>
                      <a:gd name="T98" fmla="*/ 477 w 376"/>
                      <a:gd name="T99" fmla="*/ 18 h 308"/>
                      <a:gd name="T100" fmla="*/ 391 w 376"/>
                      <a:gd name="T101" fmla="*/ 106 h 308"/>
                      <a:gd name="T102" fmla="*/ 243 w 376"/>
                      <a:gd name="T103" fmla="*/ 250 h 308"/>
                      <a:gd name="T104" fmla="*/ 243 w 376"/>
                      <a:gd name="T105" fmla="*/ 254 h 308"/>
                      <a:gd name="T106" fmla="*/ 241 w 376"/>
                      <a:gd name="T107" fmla="*/ 251 h 308"/>
                      <a:gd name="T108" fmla="*/ 197 w 376"/>
                      <a:gd name="T109" fmla="*/ 103 h 308"/>
                      <a:gd name="T110" fmla="*/ 115 w 376"/>
                      <a:gd name="T111" fmla="*/ 107 h 308"/>
                      <a:gd name="T112" fmla="*/ 6 w 376"/>
                      <a:gd name="T113" fmla="*/ 271 h 308"/>
                      <a:gd name="T114" fmla="*/ 191 w 376"/>
                      <a:gd name="T115" fmla="*/ 388 h 308"/>
                      <a:gd name="T116" fmla="*/ 190 w 376"/>
                      <a:gd name="T117" fmla="*/ 386 h 308"/>
                      <a:gd name="T118" fmla="*/ 187 w 376"/>
                      <a:gd name="T119" fmla="*/ 379 h 308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0" t="0" r="r" b="b"/>
                    <a:pathLst>
                      <a:path w="376" h="308">
                        <a:moveTo>
                          <a:pt x="212" y="308"/>
                        </a:moveTo>
                        <a:cubicBezTo>
                          <a:pt x="190" y="308"/>
                          <a:pt x="151" y="284"/>
                          <a:pt x="138" y="276"/>
                        </a:cubicBezTo>
                        <a:cubicBezTo>
                          <a:pt x="141" y="282"/>
                          <a:pt x="140" y="282"/>
                          <a:pt x="140" y="283"/>
                        </a:cubicBezTo>
                        <a:cubicBezTo>
                          <a:pt x="139" y="283"/>
                          <a:pt x="139" y="283"/>
                          <a:pt x="139" y="283"/>
                        </a:cubicBezTo>
                        <a:cubicBezTo>
                          <a:pt x="139" y="284"/>
                          <a:pt x="139" y="284"/>
                          <a:pt x="139" y="284"/>
                        </a:cubicBezTo>
                        <a:cubicBezTo>
                          <a:pt x="138" y="284"/>
                          <a:pt x="137" y="283"/>
                          <a:pt x="137" y="283"/>
                        </a:cubicBezTo>
                        <a:cubicBezTo>
                          <a:pt x="104" y="243"/>
                          <a:pt x="3" y="195"/>
                          <a:pt x="2" y="194"/>
                        </a:cubicBezTo>
                        <a:cubicBezTo>
                          <a:pt x="0" y="193"/>
                          <a:pt x="0" y="193"/>
                          <a:pt x="0" y="193"/>
                        </a:cubicBezTo>
                        <a:cubicBezTo>
                          <a:pt x="79" y="73"/>
                          <a:pt x="79" y="73"/>
                          <a:pt x="79" y="73"/>
                        </a:cubicBezTo>
                        <a:cubicBezTo>
                          <a:pt x="80" y="73"/>
                          <a:pt x="80" y="73"/>
                          <a:pt x="80" y="73"/>
                        </a:cubicBezTo>
                        <a:cubicBezTo>
                          <a:pt x="145" y="70"/>
                          <a:pt x="145" y="70"/>
                          <a:pt x="145" y="70"/>
                        </a:cubicBezTo>
                        <a:cubicBezTo>
                          <a:pt x="143" y="73"/>
                          <a:pt x="143" y="73"/>
                          <a:pt x="143" y="73"/>
                        </a:cubicBezTo>
                        <a:cubicBezTo>
                          <a:pt x="121" y="111"/>
                          <a:pt x="162" y="163"/>
                          <a:pt x="170" y="174"/>
                        </a:cubicBezTo>
                        <a:cubicBezTo>
                          <a:pt x="186" y="133"/>
                          <a:pt x="221" y="99"/>
                          <a:pt x="274" y="72"/>
                        </a:cubicBezTo>
                        <a:cubicBezTo>
                          <a:pt x="296" y="62"/>
                          <a:pt x="338" y="6"/>
                          <a:pt x="338" y="6"/>
                        </a:cubicBezTo>
                        <a:cubicBezTo>
                          <a:pt x="343" y="0"/>
                          <a:pt x="343" y="0"/>
                          <a:pt x="343" y="0"/>
                        </a:cubicBezTo>
                        <a:cubicBezTo>
                          <a:pt x="341" y="7"/>
                          <a:pt x="341" y="7"/>
                          <a:pt x="341" y="7"/>
                        </a:cubicBezTo>
                        <a:cubicBezTo>
                          <a:pt x="337" y="23"/>
                          <a:pt x="334" y="40"/>
                          <a:pt x="334" y="45"/>
                        </a:cubicBezTo>
                        <a:cubicBezTo>
                          <a:pt x="342" y="40"/>
                          <a:pt x="358" y="40"/>
                          <a:pt x="359" y="40"/>
                        </a:cubicBezTo>
                        <a:cubicBezTo>
                          <a:pt x="362" y="40"/>
                          <a:pt x="364" y="40"/>
                          <a:pt x="364" y="41"/>
                        </a:cubicBezTo>
                        <a:cubicBezTo>
                          <a:pt x="364" y="43"/>
                          <a:pt x="364" y="43"/>
                          <a:pt x="364" y="43"/>
                        </a:cubicBezTo>
                        <a:cubicBezTo>
                          <a:pt x="363" y="43"/>
                          <a:pt x="363" y="43"/>
                          <a:pt x="363" y="43"/>
                        </a:cubicBezTo>
                        <a:cubicBezTo>
                          <a:pt x="353" y="48"/>
                          <a:pt x="348" y="59"/>
                          <a:pt x="347" y="63"/>
                        </a:cubicBezTo>
                        <a:cubicBezTo>
                          <a:pt x="368" y="73"/>
                          <a:pt x="368" y="73"/>
                          <a:pt x="368" y="73"/>
                        </a:cubicBezTo>
                        <a:cubicBezTo>
                          <a:pt x="357" y="80"/>
                          <a:pt x="357" y="80"/>
                          <a:pt x="357" y="80"/>
                        </a:cubicBezTo>
                        <a:cubicBezTo>
                          <a:pt x="376" y="90"/>
                          <a:pt x="376" y="91"/>
                          <a:pt x="376" y="92"/>
                        </a:cubicBezTo>
                        <a:cubicBezTo>
                          <a:pt x="375" y="94"/>
                          <a:pt x="375" y="94"/>
                          <a:pt x="375" y="94"/>
                        </a:cubicBezTo>
                        <a:cubicBezTo>
                          <a:pt x="374" y="94"/>
                          <a:pt x="374" y="94"/>
                          <a:pt x="374" y="94"/>
                        </a:cubicBezTo>
                        <a:cubicBezTo>
                          <a:pt x="371" y="93"/>
                          <a:pt x="368" y="93"/>
                          <a:pt x="366" y="93"/>
                        </a:cubicBezTo>
                        <a:cubicBezTo>
                          <a:pt x="339" y="93"/>
                          <a:pt x="313" y="108"/>
                          <a:pt x="288" y="135"/>
                        </a:cubicBezTo>
                        <a:cubicBezTo>
                          <a:pt x="247" y="181"/>
                          <a:pt x="221" y="255"/>
                          <a:pt x="226" y="291"/>
                        </a:cubicBezTo>
                        <a:cubicBezTo>
                          <a:pt x="226" y="297"/>
                          <a:pt x="225" y="301"/>
                          <a:pt x="223" y="304"/>
                        </a:cubicBezTo>
                        <a:cubicBezTo>
                          <a:pt x="220" y="307"/>
                          <a:pt x="217" y="308"/>
                          <a:pt x="212" y="308"/>
                        </a:cubicBezTo>
                        <a:close/>
                        <a:moveTo>
                          <a:pt x="132" y="268"/>
                        </a:moveTo>
                        <a:cubicBezTo>
                          <a:pt x="136" y="271"/>
                          <a:pt x="136" y="271"/>
                          <a:pt x="136" y="271"/>
                        </a:cubicBezTo>
                        <a:cubicBezTo>
                          <a:pt x="136" y="271"/>
                          <a:pt x="188" y="305"/>
                          <a:pt x="212" y="305"/>
                        </a:cubicBezTo>
                        <a:cubicBezTo>
                          <a:pt x="216" y="305"/>
                          <a:pt x="219" y="304"/>
                          <a:pt x="220" y="302"/>
                        </a:cubicBezTo>
                        <a:cubicBezTo>
                          <a:pt x="222" y="300"/>
                          <a:pt x="223" y="296"/>
                          <a:pt x="223" y="291"/>
                        </a:cubicBezTo>
                        <a:cubicBezTo>
                          <a:pt x="218" y="255"/>
                          <a:pt x="245" y="179"/>
                          <a:pt x="286" y="133"/>
                        </a:cubicBezTo>
                        <a:cubicBezTo>
                          <a:pt x="311" y="105"/>
                          <a:pt x="339" y="90"/>
                          <a:pt x="366" y="90"/>
                        </a:cubicBezTo>
                        <a:cubicBezTo>
                          <a:pt x="367" y="90"/>
                          <a:pt x="368" y="90"/>
                          <a:pt x="369" y="90"/>
                        </a:cubicBezTo>
                        <a:cubicBezTo>
                          <a:pt x="365" y="88"/>
                          <a:pt x="359" y="85"/>
                          <a:pt x="353" y="82"/>
                        </a:cubicBezTo>
                        <a:cubicBezTo>
                          <a:pt x="351" y="81"/>
                          <a:pt x="351" y="81"/>
                          <a:pt x="351" y="81"/>
                        </a:cubicBezTo>
                        <a:cubicBezTo>
                          <a:pt x="362" y="73"/>
                          <a:pt x="362" y="73"/>
                          <a:pt x="362" y="73"/>
                        </a:cubicBezTo>
                        <a:cubicBezTo>
                          <a:pt x="343" y="64"/>
                          <a:pt x="343" y="64"/>
                          <a:pt x="343" y="64"/>
                        </a:cubicBezTo>
                        <a:cubicBezTo>
                          <a:pt x="344" y="63"/>
                          <a:pt x="344" y="63"/>
                          <a:pt x="344" y="63"/>
                        </a:cubicBezTo>
                        <a:cubicBezTo>
                          <a:pt x="344" y="62"/>
                          <a:pt x="347" y="50"/>
                          <a:pt x="357" y="43"/>
                        </a:cubicBezTo>
                        <a:cubicBezTo>
                          <a:pt x="350" y="43"/>
                          <a:pt x="339" y="45"/>
                          <a:pt x="335" y="49"/>
                        </a:cubicBezTo>
                        <a:cubicBezTo>
                          <a:pt x="334" y="50"/>
                          <a:pt x="333" y="50"/>
                          <a:pt x="332" y="49"/>
                        </a:cubicBezTo>
                        <a:cubicBezTo>
                          <a:pt x="330" y="46"/>
                          <a:pt x="333" y="27"/>
                          <a:pt x="337" y="13"/>
                        </a:cubicBezTo>
                        <a:cubicBezTo>
                          <a:pt x="325" y="28"/>
                          <a:pt x="294" y="66"/>
                          <a:pt x="276" y="75"/>
                        </a:cubicBezTo>
                        <a:cubicBezTo>
                          <a:pt x="222" y="102"/>
                          <a:pt x="187" y="136"/>
                          <a:pt x="172" y="177"/>
                        </a:cubicBezTo>
                        <a:cubicBezTo>
                          <a:pt x="172" y="180"/>
                          <a:pt x="172" y="180"/>
                          <a:pt x="172" y="180"/>
                        </a:cubicBezTo>
                        <a:cubicBezTo>
                          <a:pt x="170" y="178"/>
                          <a:pt x="170" y="178"/>
                          <a:pt x="170" y="178"/>
                        </a:cubicBezTo>
                        <a:cubicBezTo>
                          <a:pt x="168" y="175"/>
                          <a:pt x="116" y="118"/>
                          <a:pt x="139" y="73"/>
                        </a:cubicBezTo>
                        <a:cubicBezTo>
                          <a:pt x="81" y="76"/>
                          <a:pt x="81" y="76"/>
                          <a:pt x="81" y="76"/>
                        </a:cubicBezTo>
                        <a:cubicBezTo>
                          <a:pt x="4" y="192"/>
                          <a:pt x="4" y="192"/>
                          <a:pt x="4" y="192"/>
                        </a:cubicBezTo>
                        <a:cubicBezTo>
                          <a:pt x="17" y="198"/>
                          <a:pt x="100" y="239"/>
                          <a:pt x="135" y="275"/>
                        </a:cubicBezTo>
                        <a:cubicBezTo>
                          <a:pt x="134" y="274"/>
                          <a:pt x="134" y="273"/>
                          <a:pt x="134" y="273"/>
                        </a:cubicBezTo>
                        <a:lnTo>
                          <a:pt x="132" y="268"/>
                        </a:lnTo>
                        <a:close/>
                      </a:path>
                    </a:pathLst>
                  </a:custGeom>
                  <a:solidFill>
                    <a:srgbClr val="6F2E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59" name="Freeform 58"/>
                  <p:cNvSpPr/>
                  <p:nvPr/>
                </p:nvSpPr>
                <p:spPr bwMode="auto">
                  <a:xfrm>
                    <a:off x="6806" y="2754"/>
                    <a:ext cx="30" cy="56"/>
                  </a:xfrm>
                  <a:custGeom>
                    <a:avLst/>
                    <a:gdLst>
                      <a:gd name="T0" fmla="*/ 9 w 21"/>
                      <a:gd name="T1" fmla="*/ 31 h 40"/>
                      <a:gd name="T2" fmla="*/ 0 w 21"/>
                      <a:gd name="T3" fmla="*/ 1 h 40"/>
                      <a:gd name="T4" fmla="*/ 4 w 21"/>
                      <a:gd name="T5" fmla="*/ 0 h 40"/>
                      <a:gd name="T6" fmla="*/ 30 w 21"/>
                      <a:gd name="T7" fmla="*/ 56 h 40"/>
                      <a:gd name="T8" fmla="*/ 9 w 21"/>
                      <a:gd name="T9" fmla="*/ 31 h 4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1" h="40">
                        <a:moveTo>
                          <a:pt x="6" y="22"/>
                        </a:moveTo>
                        <a:cubicBezTo>
                          <a:pt x="2" y="11"/>
                          <a:pt x="0" y="2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1"/>
                          <a:pt x="9" y="27"/>
                          <a:pt x="21" y="40"/>
                        </a:cubicBezTo>
                        <a:cubicBezTo>
                          <a:pt x="21" y="40"/>
                          <a:pt x="9" y="29"/>
                          <a:pt x="6" y="22"/>
                        </a:cubicBezTo>
                        <a:close/>
                      </a:path>
                    </a:pathLst>
                  </a:custGeom>
                  <a:solidFill>
                    <a:srgbClr val="6F2E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0" name="Freeform 59"/>
                  <p:cNvSpPr/>
                  <p:nvPr/>
                </p:nvSpPr>
                <p:spPr bwMode="auto">
                  <a:xfrm>
                    <a:off x="6339" y="275"/>
                    <a:ext cx="272" cy="226"/>
                  </a:xfrm>
                  <a:custGeom>
                    <a:avLst/>
                    <a:gdLst>
                      <a:gd name="T0" fmla="*/ 134 w 193"/>
                      <a:gd name="T1" fmla="*/ 226 h 160"/>
                      <a:gd name="T2" fmla="*/ 92 w 193"/>
                      <a:gd name="T3" fmla="*/ 196 h 160"/>
                      <a:gd name="T4" fmla="*/ 44 w 193"/>
                      <a:gd name="T5" fmla="*/ 153 h 160"/>
                      <a:gd name="T6" fmla="*/ 32 w 193"/>
                      <a:gd name="T7" fmla="*/ 55 h 160"/>
                      <a:gd name="T8" fmla="*/ 114 w 193"/>
                      <a:gd name="T9" fmla="*/ 24 h 160"/>
                      <a:gd name="T10" fmla="*/ 120 w 193"/>
                      <a:gd name="T11" fmla="*/ 37 h 160"/>
                      <a:gd name="T12" fmla="*/ 172 w 193"/>
                      <a:gd name="T13" fmla="*/ 37 h 160"/>
                      <a:gd name="T14" fmla="*/ 213 w 193"/>
                      <a:gd name="T15" fmla="*/ 42 h 160"/>
                      <a:gd name="T16" fmla="*/ 245 w 193"/>
                      <a:gd name="T17" fmla="*/ 79 h 160"/>
                      <a:gd name="T18" fmla="*/ 225 w 193"/>
                      <a:gd name="T19" fmla="*/ 212 h 160"/>
                      <a:gd name="T20" fmla="*/ 134 w 193"/>
                      <a:gd name="T21" fmla="*/ 226 h 16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193" h="160">
                        <a:moveTo>
                          <a:pt x="95" y="160"/>
                        </a:moveTo>
                        <a:cubicBezTo>
                          <a:pt x="95" y="160"/>
                          <a:pt x="95" y="142"/>
                          <a:pt x="65" y="139"/>
                        </a:cubicBezTo>
                        <a:cubicBezTo>
                          <a:pt x="35" y="136"/>
                          <a:pt x="31" y="108"/>
                          <a:pt x="31" y="108"/>
                        </a:cubicBezTo>
                        <a:cubicBezTo>
                          <a:pt x="31" y="108"/>
                          <a:pt x="0" y="64"/>
                          <a:pt x="23" y="39"/>
                        </a:cubicBezTo>
                        <a:cubicBezTo>
                          <a:pt x="46" y="13"/>
                          <a:pt x="71" y="5"/>
                          <a:pt x="81" y="17"/>
                        </a:cubicBezTo>
                        <a:cubicBezTo>
                          <a:pt x="84" y="20"/>
                          <a:pt x="85" y="26"/>
                          <a:pt x="85" y="26"/>
                        </a:cubicBezTo>
                        <a:cubicBezTo>
                          <a:pt x="85" y="26"/>
                          <a:pt x="117" y="0"/>
                          <a:pt x="122" y="26"/>
                        </a:cubicBezTo>
                        <a:cubicBezTo>
                          <a:pt x="123" y="30"/>
                          <a:pt x="144" y="8"/>
                          <a:pt x="151" y="30"/>
                        </a:cubicBezTo>
                        <a:cubicBezTo>
                          <a:pt x="160" y="60"/>
                          <a:pt x="172" y="43"/>
                          <a:pt x="174" y="56"/>
                        </a:cubicBezTo>
                        <a:cubicBezTo>
                          <a:pt x="177" y="71"/>
                          <a:pt x="193" y="142"/>
                          <a:pt x="160" y="150"/>
                        </a:cubicBezTo>
                        <a:cubicBezTo>
                          <a:pt x="124" y="159"/>
                          <a:pt x="95" y="160"/>
                          <a:pt x="95" y="160"/>
                        </a:cubicBez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1" name="Freeform 61"/>
                  <p:cNvSpPr>
                    <a:spLocks noEditPoints="1"/>
                  </p:cNvSpPr>
                  <p:nvPr/>
                </p:nvSpPr>
                <p:spPr bwMode="auto">
                  <a:xfrm>
                    <a:off x="6333" y="289"/>
                    <a:ext cx="268" cy="213"/>
                  </a:xfrm>
                  <a:custGeom>
                    <a:avLst/>
                    <a:gdLst>
                      <a:gd name="T0" fmla="*/ 134 w 190"/>
                      <a:gd name="T1" fmla="*/ 213 h 151"/>
                      <a:gd name="T2" fmla="*/ 134 w 190"/>
                      <a:gd name="T3" fmla="*/ 212 h 151"/>
                      <a:gd name="T4" fmla="*/ 95 w 190"/>
                      <a:gd name="T5" fmla="*/ 183 h 151"/>
                      <a:gd name="T6" fmla="*/ 44 w 190"/>
                      <a:gd name="T7" fmla="*/ 138 h 151"/>
                      <a:gd name="T8" fmla="*/ 32 w 190"/>
                      <a:gd name="T9" fmla="*/ 38 h 151"/>
                      <a:gd name="T10" fmla="*/ 99 w 190"/>
                      <a:gd name="T11" fmla="*/ 0 h 151"/>
                      <a:gd name="T12" fmla="*/ 118 w 190"/>
                      <a:gd name="T13" fmla="*/ 8 h 151"/>
                      <a:gd name="T14" fmla="*/ 124 w 190"/>
                      <a:gd name="T15" fmla="*/ 18 h 151"/>
                      <a:gd name="T16" fmla="*/ 158 w 190"/>
                      <a:gd name="T17" fmla="*/ 4 h 151"/>
                      <a:gd name="T18" fmla="*/ 176 w 190"/>
                      <a:gd name="T19" fmla="*/ 21 h 151"/>
                      <a:gd name="T20" fmla="*/ 181 w 190"/>
                      <a:gd name="T21" fmla="*/ 18 h 151"/>
                      <a:gd name="T22" fmla="*/ 200 w 190"/>
                      <a:gd name="T23" fmla="*/ 11 h 151"/>
                      <a:gd name="T24" fmla="*/ 217 w 190"/>
                      <a:gd name="T25" fmla="*/ 27 h 151"/>
                      <a:gd name="T26" fmla="*/ 238 w 190"/>
                      <a:gd name="T27" fmla="*/ 54 h 151"/>
                      <a:gd name="T28" fmla="*/ 250 w 190"/>
                      <a:gd name="T29" fmla="*/ 63 h 151"/>
                      <a:gd name="T30" fmla="*/ 229 w 190"/>
                      <a:gd name="T31" fmla="*/ 199 h 151"/>
                      <a:gd name="T32" fmla="*/ 137 w 190"/>
                      <a:gd name="T33" fmla="*/ 213 h 151"/>
                      <a:gd name="T34" fmla="*/ 134 w 190"/>
                      <a:gd name="T35" fmla="*/ 213 h 151"/>
                      <a:gd name="T36" fmla="*/ 99 w 190"/>
                      <a:gd name="T37" fmla="*/ 4 h 151"/>
                      <a:gd name="T38" fmla="*/ 35 w 190"/>
                      <a:gd name="T39" fmla="*/ 41 h 151"/>
                      <a:gd name="T40" fmla="*/ 48 w 190"/>
                      <a:gd name="T41" fmla="*/ 135 h 151"/>
                      <a:gd name="T42" fmla="*/ 48 w 190"/>
                      <a:gd name="T43" fmla="*/ 135 h 151"/>
                      <a:gd name="T44" fmla="*/ 48 w 190"/>
                      <a:gd name="T45" fmla="*/ 137 h 151"/>
                      <a:gd name="T46" fmla="*/ 95 w 190"/>
                      <a:gd name="T47" fmla="*/ 179 h 151"/>
                      <a:gd name="T48" fmla="*/ 138 w 190"/>
                      <a:gd name="T49" fmla="*/ 209 h 151"/>
                      <a:gd name="T50" fmla="*/ 227 w 190"/>
                      <a:gd name="T51" fmla="*/ 195 h 151"/>
                      <a:gd name="T52" fmla="*/ 245 w 190"/>
                      <a:gd name="T53" fmla="*/ 65 h 151"/>
                      <a:gd name="T54" fmla="*/ 238 w 190"/>
                      <a:gd name="T55" fmla="*/ 58 h 151"/>
                      <a:gd name="T56" fmla="*/ 213 w 190"/>
                      <a:gd name="T57" fmla="*/ 28 h 151"/>
                      <a:gd name="T58" fmla="*/ 200 w 190"/>
                      <a:gd name="T59" fmla="*/ 16 h 151"/>
                      <a:gd name="T60" fmla="*/ 183 w 190"/>
                      <a:gd name="T61" fmla="*/ 23 h 151"/>
                      <a:gd name="T62" fmla="*/ 176 w 190"/>
                      <a:gd name="T63" fmla="*/ 25 h 151"/>
                      <a:gd name="T64" fmla="*/ 172 w 190"/>
                      <a:gd name="T65" fmla="*/ 23 h 151"/>
                      <a:gd name="T66" fmla="*/ 158 w 190"/>
                      <a:gd name="T67" fmla="*/ 8 h 151"/>
                      <a:gd name="T68" fmla="*/ 124 w 190"/>
                      <a:gd name="T69" fmla="*/ 24 h 151"/>
                      <a:gd name="T70" fmla="*/ 121 w 190"/>
                      <a:gd name="T71" fmla="*/ 27 h 151"/>
                      <a:gd name="T72" fmla="*/ 120 w 190"/>
                      <a:gd name="T73" fmla="*/ 23 h 151"/>
                      <a:gd name="T74" fmla="*/ 116 w 190"/>
                      <a:gd name="T75" fmla="*/ 11 h 151"/>
                      <a:gd name="T76" fmla="*/ 99 w 190"/>
                      <a:gd name="T77" fmla="*/ 4 h 151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0" t="0" r="r" b="b"/>
                    <a:pathLst>
                      <a:path w="190" h="151">
                        <a:moveTo>
                          <a:pt x="95" y="151"/>
                        </a:moveTo>
                        <a:cubicBezTo>
                          <a:pt x="95" y="150"/>
                          <a:pt x="95" y="150"/>
                          <a:pt x="95" y="150"/>
                        </a:cubicBezTo>
                        <a:cubicBezTo>
                          <a:pt x="95" y="149"/>
                          <a:pt x="95" y="133"/>
                          <a:pt x="67" y="130"/>
                        </a:cubicBezTo>
                        <a:cubicBezTo>
                          <a:pt x="38" y="127"/>
                          <a:pt x="32" y="101"/>
                          <a:pt x="31" y="98"/>
                        </a:cubicBezTo>
                        <a:cubicBezTo>
                          <a:pt x="28" y="93"/>
                          <a:pt x="0" y="53"/>
                          <a:pt x="23" y="27"/>
                        </a:cubicBezTo>
                        <a:cubicBezTo>
                          <a:pt x="39" y="10"/>
                          <a:pt x="56" y="0"/>
                          <a:pt x="70" y="0"/>
                        </a:cubicBezTo>
                        <a:cubicBezTo>
                          <a:pt x="76" y="0"/>
                          <a:pt x="81" y="2"/>
                          <a:pt x="84" y="6"/>
                        </a:cubicBezTo>
                        <a:cubicBezTo>
                          <a:pt x="86" y="8"/>
                          <a:pt x="87" y="11"/>
                          <a:pt x="88" y="13"/>
                        </a:cubicBezTo>
                        <a:cubicBezTo>
                          <a:pt x="92" y="10"/>
                          <a:pt x="103" y="3"/>
                          <a:pt x="112" y="3"/>
                        </a:cubicBezTo>
                        <a:cubicBezTo>
                          <a:pt x="116" y="3"/>
                          <a:pt x="123" y="5"/>
                          <a:pt x="125" y="15"/>
                        </a:cubicBezTo>
                        <a:cubicBezTo>
                          <a:pt x="126" y="14"/>
                          <a:pt x="127" y="14"/>
                          <a:pt x="128" y="13"/>
                        </a:cubicBezTo>
                        <a:cubicBezTo>
                          <a:pt x="132" y="11"/>
                          <a:pt x="137" y="8"/>
                          <a:pt x="142" y="8"/>
                        </a:cubicBezTo>
                        <a:cubicBezTo>
                          <a:pt x="148" y="8"/>
                          <a:pt x="152" y="12"/>
                          <a:pt x="154" y="19"/>
                        </a:cubicBezTo>
                        <a:cubicBezTo>
                          <a:pt x="159" y="37"/>
                          <a:pt x="165" y="37"/>
                          <a:pt x="169" y="38"/>
                        </a:cubicBezTo>
                        <a:cubicBezTo>
                          <a:pt x="173" y="38"/>
                          <a:pt x="176" y="39"/>
                          <a:pt x="177" y="45"/>
                        </a:cubicBezTo>
                        <a:cubicBezTo>
                          <a:pt x="190" y="103"/>
                          <a:pt x="184" y="136"/>
                          <a:pt x="162" y="141"/>
                        </a:cubicBezTo>
                        <a:cubicBezTo>
                          <a:pt x="126" y="150"/>
                          <a:pt x="97" y="151"/>
                          <a:pt x="97" y="151"/>
                        </a:cubicBezTo>
                        <a:lnTo>
                          <a:pt x="95" y="151"/>
                        </a:lnTo>
                        <a:close/>
                        <a:moveTo>
                          <a:pt x="70" y="3"/>
                        </a:moveTo>
                        <a:cubicBezTo>
                          <a:pt x="57" y="3"/>
                          <a:pt x="40" y="13"/>
                          <a:pt x="25" y="29"/>
                        </a:cubicBezTo>
                        <a:cubicBezTo>
                          <a:pt x="3" y="54"/>
                          <a:pt x="34" y="96"/>
                          <a:pt x="34" y="96"/>
                        </a:cubicBezTo>
                        <a:cubicBezTo>
                          <a:pt x="34" y="96"/>
                          <a:pt x="34" y="96"/>
                          <a:pt x="34" y="96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4" y="98"/>
                          <a:pt x="38" y="124"/>
                          <a:pt x="67" y="127"/>
                        </a:cubicBezTo>
                        <a:cubicBezTo>
                          <a:pt x="93" y="130"/>
                          <a:pt x="97" y="143"/>
                          <a:pt x="98" y="148"/>
                        </a:cubicBezTo>
                        <a:cubicBezTo>
                          <a:pt x="105" y="148"/>
                          <a:pt x="130" y="145"/>
                          <a:pt x="161" y="138"/>
                        </a:cubicBezTo>
                        <a:cubicBezTo>
                          <a:pt x="181" y="133"/>
                          <a:pt x="186" y="101"/>
                          <a:pt x="174" y="46"/>
                        </a:cubicBezTo>
                        <a:cubicBezTo>
                          <a:pt x="173" y="42"/>
                          <a:pt x="172" y="41"/>
                          <a:pt x="169" y="41"/>
                        </a:cubicBezTo>
                        <a:cubicBezTo>
                          <a:pt x="164" y="40"/>
                          <a:pt x="157" y="39"/>
                          <a:pt x="151" y="20"/>
                        </a:cubicBezTo>
                        <a:cubicBezTo>
                          <a:pt x="149" y="14"/>
                          <a:pt x="146" y="11"/>
                          <a:pt x="142" y="11"/>
                        </a:cubicBezTo>
                        <a:cubicBezTo>
                          <a:pt x="138" y="11"/>
                          <a:pt x="133" y="14"/>
                          <a:pt x="130" y="16"/>
                        </a:cubicBezTo>
                        <a:cubicBezTo>
                          <a:pt x="127" y="17"/>
                          <a:pt x="126" y="18"/>
                          <a:pt x="125" y="18"/>
                        </a:cubicBezTo>
                        <a:cubicBezTo>
                          <a:pt x="123" y="18"/>
                          <a:pt x="123" y="17"/>
                          <a:pt x="122" y="16"/>
                        </a:cubicBezTo>
                        <a:cubicBezTo>
                          <a:pt x="121" y="9"/>
                          <a:pt x="117" y="6"/>
                          <a:pt x="112" y="6"/>
                        </a:cubicBezTo>
                        <a:cubicBezTo>
                          <a:pt x="101" y="6"/>
                          <a:pt x="88" y="17"/>
                          <a:pt x="88" y="17"/>
                        </a:cubicBezTo>
                        <a:cubicBezTo>
                          <a:pt x="86" y="19"/>
                          <a:pt x="86" y="19"/>
                          <a:pt x="86" y="19"/>
                        </a:cubicBezTo>
                        <a:cubicBezTo>
                          <a:pt x="85" y="16"/>
                          <a:pt x="85" y="16"/>
                          <a:pt x="85" y="16"/>
                        </a:cubicBezTo>
                        <a:cubicBezTo>
                          <a:pt x="85" y="16"/>
                          <a:pt x="84" y="10"/>
                          <a:pt x="82" y="8"/>
                        </a:cubicBezTo>
                        <a:cubicBezTo>
                          <a:pt x="79" y="4"/>
                          <a:pt x="75" y="3"/>
                          <a:pt x="70" y="3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2" name="Freeform 62"/>
                  <p:cNvSpPr/>
                  <p:nvPr/>
                </p:nvSpPr>
                <p:spPr bwMode="auto">
                  <a:xfrm>
                    <a:off x="6453" y="309"/>
                    <a:ext cx="21" cy="46"/>
                  </a:xfrm>
                  <a:custGeom>
                    <a:avLst/>
                    <a:gdLst>
                      <a:gd name="T0" fmla="*/ 7 w 15"/>
                      <a:gd name="T1" fmla="*/ 28 h 33"/>
                      <a:gd name="T2" fmla="*/ 0 w 15"/>
                      <a:gd name="T3" fmla="*/ 0 h 33"/>
                      <a:gd name="T4" fmla="*/ 4 w 15"/>
                      <a:gd name="T5" fmla="*/ 0 h 33"/>
                      <a:gd name="T6" fmla="*/ 21 w 15"/>
                      <a:gd name="T7" fmla="*/ 46 h 33"/>
                      <a:gd name="T8" fmla="*/ 7 w 15"/>
                      <a:gd name="T9" fmla="*/ 28 h 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5" h="33">
                        <a:moveTo>
                          <a:pt x="5" y="20"/>
                        </a:moveTo>
                        <a:cubicBezTo>
                          <a:pt x="3" y="13"/>
                          <a:pt x="0" y="6"/>
                          <a:pt x="0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12"/>
                          <a:pt x="15" y="33"/>
                          <a:pt x="15" y="33"/>
                        </a:cubicBezTo>
                        <a:cubicBezTo>
                          <a:pt x="15" y="33"/>
                          <a:pt x="9" y="28"/>
                          <a:pt x="5" y="20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3" name="Freeform 63"/>
                  <p:cNvSpPr/>
                  <p:nvPr/>
                </p:nvSpPr>
                <p:spPr bwMode="auto">
                  <a:xfrm>
                    <a:off x="6504" y="306"/>
                    <a:ext cx="17" cy="42"/>
                  </a:xfrm>
                  <a:custGeom>
                    <a:avLst/>
                    <a:gdLst>
                      <a:gd name="T0" fmla="*/ 7 w 12"/>
                      <a:gd name="T1" fmla="*/ 22 h 30"/>
                      <a:gd name="T2" fmla="*/ 0 w 12"/>
                      <a:gd name="T3" fmla="*/ 1 h 30"/>
                      <a:gd name="T4" fmla="*/ 4 w 12"/>
                      <a:gd name="T5" fmla="*/ 0 h 30"/>
                      <a:gd name="T6" fmla="*/ 17 w 12"/>
                      <a:gd name="T7" fmla="*/ 42 h 30"/>
                      <a:gd name="T8" fmla="*/ 7 w 12"/>
                      <a:gd name="T9" fmla="*/ 22 h 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2" h="30">
                        <a:moveTo>
                          <a:pt x="5" y="16"/>
                        </a:moveTo>
                        <a:cubicBezTo>
                          <a:pt x="3" y="11"/>
                          <a:pt x="2" y="6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7" y="15"/>
                          <a:pt x="12" y="30"/>
                          <a:pt x="12" y="30"/>
                        </a:cubicBezTo>
                        <a:cubicBezTo>
                          <a:pt x="12" y="30"/>
                          <a:pt x="7" y="25"/>
                          <a:pt x="5" y="16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4" name="Freeform 64"/>
                  <p:cNvSpPr/>
                  <p:nvPr/>
                </p:nvSpPr>
                <p:spPr bwMode="auto">
                  <a:xfrm>
                    <a:off x="6173" y="423"/>
                    <a:ext cx="414" cy="879"/>
                  </a:xfrm>
                  <a:custGeom>
                    <a:avLst/>
                    <a:gdLst>
                      <a:gd name="T0" fmla="*/ 300 w 293"/>
                      <a:gd name="T1" fmla="*/ 3 h 622"/>
                      <a:gd name="T2" fmla="*/ 254 w 293"/>
                      <a:gd name="T3" fmla="*/ 191 h 622"/>
                      <a:gd name="T4" fmla="*/ 32 w 293"/>
                      <a:gd name="T5" fmla="*/ 671 h 622"/>
                      <a:gd name="T6" fmla="*/ 158 w 293"/>
                      <a:gd name="T7" fmla="*/ 777 h 622"/>
                      <a:gd name="T8" fmla="*/ 212 w 293"/>
                      <a:gd name="T9" fmla="*/ 637 h 622"/>
                      <a:gd name="T10" fmla="*/ 318 w 293"/>
                      <a:gd name="T11" fmla="*/ 366 h 622"/>
                      <a:gd name="T12" fmla="*/ 411 w 293"/>
                      <a:gd name="T13" fmla="*/ 41 h 622"/>
                      <a:gd name="T14" fmla="*/ 380 w 293"/>
                      <a:gd name="T15" fmla="*/ 52 h 622"/>
                      <a:gd name="T16" fmla="*/ 359 w 293"/>
                      <a:gd name="T17" fmla="*/ 27 h 622"/>
                      <a:gd name="T18" fmla="*/ 346 w 293"/>
                      <a:gd name="T19" fmla="*/ 42 h 622"/>
                      <a:gd name="T20" fmla="*/ 333 w 293"/>
                      <a:gd name="T21" fmla="*/ 8 h 622"/>
                      <a:gd name="T22" fmla="*/ 319 w 293"/>
                      <a:gd name="T23" fmla="*/ 34 h 622"/>
                      <a:gd name="T24" fmla="*/ 300 w 293"/>
                      <a:gd name="T25" fmla="*/ 3 h 622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293" h="622">
                        <a:moveTo>
                          <a:pt x="212" y="2"/>
                        </a:moveTo>
                        <a:cubicBezTo>
                          <a:pt x="212" y="2"/>
                          <a:pt x="212" y="80"/>
                          <a:pt x="180" y="135"/>
                        </a:cubicBezTo>
                        <a:cubicBezTo>
                          <a:pt x="129" y="221"/>
                          <a:pt x="47" y="327"/>
                          <a:pt x="23" y="475"/>
                        </a:cubicBezTo>
                        <a:cubicBezTo>
                          <a:pt x="0" y="622"/>
                          <a:pt x="112" y="550"/>
                          <a:pt x="112" y="550"/>
                        </a:cubicBezTo>
                        <a:cubicBezTo>
                          <a:pt x="112" y="550"/>
                          <a:pt x="111" y="500"/>
                          <a:pt x="150" y="451"/>
                        </a:cubicBezTo>
                        <a:cubicBezTo>
                          <a:pt x="188" y="403"/>
                          <a:pt x="208" y="320"/>
                          <a:pt x="225" y="259"/>
                        </a:cubicBezTo>
                        <a:cubicBezTo>
                          <a:pt x="240" y="209"/>
                          <a:pt x="277" y="44"/>
                          <a:pt x="291" y="29"/>
                        </a:cubicBezTo>
                        <a:cubicBezTo>
                          <a:pt x="293" y="27"/>
                          <a:pt x="281" y="41"/>
                          <a:pt x="269" y="37"/>
                        </a:cubicBezTo>
                        <a:cubicBezTo>
                          <a:pt x="256" y="33"/>
                          <a:pt x="254" y="19"/>
                          <a:pt x="254" y="19"/>
                        </a:cubicBezTo>
                        <a:cubicBezTo>
                          <a:pt x="254" y="19"/>
                          <a:pt x="247" y="29"/>
                          <a:pt x="245" y="30"/>
                        </a:cubicBezTo>
                        <a:cubicBezTo>
                          <a:pt x="242" y="31"/>
                          <a:pt x="233" y="12"/>
                          <a:pt x="236" y="6"/>
                        </a:cubicBezTo>
                        <a:cubicBezTo>
                          <a:pt x="238" y="0"/>
                          <a:pt x="226" y="24"/>
                          <a:pt x="226" y="24"/>
                        </a:cubicBezTo>
                        <a:cubicBezTo>
                          <a:pt x="226" y="24"/>
                          <a:pt x="212" y="7"/>
                          <a:pt x="212" y="2"/>
                        </a:cubicBezTo>
                        <a:close/>
                      </a:path>
                    </a:pathLst>
                  </a:custGeom>
                  <a:solidFill>
                    <a:srgbClr val="753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5" name="Freeform 65"/>
                  <p:cNvSpPr/>
                  <p:nvPr/>
                </p:nvSpPr>
                <p:spPr bwMode="auto">
                  <a:xfrm>
                    <a:off x="6247" y="423"/>
                    <a:ext cx="338" cy="686"/>
                  </a:xfrm>
                  <a:custGeom>
                    <a:avLst/>
                    <a:gdLst>
                      <a:gd name="T0" fmla="*/ 245 w 239"/>
                      <a:gd name="T1" fmla="*/ 366 h 485"/>
                      <a:gd name="T2" fmla="*/ 338 w 239"/>
                      <a:gd name="T3" fmla="*/ 41 h 485"/>
                      <a:gd name="T4" fmla="*/ 307 w 239"/>
                      <a:gd name="T5" fmla="*/ 52 h 485"/>
                      <a:gd name="T6" fmla="*/ 286 w 239"/>
                      <a:gd name="T7" fmla="*/ 27 h 485"/>
                      <a:gd name="T8" fmla="*/ 273 w 239"/>
                      <a:gd name="T9" fmla="*/ 42 h 485"/>
                      <a:gd name="T10" fmla="*/ 260 w 239"/>
                      <a:gd name="T11" fmla="*/ 8 h 485"/>
                      <a:gd name="T12" fmla="*/ 246 w 239"/>
                      <a:gd name="T13" fmla="*/ 34 h 485"/>
                      <a:gd name="T14" fmla="*/ 226 w 239"/>
                      <a:gd name="T15" fmla="*/ 3 h 485"/>
                      <a:gd name="T16" fmla="*/ 226 w 239"/>
                      <a:gd name="T17" fmla="*/ 8 h 485"/>
                      <a:gd name="T18" fmla="*/ 214 w 239"/>
                      <a:gd name="T19" fmla="*/ 171 h 485"/>
                      <a:gd name="T20" fmla="*/ 0 w 239"/>
                      <a:gd name="T21" fmla="*/ 632 h 485"/>
                      <a:gd name="T22" fmla="*/ 91 w 239"/>
                      <a:gd name="T23" fmla="*/ 624 h 485"/>
                      <a:gd name="T24" fmla="*/ 109 w 239"/>
                      <a:gd name="T25" fmla="*/ 686 h 485"/>
                      <a:gd name="T26" fmla="*/ 139 w 239"/>
                      <a:gd name="T27" fmla="*/ 638 h 485"/>
                      <a:gd name="T28" fmla="*/ 245 w 239"/>
                      <a:gd name="T29" fmla="*/ 366 h 485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239" h="485">
                        <a:moveTo>
                          <a:pt x="173" y="259"/>
                        </a:moveTo>
                        <a:cubicBezTo>
                          <a:pt x="188" y="209"/>
                          <a:pt x="224" y="45"/>
                          <a:pt x="239" y="29"/>
                        </a:cubicBezTo>
                        <a:cubicBezTo>
                          <a:pt x="237" y="31"/>
                          <a:pt x="227" y="41"/>
                          <a:pt x="217" y="37"/>
                        </a:cubicBezTo>
                        <a:cubicBezTo>
                          <a:pt x="204" y="33"/>
                          <a:pt x="202" y="19"/>
                          <a:pt x="202" y="19"/>
                        </a:cubicBezTo>
                        <a:cubicBezTo>
                          <a:pt x="202" y="19"/>
                          <a:pt x="195" y="29"/>
                          <a:pt x="193" y="30"/>
                        </a:cubicBezTo>
                        <a:cubicBezTo>
                          <a:pt x="190" y="31"/>
                          <a:pt x="181" y="12"/>
                          <a:pt x="184" y="6"/>
                        </a:cubicBezTo>
                        <a:cubicBezTo>
                          <a:pt x="186" y="0"/>
                          <a:pt x="174" y="24"/>
                          <a:pt x="174" y="24"/>
                        </a:cubicBezTo>
                        <a:cubicBezTo>
                          <a:pt x="174" y="24"/>
                          <a:pt x="160" y="7"/>
                          <a:pt x="160" y="2"/>
                        </a:cubicBezTo>
                        <a:cubicBezTo>
                          <a:pt x="160" y="2"/>
                          <a:pt x="160" y="3"/>
                          <a:pt x="160" y="6"/>
                        </a:cubicBezTo>
                        <a:cubicBezTo>
                          <a:pt x="171" y="43"/>
                          <a:pt x="166" y="84"/>
                          <a:pt x="151" y="121"/>
                        </a:cubicBezTo>
                        <a:cubicBezTo>
                          <a:pt x="109" y="234"/>
                          <a:pt x="5" y="321"/>
                          <a:pt x="0" y="447"/>
                        </a:cubicBezTo>
                        <a:cubicBezTo>
                          <a:pt x="21" y="447"/>
                          <a:pt x="43" y="448"/>
                          <a:pt x="64" y="441"/>
                        </a:cubicBezTo>
                        <a:cubicBezTo>
                          <a:pt x="63" y="456"/>
                          <a:pt x="70" y="474"/>
                          <a:pt x="77" y="485"/>
                        </a:cubicBezTo>
                        <a:cubicBezTo>
                          <a:pt x="82" y="474"/>
                          <a:pt x="89" y="463"/>
                          <a:pt x="98" y="451"/>
                        </a:cubicBezTo>
                        <a:cubicBezTo>
                          <a:pt x="136" y="403"/>
                          <a:pt x="156" y="320"/>
                          <a:pt x="173" y="259"/>
                        </a:cubicBezTo>
                        <a:close/>
                      </a:path>
                    </a:pathLst>
                  </a:custGeom>
                  <a:solidFill>
                    <a:srgbClr val="814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6" name="Freeform 66"/>
                  <p:cNvSpPr/>
                  <p:nvPr/>
                </p:nvSpPr>
                <p:spPr bwMode="auto">
                  <a:xfrm>
                    <a:off x="6585" y="463"/>
                    <a:ext cx="0" cy="1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0 60000 65536"/>
                      <a:gd name="T4" fmla="*/ 0 60000 65536"/>
                      <a:gd name="T5" fmla="*/ 0 60000 65536"/>
                    </a:gdLst>
                    <a:ahLst/>
                    <a:cxnLst>
                      <a:cxn ang="T3">
                        <a:pos x="0" y="T0"/>
                      </a:cxn>
                      <a:cxn ang="T4">
                        <a:pos x="0" y="T1"/>
                      </a:cxn>
                      <a:cxn ang="T5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814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7" name="Freeform 67"/>
                  <p:cNvSpPr>
                    <a:spLocks noEditPoints="1"/>
                  </p:cNvSpPr>
                  <p:nvPr/>
                </p:nvSpPr>
                <p:spPr bwMode="auto">
                  <a:xfrm>
                    <a:off x="6194" y="426"/>
                    <a:ext cx="393" cy="801"/>
                  </a:xfrm>
                  <a:custGeom>
                    <a:avLst/>
                    <a:gdLst>
                      <a:gd name="T0" fmla="*/ 64 w 278"/>
                      <a:gd name="T1" fmla="*/ 801 h 567"/>
                      <a:gd name="T2" fmla="*/ 23 w 278"/>
                      <a:gd name="T3" fmla="*/ 784 h 567"/>
                      <a:gd name="T4" fmla="*/ 10 w 278"/>
                      <a:gd name="T5" fmla="*/ 667 h 567"/>
                      <a:gd name="T6" fmla="*/ 189 w 278"/>
                      <a:gd name="T7" fmla="*/ 254 h 567"/>
                      <a:gd name="T8" fmla="*/ 230 w 278"/>
                      <a:gd name="T9" fmla="*/ 186 h 567"/>
                      <a:gd name="T10" fmla="*/ 276 w 278"/>
                      <a:gd name="T11" fmla="*/ 0 h 567"/>
                      <a:gd name="T12" fmla="*/ 280 w 278"/>
                      <a:gd name="T13" fmla="*/ 0 h 567"/>
                      <a:gd name="T14" fmla="*/ 298 w 278"/>
                      <a:gd name="T15" fmla="*/ 27 h 567"/>
                      <a:gd name="T16" fmla="*/ 312 w 278"/>
                      <a:gd name="T17" fmla="*/ 3 h 567"/>
                      <a:gd name="T18" fmla="*/ 314 w 278"/>
                      <a:gd name="T19" fmla="*/ 3 h 567"/>
                      <a:gd name="T20" fmla="*/ 314 w 278"/>
                      <a:gd name="T21" fmla="*/ 3 h 567"/>
                      <a:gd name="T22" fmla="*/ 314 w 278"/>
                      <a:gd name="T23" fmla="*/ 7 h 567"/>
                      <a:gd name="T24" fmla="*/ 324 w 278"/>
                      <a:gd name="T25" fmla="*/ 37 h 567"/>
                      <a:gd name="T26" fmla="*/ 336 w 278"/>
                      <a:gd name="T27" fmla="*/ 23 h 567"/>
                      <a:gd name="T28" fmla="*/ 339 w 278"/>
                      <a:gd name="T29" fmla="*/ 18 h 567"/>
                      <a:gd name="T30" fmla="*/ 341 w 278"/>
                      <a:gd name="T31" fmla="*/ 23 h 567"/>
                      <a:gd name="T32" fmla="*/ 359 w 278"/>
                      <a:gd name="T33" fmla="*/ 48 h 567"/>
                      <a:gd name="T34" fmla="*/ 366 w 278"/>
                      <a:gd name="T35" fmla="*/ 48 h 567"/>
                      <a:gd name="T36" fmla="*/ 387 w 278"/>
                      <a:gd name="T37" fmla="*/ 37 h 567"/>
                      <a:gd name="T38" fmla="*/ 389 w 278"/>
                      <a:gd name="T39" fmla="*/ 37 h 567"/>
                      <a:gd name="T40" fmla="*/ 389 w 278"/>
                      <a:gd name="T41" fmla="*/ 35 h 567"/>
                      <a:gd name="T42" fmla="*/ 390 w 278"/>
                      <a:gd name="T43" fmla="*/ 35 h 567"/>
                      <a:gd name="T44" fmla="*/ 392 w 278"/>
                      <a:gd name="T45" fmla="*/ 35 h 567"/>
                      <a:gd name="T46" fmla="*/ 393 w 278"/>
                      <a:gd name="T47" fmla="*/ 37 h 567"/>
                      <a:gd name="T48" fmla="*/ 392 w 278"/>
                      <a:gd name="T49" fmla="*/ 40 h 567"/>
                      <a:gd name="T50" fmla="*/ 322 w 278"/>
                      <a:gd name="T51" fmla="*/ 274 h 567"/>
                      <a:gd name="T52" fmla="*/ 300 w 278"/>
                      <a:gd name="T53" fmla="*/ 364 h 567"/>
                      <a:gd name="T54" fmla="*/ 291 w 278"/>
                      <a:gd name="T55" fmla="*/ 393 h 567"/>
                      <a:gd name="T56" fmla="*/ 192 w 278"/>
                      <a:gd name="T57" fmla="*/ 636 h 567"/>
                      <a:gd name="T58" fmla="*/ 139 w 278"/>
                      <a:gd name="T59" fmla="*/ 774 h 567"/>
                      <a:gd name="T60" fmla="*/ 139 w 278"/>
                      <a:gd name="T61" fmla="*/ 776 h 567"/>
                      <a:gd name="T62" fmla="*/ 139 w 278"/>
                      <a:gd name="T63" fmla="*/ 776 h 567"/>
                      <a:gd name="T64" fmla="*/ 64 w 278"/>
                      <a:gd name="T65" fmla="*/ 801 h 567"/>
                      <a:gd name="T66" fmla="*/ 280 w 278"/>
                      <a:gd name="T67" fmla="*/ 10 h 567"/>
                      <a:gd name="T68" fmla="*/ 235 w 278"/>
                      <a:gd name="T69" fmla="*/ 188 h 567"/>
                      <a:gd name="T70" fmla="*/ 192 w 278"/>
                      <a:gd name="T71" fmla="*/ 257 h 567"/>
                      <a:gd name="T72" fmla="*/ 14 w 278"/>
                      <a:gd name="T73" fmla="*/ 668 h 567"/>
                      <a:gd name="T74" fmla="*/ 25 w 278"/>
                      <a:gd name="T75" fmla="*/ 781 h 567"/>
                      <a:gd name="T76" fmla="*/ 64 w 278"/>
                      <a:gd name="T77" fmla="*/ 797 h 567"/>
                      <a:gd name="T78" fmla="*/ 134 w 278"/>
                      <a:gd name="T79" fmla="*/ 773 h 567"/>
                      <a:gd name="T80" fmla="*/ 189 w 278"/>
                      <a:gd name="T81" fmla="*/ 633 h 567"/>
                      <a:gd name="T82" fmla="*/ 287 w 278"/>
                      <a:gd name="T83" fmla="*/ 391 h 567"/>
                      <a:gd name="T84" fmla="*/ 295 w 278"/>
                      <a:gd name="T85" fmla="*/ 363 h 567"/>
                      <a:gd name="T86" fmla="*/ 318 w 278"/>
                      <a:gd name="T87" fmla="*/ 273 h 567"/>
                      <a:gd name="T88" fmla="*/ 382 w 278"/>
                      <a:gd name="T89" fmla="*/ 48 h 567"/>
                      <a:gd name="T90" fmla="*/ 366 w 278"/>
                      <a:gd name="T91" fmla="*/ 52 h 567"/>
                      <a:gd name="T92" fmla="*/ 358 w 278"/>
                      <a:gd name="T93" fmla="*/ 52 h 567"/>
                      <a:gd name="T94" fmla="*/ 338 w 278"/>
                      <a:gd name="T95" fmla="*/ 28 h 567"/>
                      <a:gd name="T96" fmla="*/ 325 w 278"/>
                      <a:gd name="T97" fmla="*/ 41 h 567"/>
                      <a:gd name="T98" fmla="*/ 324 w 278"/>
                      <a:gd name="T99" fmla="*/ 41 h 567"/>
                      <a:gd name="T100" fmla="*/ 319 w 278"/>
                      <a:gd name="T101" fmla="*/ 37 h 567"/>
                      <a:gd name="T102" fmla="*/ 310 w 278"/>
                      <a:gd name="T103" fmla="*/ 14 h 567"/>
                      <a:gd name="T104" fmla="*/ 301 w 278"/>
                      <a:gd name="T105" fmla="*/ 31 h 567"/>
                      <a:gd name="T106" fmla="*/ 300 w 278"/>
                      <a:gd name="T107" fmla="*/ 34 h 567"/>
                      <a:gd name="T108" fmla="*/ 297 w 278"/>
                      <a:gd name="T109" fmla="*/ 32 h 567"/>
                      <a:gd name="T110" fmla="*/ 280 w 278"/>
                      <a:gd name="T111" fmla="*/ 10 h 567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0" t="0" r="r" b="b"/>
                    <a:pathLst>
                      <a:path w="278" h="567">
                        <a:moveTo>
                          <a:pt x="45" y="567"/>
                        </a:moveTo>
                        <a:cubicBezTo>
                          <a:pt x="32" y="567"/>
                          <a:pt x="23" y="563"/>
                          <a:pt x="16" y="555"/>
                        </a:cubicBezTo>
                        <a:cubicBezTo>
                          <a:pt x="3" y="540"/>
                          <a:pt x="0" y="513"/>
                          <a:pt x="7" y="472"/>
                        </a:cubicBezTo>
                        <a:cubicBezTo>
                          <a:pt x="26" y="351"/>
                          <a:pt x="86" y="256"/>
                          <a:pt x="134" y="180"/>
                        </a:cubicBezTo>
                        <a:cubicBezTo>
                          <a:pt x="144" y="163"/>
                          <a:pt x="154" y="147"/>
                          <a:pt x="163" y="132"/>
                        </a:cubicBezTo>
                        <a:cubicBezTo>
                          <a:pt x="195" y="78"/>
                          <a:pt x="195" y="0"/>
                          <a:pt x="195" y="0"/>
                        </a:cubicBezTo>
                        <a:cubicBezTo>
                          <a:pt x="198" y="0"/>
                          <a:pt x="198" y="0"/>
                          <a:pt x="198" y="0"/>
                        </a:cubicBezTo>
                        <a:cubicBezTo>
                          <a:pt x="198" y="3"/>
                          <a:pt x="206" y="13"/>
                          <a:pt x="211" y="19"/>
                        </a:cubicBezTo>
                        <a:cubicBezTo>
                          <a:pt x="220" y="2"/>
                          <a:pt x="220" y="2"/>
                          <a:pt x="221" y="2"/>
                        </a:cubicBezTo>
                        <a:cubicBezTo>
                          <a:pt x="222" y="2"/>
                          <a:pt x="222" y="2"/>
                          <a:pt x="222" y="2"/>
                        </a:cubicBezTo>
                        <a:cubicBezTo>
                          <a:pt x="222" y="2"/>
                          <a:pt x="222" y="2"/>
                          <a:pt x="222" y="2"/>
                        </a:cubicBezTo>
                        <a:cubicBezTo>
                          <a:pt x="223" y="3"/>
                          <a:pt x="223" y="4"/>
                          <a:pt x="222" y="5"/>
                        </a:cubicBezTo>
                        <a:cubicBezTo>
                          <a:pt x="220" y="10"/>
                          <a:pt x="227" y="24"/>
                          <a:pt x="229" y="26"/>
                        </a:cubicBezTo>
                        <a:cubicBezTo>
                          <a:pt x="231" y="25"/>
                          <a:pt x="235" y="20"/>
                          <a:pt x="238" y="16"/>
                        </a:cubicBezTo>
                        <a:cubicBezTo>
                          <a:pt x="240" y="13"/>
                          <a:pt x="240" y="13"/>
                          <a:pt x="240" y="13"/>
                        </a:cubicBezTo>
                        <a:cubicBezTo>
                          <a:pt x="241" y="16"/>
                          <a:pt x="241" y="16"/>
                          <a:pt x="241" y="16"/>
                        </a:cubicBezTo>
                        <a:cubicBezTo>
                          <a:pt x="241" y="17"/>
                          <a:pt x="243" y="30"/>
                          <a:pt x="254" y="34"/>
                        </a:cubicBezTo>
                        <a:cubicBezTo>
                          <a:pt x="256" y="34"/>
                          <a:pt x="257" y="34"/>
                          <a:pt x="259" y="34"/>
                        </a:cubicBezTo>
                        <a:cubicBezTo>
                          <a:pt x="266" y="34"/>
                          <a:pt x="273" y="28"/>
                          <a:pt x="274" y="26"/>
                        </a:cubicBezTo>
                        <a:cubicBezTo>
                          <a:pt x="275" y="26"/>
                          <a:pt x="275" y="26"/>
                          <a:pt x="275" y="26"/>
                        </a:cubicBezTo>
                        <a:cubicBezTo>
                          <a:pt x="275" y="25"/>
                          <a:pt x="275" y="25"/>
                          <a:pt x="275" y="25"/>
                        </a:cubicBezTo>
                        <a:cubicBezTo>
                          <a:pt x="276" y="25"/>
                          <a:pt x="276" y="25"/>
                          <a:pt x="276" y="25"/>
                        </a:cubicBezTo>
                        <a:cubicBezTo>
                          <a:pt x="277" y="25"/>
                          <a:pt x="277" y="25"/>
                          <a:pt x="277" y="25"/>
                        </a:cubicBezTo>
                        <a:cubicBezTo>
                          <a:pt x="278" y="26"/>
                          <a:pt x="278" y="26"/>
                          <a:pt x="278" y="26"/>
                        </a:cubicBezTo>
                        <a:cubicBezTo>
                          <a:pt x="278" y="27"/>
                          <a:pt x="278" y="28"/>
                          <a:pt x="277" y="28"/>
                        </a:cubicBezTo>
                        <a:cubicBezTo>
                          <a:pt x="266" y="42"/>
                          <a:pt x="244" y="130"/>
                          <a:pt x="228" y="194"/>
                        </a:cubicBezTo>
                        <a:cubicBezTo>
                          <a:pt x="222" y="221"/>
                          <a:pt x="216" y="244"/>
                          <a:pt x="212" y="258"/>
                        </a:cubicBezTo>
                        <a:cubicBezTo>
                          <a:pt x="210" y="264"/>
                          <a:pt x="208" y="271"/>
                          <a:pt x="206" y="278"/>
                        </a:cubicBezTo>
                        <a:cubicBezTo>
                          <a:pt x="190" y="335"/>
                          <a:pt x="171" y="407"/>
                          <a:pt x="136" y="450"/>
                        </a:cubicBezTo>
                        <a:cubicBezTo>
                          <a:pt x="98" y="498"/>
                          <a:pt x="98" y="547"/>
                          <a:pt x="98" y="548"/>
                        </a:cubicBezTo>
                        <a:cubicBezTo>
                          <a:pt x="98" y="549"/>
                          <a:pt x="98" y="549"/>
                          <a:pt x="98" y="549"/>
                        </a:cubicBezTo>
                        <a:cubicBezTo>
                          <a:pt x="98" y="549"/>
                          <a:pt x="98" y="549"/>
                          <a:pt x="98" y="549"/>
                        </a:cubicBezTo>
                        <a:cubicBezTo>
                          <a:pt x="97" y="550"/>
                          <a:pt x="70" y="567"/>
                          <a:pt x="45" y="567"/>
                        </a:cubicBezTo>
                        <a:close/>
                        <a:moveTo>
                          <a:pt x="198" y="7"/>
                        </a:moveTo>
                        <a:cubicBezTo>
                          <a:pt x="197" y="28"/>
                          <a:pt x="192" y="89"/>
                          <a:pt x="166" y="133"/>
                        </a:cubicBezTo>
                        <a:cubicBezTo>
                          <a:pt x="157" y="149"/>
                          <a:pt x="147" y="165"/>
                          <a:pt x="136" y="182"/>
                        </a:cubicBezTo>
                        <a:cubicBezTo>
                          <a:pt x="89" y="258"/>
                          <a:pt x="29" y="352"/>
                          <a:pt x="10" y="473"/>
                        </a:cubicBezTo>
                        <a:cubicBezTo>
                          <a:pt x="4" y="512"/>
                          <a:pt x="6" y="539"/>
                          <a:pt x="18" y="553"/>
                        </a:cubicBezTo>
                        <a:cubicBezTo>
                          <a:pt x="24" y="560"/>
                          <a:pt x="33" y="564"/>
                          <a:pt x="45" y="564"/>
                        </a:cubicBezTo>
                        <a:cubicBezTo>
                          <a:pt x="66" y="564"/>
                          <a:pt x="91" y="550"/>
                          <a:pt x="95" y="547"/>
                        </a:cubicBezTo>
                        <a:cubicBezTo>
                          <a:pt x="95" y="540"/>
                          <a:pt x="98" y="493"/>
                          <a:pt x="134" y="448"/>
                        </a:cubicBezTo>
                        <a:cubicBezTo>
                          <a:pt x="168" y="406"/>
                          <a:pt x="187" y="334"/>
                          <a:pt x="203" y="277"/>
                        </a:cubicBezTo>
                        <a:cubicBezTo>
                          <a:pt x="205" y="270"/>
                          <a:pt x="207" y="263"/>
                          <a:pt x="209" y="257"/>
                        </a:cubicBezTo>
                        <a:cubicBezTo>
                          <a:pt x="213" y="243"/>
                          <a:pt x="219" y="220"/>
                          <a:pt x="225" y="193"/>
                        </a:cubicBezTo>
                        <a:cubicBezTo>
                          <a:pt x="240" y="133"/>
                          <a:pt x="259" y="59"/>
                          <a:pt x="270" y="34"/>
                        </a:cubicBezTo>
                        <a:cubicBezTo>
                          <a:pt x="267" y="36"/>
                          <a:pt x="263" y="37"/>
                          <a:pt x="259" y="37"/>
                        </a:cubicBezTo>
                        <a:cubicBezTo>
                          <a:pt x="257" y="37"/>
                          <a:pt x="255" y="37"/>
                          <a:pt x="253" y="37"/>
                        </a:cubicBezTo>
                        <a:cubicBezTo>
                          <a:pt x="244" y="33"/>
                          <a:pt x="240" y="25"/>
                          <a:pt x="239" y="20"/>
                        </a:cubicBezTo>
                        <a:cubicBezTo>
                          <a:pt x="236" y="24"/>
                          <a:pt x="232" y="28"/>
                          <a:pt x="230" y="29"/>
                        </a:cubicBezTo>
                        <a:cubicBezTo>
                          <a:pt x="229" y="29"/>
                          <a:pt x="229" y="29"/>
                          <a:pt x="229" y="29"/>
                        </a:cubicBezTo>
                        <a:cubicBezTo>
                          <a:pt x="228" y="29"/>
                          <a:pt x="227" y="28"/>
                          <a:pt x="226" y="26"/>
                        </a:cubicBezTo>
                        <a:cubicBezTo>
                          <a:pt x="223" y="23"/>
                          <a:pt x="220" y="16"/>
                          <a:pt x="219" y="10"/>
                        </a:cubicBezTo>
                        <a:cubicBezTo>
                          <a:pt x="217" y="13"/>
                          <a:pt x="215" y="18"/>
                          <a:pt x="213" y="22"/>
                        </a:cubicBezTo>
                        <a:cubicBezTo>
                          <a:pt x="212" y="24"/>
                          <a:pt x="212" y="24"/>
                          <a:pt x="212" y="24"/>
                        </a:cubicBezTo>
                        <a:cubicBezTo>
                          <a:pt x="210" y="23"/>
                          <a:pt x="210" y="23"/>
                          <a:pt x="210" y="23"/>
                        </a:cubicBezTo>
                        <a:cubicBezTo>
                          <a:pt x="209" y="22"/>
                          <a:pt x="202" y="14"/>
                          <a:pt x="198" y="7"/>
                        </a:cubicBezTo>
                        <a:close/>
                      </a:path>
                    </a:pathLst>
                  </a:custGeom>
                  <a:solidFill>
                    <a:srgbClr val="6F2E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8" name="Freeform 68"/>
                  <p:cNvSpPr/>
                  <p:nvPr/>
                </p:nvSpPr>
                <p:spPr bwMode="auto">
                  <a:xfrm>
                    <a:off x="6668" y="1589"/>
                    <a:ext cx="551" cy="1055"/>
                  </a:xfrm>
                  <a:custGeom>
                    <a:avLst/>
                    <a:gdLst>
                      <a:gd name="T0" fmla="*/ 0 w 390"/>
                      <a:gd name="T1" fmla="*/ 950 h 746"/>
                      <a:gd name="T2" fmla="*/ 256 w 390"/>
                      <a:gd name="T3" fmla="*/ 909 h 746"/>
                      <a:gd name="T4" fmla="*/ 318 w 390"/>
                      <a:gd name="T5" fmla="*/ 697 h 746"/>
                      <a:gd name="T6" fmla="*/ 136 w 390"/>
                      <a:gd name="T7" fmla="*/ 342 h 746"/>
                      <a:gd name="T8" fmla="*/ 359 w 390"/>
                      <a:gd name="T9" fmla="*/ 1 h 746"/>
                      <a:gd name="T10" fmla="*/ 523 w 390"/>
                      <a:gd name="T11" fmla="*/ 170 h 746"/>
                      <a:gd name="T12" fmla="*/ 444 w 390"/>
                      <a:gd name="T13" fmla="*/ 256 h 746"/>
                      <a:gd name="T14" fmla="*/ 442 w 390"/>
                      <a:gd name="T15" fmla="*/ 164 h 746"/>
                      <a:gd name="T16" fmla="*/ 333 w 390"/>
                      <a:gd name="T17" fmla="*/ 81 h 746"/>
                      <a:gd name="T18" fmla="*/ 230 w 390"/>
                      <a:gd name="T19" fmla="*/ 372 h 746"/>
                      <a:gd name="T20" fmla="*/ 398 w 390"/>
                      <a:gd name="T21" fmla="*/ 670 h 746"/>
                      <a:gd name="T22" fmla="*/ 302 w 390"/>
                      <a:gd name="T23" fmla="*/ 993 h 746"/>
                      <a:gd name="T24" fmla="*/ 10 w 390"/>
                      <a:gd name="T25" fmla="*/ 1037 h 746"/>
                      <a:gd name="T26" fmla="*/ 0 w 390"/>
                      <a:gd name="T27" fmla="*/ 950 h 74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0" t="0" r="r" b="b"/>
                    <a:pathLst>
                      <a:path w="390" h="746">
                        <a:moveTo>
                          <a:pt x="0" y="672"/>
                        </a:moveTo>
                        <a:cubicBezTo>
                          <a:pt x="0" y="672"/>
                          <a:pt x="90" y="692"/>
                          <a:pt x="181" y="643"/>
                        </a:cubicBezTo>
                        <a:cubicBezTo>
                          <a:pt x="273" y="595"/>
                          <a:pt x="225" y="493"/>
                          <a:pt x="225" y="493"/>
                        </a:cubicBezTo>
                        <a:cubicBezTo>
                          <a:pt x="225" y="493"/>
                          <a:pt x="113" y="308"/>
                          <a:pt x="96" y="242"/>
                        </a:cubicBezTo>
                        <a:cubicBezTo>
                          <a:pt x="73" y="146"/>
                          <a:pt x="118" y="3"/>
                          <a:pt x="254" y="1"/>
                        </a:cubicBezTo>
                        <a:cubicBezTo>
                          <a:pt x="390" y="0"/>
                          <a:pt x="370" y="120"/>
                          <a:pt x="370" y="120"/>
                        </a:cubicBezTo>
                        <a:cubicBezTo>
                          <a:pt x="370" y="120"/>
                          <a:pt x="367" y="196"/>
                          <a:pt x="314" y="181"/>
                        </a:cubicBezTo>
                        <a:cubicBezTo>
                          <a:pt x="270" y="169"/>
                          <a:pt x="313" y="116"/>
                          <a:pt x="313" y="116"/>
                        </a:cubicBezTo>
                        <a:cubicBezTo>
                          <a:pt x="313" y="116"/>
                          <a:pt x="310" y="29"/>
                          <a:pt x="236" y="57"/>
                        </a:cubicBezTo>
                        <a:cubicBezTo>
                          <a:pt x="161" y="85"/>
                          <a:pt x="137" y="163"/>
                          <a:pt x="163" y="263"/>
                        </a:cubicBezTo>
                        <a:cubicBezTo>
                          <a:pt x="186" y="351"/>
                          <a:pt x="236" y="390"/>
                          <a:pt x="282" y="474"/>
                        </a:cubicBezTo>
                        <a:cubicBezTo>
                          <a:pt x="326" y="556"/>
                          <a:pt x="308" y="665"/>
                          <a:pt x="214" y="702"/>
                        </a:cubicBezTo>
                        <a:cubicBezTo>
                          <a:pt x="100" y="746"/>
                          <a:pt x="7" y="733"/>
                          <a:pt x="7" y="733"/>
                        </a:cubicBezTo>
                        <a:lnTo>
                          <a:pt x="0" y="672"/>
                        </a:lnTo>
                        <a:close/>
                      </a:path>
                    </a:pathLst>
                  </a:custGeom>
                  <a:solidFill>
                    <a:srgbClr val="753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9" name="Freeform 69"/>
                  <p:cNvSpPr/>
                  <p:nvPr/>
                </p:nvSpPr>
                <p:spPr bwMode="auto">
                  <a:xfrm>
                    <a:off x="6732" y="1610"/>
                    <a:ext cx="452" cy="1017"/>
                  </a:xfrm>
                  <a:custGeom>
                    <a:avLst/>
                    <a:gdLst>
                      <a:gd name="T0" fmla="*/ 294 w 320"/>
                      <a:gd name="T1" fmla="*/ 4 h 719"/>
                      <a:gd name="T2" fmla="*/ 100 w 320"/>
                      <a:gd name="T3" fmla="*/ 318 h 719"/>
                      <a:gd name="T4" fmla="*/ 292 w 320"/>
                      <a:gd name="T5" fmla="*/ 680 h 719"/>
                      <a:gd name="T6" fmla="*/ 199 w 320"/>
                      <a:gd name="T7" fmla="*/ 922 h 719"/>
                      <a:gd name="T8" fmla="*/ 0 w 320"/>
                      <a:gd name="T9" fmla="*/ 963 h 719"/>
                      <a:gd name="T10" fmla="*/ 18 w 320"/>
                      <a:gd name="T11" fmla="*/ 1017 h 719"/>
                      <a:gd name="T12" fmla="*/ 239 w 320"/>
                      <a:gd name="T13" fmla="*/ 972 h 719"/>
                      <a:gd name="T14" fmla="*/ 335 w 320"/>
                      <a:gd name="T15" fmla="*/ 649 h 719"/>
                      <a:gd name="T16" fmla="*/ 167 w 320"/>
                      <a:gd name="T17" fmla="*/ 351 h 719"/>
                      <a:gd name="T18" fmla="*/ 270 w 320"/>
                      <a:gd name="T19" fmla="*/ 59 h 719"/>
                      <a:gd name="T20" fmla="*/ 379 w 320"/>
                      <a:gd name="T21" fmla="*/ 143 h 719"/>
                      <a:gd name="T22" fmla="*/ 394 w 320"/>
                      <a:gd name="T23" fmla="*/ 216 h 719"/>
                      <a:gd name="T24" fmla="*/ 445 w 320"/>
                      <a:gd name="T25" fmla="*/ 139 h 719"/>
                      <a:gd name="T26" fmla="*/ 294 w 320"/>
                      <a:gd name="T27" fmla="*/ 4 h 719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0" t="0" r="r" b="b"/>
                    <a:pathLst>
                      <a:path w="320" h="719">
                        <a:moveTo>
                          <a:pt x="208" y="3"/>
                        </a:moveTo>
                        <a:cubicBezTo>
                          <a:pt x="72" y="6"/>
                          <a:pt x="56" y="144"/>
                          <a:pt x="71" y="225"/>
                        </a:cubicBezTo>
                        <a:cubicBezTo>
                          <a:pt x="83" y="291"/>
                          <a:pt x="207" y="481"/>
                          <a:pt x="207" y="481"/>
                        </a:cubicBezTo>
                        <a:cubicBezTo>
                          <a:pt x="207" y="481"/>
                          <a:pt x="241" y="608"/>
                          <a:pt x="141" y="652"/>
                        </a:cubicBezTo>
                        <a:cubicBezTo>
                          <a:pt x="88" y="675"/>
                          <a:pt x="36" y="681"/>
                          <a:pt x="0" y="681"/>
                        </a:cubicBezTo>
                        <a:cubicBezTo>
                          <a:pt x="8" y="693"/>
                          <a:pt x="12" y="706"/>
                          <a:pt x="13" y="719"/>
                        </a:cubicBezTo>
                        <a:cubicBezTo>
                          <a:pt x="51" y="718"/>
                          <a:pt x="107" y="711"/>
                          <a:pt x="169" y="687"/>
                        </a:cubicBezTo>
                        <a:cubicBezTo>
                          <a:pt x="263" y="650"/>
                          <a:pt x="281" y="541"/>
                          <a:pt x="237" y="459"/>
                        </a:cubicBezTo>
                        <a:cubicBezTo>
                          <a:pt x="191" y="375"/>
                          <a:pt x="141" y="336"/>
                          <a:pt x="118" y="248"/>
                        </a:cubicBezTo>
                        <a:cubicBezTo>
                          <a:pt x="92" y="148"/>
                          <a:pt x="116" y="70"/>
                          <a:pt x="191" y="42"/>
                        </a:cubicBezTo>
                        <a:cubicBezTo>
                          <a:pt x="265" y="14"/>
                          <a:pt x="268" y="101"/>
                          <a:pt x="268" y="101"/>
                        </a:cubicBezTo>
                        <a:cubicBezTo>
                          <a:pt x="268" y="101"/>
                          <a:pt x="234" y="144"/>
                          <a:pt x="279" y="153"/>
                        </a:cubicBezTo>
                        <a:cubicBezTo>
                          <a:pt x="308" y="158"/>
                          <a:pt x="315" y="98"/>
                          <a:pt x="315" y="98"/>
                        </a:cubicBezTo>
                        <a:cubicBezTo>
                          <a:pt x="315" y="98"/>
                          <a:pt x="320" y="0"/>
                          <a:pt x="208" y="3"/>
                        </a:cubicBezTo>
                        <a:close/>
                      </a:path>
                    </a:pathLst>
                  </a:custGeom>
                  <a:solidFill>
                    <a:srgbClr val="814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70" name="Freeform 70"/>
                  <p:cNvSpPr>
                    <a:spLocks noEditPoints="1"/>
                  </p:cNvSpPr>
                  <p:nvPr/>
                </p:nvSpPr>
                <p:spPr bwMode="auto">
                  <a:xfrm>
                    <a:off x="6665" y="1589"/>
                    <a:ext cx="540" cy="1040"/>
                  </a:xfrm>
                  <a:custGeom>
                    <a:avLst/>
                    <a:gdLst>
                      <a:gd name="T0" fmla="*/ 64 w 382"/>
                      <a:gd name="T1" fmla="*/ 1040 h 736"/>
                      <a:gd name="T2" fmla="*/ 13 w 382"/>
                      <a:gd name="T3" fmla="*/ 1037 h 736"/>
                      <a:gd name="T4" fmla="*/ 10 w 382"/>
                      <a:gd name="T5" fmla="*/ 1037 h 736"/>
                      <a:gd name="T6" fmla="*/ 0 w 382"/>
                      <a:gd name="T7" fmla="*/ 947 h 736"/>
                      <a:gd name="T8" fmla="*/ 3 w 382"/>
                      <a:gd name="T9" fmla="*/ 948 h 736"/>
                      <a:gd name="T10" fmla="*/ 68 w 382"/>
                      <a:gd name="T11" fmla="*/ 954 h 736"/>
                      <a:gd name="T12" fmla="*/ 259 w 382"/>
                      <a:gd name="T13" fmla="*/ 907 h 736"/>
                      <a:gd name="T14" fmla="*/ 318 w 382"/>
                      <a:gd name="T15" fmla="*/ 698 h 736"/>
                      <a:gd name="T16" fmla="*/ 137 w 382"/>
                      <a:gd name="T17" fmla="*/ 343 h 736"/>
                      <a:gd name="T18" fmla="*/ 188 w 382"/>
                      <a:gd name="T19" fmla="*/ 85 h 736"/>
                      <a:gd name="T20" fmla="*/ 362 w 382"/>
                      <a:gd name="T21" fmla="*/ 0 h 736"/>
                      <a:gd name="T22" fmla="*/ 366 w 382"/>
                      <a:gd name="T23" fmla="*/ 0 h 736"/>
                      <a:gd name="T24" fmla="*/ 498 w 382"/>
                      <a:gd name="T25" fmla="*/ 49 h 736"/>
                      <a:gd name="T26" fmla="*/ 529 w 382"/>
                      <a:gd name="T27" fmla="*/ 171 h 736"/>
                      <a:gd name="T28" fmla="*/ 465 w 382"/>
                      <a:gd name="T29" fmla="*/ 261 h 736"/>
                      <a:gd name="T30" fmla="*/ 445 w 382"/>
                      <a:gd name="T31" fmla="*/ 259 h 736"/>
                      <a:gd name="T32" fmla="*/ 418 w 382"/>
                      <a:gd name="T33" fmla="*/ 235 h 736"/>
                      <a:gd name="T34" fmla="*/ 442 w 382"/>
                      <a:gd name="T35" fmla="*/ 163 h 736"/>
                      <a:gd name="T36" fmla="*/ 375 w 382"/>
                      <a:gd name="T37" fmla="*/ 75 h 736"/>
                      <a:gd name="T38" fmla="*/ 336 w 382"/>
                      <a:gd name="T39" fmla="*/ 82 h 736"/>
                      <a:gd name="T40" fmla="*/ 235 w 382"/>
                      <a:gd name="T41" fmla="*/ 370 h 736"/>
                      <a:gd name="T42" fmla="*/ 331 w 382"/>
                      <a:gd name="T43" fmla="*/ 555 h 736"/>
                      <a:gd name="T44" fmla="*/ 403 w 382"/>
                      <a:gd name="T45" fmla="*/ 670 h 736"/>
                      <a:gd name="T46" fmla="*/ 423 w 382"/>
                      <a:gd name="T47" fmla="*/ 878 h 736"/>
                      <a:gd name="T48" fmla="*/ 307 w 382"/>
                      <a:gd name="T49" fmla="*/ 993 h 736"/>
                      <a:gd name="T50" fmla="*/ 64 w 382"/>
                      <a:gd name="T51" fmla="*/ 1040 h 736"/>
                      <a:gd name="T52" fmla="*/ 14 w 382"/>
                      <a:gd name="T53" fmla="*/ 1033 h 736"/>
                      <a:gd name="T54" fmla="*/ 64 w 382"/>
                      <a:gd name="T55" fmla="*/ 1036 h 736"/>
                      <a:gd name="T56" fmla="*/ 304 w 382"/>
                      <a:gd name="T57" fmla="*/ 989 h 736"/>
                      <a:gd name="T58" fmla="*/ 418 w 382"/>
                      <a:gd name="T59" fmla="*/ 875 h 736"/>
                      <a:gd name="T60" fmla="*/ 400 w 382"/>
                      <a:gd name="T61" fmla="*/ 671 h 736"/>
                      <a:gd name="T62" fmla="*/ 327 w 382"/>
                      <a:gd name="T63" fmla="*/ 558 h 736"/>
                      <a:gd name="T64" fmla="*/ 230 w 382"/>
                      <a:gd name="T65" fmla="*/ 372 h 736"/>
                      <a:gd name="T66" fmla="*/ 335 w 382"/>
                      <a:gd name="T67" fmla="*/ 78 h 736"/>
                      <a:gd name="T68" fmla="*/ 375 w 382"/>
                      <a:gd name="T69" fmla="*/ 71 h 736"/>
                      <a:gd name="T70" fmla="*/ 447 w 382"/>
                      <a:gd name="T71" fmla="*/ 164 h 736"/>
                      <a:gd name="T72" fmla="*/ 447 w 382"/>
                      <a:gd name="T73" fmla="*/ 164 h 736"/>
                      <a:gd name="T74" fmla="*/ 447 w 382"/>
                      <a:gd name="T75" fmla="*/ 165 h 736"/>
                      <a:gd name="T76" fmla="*/ 421 w 382"/>
                      <a:gd name="T77" fmla="*/ 233 h 736"/>
                      <a:gd name="T78" fmla="*/ 447 w 382"/>
                      <a:gd name="T79" fmla="*/ 254 h 736"/>
                      <a:gd name="T80" fmla="*/ 465 w 382"/>
                      <a:gd name="T81" fmla="*/ 257 h 736"/>
                      <a:gd name="T82" fmla="*/ 524 w 382"/>
                      <a:gd name="T83" fmla="*/ 170 h 736"/>
                      <a:gd name="T84" fmla="*/ 493 w 382"/>
                      <a:gd name="T85" fmla="*/ 52 h 736"/>
                      <a:gd name="T86" fmla="*/ 366 w 382"/>
                      <a:gd name="T87" fmla="*/ 4 h 736"/>
                      <a:gd name="T88" fmla="*/ 362 w 382"/>
                      <a:gd name="T89" fmla="*/ 4 h 736"/>
                      <a:gd name="T90" fmla="*/ 191 w 382"/>
                      <a:gd name="T91" fmla="*/ 86 h 736"/>
                      <a:gd name="T92" fmla="*/ 141 w 382"/>
                      <a:gd name="T93" fmla="*/ 342 h 736"/>
                      <a:gd name="T94" fmla="*/ 322 w 382"/>
                      <a:gd name="T95" fmla="*/ 695 h 736"/>
                      <a:gd name="T96" fmla="*/ 260 w 382"/>
                      <a:gd name="T97" fmla="*/ 911 h 736"/>
                      <a:gd name="T98" fmla="*/ 68 w 382"/>
                      <a:gd name="T99" fmla="*/ 958 h 736"/>
                      <a:gd name="T100" fmla="*/ 6 w 382"/>
                      <a:gd name="T101" fmla="*/ 952 h 736"/>
                      <a:gd name="T102" fmla="*/ 14 w 382"/>
                      <a:gd name="T103" fmla="*/ 1033 h 7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0" t="0" r="r" b="b"/>
                    <a:pathLst>
                      <a:path w="382" h="736">
                        <a:moveTo>
                          <a:pt x="45" y="736"/>
                        </a:moveTo>
                        <a:cubicBezTo>
                          <a:pt x="22" y="736"/>
                          <a:pt x="9" y="734"/>
                          <a:pt x="9" y="734"/>
                        </a:cubicBezTo>
                        <a:cubicBezTo>
                          <a:pt x="7" y="734"/>
                          <a:pt x="7" y="734"/>
                          <a:pt x="7" y="734"/>
                        </a:cubicBezTo>
                        <a:cubicBezTo>
                          <a:pt x="0" y="670"/>
                          <a:pt x="0" y="670"/>
                          <a:pt x="0" y="670"/>
                        </a:cubicBezTo>
                        <a:cubicBezTo>
                          <a:pt x="2" y="671"/>
                          <a:pt x="2" y="671"/>
                          <a:pt x="2" y="671"/>
                        </a:cubicBezTo>
                        <a:cubicBezTo>
                          <a:pt x="3" y="671"/>
                          <a:pt x="21" y="675"/>
                          <a:pt x="48" y="675"/>
                        </a:cubicBezTo>
                        <a:cubicBezTo>
                          <a:pt x="81" y="675"/>
                          <a:pt x="132" y="669"/>
                          <a:pt x="183" y="642"/>
                        </a:cubicBezTo>
                        <a:cubicBezTo>
                          <a:pt x="272" y="595"/>
                          <a:pt x="226" y="495"/>
                          <a:pt x="225" y="494"/>
                        </a:cubicBezTo>
                        <a:cubicBezTo>
                          <a:pt x="224" y="492"/>
                          <a:pt x="113" y="308"/>
                          <a:pt x="97" y="243"/>
                        </a:cubicBezTo>
                        <a:cubicBezTo>
                          <a:pt x="82" y="181"/>
                          <a:pt x="96" y="107"/>
                          <a:pt x="133" y="60"/>
                        </a:cubicBezTo>
                        <a:cubicBezTo>
                          <a:pt x="162" y="21"/>
                          <a:pt x="205" y="0"/>
                          <a:pt x="256" y="0"/>
                        </a:cubicBezTo>
                        <a:cubicBezTo>
                          <a:pt x="259" y="0"/>
                          <a:pt x="259" y="0"/>
                          <a:pt x="259" y="0"/>
                        </a:cubicBezTo>
                        <a:cubicBezTo>
                          <a:pt x="301" y="0"/>
                          <a:pt x="332" y="11"/>
                          <a:pt x="352" y="35"/>
                        </a:cubicBezTo>
                        <a:cubicBezTo>
                          <a:pt x="382" y="70"/>
                          <a:pt x="374" y="120"/>
                          <a:pt x="374" y="121"/>
                        </a:cubicBezTo>
                        <a:cubicBezTo>
                          <a:pt x="374" y="121"/>
                          <a:pt x="371" y="185"/>
                          <a:pt x="329" y="185"/>
                        </a:cubicBezTo>
                        <a:cubicBezTo>
                          <a:pt x="325" y="185"/>
                          <a:pt x="320" y="184"/>
                          <a:pt x="315" y="183"/>
                        </a:cubicBezTo>
                        <a:cubicBezTo>
                          <a:pt x="305" y="180"/>
                          <a:pt x="298" y="174"/>
                          <a:pt x="296" y="166"/>
                        </a:cubicBezTo>
                        <a:cubicBezTo>
                          <a:pt x="289" y="147"/>
                          <a:pt x="310" y="119"/>
                          <a:pt x="313" y="115"/>
                        </a:cubicBezTo>
                        <a:cubicBezTo>
                          <a:pt x="313" y="109"/>
                          <a:pt x="308" y="53"/>
                          <a:pt x="265" y="53"/>
                        </a:cubicBezTo>
                        <a:cubicBezTo>
                          <a:pt x="257" y="53"/>
                          <a:pt x="248" y="55"/>
                          <a:pt x="238" y="58"/>
                        </a:cubicBezTo>
                        <a:cubicBezTo>
                          <a:pt x="167" y="85"/>
                          <a:pt x="140" y="161"/>
                          <a:pt x="166" y="262"/>
                        </a:cubicBezTo>
                        <a:cubicBezTo>
                          <a:pt x="181" y="317"/>
                          <a:pt x="205" y="352"/>
                          <a:pt x="234" y="393"/>
                        </a:cubicBezTo>
                        <a:cubicBezTo>
                          <a:pt x="251" y="417"/>
                          <a:pt x="268" y="442"/>
                          <a:pt x="285" y="474"/>
                        </a:cubicBezTo>
                        <a:cubicBezTo>
                          <a:pt x="310" y="520"/>
                          <a:pt x="315" y="575"/>
                          <a:pt x="299" y="621"/>
                        </a:cubicBezTo>
                        <a:cubicBezTo>
                          <a:pt x="284" y="659"/>
                          <a:pt x="256" y="688"/>
                          <a:pt x="217" y="703"/>
                        </a:cubicBezTo>
                        <a:cubicBezTo>
                          <a:pt x="146" y="730"/>
                          <a:pt x="84" y="736"/>
                          <a:pt x="45" y="736"/>
                        </a:cubicBezTo>
                        <a:close/>
                        <a:moveTo>
                          <a:pt x="10" y="731"/>
                        </a:moveTo>
                        <a:cubicBezTo>
                          <a:pt x="14" y="732"/>
                          <a:pt x="26" y="733"/>
                          <a:pt x="45" y="733"/>
                        </a:cubicBezTo>
                        <a:cubicBezTo>
                          <a:pt x="84" y="733"/>
                          <a:pt x="146" y="727"/>
                          <a:pt x="215" y="700"/>
                        </a:cubicBezTo>
                        <a:cubicBezTo>
                          <a:pt x="254" y="685"/>
                          <a:pt x="282" y="657"/>
                          <a:pt x="296" y="619"/>
                        </a:cubicBezTo>
                        <a:cubicBezTo>
                          <a:pt x="312" y="575"/>
                          <a:pt x="307" y="521"/>
                          <a:pt x="283" y="475"/>
                        </a:cubicBezTo>
                        <a:cubicBezTo>
                          <a:pt x="266" y="444"/>
                          <a:pt x="248" y="419"/>
                          <a:pt x="231" y="395"/>
                        </a:cubicBezTo>
                        <a:cubicBezTo>
                          <a:pt x="203" y="354"/>
                          <a:pt x="178" y="318"/>
                          <a:pt x="163" y="263"/>
                        </a:cubicBezTo>
                        <a:cubicBezTo>
                          <a:pt x="137" y="160"/>
                          <a:pt x="165" y="83"/>
                          <a:pt x="237" y="55"/>
                        </a:cubicBezTo>
                        <a:cubicBezTo>
                          <a:pt x="247" y="52"/>
                          <a:pt x="256" y="50"/>
                          <a:pt x="265" y="50"/>
                        </a:cubicBezTo>
                        <a:cubicBezTo>
                          <a:pt x="314" y="50"/>
                          <a:pt x="316" y="115"/>
                          <a:pt x="316" y="116"/>
                        </a:cubicBezTo>
                        <a:cubicBezTo>
                          <a:pt x="316" y="116"/>
                          <a:pt x="316" y="116"/>
                          <a:pt x="316" y="116"/>
                        </a:cubicBezTo>
                        <a:cubicBezTo>
                          <a:pt x="316" y="117"/>
                          <a:pt x="316" y="117"/>
                          <a:pt x="316" y="117"/>
                        </a:cubicBezTo>
                        <a:cubicBezTo>
                          <a:pt x="316" y="117"/>
                          <a:pt x="292" y="146"/>
                          <a:pt x="298" y="165"/>
                        </a:cubicBezTo>
                        <a:cubicBezTo>
                          <a:pt x="301" y="172"/>
                          <a:pt x="307" y="177"/>
                          <a:pt x="316" y="180"/>
                        </a:cubicBezTo>
                        <a:cubicBezTo>
                          <a:pt x="321" y="181"/>
                          <a:pt x="325" y="182"/>
                          <a:pt x="329" y="182"/>
                        </a:cubicBezTo>
                        <a:cubicBezTo>
                          <a:pt x="368" y="182"/>
                          <a:pt x="371" y="121"/>
                          <a:pt x="371" y="120"/>
                        </a:cubicBezTo>
                        <a:cubicBezTo>
                          <a:pt x="371" y="120"/>
                          <a:pt x="378" y="71"/>
                          <a:pt x="349" y="37"/>
                        </a:cubicBezTo>
                        <a:cubicBezTo>
                          <a:pt x="330" y="14"/>
                          <a:pt x="300" y="3"/>
                          <a:pt x="259" y="3"/>
                        </a:cubicBezTo>
                        <a:cubicBezTo>
                          <a:pt x="256" y="3"/>
                          <a:pt x="256" y="3"/>
                          <a:pt x="256" y="3"/>
                        </a:cubicBezTo>
                        <a:cubicBezTo>
                          <a:pt x="206" y="3"/>
                          <a:pt x="164" y="24"/>
                          <a:pt x="135" y="61"/>
                        </a:cubicBezTo>
                        <a:cubicBezTo>
                          <a:pt x="99" y="108"/>
                          <a:pt x="85" y="181"/>
                          <a:pt x="100" y="242"/>
                        </a:cubicBezTo>
                        <a:cubicBezTo>
                          <a:pt x="116" y="306"/>
                          <a:pt x="227" y="490"/>
                          <a:pt x="228" y="492"/>
                        </a:cubicBezTo>
                        <a:cubicBezTo>
                          <a:pt x="229" y="493"/>
                          <a:pt x="276" y="596"/>
                          <a:pt x="184" y="645"/>
                        </a:cubicBezTo>
                        <a:cubicBezTo>
                          <a:pt x="133" y="672"/>
                          <a:pt x="82" y="678"/>
                          <a:pt x="48" y="678"/>
                        </a:cubicBezTo>
                        <a:cubicBezTo>
                          <a:pt x="26" y="678"/>
                          <a:pt x="9" y="675"/>
                          <a:pt x="4" y="674"/>
                        </a:cubicBezTo>
                        <a:lnTo>
                          <a:pt x="10" y="731"/>
                        </a:lnTo>
                        <a:close/>
                      </a:path>
                    </a:pathLst>
                  </a:custGeom>
                  <a:solidFill>
                    <a:srgbClr val="6F2E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71" name="Freeform 71"/>
                  <p:cNvSpPr/>
                  <p:nvPr/>
                </p:nvSpPr>
                <p:spPr bwMode="auto">
                  <a:xfrm>
                    <a:off x="6913" y="3383"/>
                    <a:ext cx="43" cy="19"/>
                  </a:xfrm>
                  <a:custGeom>
                    <a:avLst/>
                    <a:gdLst>
                      <a:gd name="T0" fmla="*/ 39 w 31"/>
                      <a:gd name="T1" fmla="*/ 19 h 14"/>
                      <a:gd name="T2" fmla="*/ 0 w 31"/>
                      <a:gd name="T3" fmla="*/ 10 h 14"/>
                      <a:gd name="T4" fmla="*/ 15 w 31"/>
                      <a:gd name="T5" fmla="*/ 3 h 14"/>
                      <a:gd name="T6" fmla="*/ 43 w 31"/>
                      <a:gd name="T7" fmla="*/ 16 h 14"/>
                      <a:gd name="T8" fmla="*/ 39 w 31"/>
                      <a:gd name="T9" fmla="*/ 19 h 1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1" h="14">
                        <a:moveTo>
                          <a:pt x="28" y="14"/>
                        </a:moveTo>
                        <a:cubicBezTo>
                          <a:pt x="19" y="0"/>
                          <a:pt x="0" y="7"/>
                          <a:pt x="0" y="7"/>
                        </a:cubicBezTo>
                        <a:cubicBezTo>
                          <a:pt x="0" y="7"/>
                          <a:pt x="4" y="2"/>
                          <a:pt x="11" y="2"/>
                        </a:cubicBezTo>
                        <a:cubicBezTo>
                          <a:pt x="17" y="2"/>
                          <a:pt x="25" y="4"/>
                          <a:pt x="31" y="12"/>
                        </a:cubicBezTo>
                        <a:lnTo>
                          <a:pt x="28" y="14"/>
                        </a:ln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72" name="Freeform 72"/>
                  <p:cNvSpPr/>
                  <p:nvPr/>
                </p:nvSpPr>
                <p:spPr bwMode="auto">
                  <a:xfrm>
                    <a:off x="6975" y="3323"/>
                    <a:ext cx="35" cy="27"/>
                  </a:xfrm>
                  <a:custGeom>
                    <a:avLst/>
                    <a:gdLst>
                      <a:gd name="T0" fmla="*/ 0 w 25"/>
                      <a:gd name="T1" fmla="*/ 23 h 19"/>
                      <a:gd name="T2" fmla="*/ 31 w 25"/>
                      <a:gd name="T3" fmla="*/ 0 h 19"/>
                      <a:gd name="T4" fmla="*/ 35 w 25"/>
                      <a:gd name="T5" fmla="*/ 1 h 19"/>
                      <a:gd name="T6" fmla="*/ 17 w 25"/>
                      <a:gd name="T7" fmla="*/ 23 h 19"/>
                      <a:gd name="T8" fmla="*/ 0 w 25"/>
                      <a:gd name="T9" fmla="*/ 23 h 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5" h="19">
                        <a:moveTo>
                          <a:pt x="0" y="16"/>
                        </a:moveTo>
                        <a:cubicBezTo>
                          <a:pt x="0" y="16"/>
                          <a:pt x="16" y="15"/>
                          <a:pt x="22" y="0"/>
                        </a:cubicBezTo>
                        <a:cubicBezTo>
                          <a:pt x="25" y="1"/>
                          <a:pt x="25" y="1"/>
                          <a:pt x="25" y="1"/>
                        </a:cubicBezTo>
                        <a:cubicBezTo>
                          <a:pt x="22" y="9"/>
                          <a:pt x="17" y="13"/>
                          <a:pt x="12" y="16"/>
                        </a:cubicBezTo>
                        <a:cubicBezTo>
                          <a:pt x="6" y="19"/>
                          <a:pt x="0" y="16"/>
                          <a:pt x="0" y="16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73" name="Freeform 73"/>
                  <p:cNvSpPr/>
                  <p:nvPr/>
                </p:nvSpPr>
                <p:spPr bwMode="auto">
                  <a:xfrm>
                    <a:off x="6153" y="2529"/>
                    <a:ext cx="670" cy="711"/>
                  </a:xfrm>
                  <a:custGeom>
                    <a:avLst/>
                    <a:gdLst>
                      <a:gd name="T0" fmla="*/ 113 w 474"/>
                      <a:gd name="T1" fmla="*/ 68 h 503"/>
                      <a:gd name="T2" fmla="*/ 76 w 474"/>
                      <a:gd name="T3" fmla="*/ 298 h 503"/>
                      <a:gd name="T4" fmla="*/ 72 w 474"/>
                      <a:gd name="T5" fmla="*/ 701 h 503"/>
                      <a:gd name="T6" fmla="*/ 75 w 474"/>
                      <a:gd name="T7" fmla="*/ 674 h 503"/>
                      <a:gd name="T8" fmla="*/ 150 w 474"/>
                      <a:gd name="T9" fmla="*/ 704 h 503"/>
                      <a:gd name="T10" fmla="*/ 131 w 474"/>
                      <a:gd name="T11" fmla="*/ 674 h 503"/>
                      <a:gd name="T12" fmla="*/ 192 w 474"/>
                      <a:gd name="T13" fmla="*/ 649 h 503"/>
                      <a:gd name="T14" fmla="*/ 612 w 474"/>
                      <a:gd name="T15" fmla="*/ 548 h 503"/>
                      <a:gd name="T16" fmla="*/ 595 w 474"/>
                      <a:gd name="T17" fmla="*/ 524 h 503"/>
                      <a:gd name="T18" fmla="*/ 650 w 474"/>
                      <a:gd name="T19" fmla="*/ 519 h 503"/>
                      <a:gd name="T20" fmla="*/ 618 w 474"/>
                      <a:gd name="T21" fmla="*/ 495 h 503"/>
                      <a:gd name="T22" fmla="*/ 664 w 474"/>
                      <a:gd name="T23" fmla="*/ 485 h 503"/>
                      <a:gd name="T24" fmla="*/ 602 w 474"/>
                      <a:gd name="T25" fmla="*/ 472 h 503"/>
                      <a:gd name="T26" fmla="*/ 629 w 474"/>
                      <a:gd name="T27" fmla="*/ 452 h 503"/>
                      <a:gd name="T28" fmla="*/ 588 w 474"/>
                      <a:gd name="T29" fmla="*/ 451 h 503"/>
                      <a:gd name="T30" fmla="*/ 496 w 474"/>
                      <a:gd name="T31" fmla="*/ 476 h 503"/>
                      <a:gd name="T32" fmla="*/ 218 w 474"/>
                      <a:gd name="T33" fmla="*/ 486 h 503"/>
                      <a:gd name="T34" fmla="*/ 370 w 474"/>
                      <a:gd name="T35" fmla="*/ 298 h 503"/>
                      <a:gd name="T36" fmla="*/ 490 w 474"/>
                      <a:gd name="T37" fmla="*/ 201 h 503"/>
                      <a:gd name="T38" fmla="*/ 515 w 474"/>
                      <a:gd name="T39" fmla="*/ 0 h 503"/>
                      <a:gd name="T40" fmla="*/ 113 w 474"/>
                      <a:gd name="T41" fmla="*/ 68 h 503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474" h="503">
                        <a:moveTo>
                          <a:pt x="80" y="48"/>
                        </a:moveTo>
                        <a:cubicBezTo>
                          <a:pt x="80" y="48"/>
                          <a:pt x="120" y="51"/>
                          <a:pt x="54" y="211"/>
                        </a:cubicBezTo>
                        <a:cubicBezTo>
                          <a:pt x="0" y="342"/>
                          <a:pt x="22" y="461"/>
                          <a:pt x="51" y="496"/>
                        </a:cubicBezTo>
                        <a:cubicBezTo>
                          <a:pt x="53" y="477"/>
                          <a:pt x="53" y="477"/>
                          <a:pt x="53" y="477"/>
                        </a:cubicBezTo>
                        <a:cubicBezTo>
                          <a:pt x="53" y="477"/>
                          <a:pt x="92" y="503"/>
                          <a:pt x="106" y="498"/>
                        </a:cubicBezTo>
                        <a:cubicBezTo>
                          <a:pt x="107" y="498"/>
                          <a:pt x="98" y="492"/>
                          <a:pt x="93" y="477"/>
                        </a:cubicBezTo>
                        <a:cubicBezTo>
                          <a:pt x="92" y="474"/>
                          <a:pt x="97" y="486"/>
                          <a:pt x="136" y="459"/>
                        </a:cubicBezTo>
                        <a:cubicBezTo>
                          <a:pt x="187" y="424"/>
                          <a:pt x="354" y="361"/>
                          <a:pt x="433" y="388"/>
                        </a:cubicBezTo>
                        <a:cubicBezTo>
                          <a:pt x="435" y="388"/>
                          <a:pt x="421" y="371"/>
                          <a:pt x="421" y="371"/>
                        </a:cubicBezTo>
                        <a:cubicBezTo>
                          <a:pt x="421" y="371"/>
                          <a:pt x="451" y="364"/>
                          <a:pt x="460" y="367"/>
                        </a:cubicBezTo>
                        <a:cubicBezTo>
                          <a:pt x="468" y="369"/>
                          <a:pt x="437" y="350"/>
                          <a:pt x="437" y="350"/>
                        </a:cubicBezTo>
                        <a:cubicBezTo>
                          <a:pt x="437" y="350"/>
                          <a:pt x="467" y="342"/>
                          <a:pt x="470" y="343"/>
                        </a:cubicBezTo>
                        <a:cubicBezTo>
                          <a:pt x="474" y="344"/>
                          <a:pt x="426" y="334"/>
                          <a:pt x="426" y="334"/>
                        </a:cubicBezTo>
                        <a:cubicBezTo>
                          <a:pt x="426" y="334"/>
                          <a:pt x="439" y="323"/>
                          <a:pt x="445" y="320"/>
                        </a:cubicBezTo>
                        <a:cubicBezTo>
                          <a:pt x="446" y="320"/>
                          <a:pt x="431" y="310"/>
                          <a:pt x="416" y="319"/>
                        </a:cubicBezTo>
                        <a:cubicBezTo>
                          <a:pt x="392" y="332"/>
                          <a:pt x="385" y="341"/>
                          <a:pt x="351" y="337"/>
                        </a:cubicBezTo>
                        <a:cubicBezTo>
                          <a:pt x="316" y="334"/>
                          <a:pt x="223" y="319"/>
                          <a:pt x="154" y="344"/>
                        </a:cubicBezTo>
                        <a:cubicBezTo>
                          <a:pt x="143" y="349"/>
                          <a:pt x="216" y="247"/>
                          <a:pt x="262" y="211"/>
                        </a:cubicBezTo>
                        <a:cubicBezTo>
                          <a:pt x="278" y="198"/>
                          <a:pt x="320" y="173"/>
                          <a:pt x="347" y="142"/>
                        </a:cubicBezTo>
                        <a:cubicBezTo>
                          <a:pt x="390" y="94"/>
                          <a:pt x="410" y="30"/>
                          <a:pt x="364" y="0"/>
                        </a:cubicBezTo>
                        <a:lnTo>
                          <a:pt x="80" y="48"/>
                        </a:lnTo>
                        <a:close/>
                      </a:path>
                    </a:pathLst>
                  </a:custGeom>
                  <a:solidFill>
                    <a:srgbClr val="753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74" name="Freeform 74"/>
                  <p:cNvSpPr/>
                  <p:nvPr/>
                </p:nvSpPr>
                <p:spPr bwMode="auto">
                  <a:xfrm>
                    <a:off x="6282" y="2967"/>
                    <a:ext cx="541" cy="202"/>
                  </a:xfrm>
                  <a:custGeom>
                    <a:avLst/>
                    <a:gdLst>
                      <a:gd name="T0" fmla="*/ 473 w 383"/>
                      <a:gd name="T1" fmla="*/ 34 h 143"/>
                      <a:gd name="T2" fmla="*/ 500 w 383"/>
                      <a:gd name="T3" fmla="*/ 14 h 143"/>
                      <a:gd name="T4" fmla="*/ 459 w 383"/>
                      <a:gd name="T5" fmla="*/ 13 h 143"/>
                      <a:gd name="T6" fmla="*/ 367 w 383"/>
                      <a:gd name="T7" fmla="*/ 38 h 143"/>
                      <a:gd name="T8" fmla="*/ 120 w 383"/>
                      <a:gd name="T9" fmla="*/ 41 h 143"/>
                      <a:gd name="T10" fmla="*/ 72 w 383"/>
                      <a:gd name="T11" fmla="*/ 79 h 143"/>
                      <a:gd name="T12" fmla="*/ 45 w 383"/>
                      <a:gd name="T13" fmla="*/ 107 h 143"/>
                      <a:gd name="T14" fmla="*/ 13 w 383"/>
                      <a:gd name="T15" fmla="*/ 189 h 143"/>
                      <a:gd name="T16" fmla="*/ 72 w 383"/>
                      <a:gd name="T17" fmla="*/ 189 h 143"/>
                      <a:gd name="T18" fmla="*/ 418 w 383"/>
                      <a:gd name="T19" fmla="*/ 92 h 143"/>
                      <a:gd name="T20" fmla="*/ 483 w 383"/>
                      <a:gd name="T21" fmla="*/ 110 h 143"/>
                      <a:gd name="T22" fmla="*/ 466 w 383"/>
                      <a:gd name="T23" fmla="*/ 86 h 143"/>
                      <a:gd name="T24" fmla="*/ 521 w 383"/>
                      <a:gd name="T25" fmla="*/ 81 h 143"/>
                      <a:gd name="T26" fmla="*/ 489 w 383"/>
                      <a:gd name="T27" fmla="*/ 57 h 143"/>
                      <a:gd name="T28" fmla="*/ 535 w 383"/>
                      <a:gd name="T29" fmla="*/ 47 h 143"/>
                      <a:gd name="T30" fmla="*/ 473 w 383"/>
                      <a:gd name="T31" fmla="*/ 34 h 143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383" h="143">
                        <a:moveTo>
                          <a:pt x="335" y="24"/>
                        </a:moveTo>
                        <a:cubicBezTo>
                          <a:pt x="335" y="24"/>
                          <a:pt x="348" y="13"/>
                          <a:pt x="354" y="10"/>
                        </a:cubicBezTo>
                        <a:cubicBezTo>
                          <a:pt x="355" y="10"/>
                          <a:pt x="340" y="0"/>
                          <a:pt x="325" y="9"/>
                        </a:cubicBezTo>
                        <a:cubicBezTo>
                          <a:pt x="301" y="22"/>
                          <a:pt x="294" y="31"/>
                          <a:pt x="260" y="27"/>
                        </a:cubicBezTo>
                        <a:cubicBezTo>
                          <a:pt x="227" y="25"/>
                          <a:pt x="153" y="10"/>
                          <a:pt x="85" y="29"/>
                        </a:cubicBezTo>
                        <a:cubicBezTo>
                          <a:pt x="75" y="38"/>
                          <a:pt x="62" y="48"/>
                          <a:pt x="51" y="56"/>
                        </a:cubicBezTo>
                        <a:cubicBezTo>
                          <a:pt x="45" y="63"/>
                          <a:pt x="39" y="70"/>
                          <a:pt x="32" y="76"/>
                        </a:cubicBezTo>
                        <a:cubicBezTo>
                          <a:pt x="17" y="92"/>
                          <a:pt x="0" y="108"/>
                          <a:pt x="9" y="134"/>
                        </a:cubicBezTo>
                        <a:cubicBezTo>
                          <a:pt x="13" y="143"/>
                          <a:pt x="38" y="143"/>
                          <a:pt x="51" y="134"/>
                        </a:cubicBezTo>
                        <a:cubicBezTo>
                          <a:pt x="116" y="92"/>
                          <a:pt x="215" y="63"/>
                          <a:pt x="296" y="65"/>
                        </a:cubicBezTo>
                        <a:cubicBezTo>
                          <a:pt x="316" y="65"/>
                          <a:pt x="327" y="73"/>
                          <a:pt x="342" y="78"/>
                        </a:cubicBezTo>
                        <a:cubicBezTo>
                          <a:pt x="344" y="78"/>
                          <a:pt x="330" y="61"/>
                          <a:pt x="330" y="61"/>
                        </a:cubicBezTo>
                        <a:cubicBezTo>
                          <a:pt x="330" y="61"/>
                          <a:pt x="360" y="54"/>
                          <a:pt x="369" y="57"/>
                        </a:cubicBezTo>
                        <a:cubicBezTo>
                          <a:pt x="377" y="59"/>
                          <a:pt x="346" y="40"/>
                          <a:pt x="346" y="40"/>
                        </a:cubicBezTo>
                        <a:cubicBezTo>
                          <a:pt x="346" y="40"/>
                          <a:pt x="376" y="32"/>
                          <a:pt x="379" y="33"/>
                        </a:cubicBezTo>
                        <a:cubicBezTo>
                          <a:pt x="383" y="34"/>
                          <a:pt x="335" y="24"/>
                          <a:pt x="335" y="24"/>
                        </a:cubicBezTo>
                        <a:close/>
                      </a:path>
                    </a:pathLst>
                  </a:custGeom>
                  <a:solidFill>
                    <a:srgbClr val="814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75" name="Freeform 75"/>
                  <p:cNvSpPr/>
                  <p:nvPr/>
                </p:nvSpPr>
                <p:spPr bwMode="auto">
                  <a:xfrm>
                    <a:off x="6141" y="2529"/>
                    <a:ext cx="592" cy="596"/>
                  </a:xfrm>
                  <a:custGeom>
                    <a:avLst/>
                    <a:gdLst>
                      <a:gd name="T0" fmla="*/ 148 w 419"/>
                      <a:gd name="T1" fmla="*/ 226 h 422"/>
                      <a:gd name="T2" fmla="*/ 83 w 419"/>
                      <a:gd name="T3" fmla="*/ 569 h 422"/>
                      <a:gd name="T4" fmla="*/ 233 w 419"/>
                      <a:gd name="T5" fmla="*/ 486 h 422"/>
                      <a:gd name="T6" fmla="*/ 230 w 419"/>
                      <a:gd name="T7" fmla="*/ 486 h 422"/>
                      <a:gd name="T8" fmla="*/ 383 w 419"/>
                      <a:gd name="T9" fmla="*/ 298 h 422"/>
                      <a:gd name="T10" fmla="*/ 503 w 419"/>
                      <a:gd name="T11" fmla="*/ 201 h 422"/>
                      <a:gd name="T12" fmla="*/ 527 w 419"/>
                      <a:gd name="T13" fmla="*/ 0 h 422"/>
                      <a:gd name="T14" fmla="*/ 126 w 419"/>
                      <a:gd name="T15" fmla="*/ 68 h 422"/>
                      <a:gd name="T16" fmla="*/ 140 w 419"/>
                      <a:gd name="T17" fmla="*/ 83 h 422"/>
                      <a:gd name="T18" fmla="*/ 148 w 419"/>
                      <a:gd name="T19" fmla="*/ 226 h 42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419" h="422">
                        <a:moveTo>
                          <a:pt x="105" y="160"/>
                        </a:moveTo>
                        <a:cubicBezTo>
                          <a:pt x="80" y="240"/>
                          <a:pt x="0" y="340"/>
                          <a:pt x="59" y="403"/>
                        </a:cubicBezTo>
                        <a:cubicBezTo>
                          <a:pt x="81" y="422"/>
                          <a:pt x="129" y="383"/>
                          <a:pt x="165" y="344"/>
                        </a:cubicBezTo>
                        <a:cubicBezTo>
                          <a:pt x="165" y="344"/>
                          <a:pt x="164" y="344"/>
                          <a:pt x="163" y="344"/>
                        </a:cubicBezTo>
                        <a:cubicBezTo>
                          <a:pt x="152" y="349"/>
                          <a:pt x="225" y="247"/>
                          <a:pt x="271" y="211"/>
                        </a:cubicBezTo>
                        <a:cubicBezTo>
                          <a:pt x="287" y="198"/>
                          <a:pt x="329" y="173"/>
                          <a:pt x="356" y="142"/>
                        </a:cubicBezTo>
                        <a:cubicBezTo>
                          <a:pt x="399" y="94"/>
                          <a:pt x="419" y="30"/>
                          <a:pt x="373" y="0"/>
                        </a:cubicBezTo>
                        <a:cubicBezTo>
                          <a:pt x="89" y="48"/>
                          <a:pt x="89" y="48"/>
                          <a:pt x="89" y="48"/>
                        </a:cubicBezTo>
                        <a:cubicBezTo>
                          <a:pt x="89" y="48"/>
                          <a:pt x="95" y="48"/>
                          <a:pt x="99" y="59"/>
                        </a:cubicBezTo>
                        <a:cubicBezTo>
                          <a:pt x="121" y="82"/>
                          <a:pt x="112" y="133"/>
                          <a:pt x="105" y="160"/>
                        </a:cubicBezTo>
                        <a:close/>
                      </a:path>
                    </a:pathLst>
                  </a:custGeom>
                  <a:solidFill>
                    <a:srgbClr val="814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76" name="Freeform 76"/>
                  <p:cNvSpPr/>
                  <p:nvPr/>
                </p:nvSpPr>
                <p:spPr bwMode="auto">
                  <a:xfrm>
                    <a:off x="6148" y="2532"/>
                    <a:ext cx="673" cy="704"/>
                  </a:xfrm>
                  <a:custGeom>
                    <a:avLst/>
                    <a:gdLst>
                      <a:gd name="T0" fmla="*/ 82 w 476"/>
                      <a:gd name="T1" fmla="*/ 676 h 498"/>
                      <a:gd name="T2" fmla="*/ 76 w 476"/>
                      <a:gd name="T3" fmla="*/ 700 h 498"/>
                      <a:gd name="T4" fmla="*/ 127 w 476"/>
                      <a:gd name="T5" fmla="*/ 74 h 498"/>
                      <a:gd name="T6" fmla="*/ 119 w 476"/>
                      <a:gd name="T7" fmla="*/ 62 h 498"/>
                      <a:gd name="T8" fmla="*/ 83 w 476"/>
                      <a:gd name="T9" fmla="*/ 297 h 498"/>
                      <a:gd name="T10" fmla="*/ 78 w 476"/>
                      <a:gd name="T11" fmla="*/ 669 h 498"/>
                      <a:gd name="T12" fmla="*/ 151 w 476"/>
                      <a:gd name="T13" fmla="*/ 700 h 498"/>
                      <a:gd name="T14" fmla="*/ 136 w 476"/>
                      <a:gd name="T15" fmla="*/ 671 h 498"/>
                      <a:gd name="T16" fmla="*/ 139 w 476"/>
                      <a:gd name="T17" fmla="*/ 669 h 498"/>
                      <a:gd name="T18" fmla="*/ 614 w 476"/>
                      <a:gd name="T19" fmla="*/ 541 h 498"/>
                      <a:gd name="T20" fmla="*/ 597 w 476"/>
                      <a:gd name="T21" fmla="*/ 522 h 498"/>
                      <a:gd name="T22" fmla="*/ 652 w 476"/>
                      <a:gd name="T23" fmla="*/ 513 h 498"/>
                      <a:gd name="T24" fmla="*/ 618 w 476"/>
                      <a:gd name="T25" fmla="*/ 491 h 498"/>
                      <a:gd name="T26" fmla="*/ 657 w 476"/>
                      <a:gd name="T27" fmla="*/ 481 h 498"/>
                      <a:gd name="T28" fmla="*/ 604 w 476"/>
                      <a:gd name="T29" fmla="*/ 469 h 498"/>
                      <a:gd name="T30" fmla="*/ 631 w 476"/>
                      <a:gd name="T31" fmla="*/ 450 h 498"/>
                      <a:gd name="T32" fmla="*/ 581 w 476"/>
                      <a:gd name="T33" fmla="*/ 458 h 498"/>
                      <a:gd name="T34" fmla="*/ 478 w 476"/>
                      <a:gd name="T35" fmla="*/ 474 h 498"/>
                      <a:gd name="T36" fmla="*/ 221 w 476"/>
                      <a:gd name="T37" fmla="*/ 485 h 498"/>
                      <a:gd name="T38" fmla="*/ 397 w 476"/>
                      <a:gd name="T39" fmla="*/ 277 h 498"/>
                      <a:gd name="T40" fmla="*/ 554 w 476"/>
                      <a:gd name="T41" fmla="*/ 54 h 498"/>
                      <a:gd name="T42" fmla="*/ 537 w 476"/>
                      <a:gd name="T43" fmla="*/ 8 h 498"/>
                      <a:gd name="T44" fmla="*/ 498 w 476"/>
                      <a:gd name="T45" fmla="*/ 199 h 498"/>
                      <a:gd name="T46" fmla="*/ 378 w 476"/>
                      <a:gd name="T47" fmla="*/ 297 h 498"/>
                      <a:gd name="T48" fmla="*/ 478 w 476"/>
                      <a:gd name="T49" fmla="*/ 469 h 498"/>
                      <a:gd name="T50" fmla="*/ 578 w 476"/>
                      <a:gd name="T51" fmla="*/ 454 h 498"/>
                      <a:gd name="T52" fmla="*/ 633 w 476"/>
                      <a:gd name="T53" fmla="*/ 447 h 498"/>
                      <a:gd name="T54" fmla="*/ 638 w 476"/>
                      <a:gd name="T55" fmla="*/ 451 h 498"/>
                      <a:gd name="T56" fmla="*/ 614 w 476"/>
                      <a:gd name="T57" fmla="*/ 468 h 498"/>
                      <a:gd name="T58" fmla="*/ 670 w 476"/>
                      <a:gd name="T59" fmla="*/ 479 h 498"/>
                      <a:gd name="T60" fmla="*/ 672 w 476"/>
                      <a:gd name="T61" fmla="*/ 479 h 498"/>
                      <a:gd name="T62" fmla="*/ 673 w 476"/>
                      <a:gd name="T63" fmla="*/ 485 h 498"/>
                      <a:gd name="T64" fmla="*/ 629 w 476"/>
                      <a:gd name="T65" fmla="*/ 492 h 498"/>
                      <a:gd name="T66" fmla="*/ 655 w 476"/>
                      <a:gd name="T67" fmla="*/ 517 h 498"/>
                      <a:gd name="T68" fmla="*/ 619 w 476"/>
                      <a:gd name="T69" fmla="*/ 547 h 498"/>
                      <a:gd name="T70" fmla="*/ 616 w 476"/>
                      <a:gd name="T71" fmla="*/ 547 h 498"/>
                      <a:gd name="T72" fmla="*/ 140 w 476"/>
                      <a:gd name="T73" fmla="*/ 673 h 498"/>
                      <a:gd name="T74" fmla="*/ 157 w 476"/>
                      <a:gd name="T75" fmla="*/ 703 h 498"/>
                      <a:gd name="T76" fmla="*/ 150 w 476"/>
                      <a:gd name="T77" fmla="*/ 704 h 49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0" t="0" r="r" b="b"/>
                    <a:pathLst>
                      <a:path w="476" h="498">
                        <a:moveTo>
                          <a:pt x="106" y="498"/>
                        </a:moveTo>
                        <a:cubicBezTo>
                          <a:pt x="92" y="498"/>
                          <a:pt x="66" y="483"/>
                          <a:pt x="58" y="478"/>
                        </a:cubicBezTo>
                        <a:cubicBezTo>
                          <a:pt x="57" y="498"/>
                          <a:pt x="57" y="498"/>
                          <a:pt x="57" y="498"/>
                        </a:cubicBezTo>
                        <a:cubicBezTo>
                          <a:pt x="54" y="495"/>
                          <a:pt x="54" y="495"/>
                          <a:pt x="54" y="495"/>
                        </a:cubicBezTo>
                        <a:cubicBezTo>
                          <a:pt x="27" y="463"/>
                          <a:pt x="0" y="345"/>
                          <a:pt x="56" y="209"/>
                        </a:cubicBezTo>
                        <a:cubicBezTo>
                          <a:pt x="102" y="99"/>
                          <a:pt x="97" y="64"/>
                          <a:pt x="90" y="52"/>
                        </a:cubicBezTo>
                        <a:cubicBezTo>
                          <a:pt x="87" y="47"/>
                          <a:pt x="84" y="47"/>
                          <a:pt x="84" y="47"/>
                        </a:cubicBezTo>
                        <a:cubicBezTo>
                          <a:pt x="84" y="44"/>
                          <a:pt x="84" y="44"/>
                          <a:pt x="84" y="44"/>
                        </a:cubicBezTo>
                        <a:cubicBezTo>
                          <a:pt x="84" y="44"/>
                          <a:pt x="89" y="45"/>
                          <a:pt x="93" y="51"/>
                        </a:cubicBezTo>
                        <a:cubicBezTo>
                          <a:pt x="101" y="65"/>
                          <a:pt x="103" y="105"/>
                          <a:pt x="59" y="210"/>
                        </a:cubicBezTo>
                        <a:cubicBezTo>
                          <a:pt x="5" y="341"/>
                          <a:pt x="28" y="454"/>
                          <a:pt x="54" y="490"/>
                        </a:cubicBezTo>
                        <a:cubicBezTo>
                          <a:pt x="55" y="473"/>
                          <a:pt x="55" y="473"/>
                          <a:pt x="55" y="473"/>
                        </a:cubicBezTo>
                        <a:cubicBezTo>
                          <a:pt x="57" y="474"/>
                          <a:pt x="57" y="474"/>
                          <a:pt x="57" y="474"/>
                        </a:cubicBezTo>
                        <a:cubicBezTo>
                          <a:pt x="68" y="481"/>
                          <a:pt x="96" y="497"/>
                          <a:pt x="107" y="495"/>
                        </a:cubicBezTo>
                        <a:cubicBezTo>
                          <a:pt x="107" y="495"/>
                          <a:pt x="107" y="495"/>
                          <a:pt x="107" y="495"/>
                        </a:cubicBezTo>
                        <a:cubicBezTo>
                          <a:pt x="104" y="491"/>
                          <a:pt x="99" y="485"/>
                          <a:pt x="96" y="475"/>
                        </a:cubicBezTo>
                        <a:cubicBezTo>
                          <a:pt x="96" y="475"/>
                          <a:pt x="95" y="474"/>
                          <a:pt x="96" y="473"/>
                        </a:cubicBezTo>
                        <a:cubicBezTo>
                          <a:pt x="97" y="472"/>
                          <a:pt x="98" y="473"/>
                          <a:pt x="98" y="473"/>
                        </a:cubicBezTo>
                        <a:cubicBezTo>
                          <a:pt x="105" y="475"/>
                          <a:pt x="120" y="469"/>
                          <a:pt x="140" y="456"/>
                        </a:cubicBezTo>
                        <a:cubicBezTo>
                          <a:pt x="189" y="422"/>
                          <a:pt x="353" y="359"/>
                          <a:pt x="434" y="383"/>
                        </a:cubicBezTo>
                        <a:cubicBezTo>
                          <a:pt x="431" y="380"/>
                          <a:pt x="428" y="375"/>
                          <a:pt x="424" y="370"/>
                        </a:cubicBezTo>
                        <a:cubicBezTo>
                          <a:pt x="422" y="369"/>
                          <a:pt x="422" y="369"/>
                          <a:pt x="422" y="369"/>
                        </a:cubicBezTo>
                        <a:cubicBezTo>
                          <a:pt x="425" y="368"/>
                          <a:pt x="425" y="368"/>
                          <a:pt x="425" y="368"/>
                        </a:cubicBezTo>
                        <a:cubicBezTo>
                          <a:pt x="426" y="368"/>
                          <a:pt x="450" y="362"/>
                          <a:pt x="461" y="363"/>
                        </a:cubicBezTo>
                        <a:cubicBezTo>
                          <a:pt x="457" y="360"/>
                          <a:pt x="448" y="354"/>
                          <a:pt x="440" y="349"/>
                        </a:cubicBezTo>
                        <a:cubicBezTo>
                          <a:pt x="437" y="347"/>
                          <a:pt x="437" y="347"/>
                          <a:pt x="437" y="347"/>
                        </a:cubicBezTo>
                        <a:cubicBezTo>
                          <a:pt x="441" y="346"/>
                          <a:pt x="441" y="346"/>
                          <a:pt x="441" y="346"/>
                        </a:cubicBezTo>
                        <a:cubicBezTo>
                          <a:pt x="444" y="345"/>
                          <a:pt x="456" y="342"/>
                          <a:pt x="465" y="340"/>
                        </a:cubicBezTo>
                        <a:cubicBezTo>
                          <a:pt x="456" y="338"/>
                          <a:pt x="440" y="335"/>
                          <a:pt x="430" y="333"/>
                        </a:cubicBezTo>
                        <a:cubicBezTo>
                          <a:pt x="427" y="332"/>
                          <a:pt x="427" y="332"/>
                          <a:pt x="427" y="332"/>
                        </a:cubicBezTo>
                        <a:cubicBezTo>
                          <a:pt x="429" y="330"/>
                          <a:pt x="429" y="330"/>
                          <a:pt x="429" y="330"/>
                        </a:cubicBezTo>
                        <a:cubicBezTo>
                          <a:pt x="430" y="330"/>
                          <a:pt x="440" y="322"/>
                          <a:pt x="446" y="318"/>
                        </a:cubicBezTo>
                        <a:cubicBezTo>
                          <a:pt x="442" y="316"/>
                          <a:pt x="431" y="312"/>
                          <a:pt x="420" y="318"/>
                        </a:cubicBezTo>
                        <a:cubicBezTo>
                          <a:pt x="417" y="320"/>
                          <a:pt x="414" y="322"/>
                          <a:pt x="411" y="324"/>
                        </a:cubicBezTo>
                        <a:cubicBezTo>
                          <a:pt x="394" y="334"/>
                          <a:pt x="384" y="340"/>
                          <a:pt x="355" y="337"/>
                        </a:cubicBezTo>
                        <a:cubicBezTo>
                          <a:pt x="350" y="337"/>
                          <a:pt x="344" y="336"/>
                          <a:pt x="338" y="335"/>
                        </a:cubicBezTo>
                        <a:cubicBezTo>
                          <a:pt x="296" y="331"/>
                          <a:pt x="219" y="322"/>
                          <a:pt x="159" y="344"/>
                        </a:cubicBezTo>
                        <a:cubicBezTo>
                          <a:pt x="157" y="344"/>
                          <a:pt x="156" y="344"/>
                          <a:pt x="156" y="343"/>
                        </a:cubicBezTo>
                        <a:cubicBezTo>
                          <a:pt x="152" y="335"/>
                          <a:pt x="224" y="240"/>
                          <a:pt x="265" y="208"/>
                        </a:cubicBezTo>
                        <a:cubicBezTo>
                          <a:pt x="269" y="205"/>
                          <a:pt x="275" y="201"/>
                          <a:pt x="281" y="196"/>
                        </a:cubicBezTo>
                        <a:cubicBezTo>
                          <a:pt x="301" y="183"/>
                          <a:pt x="330" y="162"/>
                          <a:pt x="350" y="139"/>
                        </a:cubicBezTo>
                        <a:cubicBezTo>
                          <a:pt x="380" y="105"/>
                          <a:pt x="396" y="67"/>
                          <a:pt x="392" y="38"/>
                        </a:cubicBezTo>
                        <a:cubicBezTo>
                          <a:pt x="390" y="22"/>
                          <a:pt x="381" y="9"/>
                          <a:pt x="367" y="0"/>
                        </a:cubicBezTo>
                        <a:cubicBezTo>
                          <a:pt x="367" y="0"/>
                          <a:pt x="377" y="3"/>
                          <a:pt x="380" y="6"/>
                        </a:cubicBezTo>
                        <a:cubicBezTo>
                          <a:pt x="388" y="15"/>
                          <a:pt x="393" y="25"/>
                          <a:pt x="395" y="37"/>
                        </a:cubicBezTo>
                        <a:cubicBezTo>
                          <a:pt x="399" y="67"/>
                          <a:pt x="383" y="106"/>
                          <a:pt x="352" y="141"/>
                        </a:cubicBezTo>
                        <a:cubicBezTo>
                          <a:pt x="332" y="164"/>
                          <a:pt x="302" y="185"/>
                          <a:pt x="283" y="199"/>
                        </a:cubicBezTo>
                        <a:cubicBezTo>
                          <a:pt x="276" y="203"/>
                          <a:pt x="271" y="207"/>
                          <a:pt x="267" y="210"/>
                        </a:cubicBezTo>
                        <a:cubicBezTo>
                          <a:pt x="224" y="244"/>
                          <a:pt x="163" y="328"/>
                          <a:pt x="159" y="341"/>
                        </a:cubicBezTo>
                        <a:cubicBezTo>
                          <a:pt x="219" y="319"/>
                          <a:pt x="297" y="328"/>
                          <a:pt x="338" y="332"/>
                        </a:cubicBezTo>
                        <a:cubicBezTo>
                          <a:pt x="345" y="333"/>
                          <a:pt x="350" y="333"/>
                          <a:pt x="355" y="334"/>
                        </a:cubicBezTo>
                        <a:cubicBezTo>
                          <a:pt x="384" y="336"/>
                          <a:pt x="393" y="331"/>
                          <a:pt x="409" y="321"/>
                        </a:cubicBezTo>
                        <a:cubicBezTo>
                          <a:pt x="412" y="320"/>
                          <a:pt x="415" y="318"/>
                          <a:pt x="419" y="316"/>
                        </a:cubicBezTo>
                        <a:cubicBezTo>
                          <a:pt x="431" y="309"/>
                          <a:pt x="443" y="312"/>
                          <a:pt x="448" y="316"/>
                        </a:cubicBezTo>
                        <a:cubicBezTo>
                          <a:pt x="450" y="317"/>
                          <a:pt x="451" y="318"/>
                          <a:pt x="451" y="318"/>
                        </a:cubicBezTo>
                        <a:cubicBezTo>
                          <a:pt x="451" y="319"/>
                          <a:pt x="451" y="319"/>
                          <a:pt x="451" y="319"/>
                        </a:cubicBezTo>
                        <a:cubicBezTo>
                          <a:pt x="450" y="320"/>
                          <a:pt x="450" y="320"/>
                          <a:pt x="450" y="320"/>
                        </a:cubicBezTo>
                        <a:cubicBezTo>
                          <a:pt x="446" y="322"/>
                          <a:pt x="438" y="328"/>
                          <a:pt x="434" y="331"/>
                        </a:cubicBezTo>
                        <a:cubicBezTo>
                          <a:pt x="468" y="338"/>
                          <a:pt x="468" y="338"/>
                          <a:pt x="468" y="338"/>
                        </a:cubicBezTo>
                        <a:cubicBezTo>
                          <a:pt x="471" y="339"/>
                          <a:pt x="473" y="339"/>
                          <a:pt x="474" y="339"/>
                        </a:cubicBezTo>
                        <a:cubicBezTo>
                          <a:pt x="474" y="339"/>
                          <a:pt x="475" y="339"/>
                          <a:pt x="475" y="339"/>
                        </a:cubicBezTo>
                        <a:cubicBezTo>
                          <a:pt x="475" y="339"/>
                          <a:pt x="475" y="339"/>
                          <a:pt x="475" y="339"/>
                        </a:cubicBezTo>
                        <a:cubicBezTo>
                          <a:pt x="476" y="340"/>
                          <a:pt x="476" y="340"/>
                          <a:pt x="476" y="341"/>
                        </a:cubicBezTo>
                        <a:cubicBezTo>
                          <a:pt x="476" y="343"/>
                          <a:pt x="476" y="343"/>
                          <a:pt x="476" y="343"/>
                        </a:cubicBezTo>
                        <a:cubicBezTo>
                          <a:pt x="474" y="342"/>
                          <a:pt x="474" y="342"/>
                          <a:pt x="474" y="342"/>
                        </a:cubicBezTo>
                        <a:cubicBezTo>
                          <a:pt x="472" y="342"/>
                          <a:pt x="457" y="345"/>
                          <a:pt x="445" y="348"/>
                        </a:cubicBezTo>
                        <a:cubicBezTo>
                          <a:pt x="468" y="363"/>
                          <a:pt x="467" y="364"/>
                          <a:pt x="467" y="365"/>
                        </a:cubicBezTo>
                        <a:cubicBezTo>
                          <a:pt x="466" y="367"/>
                          <a:pt x="464" y="366"/>
                          <a:pt x="463" y="366"/>
                        </a:cubicBezTo>
                        <a:cubicBezTo>
                          <a:pt x="457" y="365"/>
                          <a:pt x="437" y="368"/>
                          <a:pt x="428" y="370"/>
                        </a:cubicBezTo>
                        <a:cubicBezTo>
                          <a:pt x="439" y="385"/>
                          <a:pt x="439" y="386"/>
                          <a:pt x="438" y="387"/>
                        </a:cubicBezTo>
                        <a:cubicBezTo>
                          <a:pt x="437" y="388"/>
                          <a:pt x="437" y="388"/>
                          <a:pt x="437" y="388"/>
                        </a:cubicBezTo>
                        <a:cubicBezTo>
                          <a:pt x="436" y="387"/>
                          <a:pt x="436" y="387"/>
                          <a:pt x="436" y="387"/>
                        </a:cubicBezTo>
                        <a:cubicBezTo>
                          <a:pt x="358" y="360"/>
                          <a:pt x="191" y="424"/>
                          <a:pt x="141" y="458"/>
                        </a:cubicBezTo>
                        <a:cubicBezTo>
                          <a:pt x="128" y="467"/>
                          <a:pt x="110" y="478"/>
                          <a:pt x="99" y="476"/>
                        </a:cubicBezTo>
                        <a:cubicBezTo>
                          <a:pt x="103" y="485"/>
                          <a:pt x="107" y="490"/>
                          <a:pt x="109" y="493"/>
                        </a:cubicBezTo>
                        <a:cubicBezTo>
                          <a:pt x="111" y="495"/>
                          <a:pt x="112" y="495"/>
                          <a:pt x="111" y="497"/>
                        </a:cubicBezTo>
                        <a:cubicBezTo>
                          <a:pt x="111" y="497"/>
                          <a:pt x="111" y="498"/>
                          <a:pt x="110" y="498"/>
                        </a:cubicBezTo>
                        <a:cubicBezTo>
                          <a:pt x="109" y="498"/>
                          <a:pt x="107" y="498"/>
                          <a:pt x="106" y="498"/>
                        </a:cubicBezTo>
                        <a:close/>
                      </a:path>
                    </a:pathLst>
                  </a:custGeom>
                  <a:solidFill>
                    <a:srgbClr val="6F2E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77" name="Freeform 77"/>
                  <p:cNvSpPr/>
                  <p:nvPr/>
                </p:nvSpPr>
                <p:spPr bwMode="auto">
                  <a:xfrm>
                    <a:off x="6138" y="2193"/>
                    <a:ext cx="4" cy="3"/>
                  </a:xfrm>
                  <a:custGeom>
                    <a:avLst/>
                    <a:gdLst>
                      <a:gd name="T0" fmla="*/ 3 w 3"/>
                      <a:gd name="T1" fmla="*/ 3 h 2"/>
                      <a:gd name="T2" fmla="*/ 0 w 3"/>
                      <a:gd name="T3" fmla="*/ 0 h 2"/>
                      <a:gd name="T4" fmla="*/ 3 w 3"/>
                      <a:gd name="T5" fmla="*/ 3 h 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2" y="2"/>
                        </a:moveTo>
                        <a:cubicBezTo>
                          <a:pt x="3" y="2"/>
                          <a:pt x="2" y="1"/>
                          <a:pt x="0" y="0"/>
                        </a:cubicBezTo>
                        <a:cubicBezTo>
                          <a:pt x="0" y="1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solidFill>
                    <a:srgbClr val="814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78" name="Freeform 78"/>
                  <p:cNvSpPr>
                    <a:spLocks noEditPoints="1"/>
                  </p:cNvSpPr>
                  <p:nvPr/>
                </p:nvSpPr>
                <p:spPr bwMode="auto">
                  <a:xfrm>
                    <a:off x="6129" y="2187"/>
                    <a:ext cx="14" cy="11"/>
                  </a:xfrm>
                  <a:custGeom>
                    <a:avLst/>
                    <a:gdLst>
                      <a:gd name="T0" fmla="*/ 11 w 10"/>
                      <a:gd name="T1" fmla="*/ 11 h 8"/>
                      <a:gd name="T2" fmla="*/ 6 w 10"/>
                      <a:gd name="T3" fmla="*/ 7 h 8"/>
                      <a:gd name="T4" fmla="*/ 0 w 10"/>
                      <a:gd name="T5" fmla="*/ 0 h 8"/>
                      <a:gd name="T6" fmla="*/ 8 w 10"/>
                      <a:gd name="T7" fmla="*/ 4 h 8"/>
                      <a:gd name="T8" fmla="*/ 14 w 10"/>
                      <a:gd name="T9" fmla="*/ 8 h 8"/>
                      <a:gd name="T10" fmla="*/ 11 w 10"/>
                      <a:gd name="T11" fmla="*/ 11 h 8"/>
                      <a:gd name="T12" fmla="*/ 11 w 10"/>
                      <a:gd name="T13" fmla="*/ 6 h 8"/>
                      <a:gd name="T14" fmla="*/ 11 w 10"/>
                      <a:gd name="T15" fmla="*/ 8 h 8"/>
                      <a:gd name="T16" fmla="*/ 11 w 10"/>
                      <a:gd name="T17" fmla="*/ 6 h 8"/>
                      <a:gd name="T18" fmla="*/ 11 w 10"/>
                      <a:gd name="T19" fmla="*/ 6 h 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" h="8">
                        <a:moveTo>
                          <a:pt x="8" y="8"/>
                        </a:moveTo>
                        <a:cubicBezTo>
                          <a:pt x="7" y="8"/>
                          <a:pt x="6" y="7"/>
                          <a:pt x="4" y="5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8" y="4"/>
                          <a:pt x="10" y="5"/>
                          <a:pt x="10" y="6"/>
                        </a:cubicBezTo>
                        <a:cubicBezTo>
                          <a:pt x="10" y="7"/>
                          <a:pt x="9" y="8"/>
                          <a:pt x="8" y="8"/>
                        </a:cubicBezTo>
                        <a:close/>
                        <a:moveTo>
                          <a:pt x="8" y="4"/>
                        </a:move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79" name="Freeform 79"/>
                  <p:cNvSpPr/>
                  <p:nvPr/>
                </p:nvSpPr>
                <p:spPr bwMode="auto">
                  <a:xfrm>
                    <a:off x="5678" y="1606"/>
                    <a:ext cx="598" cy="1015"/>
                  </a:xfrm>
                  <a:custGeom>
                    <a:avLst/>
                    <a:gdLst>
                      <a:gd name="T0" fmla="*/ 509 w 423"/>
                      <a:gd name="T1" fmla="*/ 749 h 718"/>
                      <a:gd name="T2" fmla="*/ 426 w 423"/>
                      <a:gd name="T3" fmla="*/ 574 h 718"/>
                      <a:gd name="T4" fmla="*/ 459 w 423"/>
                      <a:gd name="T5" fmla="*/ 587 h 718"/>
                      <a:gd name="T6" fmla="*/ 420 w 423"/>
                      <a:gd name="T7" fmla="*/ 498 h 718"/>
                      <a:gd name="T8" fmla="*/ 356 w 423"/>
                      <a:gd name="T9" fmla="*/ 392 h 718"/>
                      <a:gd name="T10" fmla="*/ 385 w 423"/>
                      <a:gd name="T11" fmla="*/ 399 h 718"/>
                      <a:gd name="T12" fmla="*/ 284 w 423"/>
                      <a:gd name="T13" fmla="*/ 235 h 718"/>
                      <a:gd name="T14" fmla="*/ 298 w 423"/>
                      <a:gd name="T15" fmla="*/ 239 h 718"/>
                      <a:gd name="T16" fmla="*/ 280 w 423"/>
                      <a:gd name="T17" fmla="*/ 144 h 718"/>
                      <a:gd name="T18" fmla="*/ 147 w 423"/>
                      <a:gd name="T19" fmla="*/ 0 h 718"/>
                      <a:gd name="T20" fmla="*/ 7 w 423"/>
                      <a:gd name="T21" fmla="*/ 52 h 718"/>
                      <a:gd name="T22" fmla="*/ 49 w 423"/>
                      <a:gd name="T23" fmla="*/ 243 h 718"/>
                      <a:gd name="T24" fmla="*/ 277 w 423"/>
                      <a:gd name="T25" fmla="*/ 609 h 718"/>
                      <a:gd name="T26" fmla="*/ 489 w 423"/>
                      <a:gd name="T27" fmla="*/ 889 h 718"/>
                      <a:gd name="T28" fmla="*/ 585 w 423"/>
                      <a:gd name="T29" fmla="*/ 1015 h 718"/>
                      <a:gd name="T30" fmla="*/ 509 w 423"/>
                      <a:gd name="T31" fmla="*/ 749 h 71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423" h="718">
                        <a:moveTo>
                          <a:pt x="360" y="530"/>
                        </a:moveTo>
                        <a:cubicBezTo>
                          <a:pt x="334" y="491"/>
                          <a:pt x="301" y="406"/>
                          <a:pt x="301" y="406"/>
                        </a:cubicBezTo>
                        <a:cubicBezTo>
                          <a:pt x="301" y="406"/>
                          <a:pt x="318" y="412"/>
                          <a:pt x="325" y="415"/>
                        </a:cubicBezTo>
                        <a:cubicBezTo>
                          <a:pt x="318" y="408"/>
                          <a:pt x="306" y="381"/>
                          <a:pt x="297" y="352"/>
                        </a:cubicBezTo>
                        <a:cubicBezTo>
                          <a:pt x="283" y="303"/>
                          <a:pt x="252" y="277"/>
                          <a:pt x="252" y="277"/>
                        </a:cubicBezTo>
                        <a:cubicBezTo>
                          <a:pt x="252" y="277"/>
                          <a:pt x="288" y="286"/>
                          <a:pt x="272" y="282"/>
                        </a:cubicBezTo>
                        <a:cubicBezTo>
                          <a:pt x="257" y="278"/>
                          <a:pt x="201" y="166"/>
                          <a:pt x="201" y="166"/>
                        </a:cubicBezTo>
                        <a:cubicBezTo>
                          <a:pt x="201" y="166"/>
                          <a:pt x="212" y="171"/>
                          <a:pt x="211" y="169"/>
                        </a:cubicBezTo>
                        <a:cubicBezTo>
                          <a:pt x="205" y="162"/>
                          <a:pt x="195" y="121"/>
                          <a:pt x="198" y="102"/>
                        </a:cubicBezTo>
                        <a:cubicBezTo>
                          <a:pt x="201" y="86"/>
                          <a:pt x="132" y="25"/>
                          <a:pt x="104" y="0"/>
                        </a:cubicBezTo>
                        <a:cubicBezTo>
                          <a:pt x="66" y="18"/>
                          <a:pt x="5" y="37"/>
                          <a:pt x="5" y="37"/>
                        </a:cubicBezTo>
                        <a:cubicBezTo>
                          <a:pt x="5" y="37"/>
                          <a:pt x="0" y="122"/>
                          <a:pt x="35" y="172"/>
                        </a:cubicBezTo>
                        <a:cubicBezTo>
                          <a:pt x="70" y="221"/>
                          <a:pt x="75" y="305"/>
                          <a:pt x="196" y="431"/>
                        </a:cubicBezTo>
                        <a:cubicBezTo>
                          <a:pt x="290" y="530"/>
                          <a:pt x="312" y="580"/>
                          <a:pt x="346" y="629"/>
                        </a:cubicBezTo>
                        <a:cubicBezTo>
                          <a:pt x="366" y="658"/>
                          <a:pt x="385" y="698"/>
                          <a:pt x="414" y="718"/>
                        </a:cubicBezTo>
                        <a:cubicBezTo>
                          <a:pt x="423" y="658"/>
                          <a:pt x="386" y="570"/>
                          <a:pt x="360" y="530"/>
                        </a:cubicBez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80" name="Freeform 81"/>
                  <p:cNvSpPr>
                    <a:spLocks noEditPoints="1"/>
                  </p:cNvSpPr>
                  <p:nvPr/>
                </p:nvSpPr>
                <p:spPr bwMode="auto">
                  <a:xfrm>
                    <a:off x="5677" y="1603"/>
                    <a:ext cx="602" cy="1022"/>
                  </a:xfrm>
                  <a:custGeom>
                    <a:avLst/>
                    <a:gdLst>
                      <a:gd name="T0" fmla="*/ 588 w 426"/>
                      <a:gd name="T1" fmla="*/ 1022 h 723"/>
                      <a:gd name="T2" fmla="*/ 585 w 426"/>
                      <a:gd name="T3" fmla="*/ 1021 h 723"/>
                      <a:gd name="T4" fmla="*/ 512 w 426"/>
                      <a:gd name="T5" fmla="*/ 927 h 723"/>
                      <a:gd name="T6" fmla="*/ 489 w 426"/>
                      <a:gd name="T7" fmla="*/ 893 h 723"/>
                      <a:gd name="T8" fmla="*/ 458 w 426"/>
                      <a:gd name="T9" fmla="*/ 845 h 723"/>
                      <a:gd name="T10" fmla="*/ 277 w 426"/>
                      <a:gd name="T11" fmla="*/ 615 h 723"/>
                      <a:gd name="T12" fmla="*/ 89 w 426"/>
                      <a:gd name="T13" fmla="*/ 327 h 723"/>
                      <a:gd name="T14" fmla="*/ 49 w 426"/>
                      <a:gd name="T15" fmla="*/ 247 h 723"/>
                      <a:gd name="T16" fmla="*/ 7 w 426"/>
                      <a:gd name="T17" fmla="*/ 55 h 723"/>
                      <a:gd name="T18" fmla="*/ 7 w 426"/>
                      <a:gd name="T19" fmla="*/ 52 h 723"/>
                      <a:gd name="T20" fmla="*/ 8 w 426"/>
                      <a:gd name="T21" fmla="*/ 52 h 723"/>
                      <a:gd name="T22" fmla="*/ 147 w 426"/>
                      <a:gd name="T23" fmla="*/ 0 h 723"/>
                      <a:gd name="T24" fmla="*/ 148 w 426"/>
                      <a:gd name="T25" fmla="*/ 0 h 723"/>
                      <a:gd name="T26" fmla="*/ 150 w 426"/>
                      <a:gd name="T27" fmla="*/ 1 h 723"/>
                      <a:gd name="T28" fmla="*/ 284 w 426"/>
                      <a:gd name="T29" fmla="*/ 147 h 723"/>
                      <a:gd name="T30" fmla="*/ 301 w 426"/>
                      <a:gd name="T31" fmla="*/ 240 h 723"/>
                      <a:gd name="T32" fmla="*/ 302 w 426"/>
                      <a:gd name="T33" fmla="*/ 242 h 723"/>
                      <a:gd name="T34" fmla="*/ 301 w 426"/>
                      <a:gd name="T35" fmla="*/ 245 h 723"/>
                      <a:gd name="T36" fmla="*/ 300 w 426"/>
                      <a:gd name="T37" fmla="*/ 245 h 723"/>
                      <a:gd name="T38" fmla="*/ 290 w 426"/>
                      <a:gd name="T39" fmla="*/ 242 h 723"/>
                      <a:gd name="T40" fmla="*/ 387 w 426"/>
                      <a:gd name="T41" fmla="*/ 399 h 723"/>
                      <a:gd name="T42" fmla="*/ 391 w 426"/>
                      <a:gd name="T43" fmla="*/ 400 h 723"/>
                      <a:gd name="T44" fmla="*/ 391 w 426"/>
                      <a:gd name="T45" fmla="*/ 401 h 723"/>
                      <a:gd name="T46" fmla="*/ 391 w 426"/>
                      <a:gd name="T47" fmla="*/ 401 h 723"/>
                      <a:gd name="T48" fmla="*/ 394 w 426"/>
                      <a:gd name="T49" fmla="*/ 403 h 723"/>
                      <a:gd name="T50" fmla="*/ 393 w 426"/>
                      <a:gd name="T51" fmla="*/ 406 h 723"/>
                      <a:gd name="T52" fmla="*/ 391 w 426"/>
                      <a:gd name="T53" fmla="*/ 406 h 723"/>
                      <a:gd name="T54" fmla="*/ 365 w 426"/>
                      <a:gd name="T55" fmla="*/ 399 h 723"/>
                      <a:gd name="T56" fmla="*/ 423 w 426"/>
                      <a:gd name="T57" fmla="*/ 499 h 723"/>
                      <a:gd name="T58" fmla="*/ 462 w 426"/>
                      <a:gd name="T59" fmla="*/ 588 h 723"/>
                      <a:gd name="T60" fmla="*/ 468 w 426"/>
                      <a:gd name="T61" fmla="*/ 597 h 723"/>
                      <a:gd name="T62" fmla="*/ 459 w 426"/>
                      <a:gd name="T63" fmla="*/ 592 h 723"/>
                      <a:gd name="T64" fmla="*/ 431 w 426"/>
                      <a:gd name="T65" fmla="*/ 580 h 723"/>
                      <a:gd name="T66" fmla="*/ 512 w 426"/>
                      <a:gd name="T67" fmla="*/ 752 h 723"/>
                      <a:gd name="T68" fmla="*/ 589 w 426"/>
                      <a:gd name="T69" fmla="*/ 1019 h 723"/>
                      <a:gd name="T70" fmla="*/ 588 w 426"/>
                      <a:gd name="T71" fmla="*/ 1022 h 723"/>
                      <a:gd name="T72" fmla="*/ 11 w 426"/>
                      <a:gd name="T73" fmla="*/ 57 h 723"/>
                      <a:gd name="T74" fmla="*/ 52 w 426"/>
                      <a:gd name="T75" fmla="*/ 245 h 723"/>
                      <a:gd name="T76" fmla="*/ 93 w 426"/>
                      <a:gd name="T77" fmla="*/ 325 h 723"/>
                      <a:gd name="T78" fmla="*/ 280 w 426"/>
                      <a:gd name="T79" fmla="*/ 611 h 723"/>
                      <a:gd name="T80" fmla="*/ 462 w 426"/>
                      <a:gd name="T81" fmla="*/ 844 h 723"/>
                      <a:gd name="T82" fmla="*/ 493 w 426"/>
                      <a:gd name="T83" fmla="*/ 892 h 723"/>
                      <a:gd name="T84" fmla="*/ 514 w 426"/>
                      <a:gd name="T85" fmla="*/ 926 h 723"/>
                      <a:gd name="T86" fmla="*/ 585 w 426"/>
                      <a:gd name="T87" fmla="*/ 1015 h 723"/>
                      <a:gd name="T88" fmla="*/ 509 w 426"/>
                      <a:gd name="T89" fmla="*/ 753 h 723"/>
                      <a:gd name="T90" fmla="*/ 424 w 426"/>
                      <a:gd name="T91" fmla="*/ 577 h 723"/>
                      <a:gd name="T92" fmla="*/ 423 w 426"/>
                      <a:gd name="T93" fmla="*/ 572 h 723"/>
                      <a:gd name="T94" fmla="*/ 427 w 426"/>
                      <a:gd name="T95" fmla="*/ 574 h 723"/>
                      <a:gd name="T96" fmla="*/ 454 w 426"/>
                      <a:gd name="T97" fmla="*/ 585 h 723"/>
                      <a:gd name="T98" fmla="*/ 420 w 426"/>
                      <a:gd name="T99" fmla="*/ 500 h 723"/>
                      <a:gd name="T100" fmla="*/ 356 w 426"/>
                      <a:gd name="T101" fmla="*/ 396 h 723"/>
                      <a:gd name="T102" fmla="*/ 349 w 426"/>
                      <a:gd name="T103" fmla="*/ 390 h 723"/>
                      <a:gd name="T104" fmla="*/ 358 w 426"/>
                      <a:gd name="T105" fmla="*/ 392 h 723"/>
                      <a:gd name="T106" fmla="*/ 376 w 426"/>
                      <a:gd name="T107" fmla="*/ 397 h 723"/>
                      <a:gd name="T108" fmla="*/ 284 w 426"/>
                      <a:gd name="T109" fmla="*/ 237 h 723"/>
                      <a:gd name="T110" fmla="*/ 281 w 426"/>
                      <a:gd name="T111" fmla="*/ 232 h 723"/>
                      <a:gd name="T112" fmla="*/ 287 w 426"/>
                      <a:gd name="T113" fmla="*/ 235 h 723"/>
                      <a:gd name="T114" fmla="*/ 295 w 426"/>
                      <a:gd name="T115" fmla="*/ 239 h 723"/>
                      <a:gd name="T116" fmla="*/ 280 w 426"/>
                      <a:gd name="T117" fmla="*/ 146 h 723"/>
                      <a:gd name="T118" fmla="*/ 148 w 426"/>
                      <a:gd name="T119" fmla="*/ 6 h 723"/>
                      <a:gd name="T120" fmla="*/ 11 w 426"/>
                      <a:gd name="T121" fmla="*/ 57 h 723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0" t="0" r="r" b="b"/>
                    <a:pathLst>
                      <a:path w="426" h="723">
                        <a:moveTo>
                          <a:pt x="416" y="723"/>
                        </a:moveTo>
                        <a:cubicBezTo>
                          <a:pt x="414" y="722"/>
                          <a:pt x="414" y="722"/>
                          <a:pt x="414" y="722"/>
                        </a:cubicBezTo>
                        <a:cubicBezTo>
                          <a:pt x="393" y="707"/>
                          <a:pt x="377" y="681"/>
                          <a:pt x="362" y="656"/>
                        </a:cubicBezTo>
                        <a:cubicBezTo>
                          <a:pt x="356" y="648"/>
                          <a:pt x="351" y="640"/>
                          <a:pt x="346" y="632"/>
                        </a:cubicBezTo>
                        <a:cubicBezTo>
                          <a:pt x="339" y="621"/>
                          <a:pt x="332" y="610"/>
                          <a:pt x="324" y="598"/>
                        </a:cubicBezTo>
                        <a:cubicBezTo>
                          <a:pt x="298" y="557"/>
                          <a:pt x="269" y="511"/>
                          <a:pt x="196" y="435"/>
                        </a:cubicBezTo>
                        <a:cubicBezTo>
                          <a:pt x="113" y="347"/>
                          <a:pt x="84" y="280"/>
                          <a:pt x="63" y="231"/>
                        </a:cubicBezTo>
                        <a:cubicBezTo>
                          <a:pt x="54" y="209"/>
                          <a:pt x="46" y="190"/>
                          <a:pt x="35" y="175"/>
                        </a:cubicBezTo>
                        <a:cubicBezTo>
                          <a:pt x="0" y="125"/>
                          <a:pt x="5" y="39"/>
                          <a:pt x="5" y="39"/>
                        </a:cubicBezTo>
                        <a:cubicBezTo>
                          <a:pt x="5" y="37"/>
                          <a:pt x="5" y="37"/>
                          <a:pt x="5" y="37"/>
                        </a:cubicBezTo>
                        <a:cubicBezTo>
                          <a:pt x="6" y="37"/>
                          <a:pt x="6" y="37"/>
                          <a:pt x="6" y="37"/>
                        </a:cubicBezTo>
                        <a:cubicBezTo>
                          <a:pt x="6" y="37"/>
                          <a:pt x="67" y="19"/>
                          <a:pt x="104" y="0"/>
                        </a:cubicBezTo>
                        <a:cubicBezTo>
                          <a:pt x="105" y="0"/>
                          <a:pt x="105" y="0"/>
                          <a:pt x="105" y="0"/>
                        </a:cubicBezTo>
                        <a:cubicBezTo>
                          <a:pt x="106" y="1"/>
                          <a:pt x="106" y="1"/>
                          <a:pt x="106" y="1"/>
                        </a:cubicBezTo>
                        <a:cubicBezTo>
                          <a:pt x="142" y="32"/>
                          <a:pt x="203" y="88"/>
                          <a:pt x="201" y="104"/>
                        </a:cubicBezTo>
                        <a:cubicBezTo>
                          <a:pt x="197" y="123"/>
                          <a:pt x="208" y="163"/>
                          <a:pt x="213" y="170"/>
                        </a:cubicBezTo>
                        <a:cubicBezTo>
                          <a:pt x="214" y="171"/>
                          <a:pt x="214" y="171"/>
                          <a:pt x="214" y="171"/>
                        </a:cubicBezTo>
                        <a:cubicBezTo>
                          <a:pt x="213" y="173"/>
                          <a:pt x="213" y="173"/>
                          <a:pt x="213" y="173"/>
                        </a:cubicBezTo>
                        <a:cubicBezTo>
                          <a:pt x="212" y="173"/>
                          <a:pt x="212" y="173"/>
                          <a:pt x="212" y="173"/>
                        </a:cubicBezTo>
                        <a:cubicBezTo>
                          <a:pt x="211" y="173"/>
                          <a:pt x="209" y="172"/>
                          <a:pt x="205" y="171"/>
                        </a:cubicBezTo>
                        <a:cubicBezTo>
                          <a:pt x="228" y="216"/>
                          <a:pt x="263" y="280"/>
                          <a:pt x="274" y="282"/>
                        </a:cubicBezTo>
                        <a:cubicBezTo>
                          <a:pt x="275" y="283"/>
                          <a:pt x="276" y="283"/>
                          <a:pt x="277" y="283"/>
                        </a:cubicBezTo>
                        <a:cubicBezTo>
                          <a:pt x="277" y="284"/>
                          <a:pt x="277" y="284"/>
                          <a:pt x="277" y="284"/>
                        </a:cubicBezTo>
                        <a:cubicBezTo>
                          <a:pt x="277" y="284"/>
                          <a:pt x="277" y="284"/>
                          <a:pt x="277" y="284"/>
                        </a:cubicBezTo>
                        <a:cubicBezTo>
                          <a:pt x="279" y="284"/>
                          <a:pt x="279" y="284"/>
                          <a:pt x="279" y="285"/>
                        </a:cubicBezTo>
                        <a:cubicBezTo>
                          <a:pt x="278" y="287"/>
                          <a:pt x="278" y="287"/>
                          <a:pt x="278" y="287"/>
                        </a:cubicBezTo>
                        <a:cubicBezTo>
                          <a:pt x="277" y="287"/>
                          <a:pt x="277" y="287"/>
                          <a:pt x="277" y="287"/>
                        </a:cubicBezTo>
                        <a:cubicBezTo>
                          <a:pt x="277" y="287"/>
                          <a:pt x="277" y="287"/>
                          <a:pt x="258" y="282"/>
                        </a:cubicBezTo>
                        <a:cubicBezTo>
                          <a:pt x="267" y="291"/>
                          <a:pt x="288" y="316"/>
                          <a:pt x="299" y="353"/>
                        </a:cubicBezTo>
                        <a:cubicBezTo>
                          <a:pt x="308" y="381"/>
                          <a:pt x="321" y="409"/>
                          <a:pt x="327" y="416"/>
                        </a:cubicBezTo>
                        <a:cubicBezTo>
                          <a:pt x="331" y="422"/>
                          <a:pt x="331" y="422"/>
                          <a:pt x="331" y="422"/>
                        </a:cubicBezTo>
                        <a:cubicBezTo>
                          <a:pt x="325" y="419"/>
                          <a:pt x="325" y="419"/>
                          <a:pt x="325" y="419"/>
                        </a:cubicBezTo>
                        <a:cubicBezTo>
                          <a:pt x="320" y="416"/>
                          <a:pt x="310" y="412"/>
                          <a:pt x="305" y="410"/>
                        </a:cubicBezTo>
                        <a:cubicBezTo>
                          <a:pt x="311" y="426"/>
                          <a:pt x="340" y="497"/>
                          <a:pt x="362" y="532"/>
                        </a:cubicBezTo>
                        <a:cubicBezTo>
                          <a:pt x="390" y="575"/>
                          <a:pt x="426" y="662"/>
                          <a:pt x="417" y="721"/>
                        </a:cubicBezTo>
                        <a:lnTo>
                          <a:pt x="416" y="723"/>
                        </a:lnTo>
                        <a:close/>
                        <a:moveTo>
                          <a:pt x="8" y="40"/>
                        </a:moveTo>
                        <a:cubicBezTo>
                          <a:pt x="7" y="50"/>
                          <a:pt x="5" y="127"/>
                          <a:pt x="37" y="173"/>
                        </a:cubicBezTo>
                        <a:cubicBezTo>
                          <a:pt x="49" y="188"/>
                          <a:pt x="57" y="208"/>
                          <a:pt x="66" y="230"/>
                        </a:cubicBezTo>
                        <a:cubicBezTo>
                          <a:pt x="87" y="279"/>
                          <a:pt x="115" y="346"/>
                          <a:pt x="198" y="432"/>
                        </a:cubicBezTo>
                        <a:cubicBezTo>
                          <a:pt x="271" y="509"/>
                          <a:pt x="301" y="555"/>
                          <a:pt x="327" y="597"/>
                        </a:cubicBezTo>
                        <a:cubicBezTo>
                          <a:pt x="334" y="608"/>
                          <a:pt x="341" y="619"/>
                          <a:pt x="349" y="631"/>
                        </a:cubicBezTo>
                        <a:cubicBezTo>
                          <a:pt x="354" y="638"/>
                          <a:pt x="359" y="646"/>
                          <a:pt x="364" y="655"/>
                        </a:cubicBezTo>
                        <a:cubicBezTo>
                          <a:pt x="379" y="678"/>
                          <a:pt x="394" y="703"/>
                          <a:pt x="414" y="718"/>
                        </a:cubicBezTo>
                        <a:cubicBezTo>
                          <a:pt x="421" y="660"/>
                          <a:pt x="387" y="575"/>
                          <a:pt x="360" y="533"/>
                        </a:cubicBezTo>
                        <a:cubicBezTo>
                          <a:pt x="334" y="494"/>
                          <a:pt x="301" y="409"/>
                          <a:pt x="300" y="408"/>
                        </a:cubicBezTo>
                        <a:cubicBezTo>
                          <a:pt x="299" y="405"/>
                          <a:pt x="299" y="405"/>
                          <a:pt x="299" y="405"/>
                        </a:cubicBezTo>
                        <a:cubicBezTo>
                          <a:pt x="302" y="406"/>
                          <a:pt x="302" y="406"/>
                          <a:pt x="302" y="406"/>
                        </a:cubicBezTo>
                        <a:cubicBezTo>
                          <a:pt x="303" y="406"/>
                          <a:pt x="313" y="410"/>
                          <a:pt x="321" y="414"/>
                        </a:cubicBezTo>
                        <a:cubicBezTo>
                          <a:pt x="314" y="402"/>
                          <a:pt x="304" y="379"/>
                          <a:pt x="297" y="354"/>
                        </a:cubicBezTo>
                        <a:cubicBezTo>
                          <a:pt x="282" y="307"/>
                          <a:pt x="252" y="280"/>
                          <a:pt x="252" y="280"/>
                        </a:cubicBezTo>
                        <a:cubicBezTo>
                          <a:pt x="247" y="276"/>
                          <a:pt x="247" y="276"/>
                          <a:pt x="247" y="276"/>
                        </a:cubicBezTo>
                        <a:cubicBezTo>
                          <a:pt x="253" y="277"/>
                          <a:pt x="253" y="277"/>
                          <a:pt x="253" y="277"/>
                        </a:cubicBezTo>
                        <a:cubicBezTo>
                          <a:pt x="257" y="278"/>
                          <a:pt x="262" y="280"/>
                          <a:pt x="266" y="281"/>
                        </a:cubicBezTo>
                        <a:cubicBezTo>
                          <a:pt x="247" y="260"/>
                          <a:pt x="206" y="178"/>
                          <a:pt x="201" y="168"/>
                        </a:cubicBezTo>
                        <a:cubicBezTo>
                          <a:pt x="199" y="164"/>
                          <a:pt x="199" y="164"/>
                          <a:pt x="199" y="164"/>
                        </a:cubicBezTo>
                        <a:cubicBezTo>
                          <a:pt x="203" y="166"/>
                          <a:pt x="203" y="166"/>
                          <a:pt x="203" y="166"/>
                        </a:cubicBezTo>
                        <a:cubicBezTo>
                          <a:pt x="205" y="167"/>
                          <a:pt x="207" y="168"/>
                          <a:pt x="209" y="169"/>
                        </a:cubicBezTo>
                        <a:cubicBezTo>
                          <a:pt x="203" y="156"/>
                          <a:pt x="195" y="122"/>
                          <a:pt x="198" y="103"/>
                        </a:cubicBezTo>
                        <a:cubicBezTo>
                          <a:pt x="199" y="93"/>
                          <a:pt x="165" y="56"/>
                          <a:pt x="105" y="4"/>
                        </a:cubicBezTo>
                        <a:cubicBezTo>
                          <a:pt x="70" y="21"/>
                          <a:pt x="16" y="37"/>
                          <a:pt x="8" y="40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81" name="Freeform 82"/>
                  <p:cNvSpPr/>
                  <p:nvPr/>
                </p:nvSpPr>
                <p:spPr bwMode="auto">
                  <a:xfrm>
                    <a:off x="5770" y="1085"/>
                    <a:ext cx="574" cy="504"/>
                  </a:xfrm>
                  <a:custGeom>
                    <a:avLst/>
                    <a:gdLst>
                      <a:gd name="T0" fmla="*/ 355 w 406"/>
                      <a:gd name="T1" fmla="*/ 0 h 357"/>
                      <a:gd name="T2" fmla="*/ 397 w 406"/>
                      <a:gd name="T3" fmla="*/ 21 h 357"/>
                      <a:gd name="T4" fmla="*/ 370 w 406"/>
                      <a:gd name="T5" fmla="*/ 21 h 357"/>
                      <a:gd name="T6" fmla="*/ 409 w 406"/>
                      <a:gd name="T7" fmla="*/ 51 h 357"/>
                      <a:gd name="T8" fmla="*/ 382 w 406"/>
                      <a:gd name="T9" fmla="*/ 56 h 357"/>
                      <a:gd name="T10" fmla="*/ 543 w 406"/>
                      <a:gd name="T11" fmla="*/ 148 h 357"/>
                      <a:gd name="T12" fmla="*/ 526 w 406"/>
                      <a:gd name="T13" fmla="*/ 148 h 357"/>
                      <a:gd name="T14" fmla="*/ 547 w 406"/>
                      <a:gd name="T15" fmla="*/ 240 h 357"/>
                      <a:gd name="T16" fmla="*/ 541 w 406"/>
                      <a:gd name="T17" fmla="*/ 216 h 357"/>
                      <a:gd name="T18" fmla="*/ 478 w 406"/>
                      <a:gd name="T19" fmla="*/ 298 h 357"/>
                      <a:gd name="T20" fmla="*/ 472 w 406"/>
                      <a:gd name="T21" fmla="*/ 278 h 357"/>
                      <a:gd name="T22" fmla="*/ 351 w 406"/>
                      <a:gd name="T23" fmla="*/ 313 h 357"/>
                      <a:gd name="T24" fmla="*/ 344 w 406"/>
                      <a:gd name="T25" fmla="*/ 431 h 357"/>
                      <a:gd name="T26" fmla="*/ 334 w 406"/>
                      <a:gd name="T27" fmla="*/ 412 h 357"/>
                      <a:gd name="T28" fmla="*/ 308 w 406"/>
                      <a:gd name="T29" fmla="*/ 469 h 357"/>
                      <a:gd name="T30" fmla="*/ 308 w 406"/>
                      <a:gd name="T31" fmla="*/ 450 h 357"/>
                      <a:gd name="T32" fmla="*/ 257 w 406"/>
                      <a:gd name="T33" fmla="*/ 483 h 357"/>
                      <a:gd name="T34" fmla="*/ 263 w 406"/>
                      <a:gd name="T35" fmla="*/ 463 h 357"/>
                      <a:gd name="T36" fmla="*/ 106 w 406"/>
                      <a:gd name="T37" fmla="*/ 445 h 357"/>
                      <a:gd name="T38" fmla="*/ 52 w 406"/>
                      <a:gd name="T39" fmla="*/ 267 h 357"/>
                      <a:gd name="T40" fmla="*/ 20 w 406"/>
                      <a:gd name="T41" fmla="*/ 164 h 357"/>
                      <a:gd name="T42" fmla="*/ 72 w 406"/>
                      <a:gd name="T43" fmla="*/ 120 h 357"/>
                      <a:gd name="T44" fmla="*/ 117 w 406"/>
                      <a:gd name="T45" fmla="*/ 121 h 357"/>
                      <a:gd name="T46" fmla="*/ 185 w 406"/>
                      <a:gd name="T47" fmla="*/ 69 h 357"/>
                      <a:gd name="T48" fmla="*/ 247 w 406"/>
                      <a:gd name="T49" fmla="*/ 52 h 357"/>
                      <a:gd name="T50" fmla="*/ 259 w 406"/>
                      <a:gd name="T51" fmla="*/ 14 h 357"/>
                      <a:gd name="T52" fmla="*/ 355 w 406"/>
                      <a:gd name="T53" fmla="*/ 0 h 357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0" t="0" r="r" b="b"/>
                    <a:pathLst>
                      <a:path w="406" h="357">
                        <a:moveTo>
                          <a:pt x="251" y="0"/>
                        </a:moveTo>
                        <a:cubicBezTo>
                          <a:pt x="251" y="0"/>
                          <a:pt x="277" y="15"/>
                          <a:pt x="281" y="15"/>
                        </a:cubicBezTo>
                        <a:cubicBezTo>
                          <a:pt x="284" y="15"/>
                          <a:pt x="262" y="15"/>
                          <a:pt x="262" y="15"/>
                        </a:cubicBezTo>
                        <a:cubicBezTo>
                          <a:pt x="262" y="15"/>
                          <a:pt x="276" y="34"/>
                          <a:pt x="289" y="36"/>
                        </a:cubicBezTo>
                        <a:cubicBezTo>
                          <a:pt x="301" y="38"/>
                          <a:pt x="270" y="40"/>
                          <a:pt x="270" y="40"/>
                        </a:cubicBezTo>
                        <a:cubicBezTo>
                          <a:pt x="270" y="40"/>
                          <a:pt x="372" y="80"/>
                          <a:pt x="384" y="105"/>
                        </a:cubicBezTo>
                        <a:cubicBezTo>
                          <a:pt x="372" y="105"/>
                          <a:pt x="372" y="105"/>
                          <a:pt x="372" y="105"/>
                        </a:cubicBezTo>
                        <a:cubicBezTo>
                          <a:pt x="372" y="105"/>
                          <a:pt x="406" y="137"/>
                          <a:pt x="387" y="170"/>
                        </a:cubicBezTo>
                        <a:cubicBezTo>
                          <a:pt x="386" y="171"/>
                          <a:pt x="383" y="153"/>
                          <a:pt x="383" y="153"/>
                        </a:cubicBezTo>
                        <a:cubicBezTo>
                          <a:pt x="383" y="153"/>
                          <a:pt x="365" y="203"/>
                          <a:pt x="338" y="211"/>
                        </a:cubicBezTo>
                        <a:cubicBezTo>
                          <a:pt x="332" y="213"/>
                          <a:pt x="334" y="197"/>
                          <a:pt x="334" y="197"/>
                        </a:cubicBezTo>
                        <a:cubicBezTo>
                          <a:pt x="334" y="197"/>
                          <a:pt x="320" y="253"/>
                          <a:pt x="248" y="222"/>
                        </a:cubicBezTo>
                        <a:cubicBezTo>
                          <a:pt x="248" y="222"/>
                          <a:pt x="266" y="267"/>
                          <a:pt x="243" y="305"/>
                        </a:cubicBezTo>
                        <a:cubicBezTo>
                          <a:pt x="241" y="308"/>
                          <a:pt x="236" y="290"/>
                          <a:pt x="236" y="292"/>
                        </a:cubicBezTo>
                        <a:cubicBezTo>
                          <a:pt x="236" y="295"/>
                          <a:pt x="239" y="320"/>
                          <a:pt x="218" y="332"/>
                        </a:cubicBezTo>
                        <a:cubicBezTo>
                          <a:pt x="216" y="333"/>
                          <a:pt x="218" y="319"/>
                          <a:pt x="218" y="319"/>
                        </a:cubicBezTo>
                        <a:cubicBezTo>
                          <a:pt x="218" y="319"/>
                          <a:pt x="200" y="339"/>
                          <a:pt x="182" y="342"/>
                        </a:cubicBezTo>
                        <a:cubicBezTo>
                          <a:pt x="179" y="342"/>
                          <a:pt x="186" y="334"/>
                          <a:pt x="186" y="328"/>
                        </a:cubicBezTo>
                        <a:cubicBezTo>
                          <a:pt x="186" y="324"/>
                          <a:pt x="151" y="357"/>
                          <a:pt x="75" y="315"/>
                        </a:cubicBezTo>
                        <a:cubicBezTo>
                          <a:pt x="0" y="272"/>
                          <a:pt x="37" y="189"/>
                          <a:pt x="37" y="189"/>
                        </a:cubicBezTo>
                        <a:cubicBezTo>
                          <a:pt x="14" y="116"/>
                          <a:pt x="14" y="116"/>
                          <a:pt x="14" y="116"/>
                        </a:cubicBezTo>
                        <a:cubicBezTo>
                          <a:pt x="14" y="116"/>
                          <a:pt x="27" y="82"/>
                          <a:pt x="51" y="85"/>
                        </a:cubicBezTo>
                        <a:cubicBezTo>
                          <a:pt x="66" y="87"/>
                          <a:pt x="83" y="86"/>
                          <a:pt x="83" y="86"/>
                        </a:cubicBezTo>
                        <a:cubicBezTo>
                          <a:pt x="83" y="86"/>
                          <a:pt x="90" y="42"/>
                          <a:pt x="131" y="49"/>
                        </a:cubicBezTo>
                        <a:cubicBezTo>
                          <a:pt x="172" y="56"/>
                          <a:pt x="169" y="54"/>
                          <a:pt x="175" y="37"/>
                        </a:cubicBezTo>
                        <a:cubicBezTo>
                          <a:pt x="181" y="20"/>
                          <a:pt x="183" y="10"/>
                          <a:pt x="183" y="10"/>
                        </a:cubicBezTo>
                        <a:cubicBezTo>
                          <a:pt x="183" y="10"/>
                          <a:pt x="242" y="6"/>
                          <a:pt x="251" y="0"/>
                        </a:cubicBez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82" name="Freeform 84"/>
                  <p:cNvSpPr/>
                  <p:nvPr/>
                </p:nvSpPr>
                <p:spPr bwMode="auto">
                  <a:xfrm>
                    <a:off x="5786" y="1082"/>
                    <a:ext cx="554" cy="487"/>
                  </a:xfrm>
                  <a:custGeom>
                    <a:avLst/>
                    <a:gdLst>
                      <a:gd name="T0" fmla="*/ 529 w 392"/>
                      <a:gd name="T1" fmla="*/ 154 h 345"/>
                      <a:gd name="T2" fmla="*/ 375 w 392"/>
                      <a:gd name="T3" fmla="*/ 61 h 345"/>
                      <a:gd name="T4" fmla="*/ 391 w 392"/>
                      <a:gd name="T5" fmla="*/ 51 h 345"/>
                      <a:gd name="T6" fmla="*/ 380 w 392"/>
                      <a:gd name="T7" fmla="*/ 27 h 345"/>
                      <a:gd name="T8" fmla="*/ 380 w 392"/>
                      <a:gd name="T9" fmla="*/ 21 h 345"/>
                      <a:gd name="T10" fmla="*/ 338 w 392"/>
                      <a:gd name="T11" fmla="*/ 0 h 345"/>
                      <a:gd name="T12" fmla="*/ 242 w 392"/>
                      <a:gd name="T13" fmla="*/ 14 h 345"/>
                      <a:gd name="T14" fmla="*/ 239 w 392"/>
                      <a:gd name="T15" fmla="*/ 16 h 345"/>
                      <a:gd name="T16" fmla="*/ 226 w 392"/>
                      <a:gd name="T17" fmla="*/ 61 h 345"/>
                      <a:gd name="T18" fmla="*/ 211 w 392"/>
                      <a:gd name="T19" fmla="*/ 75 h 345"/>
                      <a:gd name="T20" fmla="*/ 155 w 392"/>
                      <a:gd name="T21" fmla="*/ 69 h 345"/>
                      <a:gd name="T22" fmla="*/ 88 w 392"/>
                      <a:gd name="T23" fmla="*/ 123 h 345"/>
                      <a:gd name="T24" fmla="*/ 0 w 392"/>
                      <a:gd name="T25" fmla="*/ 165 h 345"/>
                      <a:gd name="T26" fmla="*/ 33 w 392"/>
                      <a:gd name="T27" fmla="*/ 265 h 345"/>
                      <a:gd name="T28" fmla="*/ 37 w 392"/>
                      <a:gd name="T29" fmla="*/ 265 h 345"/>
                      <a:gd name="T30" fmla="*/ 54 w 392"/>
                      <a:gd name="T31" fmla="*/ 126 h 345"/>
                      <a:gd name="T32" fmla="*/ 100 w 392"/>
                      <a:gd name="T33" fmla="*/ 127 h 345"/>
                      <a:gd name="T34" fmla="*/ 102 w 392"/>
                      <a:gd name="T35" fmla="*/ 124 h 345"/>
                      <a:gd name="T36" fmla="*/ 168 w 392"/>
                      <a:gd name="T37" fmla="*/ 75 h 345"/>
                      <a:gd name="T38" fmla="*/ 211 w 392"/>
                      <a:gd name="T39" fmla="*/ 80 h 345"/>
                      <a:gd name="T40" fmla="*/ 233 w 392"/>
                      <a:gd name="T41" fmla="*/ 56 h 345"/>
                      <a:gd name="T42" fmla="*/ 338 w 392"/>
                      <a:gd name="T43" fmla="*/ 4 h 345"/>
                      <a:gd name="T44" fmla="*/ 348 w 392"/>
                      <a:gd name="T45" fmla="*/ 21 h 345"/>
                      <a:gd name="T46" fmla="*/ 387 w 392"/>
                      <a:gd name="T47" fmla="*/ 55 h 345"/>
                      <a:gd name="T48" fmla="*/ 353 w 392"/>
                      <a:gd name="T49" fmla="*/ 58 h 345"/>
                      <a:gd name="T50" fmla="*/ 521 w 392"/>
                      <a:gd name="T51" fmla="*/ 150 h 345"/>
                      <a:gd name="T52" fmla="*/ 506 w 392"/>
                      <a:gd name="T53" fmla="*/ 154 h 345"/>
                      <a:gd name="T54" fmla="*/ 527 w 392"/>
                      <a:gd name="T55" fmla="*/ 217 h 345"/>
                      <a:gd name="T56" fmla="*/ 523 w 392"/>
                      <a:gd name="T57" fmla="*/ 217 h 345"/>
                      <a:gd name="T58" fmla="*/ 458 w 392"/>
                      <a:gd name="T59" fmla="*/ 299 h 345"/>
                      <a:gd name="T60" fmla="*/ 452 w 392"/>
                      <a:gd name="T61" fmla="*/ 279 h 345"/>
                      <a:gd name="T62" fmla="*/ 387 w 392"/>
                      <a:gd name="T63" fmla="*/ 327 h 345"/>
                      <a:gd name="T64" fmla="*/ 332 w 392"/>
                      <a:gd name="T65" fmla="*/ 320 h 345"/>
                      <a:gd name="T66" fmla="*/ 321 w 392"/>
                      <a:gd name="T67" fmla="*/ 419 h 345"/>
                      <a:gd name="T68" fmla="*/ 315 w 392"/>
                      <a:gd name="T69" fmla="*/ 414 h 345"/>
                      <a:gd name="T70" fmla="*/ 315 w 392"/>
                      <a:gd name="T71" fmla="*/ 416 h 345"/>
                      <a:gd name="T72" fmla="*/ 293 w 392"/>
                      <a:gd name="T73" fmla="*/ 453 h 345"/>
                      <a:gd name="T74" fmla="*/ 290 w 392"/>
                      <a:gd name="T75" fmla="*/ 452 h 345"/>
                      <a:gd name="T76" fmla="*/ 243 w 392"/>
                      <a:gd name="T77" fmla="*/ 481 h 345"/>
                      <a:gd name="T78" fmla="*/ 249 w 392"/>
                      <a:gd name="T79" fmla="*/ 464 h 345"/>
                      <a:gd name="T80" fmla="*/ 246 w 392"/>
                      <a:gd name="T81" fmla="*/ 463 h 345"/>
                      <a:gd name="T82" fmla="*/ 191 w 392"/>
                      <a:gd name="T83" fmla="*/ 476 h 345"/>
                      <a:gd name="T84" fmla="*/ 25 w 392"/>
                      <a:gd name="T85" fmla="*/ 325 h 345"/>
                      <a:gd name="T86" fmla="*/ 89 w 392"/>
                      <a:gd name="T87" fmla="*/ 449 h 345"/>
                      <a:gd name="T88" fmla="*/ 242 w 392"/>
                      <a:gd name="T89" fmla="*/ 470 h 345"/>
                      <a:gd name="T90" fmla="*/ 239 w 392"/>
                      <a:gd name="T91" fmla="*/ 479 h 345"/>
                      <a:gd name="T92" fmla="*/ 239 w 392"/>
                      <a:gd name="T93" fmla="*/ 487 h 345"/>
                      <a:gd name="T94" fmla="*/ 288 w 392"/>
                      <a:gd name="T95" fmla="*/ 459 h 345"/>
                      <a:gd name="T96" fmla="*/ 291 w 392"/>
                      <a:gd name="T97" fmla="*/ 474 h 345"/>
                      <a:gd name="T98" fmla="*/ 293 w 392"/>
                      <a:gd name="T99" fmla="*/ 473 h 345"/>
                      <a:gd name="T100" fmla="*/ 325 w 392"/>
                      <a:gd name="T101" fmla="*/ 436 h 345"/>
                      <a:gd name="T102" fmla="*/ 336 w 392"/>
                      <a:gd name="T103" fmla="*/ 320 h 345"/>
                      <a:gd name="T104" fmla="*/ 387 w 392"/>
                      <a:gd name="T105" fmla="*/ 332 h 345"/>
                      <a:gd name="T106" fmla="*/ 455 w 392"/>
                      <a:gd name="T107" fmla="*/ 302 h 345"/>
                      <a:gd name="T108" fmla="*/ 523 w 392"/>
                      <a:gd name="T109" fmla="*/ 226 h 345"/>
                      <a:gd name="T110" fmla="*/ 531 w 392"/>
                      <a:gd name="T111" fmla="*/ 244 h 345"/>
                      <a:gd name="T112" fmla="*/ 513 w 392"/>
                      <a:gd name="T113" fmla="*/ 154 h 345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0" t="0" r="r" b="b"/>
                    <a:pathLst>
                      <a:path w="392" h="345">
                        <a:moveTo>
                          <a:pt x="363" y="109"/>
                        </a:moveTo>
                        <a:cubicBezTo>
                          <a:pt x="374" y="109"/>
                          <a:pt x="374" y="109"/>
                          <a:pt x="374" y="109"/>
                        </a:cubicBezTo>
                        <a:cubicBezTo>
                          <a:pt x="373" y="107"/>
                          <a:pt x="373" y="107"/>
                          <a:pt x="373" y="107"/>
                        </a:cubicBezTo>
                        <a:cubicBezTo>
                          <a:pt x="363" y="84"/>
                          <a:pt x="288" y="52"/>
                          <a:pt x="265" y="43"/>
                        </a:cubicBezTo>
                        <a:cubicBezTo>
                          <a:pt x="281" y="42"/>
                          <a:pt x="281" y="40"/>
                          <a:pt x="281" y="39"/>
                        </a:cubicBezTo>
                        <a:cubicBezTo>
                          <a:pt x="281" y="37"/>
                          <a:pt x="279" y="37"/>
                          <a:pt x="277" y="36"/>
                        </a:cubicBezTo>
                        <a:cubicBezTo>
                          <a:pt x="268" y="35"/>
                          <a:pt x="257" y="24"/>
                          <a:pt x="253" y="19"/>
                        </a:cubicBezTo>
                        <a:cubicBezTo>
                          <a:pt x="269" y="19"/>
                          <a:pt x="269" y="19"/>
                          <a:pt x="269" y="19"/>
                        </a:cubicBezTo>
                        <a:cubicBezTo>
                          <a:pt x="269" y="15"/>
                          <a:pt x="269" y="15"/>
                          <a:pt x="269" y="15"/>
                        </a:cubicBezTo>
                        <a:cubicBezTo>
                          <a:pt x="269" y="15"/>
                          <a:pt x="269" y="15"/>
                          <a:pt x="269" y="15"/>
                        </a:cubicBezTo>
                        <a:cubicBezTo>
                          <a:pt x="266" y="15"/>
                          <a:pt x="252" y="8"/>
                          <a:pt x="239" y="0"/>
                        </a:cubicBezTo>
                        <a:cubicBezTo>
                          <a:pt x="239" y="0"/>
                          <a:pt x="239" y="0"/>
                          <a:pt x="239" y="0"/>
                        </a:cubicBezTo>
                        <a:cubicBezTo>
                          <a:pt x="238" y="0"/>
                          <a:pt x="238" y="0"/>
                          <a:pt x="238" y="0"/>
                        </a:cubicBezTo>
                        <a:cubicBezTo>
                          <a:pt x="231" y="5"/>
                          <a:pt x="187" y="9"/>
                          <a:pt x="171" y="10"/>
                        </a:cubicBezTo>
                        <a:cubicBezTo>
                          <a:pt x="169" y="10"/>
                          <a:pt x="169" y="10"/>
                          <a:pt x="169" y="10"/>
                        </a:cubicBezTo>
                        <a:cubicBezTo>
                          <a:pt x="169" y="11"/>
                          <a:pt x="169" y="11"/>
                          <a:pt x="169" y="11"/>
                        </a:cubicBezTo>
                        <a:cubicBezTo>
                          <a:pt x="169" y="11"/>
                          <a:pt x="168" y="22"/>
                          <a:pt x="162" y="39"/>
                        </a:cubicBezTo>
                        <a:cubicBezTo>
                          <a:pt x="161" y="40"/>
                          <a:pt x="161" y="42"/>
                          <a:pt x="160" y="43"/>
                        </a:cubicBezTo>
                        <a:cubicBezTo>
                          <a:pt x="157" y="51"/>
                          <a:pt x="157" y="53"/>
                          <a:pt x="149" y="53"/>
                        </a:cubicBezTo>
                        <a:cubicBezTo>
                          <a:pt x="149" y="53"/>
                          <a:pt x="149" y="53"/>
                          <a:pt x="149" y="53"/>
                        </a:cubicBezTo>
                        <a:cubicBezTo>
                          <a:pt x="143" y="53"/>
                          <a:pt x="134" y="52"/>
                          <a:pt x="119" y="49"/>
                        </a:cubicBezTo>
                        <a:cubicBezTo>
                          <a:pt x="116" y="49"/>
                          <a:pt x="113" y="49"/>
                          <a:pt x="110" y="49"/>
                        </a:cubicBezTo>
                        <a:cubicBezTo>
                          <a:pt x="79" y="49"/>
                          <a:pt x="71" y="80"/>
                          <a:pt x="69" y="87"/>
                        </a:cubicBezTo>
                        <a:cubicBezTo>
                          <a:pt x="68" y="87"/>
                          <a:pt x="65" y="87"/>
                          <a:pt x="62" y="87"/>
                        </a:cubicBezTo>
                        <a:cubicBezTo>
                          <a:pt x="56" y="87"/>
                          <a:pt x="47" y="87"/>
                          <a:pt x="39" y="86"/>
                        </a:cubicBezTo>
                        <a:cubicBezTo>
                          <a:pt x="14" y="83"/>
                          <a:pt x="1" y="116"/>
                          <a:pt x="0" y="117"/>
                        </a:cubicBezTo>
                        <a:cubicBezTo>
                          <a:pt x="0" y="118"/>
                          <a:pt x="0" y="118"/>
                          <a:pt x="0" y="118"/>
                        </a:cubicBezTo>
                        <a:cubicBezTo>
                          <a:pt x="23" y="188"/>
                          <a:pt x="23" y="188"/>
                          <a:pt x="23" y="188"/>
                        </a:cubicBezTo>
                        <a:cubicBezTo>
                          <a:pt x="23" y="188"/>
                          <a:pt x="23" y="188"/>
                          <a:pt x="24" y="188"/>
                        </a:cubicBezTo>
                        <a:cubicBezTo>
                          <a:pt x="25" y="188"/>
                          <a:pt x="25" y="188"/>
                          <a:pt x="26" y="188"/>
                        </a:cubicBezTo>
                        <a:cubicBezTo>
                          <a:pt x="3" y="118"/>
                          <a:pt x="3" y="118"/>
                          <a:pt x="3" y="118"/>
                        </a:cubicBezTo>
                        <a:cubicBezTo>
                          <a:pt x="5" y="114"/>
                          <a:pt x="18" y="86"/>
                          <a:pt x="38" y="89"/>
                        </a:cubicBezTo>
                        <a:cubicBezTo>
                          <a:pt x="47" y="90"/>
                          <a:pt x="56" y="90"/>
                          <a:pt x="62" y="90"/>
                        </a:cubicBezTo>
                        <a:cubicBezTo>
                          <a:pt x="67" y="90"/>
                          <a:pt x="71" y="90"/>
                          <a:pt x="71" y="90"/>
                        </a:cubicBez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72" y="88"/>
                          <a:pt x="72" y="88"/>
                          <a:pt x="72" y="88"/>
                        </a:cubicBezTo>
                        <a:cubicBezTo>
                          <a:pt x="72" y="88"/>
                          <a:pt x="78" y="52"/>
                          <a:pt x="110" y="52"/>
                        </a:cubicBezTo>
                        <a:cubicBezTo>
                          <a:pt x="113" y="52"/>
                          <a:pt x="116" y="52"/>
                          <a:pt x="119" y="53"/>
                        </a:cubicBezTo>
                        <a:cubicBezTo>
                          <a:pt x="134" y="55"/>
                          <a:pt x="143" y="57"/>
                          <a:pt x="149" y="57"/>
                        </a:cubicBezTo>
                        <a:cubicBezTo>
                          <a:pt x="149" y="57"/>
                          <a:pt x="149" y="57"/>
                          <a:pt x="149" y="57"/>
                        </a:cubicBezTo>
                        <a:cubicBezTo>
                          <a:pt x="159" y="57"/>
                          <a:pt x="160" y="52"/>
                          <a:pt x="163" y="44"/>
                        </a:cubicBezTo>
                        <a:cubicBezTo>
                          <a:pt x="164" y="43"/>
                          <a:pt x="164" y="41"/>
                          <a:pt x="165" y="40"/>
                        </a:cubicBezTo>
                        <a:cubicBezTo>
                          <a:pt x="170" y="26"/>
                          <a:pt x="172" y="16"/>
                          <a:pt x="172" y="13"/>
                        </a:cubicBezTo>
                        <a:cubicBezTo>
                          <a:pt x="181" y="12"/>
                          <a:pt x="228" y="9"/>
                          <a:pt x="239" y="3"/>
                        </a:cubicBezTo>
                        <a:cubicBezTo>
                          <a:pt x="243" y="6"/>
                          <a:pt x="253" y="12"/>
                          <a:pt x="261" y="15"/>
                        </a:cubicBezTo>
                        <a:cubicBezTo>
                          <a:pt x="246" y="15"/>
                          <a:pt x="246" y="15"/>
                          <a:pt x="246" y="15"/>
                        </a:cubicBezTo>
                        <a:cubicBezTo>
                          <a:pt x="248" y="18"/>
                          <a:pt x="248" y="18"/>
                          <a:pt x="248" y="18"/>
                        </a:cubicBezTo>
                        <a:cubicBezTo>
                          <a:pt x="249" y="19"/>
                          <a:pt x="262" y="35"/>
                          <a:pt x="274" y="39"/>
                        </a:cubicBezTo>
                        <a:cubicBezTo>
                          <a:pt x="270" y="39"/>
                          <a:pt x="263" y="40"/>
                          <a:pt x="258" y="40"/>
                        </a:cubicBezTo>
                        <a:cubicBezTo>
                          <a:pt x="250" y="41"/>
                          <a:pt x="250" y="41"/>
                          <a:pt x="250" y="41"/>
                        </a:cubicBezTo>
                        <a:cubicBezTo>
                          <a:pt x="257" y="43"/>
                          <a:pt x="257" y="43"/>
                          <a:pt x="257" y="43"/>
                        </a:cubicBezTo>
                        <a:cubicBezTo>
                          <a:pt x="258" y="44"/>
                          <a:pt x="353" y="81"/>
                          <a:pt x="369" y="106"/>
                        </a:cubicBezTo>
                        <a:cubicBezTo>
                          <a:pt x="356" y="106"/>
                          <a:pt x="356" y="106"/>
                          <a:pt x="356" y="106"/>
                        </a:cubicBezTo>
                        <a:cubicBezTo>
                          <a:pt x="358" y="109"/>
                          <a:pt x="358" y="109"/>
                          <a:pt x="358" y="109"/>
                        </a:cubicBezTo>
                        <a:cubicBezTo>
                          <a:pt x="359" y="109"/>
                          <a:pt x="390" y="138"/>
                          <a:pt x="375" y="168"/>
                        </a:cubicBezTo>
                        <a:cubicBezTo>
                          <a:pt x="374" y="165"/>
                          <a:pt x="373" y="159"/>
                          <a:pt x="373" y="154"/>
                        </a:cubicBezTo>
                        <a:cubicBezTo>
                          <a:pt x="372" y="149"/>
                          <a:pt x="372" y="149"/>
                          <a:pt x="372" y="149"/>
                        </a:cubicBezTo>
                        <a:cubicBezTo>
                          <a:pt x="370" y="154"/>
                          <a:pt x="370" y="154"/>
                          <a:pt x="370" y="154"/>
                        </a:cubicBezTo>
                        <a:cubicBezTo>
                          <a:pt x="369" y="155"/>
                          <a:pt x="352" y="204"/>
                          <a:pt x="325" y="212"/>
                        </a:cubicBezTo>
                        <a:cubicBezTo>
                          <a:pt x="325" y="212"/>
                          <a:pt x="325" y="212"/>
                          <a:pt x="324" y="212"/>
                        </a:cubicBezTo>
                        <a:cubicBezTo>
                          <a:pt x="323" y="210"/>
                          <a:pt x="323" y="203"/>
                          <a:pt x="323" y="199"/>
                        </a:cubicBezTo>
                        <a:cubicBezTo>
                          <a:pt x="320" y="198"/>
                          <a:pt x="320" y="198"/>
                          <a:pt x="320" y="198"/>
                        </a:cubicBezTo>
                        <a:cubicBezTo>
                          <a:pt x="320" y="200"/>
                          <a:pt x="312" y="232"/>
                          <a:pt x="274" y="232"/>
                        </a:cubicBezTo>
                        <a:cubicBezTo>
                          <a:pt x="274" y="232"/>
                          <a:pt x="274" y="232"/>
                          <a:pt x="274" y="232"/>
                        </a:cubicBezTo>
                        <a:cubicBezTo>
                          <a:pt x="264" y="232"/>
                          <a:pt x="252" y="229"/>
                          <a:pt x="239" y="224"/>
                        </a:cubicBezTo>
                        <a:cubicBezTo>
                          <a:pt x="238" y="225"/>
                          <a:pt x="236" y="226"/>
                          <a:pt x="235" y="227"/>
                        </a:cubicBezTo>
                        <a:cubicBezTo>
                          <a:pt x="238" y="236"/>
                          <a:pt x="248" y="273"/>
                          <a:pt x="230" y="305"/>
                        </a:cubicBezTo>
                        <a:cubicBezTo>
                          <a:pt x="229" y="303"/>
                          <a:pt x="228" y="299"/>
                          <a:pt x="227" y="297"/>
                        </a:cubicBezTo>
                        <a:cubicBezTo>
                          <a:pt x="226" y="293"/>
                          <a:pt x="225" y="292"/>
                          <a:pt x="224" y="292"/>
                        </a:cubicBezTo>
                        <a:cubicBezTo>
                          <a:pt x="223" y="293"/>
                          <a:pt x="223" y="293"/>
                          <a:pt x="223" y="293"/>
                        </a:cubicBezTo>
                        <a:cubicBezTo>
                          <a:pt x="223" y="294"/>
                          <a:pt x="223" y="294"/>
                          <a:pt x="223" y="294"/>
                        </a:cubicBezTo>
                        <a:cubicBezTo>
                          <a:pt x="223" y="294"/>
                          <a:pt x="223" y="295"/>
                          <a:pt x="223" y="295"/>
                        </a:cubicBezTo>
                        <a:cubicBezTo>
                          <a:pt x="224" y="316"/>
                          <a:pt x="215" y="326"/>
                          <a:pt x="207" y="332"/>
                        </a:cubicBezTo>
                        <a:cubicBezTo>
                          <a:pt x="207" y="329"/>
                          <a:pt x="207" y="325"/>
                          <a:pt x="207" y="321"/>
                        </a:cubicBezTo>
                        <a:cubicBezTo>
                          <a:pt x="208" y="316"/>
                          <a:pt x="208" y="316"/>
                          <a:pt x="208" y="316"/>
                        </a:cubicBezTo>
                        <a:cubicBezTo>
                          <a:pt x="205" y="320"/>
                          <a:pt x="205" y="320"/>
                          <a:pt x="205" y="320"/>
                        </a:cubicBezTo>
                        <a:cubicBezTo>
                          <a:pt x="205" y="320"/>
                          <a:pt x="188" y="338"/>
                          <a:pt x="171" y="342"/>
                        </a:cubicBezTo>
                        <a:cubicBezTo>
                          <a:pt x="171" y="341"/>
                          <a:pt x="172" y="341"/>
                          <a:pt x="172" y="341"/>
                        </a:cubicBezTo>
                        <a:cubicBezTo>
                          <a:pt x="173" y="338"/>
                          <a:pt x="176" y="334"/>
                          <a:pt x="176" y="330"/>
                        </a:cubicBezTo>
                        <a:cubicBezTo>
                          <a:pt x="176" y="329"/>
                          <a:pt x="176" y="329"/>
                          <a:pt x="176" y="329"/>
                        </a:cubicBezTo>
                        <a:cubicBezTo>
                          <a:pt x="175" y="329"/>
                          <a:pt x="175" y="329"/>
                          <a:pt x="175" y="329"/>
                        </a:cubicBezTo>
                        <a:cubicBezTo>
                          <a:pt x="175" y="329"/>
                          <a:pt x="174" y="328"/>
                          <a:pt x="174" y="328"/>
                        </a:cubicBezTo>
                        <a:cubicBezTo>
                          <a:pt x="173" y="328"/>
                          <a:pt x="172" y="329"/>
                          <a:pt x="170" y="330"/>
                        </a:cubicBezTo>
                        <a:cubicBezTo>
                          <a:pt x="164" y="332"/>
                          <a:pt x="153" y="337"/>
                          <a:pt x="135" y="337"/>
                        </a:cubicBezTo>
                        <a:cubicBezTo>
                          <a:pt x="114" y="337"/>
                          <a:pt x="90" y="330"/>
                          <a:pt x="64" y="316"/>
                        </a:cubicBezTo>
                        <a:cubicBezTo>
                          <a:pt x="23" y="293"/>
                          <a:pt x="16" y="257"/>
                          <a:pt x="18" y="230"/>
                        </a:cubicBezTo>
                        <a:cubicBezTo>
                          <a:pt x="17" y="230"/>
                          <a:pt x="16" y="230"/>
                          <a:pt x="15" y="229"/>
                        </a:cubicBezTo>
                        <a:cubicBezTo>
                          <a:pt x="13" y="257"/>
                          <a:pt x="20" y="294"/>
                          <a:pt x="63" y="318"/>
                        </a:cubicBezTo>
                        <a:cubicBezTo>
                          <a:pt x="89" y="333"/>
                          <a:pt x="113" y="340"/>
                          <a:pt x="135" y="340"/>
                        </a:cubicBezTo>
                        <a:cubicBezTo>
                          <a:pt x="153" y="340"/>
                          <a:pt x="165" y="335"/>
                          <a:pt x="171" y="333"/>
                        </a:cubicBezTo>
                        <a:cubicBezTo>
                          <a:pt x="171" y="332"/>
                          <a:pt x="172" y="332"/>
                          <a:pt x="172" y="332"/>
                        </a:cubicBezTo>
                        <a:cubicBezTo>
                          <a:pt x="172" y="334"/>
                          <a:pt x="170" y="337"/>
                          <a:pt x="169" y="339"/>
                        </a:cubicBezTo>
                        <a:cubicBezTo>
                          <a:pt x="168" y="342"/>
                          <a:pt x="167" y="343"/>
                          <a:pt x="168" y="344"/>
                        </a:cubicBezTo>
                        <a:cubicBezTo>
                          <a:pt x="168" y="345"/>
                          <a:pt x="169" y="345"/>
                          <a:pt x="169" y="345"/>
                        </a:cubicBezTo>
                        <a:cubicBezTo>
                          <a:pt x="170" y="345"/>
                          <a:pt x="170" y="345"/>
                          <a:pt x="170" y="345"/>
                        </a:cubicBezTo>
                        <a:cubicBezTo>
                          <a:pt x="184" y="343"/>
                          <a:pt x="198" y="331"/>
                          <a:pt x="204" y="325"/>
                        </a:cubicBezTo>
                        <a:cubicBezTo>
                          <a:pt x="203" y="333"/>
                          <a:pt x="204" y="334"/>
                          <a:pt x="204" y="335"/>
                        </a:cubicBezTo>
                        <a:cubicBezTo>
                          <a:pt x="205" y="335"/>
                          <a:pt x="205" y="336"/>
                          <a:pt x="206" y="336"/>
                        </a:cubicBezTo>
                        <a:cubicBezTo>
                          <a:pt x="206" y="335"/>
                          <a:pt x="206" y="335"/>
                          <a:pt x="206" y="335"/>
                        </a:cubicBezTo>
                        <a:cubicBezTo>
                          <a:pt x="207" y="335"/>
                          <a:pt x="207" y="335"/>
                          <a:pt x="207" y="335"/>
                        </a:cubicBezTo>
                        <a:cubicBezTo>
                          <a:pt x="215" y="331"/>
                          <a:pt x="225" y="321"/>
                          <a:pt x="226" y="302"/>
                        </a:cubicBezTo>
                        <a:cubicBezTo>
                          <a:pt x="228" y="307"/>
                          <a:pt x="229" y="309"/>
                          <a:pt x="230" y="309"/>
                        </a:cubicBezTo>
                        <a:cubicBezTo>
                          <a:pt x="231" y="309"/>
                          <a:pt x="232" y="309"/>
                          <a:pt x="232" y="308"/>
                        </a:cubicBezTo>
                        <a:cubicBezTo>
                          <a:pt x="251" y="276"/>
                          <a:pt x="242" y="238"/>
                          <a:pt x="238" y="227"/>
                        </a:cubicBezTo>
                        <a:cubicBezTo>
                          <a:pt x="251" y="232"/>
                          <a:pt x="264" y="235"/>
                          <a:pt x="274" y="235"/>
                        </a:cubicBezTo>
                        <a:cubicBezTo>
                          <a:pt x="274" y="235"/>
                          <a:pt x="274" y="235"/>
                          <a:pt x="274" y="235"/>
                        </a:cubicBezTo>
                        <a:cubicBezTo>
                          <a:pt x="302" y="235"/>
                          <a:pt x="314" y="218"/>
                          <a:pt x="320" y="207"/>
                        </a:cubicBezTo>
                        <a:cubicBezTo>
                          <a:pt x="320" y="210"/>
                          <a:pt x="321" y="212"/>
                          <a:pt x="322" y="214"/>
                        </a:cubicBezTo>
                        <a:cubicBezTo>
                          <a:pt x="323" y="215"/>
                          <a:pt x="324" y="215"/>
                          <a:pt x="326" y="215"/>
                        </a:cubicBezTo>
                        <a:cubicBezTo>
                          <a:pt x="349" y="208"/>
                          <a:pt x="365" y="173"/>
                          <a:pt x="370" y="160"/>
                        </a:cubicBezTo>
                        <a:cubicBezTo>
                          <a:pt x="373" y="173"/>
                          <a:pt x="374" y="173"/>
                          <a:pt x="375" y="173"/>
                        </a:cubicBezTo>
                        <a:cubicBezTo>
                          <a:pt x="376" y="173"/>
                          <a:pt x="376" y="173"/>
                          <a:pt x="376" y="173"/>
                        </a:cubicBezTo>
                        <a:cubicBezTo>
                          <a:pt x="376" y="172"/>
                          <a:pt x="376" y="172"/>
                          <a:pt x="376" y="172"/>
                        </a:cubicBezTo>
                        <a:cubicBezTo>
                          <a:pt x="392" y="145"/>
                          <a:pt x="371" y="117"/>
                          <a:pt x="363" y="109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83" name="Freeform 85"/>
                  <p:cNvSpPr/>
                  <p:nvPr/>
                </p:nvSpPr>
                <p:spPr bwMode="auto">
                  <a:xfrm>
                    <a:off x="6050" y="1042"/>
                    <a:ext cx="384" cy="591"/>
                  </a:xfrm>
                  <a:custGeom>
                    <a:avLst/>
                    <a:gdLst>
                      <a:gd name="T0" fmla="*/ 303 w 10043"/>
                      <a:gd name="T1" fmla="*/ 140 h 10000"/>
                      <a:gd name="T2" fmla="*/ 245 w 10043"/>
                      <a:gd name="T3" fmla="*/ 47 h 10000"/>
                      <a:gd name="T4" fmla="*/ 146 w 10043"/>
                      <a:gd name="T5" fmla="*/ 29 h 10000"/>
                      <a:gd name="T6" fmla="*/ 68 w 10043"/>
                      <a:gd name="T7" fmla="*/ 1 h 10000"/>
                      <a:gd name="T8" fmla="*/ 74 w 10043"/>
                      <a:gd name="T9" fmla="*/ 42 h 10000"/>
                      <a:gd name="T10" fmla="*/ 116 w 10043"/>
                      <a:gd name="T11" fmla="*/ 63 h 10000"/>
                      <a:gd name="T12" fmla="*/ 116 w 10043"/>
                      <a:gd name="T13" fmla="*/ 63 h 10000"/>
                      <a:gd name="T14" fmla="*/ 116 w 10043"/>
                      <a:gd name="T15" fmla="*/ 63 h 10000"/>
                      <a:gd name="T16" fmla="*/ 89 w 10043"/>
                      <a:gd name="T17" fmla="*/ 63 h 10000"/>
                      <a:gd name="T18" fmla="*/ 127 w 10043"/>
                      <a:gd name="T19" fmla="*/ 93 h 10000"/>
                      <a:gd name="T20" fmla="*/ 101 w 10043"/>
                      <a:gd name="T21" fmla="*/ 99 h 10000"/>
                      <a:gd name="T22" fmla="*/ 262 w 10043"/>
                      <a:gd name="T23" fmla="*/ 191 h 10000"/>
                      <a:gd name="T24" fmla="*/ 244 w 10043"/>
                      <a:gd name="T25" fmla="*/ 191 h 10000"/>
                      <a:gd name="T26" fmla="*/ 266 w 10043"/>
                      <a:gd name="T27" fmla="*/ 283 h 10000"/>
                      <a:gd name="T28" fmla="*/ 261 w 10043"/>
                      <a:gd name="T29" fmla="*/ 259 h 10000"/>
                      <a:gd name="T30" fmla="*/ 195 w 10043"/>
                      <a:gd name="T31" fmla="*/ 341 h 10000"/>
                      <a:gd name="T32" fmla="*/ 191 w 10043"/>
                      <a:gd name="T33" fmla="*/ 321 h 10000"/>
                      <a:gd name="T34" fmla="*/ 68 w 10043"/>
                      <a:gd name="T35" fmla="*/ 356 h 10000"/>
                      <a:gd name="T36" fmla="*/ 62 w 10043"/>
                      <a:gd name="T37" fmla="*/ 474 h 10000"/>
                      <a:gd name="T38" fmla="*/ 52 w 10043"/>
                      <a:gd name="T39" fmla="*/ 455 h 10000"/>
                      <a:gd name="T40" fmla="*/ 27 w 10043"/>
                      <a:gd name="T41" fmla="*/ 512 h 10000"/>
                      <a:gd name="T42" fmla="*/ 27 w 10043"/>
                      <a:gd name="T43" fmla="*/ 493 h 10000"/>
                      <a:gd name="T44" fmla="*/ 0 w 10043"/>
                      <a:gd name="T45" fmla="*/ 516 h 10000"/>
                      <a:gd name="T46" fmla="*/ 96 w 10043"/>
                      <a:gd name="T47" fmla="*/ 547 h 10000"/>
                      <a:gd name="T48" fmla="*/ 75 w 10043"/>
                      <a:gd name="T49" fmla="*/ 560 h 10000"/>
                      <a:gd name="T50" fmla="*/ 136 w 10043"/>
                      <a:gd name="T51" fmla="*/ 573 h 10000"/>
                      <a:gd name="T52" fmla="*/ 123 w 10043"/>
                      <a:gd name="T53" fmla="*/ 580 h 10000"/>
                      <a:gd name="T54" fmla="*/ 180 w 10043"/>
                      <a:gd name="T55" fmla="*/ 565 h 10000"/>
                      <a:gd name="T56" fmla="*/ 176 w 10043"/>
                      <a:gd name="T57" fmla="*/ 591 h 10000"/>
                      <a:gd name="T58" fmla="*/ 252 w 10043"/>
                      <a:gd name="T59" fmla="*/ 541 h 10000"/>
                      <a:gd name="T60" fmla="*/ 348 w 10043"/>
                      <a:gd name="T61" fmla="*/ 403 h 10000"/>
                      <a:gd name="T62" fmla="*/ 382 w 10043"/>
                      <a:gd name="T63" fmla="*/ 345 h 10000"/>
                      <a:gd name="T64" fmla="*/ 303 w 10043"/>
                      <a:gd name="T65" fmla="*/ 140 h 1000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0" t="0" r="r" b="b"/>
                    <a:pathLst>
                      <a:path w="10043" h="10000">
                        <a:moveTo>
                          <a:pt x="7926" y="2366"/>
                        </a:moveTo>
                        <a:cubicBezTo>
                          <a:pt x="6148" y="1721"/>
                          <a:pt x="6593" y="739"/>
                          <a:pt x="6408" y="787"/>
                        </a:cubicBezTo>
                        <a:cubicBezTo>
                          <a:pt x="5260" y="1050"/>
                          <a:pt x="3815" y="499"/>
                          <a:pt x="3815" y="499"/>
                        </a:cubicBezTo>
                        <a:cubicBezTo>
                          <a:pt x="2370" y="524"/>
                          <a:pt x="1815" y="-122"/>
                          <a:pt x="1777" y="21"/>
                        </a:cubicBezTo>
                        <a:cubicBezTo>
                          <a:pt x="1777" y="309"/>
                          <a:pt x="1926" y="716"/>
                          <a:pt x="1926" y="716"/>
                        </a:cubicBezTo>
                        <a:cubicBezTo>
                          <a:pt x="1926" y="716"/>
                          <a:pt x="2889" y="1074"/>
                          <a:pt x="3037" y="1074"/>
                        </a:cubicBezTo>
                        <a:lnTo>
                          <a:pt x="2333" y="1074"/>
                        </a:lnTo>
                        <a:cubicBezTo>
                          <a:pt x="2333" y="1074"/>
                          <a:pt x="2852" y="1529"/>
                          <a:pt x="3334" y="1577"/>
                        </a:cubicBezTo>
                        <a:cubicBezTo>
                          <a:pt x="3778" y="1625"/>
                          <a:pt x="2630" y="1673"/>
                          <a:pt x="2630" y="1673"/>
                        </a:cubicBezTo>
                        <a:cubicBezTo>
                          <a:pt x="2630" y="1673"/>
                          <a:pt x="6408" y="2630"/>
                          <a:pt x="6852" y="3227"/>
                        </a:cubicBezTo>
                        <a:lnTo>
                          <a:pt x="6371" y="3227"/>
                        </a:lnTo>
                        <a:cubicBezTo>
                          <a:pt x="6371" y="3227"/>
                          <a:pt x="7667" y="3993"/>
                          <a:pt x="6963" y="4782"/>
                        </a:cubicBezTo>
                        <a:cubicBezTo>
                          <a:pt x="6926" y="4807"/>
                          <a:pt x="6815" y="4376"/>
                          <a:pt x="6815" y="4376"/>
                        </a:cubicBezTo>
                        <a:cubicBezTo>
                          <a:pt x="6815" y="4376"/>
                          <a:pt x="6148" y="5572"/>
                          <a:pt x="5111" y="5764"/>
                        </a:cubicBezTo>
                        <a:cubicBezTo>
                          <a:pt x="4926" y="5812"/>
                          <a:pt x="5000" y="5429"/>
                          <a:pt x="5000" y="5429"/>
                        </a:cubicBezTo>
                        <a:cubicBezTo>
                          <a:pt x="5000" y="5429"/>
                          <a:pt x="4482" y="6769"/>
                          <a:pt x="1777" y="6027"/>
                        </a:cubicBezTo>
                        <a:cubicBezTo>
                          <a:pt x="1777" y="6027"/>
                          <a:pt x="2444" y="7103"/>
                          <a:pt x="1630" y="8012"/>
                        </a:cubicBezTo>
                        <a:cubicBezTo>
                          <a:pt x="1555" y="8085"/>
                          <a:pt x="1370" y="7654"/>
                          <a:pt x="1370" y="7702"/>
                        </a:cubicBezTo>
                        <a:cubicBezTo>
                          <a:pt x="1370" y="7773"/>
                          <a:pt x="1482" y="8371"/>
                          <a:pt x="704" y="8659"/>
                        </a:cubicBezTo>
                        <a:cubicBezTo>
                          <a:pt x="629" y="8682"/>
                          <a:pt x="704" y="8348"/>
                          <a:pt x="704" y="8348"/>
                        </a:cubicBezTo>
                        <a:cubicBezTo>
                          <a:pt x="704" y="8348"/>
                          <a:pt x="407" y="8563"/>
                          <a:pt x="0" y="8730"/>
                        </a:cubicBezTo>
                        <a:cubicBezTo>
                          <a:pt x="926" y="9090"/>
                          <a:pt x="2519" y="9257"/>
                          <a:pt x="2519" y="9257"/>
                        </a:cubicBezTo>
                        <a:cubicBezTo>
                          <a:pt x="2519" y="9257"/>
                          <a:pt x="1889" y="9449"/>
                          <a:pt x="1963" y="9472"/>
                        </a:cubicBezTo>
                        <a:cubicBezTo>
                          <a:pt x="3037" y="9807"/>
                          <a:pt x="3556" y="9687"/>
                          <a:pt x="3556" y="9687"/>
                        </a:cubicBezTo>
                        <a:lnTo>
                          <a:pt x="3223" y="9807"/>
                        </a:lnTo>
                        <a:cubicBezTo>
                          <a:pt x="4260" y="10070"/>
                          <a:pt x="4704" y="9472"/>
                          <a:pt x="4704" y="9568"/>
                        </a:cubicBezTo>
                        <a:cubicBezTo>
                          <a:pt x="4741" y="9759"/>
                          <a:pt x="4518" y="10022"/>
                          <a:pt x="4593" y="9999"/>
                        </a:cubicBezTo>
                        <a:cubicBezTo>
                          <a:pt x="4704" y="9927"/>
                          <a:pt x="4445" y="9903"/>
                          <a:pt x="6593" y="9161"/>
                        </a:cubicBezTo>
                        <a:cubicBezTo>
                          <a:pt x="9038" y="8323"/>
                          <a:pt x="9001" y="6673"/>
                          <a:pt x="9112" y="6817"/>
                        </a:cubicBezTo>
                        <a:cubicBezTo>
                          <a:pt x="9680" y="6263"/>
                          <a:pt x="10198" y="6577"/>
                          <a:pt x="10000" y="5835"/>
                        </a:cubicBezTo>
                        <a:cubicBezTo>
                          <a:pt x="9765" y="5026"/>
                          <a:pt x="8524" y="3207"/>
                          <a:pt x="7926" y="2366"/>
                        </a:cubicBezTo>
                        <a:close/>
                      </a:path>
                    </a:pathLst>
                  </a:custGeom>
                  <a:solidFill>
                    <a:srgbClr val="753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84" name="Freeform 86"/>
                  <p:cNvSpPr/>
                  <p:nvPr/>
                </p:nvSpPr>
                <p:spPr bwMode="auto">
                  <a:xfrm>
                    <a:off x="6224" y="1413"/>
                    <a:ext cx="6" cy="2"/>
                  </a:xfrm>
                  <a:custGeom>
                    <a:avLst/>
                    <a:gdLst>
                      <a:gd name="T0" fmla="*/ 6 w 4"/>
                      <a:gd name="T1" fmla="*/ 0 h 2"/>
                      <a:gd name="T2" fmla="*/ 0 w 4"/>
                      <a:gd name="T3" fmla="*/ 2 h 2"/>
                      <a:gd name="T4" fmla="*/ 6 w 4"/>
                      <a:gd name="T5" fmla="*/ 0 h 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4" y="0"/>
                        </a:moveTo>
                        <a:cubicBezTo>
                          <a:pt x="3" y="0"/>
                          <a:pt x="1" y="1"/>
                          <a:pt x="0" y="2"/>
                        </a:cubicBezTo>
                        <a:cubicBezTo>
                          <a:pt x="2" y="2"/>
                          <a:pt x="3" y="1"/>
                          <a:pt x="4" y="0"/>
                        </a:cubicBezTo>
                        <a:close/>
                      </a:path>
                    </a:pathLst>
                  </a:custGeom>
                  <a:solidFill>
                    <a:srgbClr val="814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85" name="Freeform 87"/>
                  <p:cNvSpPr/>
                  <p:nvPr/>
                </p:nvSpPr>
                <p:spPr bwMode="auto">
                  <a:xfrm>
                    <a:off x="6071" y="1058"/>
                    <a:ext cx="354" cy="575"/>
                  </a:xfrm>
                  <a:custGeom>
                    <a:avLst/>
                    <a:gdLst>
                      <a:gd name="T0" fmla="*/ 283 w 10079"/>
                      <a:gd name="T1" fmla="*/ 124 h 10000"/>
                      <a:gd name="T2" fmla="*/ 224 w 10079"/>
                      <a:gd name="T3" fmla="*/ 31 h 10000"/>
                      <a:gd name="T4" fmla="*/ 125 w 10079"/>
                      <a:gd name="T5" fmla="*/ 14 h 10000"/>
                      <a:gd name="T6" fmla="*/ 70 w 10079"/>
                      <a:gd name="T7" fmla="*/ 0 h 10000"/>
                      <a:gd name="T8" fmla="*/ 129 w 10079"/>
                      <a:gd name="T9" fmla="*/ 55 h 10000"/>
                      <a:gd name="T10" fmla="*/ 97 w 10079"/>
                      <a:gd name="T11" fmla="*/ 61 h 10000"/>
                      <a:gd name="T12" fmla="*/ 146 w 10079"/>
                      <a:gd name="T13" fmla="*/ 73 h 10000"/>
                      <a:gd name="T14" fmla="*/ 125 w 10079"/>
                      <a:gd name="T15" fmla="*/ 89 h 10000"/>
                      <a:gd name="T16" fmla="*/ 266 w 10079"/>
                      <a:gd name="T17" fmla="*/ 198 h 10000"/>
                      <a:gd name="T18" fmla="*/ 250 w 10079"/>
                      <a:gd name="T19" fmla="*/ 191 h 10000"/>
                      <a:gd name="T20" fmla="*/ 253 w 10079"/>
                      <a:gd name="T21" fmla="*/ 308 h 10000"/>
                      <a:gd name="T22" fmla="*/ 239 w 10079"/>
                      <a:gd name="T23" fmla="*/ 287 h 10000"/>
                      <a:gd name="T24" fmla="*/ 159 w 10079"/>
                      <a:gd name="T25" fmla="*/ 360 h 10000"/>
                      <a:gd name="T26" fmla="*/ 159 w 10079"/>
                      <a:gd name="T27" fmla="*/ 339 h 10000"/>
                      <a:gd name="T28" fmla="*/ 75 w 10079"/>
                      <a:gd name="T29" fmla="*/ 380 h 10000"/>
                      <a:gd name="T30" fmla="*/ 45 w 10079"/>
                      <a:gd name="T31" fmla="*/ 487 h 10000"/>
                      <a:gd name="T32" fmla="*/ 40 w 10079"/>
                      <a:gd name="T33" fmla="*/ 469 h 10000"/>
                      <a:gd name="T34" fmla="*/ 0 w 10079"/>
                      <a:gd name="T35" fmla="*/ 510 h 10000"/>
                      <a:gd name="T36" fmla="*/ 75 w 10079"/>
                      <a:gd name="T37" fmla="*/ 531 h 10000"/>
                      <a:gd name="T38" fmla="*/ 54 w 10079"/>
                      <a:gd name="T39" fmla="*/ 544 h 10000"/>
                      <a:gd name="T40" fmla="*/ 115 w 10079"/>
                      <a:gd name="T41" fmla="*/ 557 h 10000"/>
                      <a:gd name="T42" fmla="*/ 102 w 10079"/>
                      <a:gd name="T43" fmla="*/ 564 h 10000"/>
                      <a:gd name="T44" fmla="*/ 159 w 10079"/>
                      <a:gd name="T45" fmla="*/ 550 h 10000"/>
                      <a:gd name="T46" fmla="*/ 155 w 10079"/>
                      <a:gd name="T47" fmla="*/ 575 h 10000"/>
                      <a:gd name="T48" fmla="*/ 231 w 10079"/>
                      <a:gd name="T49" fmla="*/ 525 h 10000"/>
                      <a:gd name="T50" fmla="*/ 328 w 10079"/>
                      <a:gd name="T51" fmla="*/ 387 h 10000"/>
                      <a:gd name="T52" fmla="*/ 352 w 10079"/>
                      <a:gd name="T53" fmla="*/ 250 h 10000"/>
                      <a:gd name="T54" fmla="*/ 283 w 10079"/>
                      <a:gd name="T55" fmla="*/ 124 h 10000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0" t="0" r="r" b="b"/>
                    <a:pathLst>
                      <a:path w="10079" h="10000">
                        <a:moveTo>
                          <a:pt x="8046" y="2162"/>
                        </a:moveTo>
                        <a:cubicBezTo>
                          <a:pt x="6106" y="1499"/>
                          <a:pt x="6591" y="492"/>
                          <a:pt x="6389" y="541"/>
                        </a:cubicBezTo>
                        <a:cubicBezTo>
                          <a:pt x="5135" y="811"/>
                          <a:pt x="3558" y="246"/>
                          <a:pt x="3558" y="246"/>
                        </a:cubicBezTo>
                        <a:cubicBezTo>
                          <a:pt x="2829" y="246"/>
                          <a:pt x="2345" y="123"/>
                          <a:pt x="1980" y="0"/>
                        </a:cubicBezTo>
                        <a:cubicBezTo>
                          <a:pt x="1900" y="466"/>
                          <a:pt x="3114" y="786"/>
                          <a:pt x="3680" y="958"/>
                        </a:cubicBezTo>
                        <a:cubicBezTo>
                          <a:pt x="3477" y="1057"/>
                          <a:pt x="3073" y="1179"/>
                          <a:pt x="2750" y="1057"/>
                        </a:cubicBezTo>
                        <a:cubicBezTo>
                          <a:pt x="2992" y="1130"/>
                          <a:pt x="3355" y="1302"/>
                          <a:pt x="4165" y="1277"/>
                        </a:cubicBezTo>
                        <a:cubicBezTo>
                          <a:pt x="4083" y="1376"/>
                          <a:pt x="3922" y="1449"/>
                          <a:pt x="3558" y="1548"/>
                        </a:cubicBezTo>
                        <a:cubicBezTo>
                          <a:pt x="4813" y="1916"/>
                          <a:pt x="7156" y="2113"/>
                          <a:pt x="7561" y="3440"/>
                        </a:cubicBezTo>
                        <a:cubicBezTo>
                          <a:pt x="7561" y="3440"/>
                          <a:pt x="7319" y="3317"/>
                          <a:pt x="7116" y="3317"/>
                        </a:cubicBezTo>
                        <a:cubicBezTo>
                          <a:pt x="7198" y="3341"/>
                          <a:pt x="8290" y="4471"/>
                          <a:pt x="7198" y="5356"/>
                        </a:cubicBezTo>
                        <a:cubicBezTo>
                          <a:pt x="7198" y="5356"/>
                          <a:pt x="6955" y="5086"/>
                          <a:pt x="6793" y="4987"/>
                        </a:cubicBezTo>
                        <a:cubicBezTo>
                          <a:pt x="6186" y="5454"/>
                          <a:pt x="5418" y="6044"/>
                          <a:pt x="4529" y="6265"/>
                        </a:cubicBezTo>
                        <a:cubicBezTo>
                          <a:pt x="4489" y="6289"/>
                          <a:pt x="4609" y="6019"/>
                          <a:pt x="4529" y="5896"/>
                        </a:cubicBezTo>
                        <a:cubicBezTo>
                          <a:pt x="4003" y="6412"/>
                          <a:pt x="2992" y="6609"/>
                          <a:pt x="2143" y="6609"/>
                        </a:cubicBezTo>
                        <a:cubicBezTo>
                          <a:pt x="2506" y="7346"/>
                          <a:pt x="2143" y="8157"/>
                          <a:pt x="1293" y="8476"/>
                        </a:cubicBezTo>
                        <a:cubicBezTo>
                          <a:pt x="1293" y="8476"/>
                          <a:pt x="1293" y="8254"/>
                          <a:pt x="1132" y="8157"/>
                        </a:cubicBezTo>
                        <a:cubicBezTo>
                          <a:pt x="1051" y="8574"/>
                          <a:pt x="606" y="8770"/>
                          <a:pt x="0" y="8869"/>
                        </a:cubicBezTo>
                        <a:cubicBezTo>
                          <a:pt x="971" y="9115"/>
                          <a:pt x="2143" y="9238"/>
                          <a:pt x="2143" y="9238"/>
                        </a:cubicBezTo>
                        <a:cubicBezTo>
                          <a:pt x="2143" y="9238"/>
                          <a:pt x="1455" y="9434"/>
                          <a:pt x="1537" y="9458"/>
                        </a:cubicBezTo>
                        <a:cubicBezTo>
                          <a:pt x="2710" y="9803"/>
                          <a:pt x="3276" y="9680"/>
                          <a:pt x="3276" y="9680"/>
                        </a:cubicBezTo>
                        <a:lnTo>
                          <a:pt x="2912" y="9803"/>
                        </a:lnTo>
                        <a:cubicBezTo>
                          <a:pt x="4043" y="10073"/>
                          <a:pt x="4529" y="9458"/>
                          <a:pt x="4529" y="9557"/>
                        </a:cubicBezTo>
                        <a:cubicBezTo>
                          <a:pt x="4569" y="9753"/>
                          <a:pt x="4327" y="10023"/>
                          <a:pt x="4406" y="9999"/>
                        </a:cubicBezTo>
                        <a:cubicBezTo>
                          <a:pt x="4529" y="9925"/>
                          <a:pt x="4246" y="9900"/>
                          <a:pt x="6591" y="9139"/>
                        </a:cubicBezTo>
                        <a:cubicBezTo>
                          <a:pt x="9259" y="8280"/>
                          <a:pt x="9219" y="6584"/>
                          <a:pt x="9342" y="6731"/>
                        </a:cubicBezTo>
                        <a:cubicBezTo>
                          <a:pt x="9912" y="5932"/>
                          <a:pt x="10227" y="5103"/>
                          <a:pt x="10011" y="4342"/>
                        </a:cubicBezTo>
                        <a:cubicBezTo>
                          <a:pt x="9156" y="3694"/>
                          <a:pt x="8614" y="2948"/>
                          <a:pt x="8046" y="2162"/>
                        </a:cubicBezTo>
                        <a:close/>
                      </a:path>
                    </a:pathLst>
                  </a:custGeom>
                  <a:solidFill>
                    <a:srgbClr val="814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86" name="Freeform 88"/>
                  <p:cNvSpPr>
                    <a:spLocks noEditPoints="1"/>
                  </p:cNvSpPr>
                  <p:nvPr/>
                </p:nvSpPr>
                <p:spPr bwMode="auto">
                  <a:xfrm>
                    <a:off x="6046" y="1041"/>
                    <a:ext cx="371" cy="593"/>
                  </a:xfrm>
                  <a:custGeom>
                    <a:avLst/>
                    <a:gdLst>
                      <a:gd name="T0" fmla="*/ 223 w 295"/>
                      <a:gd name="T1" fmla="*/ 47 h 420"/>
                      <a:gd name="T2" fmla="*/ 133 w 295"/>
                      <a:gd name="T3" fmla="*/ 28 h 420"/>
                      <a:gd name="T4" fmla="*/ 72 w 295"/>
                      <a:gd name="T5" fmla="*/ 4 h 420"/>
                      <a:gd name="T6" fmla="*/ 67 w 295"/>
                      <a:gd name="T7" fmla="*/ 44 h 420"/>
                      <a:gd name="T8" fmla="*/ 97 w 295"/>
                      <a:gd name="T9" fmla="*/ 62 h 420"/>
                      <a:gd name="T10" fmla="*/ 113 w 295"/>
                      <a:gd name="T11" fmla="*/ 96 h 420"/>
                      <a:gd name="T12" fmla="*/ 92 w 295"/>
                      <a:gd name="T13" fmla="*/ 102 h 420"/>
                      <a:gd name="T14" fmla="*/ 219 w 295"/>
                      <a:gd name="T15" fmla="*/ 195 h 420"/>
                      <a:gd name="T16" fmla="*/ 236 w 295"/>
                      <a:gd name="T17" fmla="*/ 251 h 420"/>
                      <a:gd name="T18" fmla="*/ 176 w 295"/>
                      <a:gd name="T19" fmla="*/ 340 h 420"/>
                      <a:gd name="T20" fmla="*/ 113 w 295"/>
                      <a:gd name="T21" fmla="*/ 369 h 420"/>
                      <a:gd name="T22" fmla="*/ 64 w 295"/>
                      <a:gd name="T23" fmla="*/ 361 h 420"/>
                      <a:gd name="T24" fmla="*/ 50 w 295"/>
                      <a:gd name="T25" fmla="*/ 453 h 420"/>
                      <a:gd name="T26" fmla="*/ 49 w 295"/>
                      <a:gd name="T27" fmla="*/ 457 h 420"/>
                      <a:gd name="T28" fmla="*/ 30 w 295"/>
                      <a:gd name="T29" fmla="*/ 487 h 420"/>
                      <a:gd name="T30" fmla="*/ 0 w 295"/>
                      <a:gd name="T31" fmla="*/ 517 h 420"/>
                      <a:gd name="T32" fmla="*/ 68 w 295"/>
                      <a:gd name="T33" fmla="*/ 561 h 420"/>
                      <a:gd name="T34" fmla="*/ 116 w 295"/>
                      <a:gd name="T35" fmla="*/ 576 h 420"/>
                      <a:gd name="T36" fmla="*/ 131 w 295"/>
                      <a:gd name="T37" fmla="*/ 587 h 420"/>
                      <a:gd name="T38" fmla="*/ 157 w 295"/>
                      <a:gd name="T39" fmla="*/ 593 h 420"/>
                      <a:gd name="T40" fmla="*/ 160 w 295"/>
                      <a:gd name="T41" fmla="*/ 593 h 420"/>
                      <a:gd name="T42" fmla="*/ 229 w 295"/>
                      <a:gd name="T43" fmla="*/ 544 h 420"/>
                      <a:gd name="T44" fmla="*/ 317 w 295"/>
                      <a:gd name="T45" fmla="*/ 429 h 420"/>
                      <a:gd name="T46" fmla="*/ 319 w 295"/>
                      <a:gd name="T47" fmla="*/ 432 h 420"/>
                      <a:gd name="T48" fmla="*/ 345 w 295"/>
                      <a:gd name="T49" fmla="*/ 353 h 420"/>
                      <a:gd name="T50" fmla="*/ 353 w 295"/>
                      <a:gd name="T51" fmla="*/ 370 h 420"/>
                      <a:gd name="T52" fmla="*/ 274 w 295"/>
                      <a:gd name="T53" fmla="*/ 138 h 420"/>
                      <a:gd name="T54" fmla="*/ 342 w 295"/>
                      <a:gd name="T55" fmla="*/ 345 h 420"/>
                      <a:gd name="T56" fmla="*/ 314 w 295"/>
                      <a:gd name="T57" fmla="*/ 404 h 420"/>
                      <a:gd name="T58" fmla="*/ 226 w 295"/>
                      <a:gd name="T59" fmla="*/ 541 h 420"/>
                      <a:gd name="T60" fmla="*/ 163 w 295"/>
                      <a:gd name="T61" fmla="*/ 563 h 420"/>
                      <a:gd name="T62" fmla="*/ 118 w 295"/>
                      <a:gd name="T63" fmla="*/ 580 h 420"/>
                      <a:gd name="T64" fmla="*/ 73 w 295"/>
                      <a:gd name="T65" fmla="*/ 559 h 420"/>
                      <a:gd name="T66" fmla="*/ 89 w 295"/>
                      <a:gd name="T67" fmla="*/ 545 h 420"/>
                      <a:gd name="T68" fmla="*/ 25 w 295"/>
                      <a:gd name="T69" fmla="*/ 514 h 420"/>
                      <a:gd name="T70" fmla="*/ 29 w 295"/>
                      <a:gd name="T71" fmla="*/ 514 h 420"/>
                      <a:gd name="T72" fmla="*/ 60 w 295"/>
                      <a:gd name="T73" fmla="*/ 476 h 420"/>
                      <a:gd name="T74" fmla="*/ 113 w 295"/>
                      <a:gd name="T75" fmla="*/ 373 h 420"/>
                      <a:gd name="T76" fmla="*/ 179 w 295"/>
                      <a:gd name="T77" fmla="*/ 345 h 420"/>
                      <a:gd name="T78" fmla="*/ 240 w 295"/>
                      <a:gd name="T79" fmla="*/ 285 h 420"/>
                      <a:gd name="T80" fmla="*/ 225 w 295"/>
                      <a:gd name="T81" fmla="*/ 195 h 420"/>
                      <a:gd name="T82" fmla="*/ 102 w 295"/>
                      <a:gd name="T83" fmla="*/ 102 h 420"/>
                      <a:gd name="T84" fmla="*/ 87 w 295"/>
                      <a:gd name="T85" fmla="*/ 68 h 420"/>
                      <a:gd name="T86" fmla="*/ 107 w 295"/>
                      <a:gd name="T87" fmla="*/ 62 h 420"/>
                      <a:gd name="T88" fmla="*/ 69 w 295"/>
                      <a:gd name="T89" fmla="*/ 7 h 420"/>
                      <a:gd name="T90" fmla="*/ 221 w 295"/>
                      <a:gd name="T91" fmla="*/ 51 h 420"/>
                      <a:gd name="T92" fmla="*/ 353 w 295"/>
                      <a:gd name="T93" fmla="*/ 360 h 420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0" t="0" r="r" b="b"/>
                    <a:pathLst>
                      <a:path w="295" h="420">
                        <a:moveTo>
                          <a:pt x="218" y="98"/>
                        </a:moveTo>
                        <a:cubicBezTo>
                          <a:pt x="183" y="78"/>
                          <a:pt x="180" y="51"/>
                          <a:pt x="180" y="40"/>
                        </a:cubicBezTo>
                        <a:cubicBezTo>
                          <a:pt x="179" y="35"/>
                          <a:pt x="179" y="33"/>
                          <a:pt x="177" y="33"/>
                        </a:cubicBezTo>
                        <a:cubicBezTo>
                          <a:pt x="176" y="33"/>
                          <a:pt x="176" y="33"/>
                          <a:pt x="176" y="33"/>
                        </a:cubicBezTo>
                        <a:cubicBezTo>
                          <a:pt x="170" y="35"/>
                          <a:pt x="164" y="35"/>
                          <a:pt x="158" y="35"/>
                        </a:cubicBezTo>
                        <a:cubicBezTo>
                          <a:pt x="132" y="35"/>
                          <a:pt x="107" y="21"/>
                          <a:pt x="106" y="20"/>
                        </a:cubicBezTo>
                        <a:cubicBezTo>
                          <a:pt x="106" y="20"/>
                          <a:pt x="106" y="20"/>
                          <a:pt x="106" y="20"/>
                        </a:cubicBezTo>
                        <a:cubicBezTo>
                          <a:pt x="106" y="20"/>
                          <a:pt x="106" y="20"/>
                          <a:pt x="106" y="20"/>
                        </a:cubicBezTo>
                        <a:cubicBezTo>
                          <a:pt x="79" y="21"/>
                          <a:pt x="64" y="9"/>
                          <a:pt x="57" y="3"/>
                        </a:cubicBezTo>
                        <a:cubicBezTo>
                          <a:pt x="54" y="1"/>
                          <a:pt x="53" y="0"/>
                          <a:pt x="52" y="0"/>
                        </a:cubicBezTo>
                        <a:cubicBezTo>
                          <a:pt x="51" y="0"/>
                          <a:pt x="50" y="0"/>
                          <a:pt x="50" y="2"/>
                        </a:cubicBezTo>
                        <a:cubicBezTo>
                          <a:pt x="49" y="14"/>
                          <a:pt x="53" y="30"/>
                          <a:pt x="53" y="31"/>
                        </a:cubicBezTo>
                        <a:cubicBezTo>
                          <a:pt x="53" y="32"/>
                          <a:pt x="53" y="32"/>
                          <a:pt x="53" y="32"/>
                        </a:cubicBezTo>
                        <a:cubicBezTo>
                          <a:pt x="54" y="32"/>
                          <a:pt x="54" y="32"/>
                          <a:pt x="54" y="32"/>
                        </a:cubicBezTo>
                        <a:cubicBezTo>
                          <a:pt x="58" y="34"/>
                          <a:pt x="69" y="41"/>
                          <a:pt x="77" y="44"/>
                        </a:cubicBezTo>
                        <a:cubicBezTo>
                          <a:pt x="62" y="44"/>
                          <a:pt x="62" y="44"/>
                          <a:pt x="62" y="44"/>
                        </a:cubicBezTo>
                        <a:cubicBezTo>
                          <a:pt x="64" y="47"/>
                          <a:pt x="64" y="47"/>
                          <a:pt x="64" y="47"/>
                        </a:cubicBezTo>
                        <a:cubicBezTo>
                          <a:pt x="65" y="48"/>
                          <a:pt x="78" y="64"/>
                          <a:pt x="90" y="68"/>
                        </a:cubicBezTo>
                        <a:cubicBezTo>
                          <a:pt x="86" y="68"/>
                          <a:pt x="79" y="69"/>
                          <a:pt x="74" y="69"/>
                        </a:cubicBezTo>
                        <a:cubicBezTo>
                          <a:pt x="66" y="70"/>
                          <a:pt x="66" y="70"/>
                          <a:pt x="66" y="70"/>
                        </a:cubicBezTo>
                        <a:cubicBezTo>
                          <a:pt x="73" y="72"/>
                          <a:pt x="73" y="72"/>
                          <a:pt x="73" y="72"/>
                        </a:cubicBezTo>
                        <a:cubicBezTo>
                          <a:pt x="74" y="73"/>
                          <a:pt x="169" y="110"/>
                          <a:pt x="185" y="135"/>
                        </a:cubicBezTo>
                        <a:cubicBezTo>
                          <a:pt x="172" y="135"/>
                          <a:pt x="172" y="135"/>
                          <a:pt x="172" y="135"/>
                        </a:cubicBezTo>
                        <a:cubicBezTo>
                          <a:pt x="174" y="138"/>
                          <a:pt x="174" y="138"/>
                          <a:pt x="174" y="138"/>
                        </a:cubicBezTo>
                        <a:cubicBezTo>
                          <a:pt x="175" y="138"/>
                          <a:pt x="206" y="167"/>
                          <a:pt x="191" y="197"/>
                        </a:cubicBezTo>
                        <a:cubicBezTo>
                          <a:pt x="190" y="194"/>
                          <a:pt x="189" y="188"/>
                          <a:pt x="189" y="183"/>
                        </a:cubicBezTo>
                        <a:cubicBezTo>
                          <a:pt x="188" y="178"/>
                          <a:pt x="188" y="178"/>
                          <a:pt x="188" y="178"/>
                        </a:cubicBezTo>
                        <a:cubicBezTo>
                          <a:pt x="186" y="183"/>
                          <a:pt x="186" y="183"/>
                          <a:pt x="186" y="183"/>
                        </a:cubicBezTo>
                        <a:cubicBezTo>
                          <a:pt x="185" y="184"/>
                          <a:pt x="168" y="233"/>
                          <a:pt x="141" y="241"/>
                        </a:cubicBezTo>
                        <a:cubicBezTo>
                          <a:pt x="141" y="241"/>
                          <a:pt x="140" y="241"/>
                          <a:pt x="140" y="241"/>
                        </a:cubicBezTo>
                        <a:cubicBezTo>
                          <a:pt x="139" y="239"/>
                          <a:pt x="139" y="232"/>
                          <a:pt x="139" y="228"/>
                        </a:cubicBezTo>
                        <a:cubicBezTo>
                          <a:pt x="136" y="227"/>
                          <a:pt x="136" y="227"/>
                          <a:pt x="136" y="227"/>
                        </a:cubicBezTo>
                        <a:cubicBezTo>
                          <a:pt x="136" y="228"/>
                          <a:pt x="128" y="261"/>
                          <a:pt x="90" y="261"/>
                        </a:cubicBezTo>
                        <a:cubicBezTo>
                          <a:pt x="90" y="261"/>
                          <a:pt x="90" y="261"/>
                          <a:pt x="90" y="261"/>
                        </a:cubicBezTo>
                        <a:cubicBezTo>
                          <a:pt x="80" y="261"/>
                          <a:pt x="67" y="258"/>
                          <a:pt x="54" y="253"/>
                        </a:cubicBezTo>
                        <a:cubicBezTo>
                          <a:pt x="53" y="254"/>
                          <a:pt x="52" y="255"/>
                          <a:pt x="51" y="256"/>
                        </a:cubicBezTo>
                        <a:cubicBezTo>
                          <a:pt x="54" y="266"/>
                          <a:pt x="64" y="303"/>
                          <a:pt x="46" y="334"/>
                        </a:cubicBezTo>
                        <a:cubicBezTo>
                          <a:pt x="45" y="332"/>
                          <a:pt x="44" y="328"/>
                          <a:pt x="43" y="326"/>
                        </a:cubicBezTo>
                        <a:cubicBezTo>
                          <a:pt x="42" y="322"/>
                          <a:pt x="41" y="321"/>
                          <a:pt x="40" y="321"/>
                        </a:cubicBezTo>
                        <a:cubicBezTo>
                          <a:pt x="39" y="322"/>
                          <a:pt x="39" y="322"/>
                          <a:pt x="39" y="322"/>
                        </a:cubicBezTo>
                        <a:cubicBezTo>
                          <a:pt x="39" y="323"/>
                          <a:pt x="39" y="323"/>
                          <a:pt x="39" y="323"/>
                        </a:cubicBezTo>
                        <a:cubicBezTo>
                          <a:pt x="39" y="323"/>
                          <a:pt x="39" y="324"/>
                          <a:pt x="39" y="324"/>
                        </a:cubicBezTo>
                        <a:cubicBezTo>
                          <a:pt x="40" y="345"/>
                          <a:pt x="31" y="355"/>
                          <a:pt x="23" y="361"/>
                        </a:cubicBezTo>
                        <a:cubicBezTo>
                          <a:pt x="23" y="358"/>
                          <a:pt x="23" y="354"/>
                          <a:pt x="23" y="350"/>
                        </a:cubicBezTo>
                        <a:cubicBezTo>
                          <a:pt x="24" y="345"/>
                          <a:pt x="24" y="345"/>
                          <a:pt x="24" y="345"/>
                        </a:cubicBezTo>
                        <a:cubicBezTo>
                          <a:pt x="21" y="349"/>
                          <a:pt x="21" y="349"/>
                          <a:pt x="21" y="349"/>
                        </a:cubicBezTo>
                        <a:cubicBezTo>
                          <a:pt x="21" y="349"/>
                          <a:pt x="13" y="358"/>
                          <a:pt x="2" y="364"/>
                        </a:cubicBezTo>
                        <a:cubicBezTo>
                          <a:pt x="0" y="366"/>
                          <a:pt x="0" y="366"/>
                          <a:pt x="0" y="366"/>
                        </a:cubicBezTo>
                        <a:cubicBezTo>
                          <a:pt x="2" y="367"/>
                          <a:pt x="2" y="367"/>
                          <a:pt x="2" y="367"/>
                        </a:cubicBezTo>
                        <a:cubicBezTo>
                          <a:pt x="22" y="380"/>
                          <a:pt x="54" y="386"/>
                          <a:pt x="66" y="388"/>
                        </a:cubicBezTo>
                        <a:cubicBezTo>
                          <a:pt x="54" y="395"/>
                          <a:pt x="54" y="396"/>
                          <a:pt x="54" y="397"/>
                        </a:cubicBezTo>
                        <a:cubicBezTo>
                          <a:pt x="55" y="398"/>
                          <a:pt x="55" y="398"/>
                          <a:pt x="55" y="398"/>
                        </a:cubicBezTo>
                        <a:cubicBezTo>
                          <a:pt x="55" y="398"/>
                          <a:pt x="55" y="398"/>
                          <a:pt x="55" y="398"/>
                        </a:cubicBezTo>
                        <a:cubicBezTo>
                          <a:pt x="73" y="407"/>
                          <a:pt x="85" y="409"/>
                          <a:pt x="92" y="408"/>
                        </a:cubicBezTo>
                        <a:cubicBezTo>
                          <a:pt x="87" y="412"/>
                          <a:pt x="87" y="412"/>
                          <a:pt x="87" y="412"/>
                        </a:cubicBezTo>
                        <a:cubicBezTo>
                          <a:pt x="90" y="413"/>
                          <a:pt x="90" y="413"/>
                          <a:pt x="90" y="413"/>
                        </a:cubicBezTo>
                        <a:cubicBezTo>
                          <a:pt x="94" y="415"/>
                          <a:pt x="99" y="416"/>
                          <a:pt x="104" y="416"/>
                        </a:cubicBezTo>
                        <a:cubicBezTo>
                          <a:pt x="117" y="416"/>
                          <a:pt x="125" y="408"/>
                          <a:pt x="129" y="404"/>
                        </a:cubicBezTo>
                        <a:cubicBezTo>
                          <a:pt x="128" y="408"/>
                          <a:pt x="127" y="412"/>
                          <a:pt x="126" y="415"/>
                        </a:cubicBezTo>
                        <a:cubicBezTo>
                          <a:pt x="125" y="418"/>
                          <a:pt x="125" y="419"/>
                          <a:pt x="125" y="420"/>
                        </a:cubicBezTo>
                        <a:cubicBezTo>
                          <a:pt x="126" y="420"/>
                          <a:pt x="126" y="420"/>
                          <a:pt x="126" y="420"/>
                        </a:cubicBezTo>
                        <a:cubicBezTo>
                          <a:pt x="126" y="420"/>
                          <a:pt x="126" y="420"/>
                          <a:pt x="126" y="420"/>
                        </a:cubicBezTo>
                        <a:cubicBezTo>
                          <a:pt x="127" y="420"/>
                          <a:pt x="127" y="420"/>
                          <a:pt x="127" y="420"/>
                        </a:cubicBezTo>
                        <a:cubicBezTo>
                          <a:pt x="128" y="420"/>
                          <a:pt x="128" y="420"/>
                          <a:pt x="128" y="420"/>
                        </a:cubicBezTo>
                        <a:cubicBezTo>
                          <a:pt x="128" y="419"/>
                          <a:pt x="129" y="419"/>
                          <a:pt x="129" y="418"/>
                        </a:cubicBezTo>
                        <a:cubicBezTo>
                          <a:pt x="131" y="416"/>
                          <a:pt x="134" y="411"/>
                          <a:pt x="182" y="385"/>
                        </a:cubicBezTo>
                        <a:cubicBezTo>
                          <a:pt x="234" y="358"/>
                          <a:pt x="245" y="309"/>
                          <a:pt x="248" y="292"/>
                        </a:cubicBezTo>
                        <a:cubicBezTo>
                          <a:pt x="248" y="291"/>
                          <a:pt x="249" y="290"/>
                          <a:pt x="249" y="290"/>
                        </a:cubicBezTo>
                        <a:cubicBezTo>
                          <a:pt x="251" y="294"/>
                          <a:pt x="253" y="299"/>
                          <a:pt x="252" y="304"/>
                        </a:cubicBezTo>
                        <a:cubicBezTo>
                          <a:pt x="252" y="304"/>
                          <a:pt x="252" y="305"/>
                          <a:pt x="253" y="305"/>
                        </a:cubicBezTo>
                        <a:cubicBezTo>
                          <a:pt x="253" y="306"/>
                          <a:pt x="253" y="306"/>
                          <a:pt x="253" y="306"/>
                        </a:cubicBezTo>
                        <a:cubicBezTo>
                          <a:pt x="254" y="306"/>
                          <a:pt x="254" y="306"/>
                          <a:pt x="254" y="306"/>
                        </a:cubicBezTo>
                        <a:cubicBezTo>
                          <a:pt x="255" y="306"/>
                          <a:pt x="255" y="305"/>
                          <a:pt x="255" y="305"/>
                        </a:cubicBezTo>
                        <a:cubicBezTo>
                          <a:pt x="256" y="304"/>
                          <a:pt x="256" y="304"/>
                          <a:pt x="256" y="304"/>
                        </a:cubicBezTo>
                        <a:cubicBezTo>
                          <a:pt x="274" y="284"/>
                          <a:pt x="274" y="259"/>
                          <a:pt x="274" y="250"/>
                        </a:cubicBezTo>
                        <a:cubicBezTo>
                          <a:pt x="274" y="249"/>
                          <a:pt x="274" y="248"/>
                          <a:pt x="274" y="247"/>
                        </a:cubicBezTo>
                        <a:cubicBezTo>
                          <a:pt x="275" y="248"/>
                          <a:pt x="277" y="252"/>
                          <a:pt x="279" y="258"/>
                        </a:cubicBezTo>
                        <a:cubicBezTo>
                          <a:pt x="280" y="261"/>
                          <a:pt x="280" y="262"/>
                          <a:pt x="281" y="262"/>
                        </a:cubicBezTo>
                        <a:cubicBezTo>
                          <a:pt x="283" y="262"/>
                          <a:pt x="283" y="262"/>
                          <a:pt x="283" y="262"/>
                        </a:cubicBezTo>
                        <a:cubicBezTo>
                          <a:pt x="283" y="261"/>
                          <a:pt x="283" y="261"/>
                          <a:pt x="283" y="261"/>
                        </a:cubicBezTo>
                        <a:cubicBezTo>
                          <a:pt x="295" y="206"/>
                          <a:pt x="284" y="135"/>
                          <a:pt x="218" y="98"/>
                        </a:cubicBezTo>
                        <a:close/>
                        <a:moveTo>
                          <a:pt x="281" y="255"/>
                        </a:moveTo>
                        <a:cubicBezTo>
                          <a:pt x="279" y="249"/>
                          <a:pt x="277" y="244"/>
                          <a:pt x="273" y="244"/>
                        </a:cubicBezTo>
                        <a:cubicBezTo>
                          <a:pt x="273" y="244"/>
                          <a:pt x="273" y="244"/>
                          <a:pt x="272" y="244"/>
                        </a:cubicBezTo>
                        <a:cubicBezTo>
                          <a:pt x="271" y="244"/>
                          <a:pt x="271" y="246"/>
                          <a:pt x="271" y="250"/>
                        </a:cubicBezTo>
                        <a:cubicBezTo>
                          <a:pt x="271" y="259"/>
                          <a:pt x="271" y="282"/>
                          <a:pt x="255" y="300"/>
                        </a:cubicBezTo>
                        <a:cubicBezTo>
                          <a:pt x="255" y="296"/>
                          <a:pt x="253" y="291"/>
                          <a:pt x="250" y="286"/>
                        </a:cubicBezTo>
                        <a:cubicBezTo>
                          <a:pt x="250" y="285"/>
                          <a:pt x="249" y="284"/>
                          <a:pt x="248" y="284"/>
                        </a:cubicBezTo>
                        <a:cubicBezTo>
                          <a:pt x="247" y="284"/>
                          <a:pt x="246" y="286"/>
                          <a:pt x="245" y="292"/>
                        </a:cubicBezTo>
                        <a:cubicBezTo>
                          <a:pt x="241" y="309"/>
                          <a:pt x="231" y="356"/>
                          <a:pt x="180" y="383"/>
                        </a:cubicBezTo>
                        <a:cubicBezTo>
                          <a:pt x="146" y="401"/>
                          <a:pt x="135" y="409"/>
                          <a:pt x="130" y="413"/>
                        </a:cubicBezTo>
                        <a:cubicBezTo>
                          <a:pt x="131" y="409"/>
                          <a:pt x="132" y="404"/>
                          <a:pt x="132" y="400"/>
                        </a:cubicBezTo>
                        <a:cubicBezTo>
                          <a:pt x="132" y="399"/>
                          <a:pt x="131" y="399"/>
                          <a:pt x="130" y="399"/>
                        </a:cubicBezTo>
                        <a:cubicBezTo>
                          <a:pt x="129" y="399"/>
                          <a:pt x="129" y="399"/>
                          <a:pt x="127" y="401"/>
                        </a:cubicBezTo>
                        <a:cubicBezTo>
                          <a:pt x="124" y="405"/>
                          <a:pt x="116" y="413"/>
                          <a:pt x="104" y="413"/>
                        </a:cubicBezTo>
                        <a:cubicBezTo>
                          <a:pt x="101" y="413"/>
                          <a:pt x="97" y="412"/>
                          <a:pt x="94" y="411"/>
                        </a:cubicBezTo>
                        <a:cubicBezTo>
                          <a:pt x="112" y="399"/>
                          <a:pt x="112" y="399"/>
                          <a:pt x="112" y="399"/>
                        </a:cubicBezTo>
                        <a:cubicBezTo>
                          <a:pt x="98" y="404"/>
                          <a:pt x="98" y="404"/>
                          <a:pt x="98" y="404"/>
                        </a:cubicBezTo>
                        <a:cubicBezTo>
                          <a:pt x="98" y="404"/>
                          <a:pt x="85" y="410"/>
                          <a:pt x="58" y="396"/>
                        </a:cubicBezTo>
                        <a:cubicBezTo>
                          <a:pt x="61" y="395"/>
                          <a:pt x="66" y="392"/>
                          <a:pt x="71" y="389"/>
                        </a:cubicBezTo>
                        <a:cubicBezTo>
                          <a:pt x="76" y="387"/>
                          <a:pt x="76" y="387"/>
                          <a:pt x="76" y="387"/>
                        </a:cubicBezTo>
                        <a:cubicBezTo>
                          <a:pt x="71" y="386"/>
                          <a:pt x="71" y="386"/>
                          <a:pt x="71" y="386"/>
                        </a:cubicBezTo>
                        <a:cubicBezTo>
                          <a:pt x="70" y="386"/>
                          <a:pt x="30" y="380"/>
                          <a:pt x="6" y="365"/>
                        </a:cubicBezTo>
                        <a:cubicBezTo>
                          <a:pt x="12" y="361"/>
                          <a:pt x="17" y="357"/>
                          <a:pt x="20" y="354"/>
                        </a:cubicBezTo>
                        <a:cubicBezTo>
                          <a:pt x="19" y="362"/>
                          <a:pt x="20" y="363"/>
                          <a:pt x="20" y="364"/>
                        </a:cubicBezTo>
                        <a:cubicBezTo>
                          <a:pt x="21" y="364"/>
                          <a:pt x="21" y="365"/>
                          <a:pt x="22" y="365"/>
                        </a:cubicBezTo>
                        <a:cubicBezTo>
                          <a:pt x="22" y="364"/>
                          <a:pt x="22" y="364"/>
                          <a:pt x="22" y="364"/>
                        </a:cubicBezTo>
                        <a:cubicBezTo>
                          <a:pt x="23" y="364"/>
                          <a:pt x="23" y="364"/>
                          <a:pt x="23" y="364"/>
                        </a:cubicBezTo>
                        <a:cubicBezTo>
                          <a:pt x="31" y="360"/>
                          <a:pt x="41" y="350"/>
                          <a:pt x="42" y="331"/>
                        </a:cubicBezTo>
                        <a:cubicBezTo>
                          <a:pt x="44" y="336"/>
                          <a:pt x="45" y="338"/>
                          <a:pt x="46" y="338"/>
                        </a:cubicBezTo>
                        <a:cubicBezTo>
                          <a:pt x="47" y="338"/>
                          <a:pt x="48" y="338"/>
                          <a:pt x="48" y="337"/>
                        </a:cubicBezTo>
                        <a:cubicBezTo>
                          <a:pt x="67" y="305"/>
                          <a:pt x="58" y="267"/>
                          <a:pt x="54" y="256"/>
                        </a:cubicBezTo>
                        <a:cubicBezTo>
                          <a:pt x="67" y="261"/>
                          <a:pt x="80" y="264"/>
                          <a:pt x="90" y="264"/>
                        </a:cubicBezTo>
                        <a:cubicBezTo>
                          <a:pt x="90" y="264"/>
                          <a:pt x="90" y="264"/>
                          <a:pt x="90" y="264"/>
                        </a:cubicBezTo>
                        <a:cubicBezTo>
                          <a:pt x="118" y="264"/>
                          <a:pt x="130" y="247"/>
                          <a:pt x="136" y="236"/>
                        </a:cubicBezTo>
                        <a:cubicBezTo>
                          <a:pt x="136" y="239"/>
                          <a:pt x="137" y="241"/>
                          <a:pt x="138" y="243"/>
                        </a:cubicBezTo>
                        <a:cubicBezTo>
                          <a:pt x="139" y="244"/>
                          <a:pt x="140" y="244"/>
                          <a:pt x="142" y="244"/>
                        </a:cubicBezTo>
                        <a:cubicBezTo>
                          <a:pt x="165" y="237"/>
                          <a:pt x="181" y="202"/>
                          <a:pt x="186" y="189"/>
                        </a:cubicBezTo>
                        <a:cubicBezTo>
                          <a:pt x="189" y="202"/>
                          <a:pt x="190" y="202"/>
                          <a:pt x="191" y="202"/>
                        </a:cubicBezTo>
                        <a:cubicBezTo>
                          <a:pt x="191" y="202"/>
                          <a:pt x="191" y="202"/>
                          <a:pt x="191" y="202"/>
                        </a:cubicBezTo>
                        <a:cubicBezTo>
                          <a:pt x="192" y="202"/>
                          <a:pt x="192" y="202"/>
                          <a:pt x="192" y="202"/>
                        </a:cubicBezTo>
                        <a:cubicBezTo>
                          <a:pt x="192" y="201"/>
                          <a:pt x="192" y="201"/>
                          <a:pt x="192" y="201"/>
                        </a:cubicBezTo>
                        <a:cubicBezTo>
                          <a:pt x="208" y="174"/>
                          <a:pt x="187" y="146"/>
                          <a:pt x="179" y="138"/>
                        </a:cubicBezTo>
                        <a:cubicBezTo>
                          <a:pt x="190" y="138"/>
                          <a:pt x="190" y="138"/>
                          <a:pt x="190" y="138"/>
                        </a:cubicBezTo>
                        <a:cubicBezTo>
                          <a:pt x="189" y="136"/>
                          <a:pt x="189" y="136"/>
                          <a:pt x="189" y="136"/>
                        </a:cubicBezTo>
                        <a:cubicBezTo>
                          <a:pt x="179" y="113"/>
                          <a:pt x="104" y="81"/>
                          <a:pt x="81" y="72"/>
                        </a:cubicBezTo>
                        <a:cubicBezTo>
                          <a:pt x="97" y="71"/>
                          <a:pt x="97" y="69"/>
                          <a:pt x="97" y="68"/>
                        </a:cubicBezTo>
                        <a:cubicBezTo>
                          <a:pt x="97" y="66"/>
                          <a:pt x="95" y="66"/>
                          <a:pt x="93" y="65"/>
                        </a:cubicBezTo>
                        <a:cubicBezTo>
                          <a:pt x="84" y="64"/>
                          <a:pt x="73" y="53"/>
                          <a:pt x="69" y="48"/>
                        </a:cubicBezTo>
                        <a:cubicBezTo>
                          <a:pt x="85" y="48"/>
                          <a:pt x="85" y="48"/>
                          <a:pt x="85" y="48"/>
                        </a:cubicBezTo>
                        <a:cubicBezTo>
                          <a:pt x="85" y="44"/>
                          <a:pt x="85" y="44"/>
                          <a:pt x="85" y="44"/>
                        </a:cubicBezTo>
                        <a:cubicBezTo>
                          <a:pt x="85" y="44"/>
                          <a:pt x="85" y="44"/>
                          <a:pt x="85" y="44"/>
                        </a:cubicBezTo>
                        <a:cubicBezTo>
                          <a:pt x="82" y="44"/>
                          <a:pt x="68" y="37"/>
                          <a:pt x="56" y="30"/>
                        </a:cubicBezTo>
                        <a:cubicBezTo>
                          <a:pt x="55" y="27"/>
                          <a:pt x="52" y="13"/>
                          <a:pt x="53" y="3"/>
                        </a:cubicBezTo>
                        <a:cubicBezTo>
                          <a:pt x="53" y="4"/>
                          <a:pt x="54" y="4"/>
                          <a:pt x="55" y="5"/>
                        </a:cubicBezTo>
                        <a:cubicBezTo>
                          <a:pt x="62" y="11"/>
                          <a:pt x="78" y="24"/>
                          <a:pt x="105" y="23"/>
                        </a:cubicBezTo>
                        <a:cubicBezTo>
                          <a:pt x="109" y="25"/>
                          <a:pt x="133" y="39"/>
                          <a:pt x="158" y="39"/>
                        </a:cubicBezTo>
                        <a:cubicBezTo>
                          <a:pt x="164" y="39"/>
                          <a:pt x="171" y="38"/>
                          <a:pt x="176" y="36"/>
                        </a:cubicBezTo>
                        <a:cubicBezTo>
                          <a:pt x="176" y="37"/>
                          <a:pt x="176" y="38"/>
                          <a:pt x="176" y="40"/>
                        </a:cubicBezTo>
                        <a:cubicBezTo>
                          <a:pt x="177" y="52"/>
                          <a:pt x="180" y="80"/>
                          <a:pt x="217" y="101"/>
                        </a:cubicBezTo>
                        <a:cubicBezTo>
                          <a:pt x="279" y="136"/>
                          <a:pt x="291" y="202"/>
                          <a:pt x="281" y="255"/>
                        </a:cubicBezTo>
                        <a:close/>
                      </a:path>
                    </a:pathLst>
                  </a:custGeom>
                  <a:solidFill>
                    <a:srgbClr val="6F2E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87" name="Freeform 89"/>
                  <p:cNvSpPr/>
                  <p:nvPr/>
                </p:nvSpPr>
                <p:spPr bwMode="auto">
                  <a:xfrm>
                    <a:off x="5753" y="1240"/>
                    <a:ext cx="324" cy="226"/>
                  </a:xfrm>
                  <a:custGeom>
                    <a:avLst/>
                    <a:gdLst>
                      <a:gd name="T0" fmla="*/ 35 w 229"/>
                      <a:gd name="T1" fmla="*/ 7 h 160"/>
                      <a:gd name="T2" fmla="*/ 0 w 229"/>
                      <a:gd name="T3" fmla="*/ 21 h 160"/>
                      <a:gd name="T4" fmla="*/ 180 w 229"/>
                      <a:gd name="T5" fmla="*/ 202 h 160"/>
                      <a:gd name="T6" fmla="*/ 324 w 229"/>
                      <a:gd name="T7" fmla="*/ 177 h 160"/>
                      <a:gd name="T8" fmla="*/ 35 w 229"/>
                      <a:gd name="T9" fmla="*/ 7 h 1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9" h="160">
                        <a:moveTo>
                          <a:pt x="25" y="5"/>
                        </a:moveTo>
                        <a:cubicBezTo>
                          <a:pt x="25" y="5"/>
                          <a:pt x="0" y="0"/>
                          <a:pt x="0" y="15"/>
                        </a:cubicBezTo>
                        <a:cubicBezTo>
                          <a:pt x="0" y="30"/>
                          <a:pt x="37" y="127"/>
                          <a:pt x="127" y="143"/>
                        </a:cubicBezTo>
                        <a:cubicBezTo>
                          <a:pt x="216" y="160"/>
                          <a:pt x="229" y="125"/>
                          <a:pt x="229" y="125"/>
                        </a:cubicBezTo>
                        <a:lnTo>
                          <a:pt x="25" y="5"/>
                        </a:ln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88" name="Freeform 91"/>
                  <p:cNvSpPr/>
                  <p:nvPr/>
                </p:nvSpPr>
                <p:spPr bwMode="auto">
                  <a:xfrm>
                    <a:off x="5750" y="1242"/>
                    <a:ext cx="328" cy="221"/>
                  </a:xfrm>
                  <a:custGeom>
                    <a:avLst/>
                    <a:gdLst>
                      <a:gd name="T0" fmla="*/ 243 w 232"/>
                      <a:gd name="T1" fmla="*/ 208 h 157"/>
                      <a:gd name="T2" fmla="*/ 181 w 232"/>
                      <a:gd name="T3" fmla="*/ 203 h 157"/>
                      <a:gd name="T4" fmla="*/ 0 w 232"/>
                      <a:gd name="T5" fmla="*/ 20 h 157"/>
                      <a:gd name="T6" fmla="*/ 6 w 232"/>
                      <a:gd name="T7" fmla="*/ 7 h 157"/>
                      <a:gd name="T8" fmla="*/ 41 w 232"/>
                      <a:gd name="T9" fmla="*/ 6 h 157"/>
                      <a:gd name="T10" fmla="*/ 40 w 232"/>
                      <a:gd name="T11" fmla="*/ 10 h 157"/>
                      <a:gd name="T12" fmla="*/ 8 w 232"/>
                      <a:gd name="T13" fmla="*/ 11 h 157"/>
                      <a:gd name="T14" fmla="*/ 4 w 232"/>
                      <a:gd name="T15" fmla="*/ 20 h 157"/>
                      <a:gd name="T16" fmla="*/ 182 w 232"/>
                      <a:gd name="T17" fmla="*/ 198 h 157"/>
                      <a:gd name="T18" fmla="*/ 324 w 232"/>
                      <a:gd name="T19" fmla="*/ 175 h 157"/>
                      <a:gd name="T20" fmla="*/ 328 w 232"/>
                      <a:gd name="T21" fmla="*/ 176 h 157"/>
                      <a:gd name="T22" fmla="*/ 243 w 232"/>
                      <a:gd name="T23" fmla="*/ 208 h 157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232" h="157">
                        <a:moveTo>
                          <a:pt x="172" y="148"/>
                        </a:moveTo>
                        <a:cubicBezTo>
                          <a:pt x="160" y="148"/>
                          <a:pt x="146" y="147"/>
                          <a:pt x="128" y="144"/>
                        </a:cubicBezTo>
                        <a:cubicBezTo>
                          <a:pt x="37" y="127"/>
                          <a:pt x="0" y="29"/>
                          <a:pt x="0" y="14"/>
                        </a:cubicBezTo>
                        <a:cubicBezTo>
                          <a:pt x="0" y="10"/>
                          <a:pt x="1" y="7"/>
                          <a:pt x="4" y="5"/>
                        </a:cubicBezTo>
                        <a:cubicBezTo>
                          <a:pt x="11" y="0"/>
                          <a:pt x="28" y="4"/>
                          <a:pt x="29" y="4"/>
                        </a:cubicBezTo>
                        <a:cubicBezTo>
                          <a:pt x="28" y="7"/>
                          <a:pt x="28" y="7"/>
                          <a:pt x="28" y="7"/>
                        </a:cubicBezTo>
                        <a:cubicBezTo>
                          <a:pt x="28" y="7"/>
                          <a:pt x="12" y="3"/>
                          <a:pt x="6" y="8"/>
                        </a:cubicBezTo>
                        <a:cubicBezTo>
                          <a:pt x="4" y="9"/>
                          <a:pt x="3" y="11"/>
                          <a:pt x="3" y="14"/>
                        </a:cubicBezTo>
                        <a:cubicBezTo>
                          <a:pt x="3" y="29"/>
                          <a:pt x="39" y="124"/>
                          <a:pt x="129" y="141"/>
                        </a:cubicBezTo>
                        <a:cubicBezTo>
                          <a:pt x="216" y="157"/>
                          <a:pt x="229" y="124"/>
                          <a:pt x="229" y="124"/>
                        </a:cubicBezTo>
                        <a:cubicBezTo>
                          <a:pt x="232" y="125"/>
                          <a:pt x="232" y="125"/>
                          <a:pt x="232" y="125"/>
                        </a:cubicBezTo>
                        <a:cubicBezTo>
                          <a:pt x="232" y="126"/>
                          <a:pt x="223" y="148"/>
                          <a:pt x="172" y="148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89" name="Freeform 92"/>
                  <p:cNvSpPr/>
                  <p:nvPr/>
                </p:nvSpPr>
                <p:spPr bwMode="auto">
                  <a:xfrm>
                    <a:off x="5739" y="1374"/>
                    <a:ext cx="204" cy="167"/>
                  </a:xfrm>
                  <a:custGeom>
                    <a:avLst/>
                    <a:gdLst>
                      <a:gd name="T0" fmla="*/ 72 w 144"/>
                      <a:gd name="T1" fmla="*/ 0 h 118"/>
                      <a:gd name="T2" fmla="*/ 43 w 144"/>
                      <a:gd name="T3" fmla="*/ 35 h 118"/>
                      <a:gd name="T4" fmla="*/ 9 w 144"/>
                      <a:gd name="T5" fmla="*/ 92 h 118"/>
                      <a:gd name="T6" fmla="*/ 88 w 144"/>
                      <a:gd name="T7" fmla="*/ 166 h 118"/>
                      <a:gd name="T8" fmla="*/ 204 w 144"/>
                      <a:gd name="T9" fmla="*/ 156 h 118"/>
                      <a:gd name="T10" fmla="*/ 160 w 144"/>
                      <a:gd name="T11" fmla="*/ 89 h 118"/>
                      <a:gd name="T12" fmla="*/ 72 w 144"/>
                      <a:gd name="T13" fmla="*/ 0 h 11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144" h="118">
                        <a:moveTo>
                          <a:pt x="51" y="0"/>
                        </a:moveTo>
                        <a:cubicBezTo>
                          <a:pt x="51" y="0"/>
                          <a:pt x="41" y="19"/>
                          <a:pt x="30" y="25"/>
                        </a:cubicBezTo>
                        <a:cubicBezTo>
                          <a:pt x="19" y="32"/>
                          <a:pt x="0" y="40"/>
                          <a:pt x="6" y="65"/>
                        </a:cubicBezTo>
                        <a:cubicBezTo>
                          <a:pt x="11" y="91"/>
                          <a:pt x="43" y="118"/>
                          <a:pt x="62" y="117"/>
                        </a:cubicBezTo>
                        <a:cubicBezTo>
                          <a:pt x="81" y="116"/>
                          <a:pt x="127" y="94"/>
                          <a:pt x="144" y="110"/>
                        </a:cubicBezTo>
                        <a:cubicBezTo>
                          <a:pt x="113" y="63"/>
                          <a:pt x="113" y="63"/>
                          <a:pt x="113" y="63"/>
                        </a:cubicBezTo>
                        <a:lnTo>
                          <a:pt x="51" y="0"/>
                        </a:ln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90" name="Freeform 94"/>
                  <p:cNvSpPr/>
                  <p:nvPr/>
                </p:nvSpPr>
                <p:spPr bwMode="auto">
                  <a:xfrm>
                    <a:off x="5736" y="1370"/>
                    <a:ext cx="205" cy="173"/>
                  </a:xfrm>
                  <a:custGeom>
                    <a:avLst/>
                    <a:gdLst>
                      <a:gd name="T0" fmla="*/ 89 w 145"/>
                      <a:gd name="T1" fmla="*/ 173 h 122"/>
                      <a:gd name="T2" fmla="*/ 8 w 145"/>
                      <a:gd name="T3" fmla="*/ 96 h 122"/>
                      <a:gd name="T4" fmla="*/ 40 w 145"/>
                      <a:gd name="T5" fmla="*/ 41 h 122"/>
                      <a:gd name="T6" fmla="*/ 44 w 145"/>
                      <a:gd name="T7" fmla="*/ 38 h 122"/>
                      <a:gd name="T8" fmla="*/ 74 w 145"/>
                      <a:gd name="T9" fmla="*/ 0 h 122"/>
                      <a:gd name="T10" fmla="*/ 78 w 145"/>
                      <a:gd name="T11" fmla="*/ 3 h 122"/>
                      <a:gd name="T12" fmla="*/ 47 w 145"/>
                      <a:gd name="T13" fmla="*/ 43 h 122"/>
                      <a:gd name="T14" fmla="*/ 42 w 145"/>
                      <a:gd name="T15" fmla="*/ 45 h 122"/>
                      <a:gd name="T16" fmla="*/ 13 w 145"/>
                      <a:gd name="T17" fmla="*/ 96 h 122"/>
                      <a:gd name="T18" fmla="*/ 90 w 145"/>
                      <a:gd name="T19" fmla="*/ 169 h 122"/>
                      <a:gd name="T20" fmla="*/ 124 w 145"/>
                      <a:gd name="T21" fmla="*/ 160 h 122"/>
                      <a:gd name="T22" fmla="*/ 189 w 145"/>
                      <a:gd name="T23" fmla="*/ 150 h 122"/>
                      <a:gd name="T24" fmla="*/ 205 w 145"/>
                      <a:gd name="T25" fmla="*/ 162 h 122"/>
                      <a:gd name="T26" fmla="*/ 126 w 145"/>
                      <a:gd name="T27" fmla="*/ 164 h 122"/>
                      <a:gd name="T28" fmla="*/ 90 w 145"/>
                      <a:gd name="T29" fmla="*/ 173 h 122"/>
                      <a:gd name="T30" fmla="*/ 89 w 145"/>
                      <a:gd name="T31" fmla="*/ 173 h 12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45" h="122">
                        <a:moveTo>
                          <a:pt x="63" y="122"/>
                        </a:moveTo>
                        <a:cubicBezTo>
                          <a:pt x="42" y="122"/>
                          <a:pt x="12" y="94"/>
                          <a:pt x="6" y="68"/>
                        </a:cubicBezTo>
                        <a:cubicBezTo>
                          <a:pt x="0" y="44"/>
                          <a:pt x="17" y="35"/>
                          <a:pt x="28" y="29"/>
                        </a:cubicBezTo>
                        <a:cubicBezTo>
                          <a:pt x="29" y="28"/>
                          <a:pt x="30" y="28"/>
                          <a:pt x="31" y="27"/>
                        </a:cubicBezTo>
                        <a:cubicBezTo>
                          <a:pt x="42" y="21"/>
                          <a:pt x="52" y="1"/>
                          <a:pt x="52" y="0"/>
                        </a:cubicBezTo>
                        <a:cubicBezTo>
                          <a:pt x="55" y="2"/>
                          <a:pt x="55" y="2"/>
                          <a:pt x="55" y="2"/>
                        </a:cubicBezTo>
                        <a:cubicBezTo>
                          <a:pt x="54" y="3"/>
                          <a:pt x="45" y="23"/>
                          <a:pt x="33" y="30"/>
                        </a:cubicBezTo>
                        <a:cubicBezTo>
                          <a:pt x="32" y="30"/>
                          <a:pt x="31" y="31"/>
                          <a:pt x="30" y="32"/>
                        </a:cubicBezTo>
                        <a:cubicBezTo>
                          <a:pt x="18" y="38"/>
                          <a:pt x="4" y="46"/>
                          <a:pt x="9" y="68"/>
                        </a:cubicBezTo>
                        <a:cubicBezTo>
                          <a:pt x="14" y="92"/>
                          <a:pt x="45" y="120"/>
                          <a:pt x="64" y="119"/>
                        </a:cubicBezTo>
                        <a:cubicBezTo>
                          <a:pt x="70" y="118"/>
                          <a:pt x="79" y="116"/>
                          <a:pt x="88" y="113"/>
                        </a:cubicBezTo>
                        <a:cubicBezTo>
                          <a:pt x="103" y="109"/>
                          <a:pt x="121" y="104"/>
                          <a:pt x="134" y="106"/>
                        </a:cubicBezTo>
                        <a:cubicBezTo>
                          <a:pt x="141" y="107"/>
                          <a:pt x="145" y="114"/>
                          <a:pt x="145" y="114"/>
                        </a:cubicBezTo>
                        <a:cubicBezTo>
                          <a:pt x="134" y="104"/>
                          <a:pt x="109" y="111"/>
                          <a:pt x="89" y="116"/>
                        </a:cubicBezTo>
                        <a:cubicBezTo>
                          <a:pt x="79" y="119"/>
                          <a:pt x="70" y="121"/>
                          <a:pt x="64" y="122"/>
                        </a:cubicBezTo>
                        <a:cubicBezTo>
                          <a:pt x="64" y="122"/>
                          <a:pt x="63" y="122"/>
                          <a:pt x="63" y="122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91" name="Freeform 95"/>
                  <p:cNvSpPr/>
                  <p:nvPr/>
                </p:nvSpPr>
                <p:spPr bwMode="auto">
                  <a:xfrm>
                    <a:off x="5984" y="1167"/>
                    <a:ext cx="29" cy="67"/>
                  </a:xfrm>
                  <a:custGeom>
                    <a:avLst/>
                    <a:gdLst>
                      <a:gd name="T0" fmla="*/ 29 w 21"/>
                      <a:gd name="T1" fmla="*/ 67 h 48"/>
                      <a:gd name="T2" fmla="*/ 25 w 21"/>
                      <a:gd name="T3" fmla="*/ 67 h 48"/>
                      <a:gd name="T4" fmla="*/ 0 w 21"/>
                      <a:gd name="T5" fmla="*/ 3 h 48"/>
                      <a:gd name="T6" fmla="*/ 4 w 21"/>
                      <a:gd name="T7" fmla="*/ 0 h 48"/>
                      <a:gd name="T8" fmla="*/ 29 w 21"/>
                      <a:gd name="T9" fmla="*/ 67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1" h="48">
                        <a:moveTo>
                          <a:pt x="21" y="48"/>
                        </a:moveTo>
                        <a:cubicBezTo>
                          <a:pt x="18" y="48"/>
                          <a:pt x="18" y="48"/>
                          <a:pt x="18" y="48"/>
                        </a:cubicBezTo>
                        <a:cubicBezTo>
                          <a:pt x="18" y="26"/>
                          <a:pt x="0" y="2"/>
                          <a:pt x="0" y="2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1"/>
                          <a:pt x="21" y="25"/>
                          <a:pt x="21" y="48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92" name="Freeform 96"/>
                  <p:cNvSpPr/>
                  <p:nvPr/>
                </p:nvSpPr>
                <p:spPr bwMode="auto">
                  <a:xfrm>
                    <a:off x="5989" y="1147"/>
                    <a:ext cx="67" cy="85"/>
                  </a:xfrm>
                  <a:custGeom>
                    <a:avLst/>
                    <a:gdLst>
                      <a:gd name="T0" fmla="*/ 23 w 47"/>
                      <a:gd name="T1" fmla="*/ 85 h 60"/>
                      <a:gd name="T2" fmla="*/ 53 w 47"/>
                      <a:gd name="T3" fmla="*/ 4 h 60"/>
                      <a:gd name="T4" fmla="*/ 36 w 47"/>
                      <a:gd name="T5" fmla="*/ 0 h 60"/>
                      <a:gd name="T6" fmla="*/ 0 w 47"/>
                      <a:gd name="T7" fmla="*/ 27 h 60"/>
                      <a:gd name="T8" fmla="*/ 21 w 47"/>
                      <a:gd name="T9" fmla="*/ 85 h 60"/>
                      <a:gd name="T10" fmla="*/ 23 w 47"/>
                      <a:gd name="T11" fmla="*/ 85 h 6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7" h="60">
                        <a:moveTo>
                          <a:pt x="16" y="60"/>
                        </a:moveTo>
                        <a:cubicBezTo>
                          <a:pt x="47" y="47"/>
                          <a:pt x="42" y="17"/>
                          <a:pt x="37" y="3"/>
                        </a:cubicBezTo>
                        <a:cubicBezTo>
                          <a:pt x="34" y="1"/>
                          <a:pt x="29" y="0"/>
                          <a:pt x="25" y="0"/>
                        </a:cubicBezTo>
                        <a:cubicBezTo>
                          <a:pt x="14" y="0"/>
                          <a:pt x="5" y="7"/>
                          <a:pt x="0" y="19"/>
                        </a:cubicBezTo>
                        <a:cubicBezTo>
                          <a:pt x="5" y="26"/>
                          <a:pt x="14" y="43"/>
                          <a:pt x="15" y="60"/>
                        </a:cubicBezTo>
                        <a:cubicBezTo>
                          <a:pt x="15" y="60"/>
                          <a:pt x="16" y="60"/>
                          <a:pt x="16" y="6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93" name="Freeform 97"/>
                  <p:cNvSpPr/>
                  <p:nvPr/>
                </p:nvSpPr>
                <p:spPr bwMode="auto">
                  <a:xfrm>
                    <a:off x="5999" y="1168"/>
                    <a:ext cx="50" cy="64"/>
                  </a:xfrm>
                  <a:custGeom>
                    <a:avLst/>
                    <a:gdLst>
                      <a:gd name="T0" fmla="*/ 13 w 35"/>
                      <a:gd name="T1" fmla="*/ 64 h 45"/>
                      <a:gd name="T2" fmla="*/ 47 w 35"/>
                      <a:gd name="T3" fmla="*/ 3 h 45"/>
                      <a:gd name="T4" fmla="*/ 34 w 35"/>
                      <a:gd name="T5" fmla="*/ 0 h 45"/>
                      <a:gd name="T6" fmla="*/ 0 w 35"/>
                      <a:gd name="T7" fmla="*/ 23 h 45"/>
                      <a:gd name="T8" fmla="*/ 11 w 35"/>
                      <a:gd name="T9" fmla="*/ 64 h 45"/>
                      <a:gd name="T10" fmla="*/ 13 w 35"/>
                      <a:gd name="T11" fmla="*/ 64 h 4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35" h="45">
                        <a:moveTo>
                          <a:pt x="9" y="45"/>
                        </a:moveTo>
                        <a:cubicBezTo>
                          <a:pt x="32" y="35"/>
                          <a:pt x="35" y="16"/>
                          <a:pt x="33" y="2"/>
                        </a:cubicBezTo>
                        <a:cubicBezTo>
                          <a:pt x="30" y="0"/>
                          <a:pt x="27" y="0"/>
                          <a:pt x="24" y="0"/>
                        </a:cubicBezTo>
                        <a:cubicBezTo>
                          <a:pt x="14" y="0"/>
                          <a:pt x="5" y="6"/>
                          <a:pt x="0" y="16"/>
                        </a:cubicBezTo>
                        <a:cubicBezTo>
                          <a:pt x="4" y="24"/>
                          <a:pt x="8" y="35"/>
                          <a:pt x="8" y="45"/>
                        </a:cubicBezTo>
                        <a:cubicBezTo>
                          <a:pt x="8" y="45"/>
                          <a:pt x="9" y="45"/>
                          <a:pt x="9" y="45"/>
                        </a:cubicBezTo>
                        <a:close/>
                      </a:path>
                    </a:pathLst>
                  </a:custGeom>
                  <a:solidFill>
                    <a:srgbClr val="008B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94" name="Freeform 98"/>
                  <p:cNvSpPr>
                    <a:spLocks noEditPoints="1"/>
                  </p:cNvSpPr>
                  <p:nvPr/>
                </p:nvSpPr>
                <p:spPr bwMode="auto">
                  <a:xfrm>
                    <a:off x="5998" y="1165"/>
                    <a:ext cx="52" cy="67"/>
                  </a:xfrm>
                  <a:custGeom>
                    <a:avLst/>
                    <a:gdLst>
                      <a:gd name="T0" fmla="*/ 0 w 37"/>
                      <a:gd name="T1" fmla="*/ 24 h 47"/>
                      <a:gd name="T2" fmla="*/ 35 w 37"/>
                      <a:gd name="T3" fmla="*/ 0 h 47"/>
                      <a:gd name="T4" fmla="*/ 49 w 37"/>
                      <a:gd name="T5" fmla="*/ 3 h 47"/>
                      <a:gd name="T6" fmla="*/ 51 w 37"/>
                      <a:gd name="T7" fmla="*/ 4 h 47"/>
                      <a:gd name="T8" fmla="*/ 49 w 37"/>
                      <a:gd name="T9" fmla="*/ 6 h 47"/>
                      <a:gd name="T10" fmla="*/ 14 w 37"/>
                      <a:gd name="T11" fmla="*/ 67 h 47"/>
                      <a:gd name="T12" fmla="*/ 8 w 37"/>
                      <a:gd name="T13" fmla="*/ 46 h 47"/>
                      <a:gd name="T14" fmla="*/ 0 w 37"/>
                      <a:gd name="T15" fmla="*/ 24 h 47"/>
                      <a:gd name="T16" fmla="*/ 4 w 37"/>
                      <a:gd name="T17" fmla="*/ 26 h 47"/>
                      <a:gd name="T18" fmla="*/ 14 w 37"/>
                      <a:gd name="T19" fmla="*/ 64 h 47"/>
                      <a:gd name="T20" fmla="*/ 46 w 37"/>
                      <a:gd name="T21" fmla="*/ 7 h 47"/>
                      <a:gd name="T22" fmla="*/ 35 w 37"/>
                      <a:gd name="T23" fmla="*/ 4 h 47"/>
                      <a:gd name="T24" fmla="*/ 4 w 37"/>
                      <a:gd name="T25" fmla="*/ 26 h 47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37" h="47">
                        <a:moveTo>
                          <a:pt x="0" y="17"/>
                        </a:moveTo>
                        <a:cubicBezTo>
                          <a:pt x="5" y="7"/>
                          <a:pt x="14" y="0"/>
                          <a:pt x="25" y="0"/>
                        </a:cubicBezTo>
                        <a:cubicBezTo>
                          <a:pt x="28" y="0"/>
                          <a:pt x="32" y="1"/>
                          <a:pt x="35" y="2"/>
                        </a:cubicBezTo>
                        <a:cubicBezTo>
                          <a:pt x="36" y="3"/>
                          <a:pt x="36" y="3"/>
                          <a:pt x="36" y="3"/>
                        </a:cubicBezTo>
                        <a:cubicBezTo>
                          <a:pt x="35" y="4"/>
                          <a:pt x="35" y="4"/>
                          <a:pt x="35" y="4"/>
                        </a:cubicBezTo>
                        <a:cubicBezTo>
                          <a:pt x="37" y="19"/>
                          <a:pt x="34" y="37"/>
                          <a:pt x="10" y="47"/>
                        </a:cubicBezTo>
                        <a:cubicBezTo>
                          <a:pt x="6" y="32"/>
                          <a:pt x="6" y="32"/>
                          <a:pt x="6" y="32"/>
                        </a:cubicBezTo>
                        <a:lnTo>
                          <a:pt x="0" y="17"/>
                        </a:lnTo>
                        <a:close/>
                        <a:moveTo>
                          <a:pt x="3" y="18"/>
                        </a:moveTo>
                        <a:cubicBezTo>
                          <a:pt x="7" y="28"/>
                          <a:pt x="10" y="36"/>
                          <a:pt x="10" y="45"/>
                        </a:cubicBezTo>
                        <a:cubicBezTo>
                          <a:pt x="31" y="35"/>
                          <a:pt x="34" y="18"/>
                          <a:pt x="33" y="5"/>
                        </a:cubicBezTo>
                        <a:cubicBezTo>
                          <a:pt x="30" y="4"/>
                          <a:pt x="28" y="3"/>
                          <a:pt x="25" y="3"/>
                        </a:cubicBezTo>
                        <a:cubicBezTo>
                          <a:pt x="16" y="3"/>
                          <a:pt x="7" y="9"/>
                          <a:pt x="3" y="18"/>
                        </a:cubicBezTo>
                        <a:close/>
                      </a:path>
                    </a:pathLst>
                  </a:custGeom>
                  <a:solidFill>
                    <a:srgbClr val="0000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95" name="Freeform 99"/>
                  <p:cNvSpPr/>
                  <p:nvPr/>
                </p:nvSpPr>
                <p:spPr bwMode="auto">
                  <a:xfrm>
                    <a:off x="6117" y="1261"/>
                    <a:ext cx="50" cy="142"/>
                  </a:xfrm>
                  <a:custGeom>
                    <a:avLst/>
                    <a:gdLst>
                      <a:gd name="T0" fmla="*/ 1 w 36"/>
                      <a:gd name="T1" fmla="*/ 136 h 100"/>
                      <a:gd name="T2" fmla="*/ 36 w 36"/>
                      <a:gd name="T3" fmla="*/ 97 h 100"/>
                      <a:gd name="T4" fmla="*/ 10 w 36"/>
                      <a:gd name="T5" fmla="*/ 3 h 100"/>
                      <a:gd name="T6" fmla="*/ 14 w 36"/>
                      <a:gd name="T7" fmla="*/ 0 h 100"/>
                      <a:gd name="T8" fmla="*/ 40 w 36"/>
                      <a:gd name="T9" fmla="*/ 98 h 100"/>
                      <a:gd name="T10" fmla="*/ 3 w 36"/>
                      <a:gd name="T11" fmla="*/ 141 h 100"/>
                      <a:gd name="T12" fmla="*/ 1 w 36"/>
                      <a:gd name="T13" fmla="*/ 136 h 1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6" h="100">
                        <a:moveTo>
                          <a:pt x="1" y="96"/>
                        </a:moveTo>
                        <a:cubicBezTo>
                          <a:pt x="14" y="90"/>
                          <a:pt x="23" y="80"/>
                          <a:pt x="26" y="68"/>
                        </a:cubicBezTo>
                        <a:cubicBezTo>
                          <a:pt x="33" y="38"/>
                          <a:pt x="7" y="3"/>
                          <a:pt x="7" y="2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1" y="2"/>
                          <a:pt x="36" y="38"/>
                          <a:pt x="29" y="69"/>
                        </a:cubicBezTo>
                        <a:cubicBezTo>
                          <a:pt x="26" y="82"/>
                          <a:pt x="17" y="92"/>
                          <a:pt x="2" y="99"/>
                        </a:cubicBezTo>
                        <a:cubicBezTo>
                          <a:pt x="2" y="100"/>
                          <a:pt x="0" y="97"/>
                          <a:pt x="1" y="96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96" name="Freeform 100"/>
                  <p:cNvSpPr/>
                  <p:nvPr/>
                </p:nvSpPr>
                <p:spPr bwMode="auto">
                  <a:xfrm>
                    <a:off x="6064" y="1267"/>
                    <a:ext cx="120" cy="133"/>
                  </a:xfrm>
                  <a:custGeom>
                    <a:avLst/>
                    <a:gdLst>
                      <a:gd name="T0" fmla="*/ 54 w 85"/>
                      <a:gd name="T1" fmla="*/ 132 h 94"/>
                      <a:gd name="T2" fmla="*/ 55 w 85"/>
                      <a:gd name="T3" fmla="*/ 133 h 94"/>
                      <a:gd name="T4" fmla="*/ 55 w 85"/>
                      <a:gd name="T5" fmla="*/ 133 h 94"/>
                      <a:gd name="T6" fmla="*/ 69 w 85"/>
                      <a:gd name="T7" fmla="*/ 4 h 94"/>
                      <a:gd name="T8" fmla="*/ 51 w 85"/>
                      <a:gd name="T9" fmla="*/ 0 h 94"/>
                      <a:gd name="T10" fmla="*/ 0 w 85"/>
                      <a:gd name="T11" fmla="*/ 38 h 94"/>
                      <a:gd name="T12" fmla="*/ 54 w 85"/>
                      <a:gd name="T13" fmla="*/ 132 h 9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85" h="94">
                        <a:moveTo>
                          <a:pt x="38" y="93"/>
                        </a:moveTo>
                        <a:cubicBezTo>
                          <a:pt x="38" y="93"/>
                          <a:pt x="38" y="93"/>
                          <a:pt x="39" y="94"/>
                        </a:cubicBezTo>
                        <a:cubicBezTo>
                          <a:pt x="39" y="94"/>
                          <a:pt x="39" y="94"/>
                          <a:pt x="39" y="94"/>
                        </a:cubicBezTo>
                        <a:cubicBezTo>
                          <a:pt x="85" y="71"/>
                          <a:pt x="59" y="20"/>
                          <a:pt x="49" y="3"/>
                        </a:cubicBezTo>
                        <a:cubicBezTo>
                          <a:pt x="45" y="1"/>
                          <a:pt x="41" y="0"/>
                          <a:pt x="36" y="0"/>
                        </a:cubicBezTo>
                        <a:cubicBezTo>
                          <a:pt x="21" y="0"/>
                          <a:pt x="7" y="11"/>
                          <a:pt x="0" y="27"/>
                        </a:cubicBezTo>
                        <a:cubicBezTo>
                          <a:pt x="5" y="32"/>
                          <a:pt x="28" y="51"/>
                          <a:pt x="38" y="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97" name="Freeform 101"/>
                  <p:cNvSpPr/>
                  <p:nvPr/>
                </p:nvSpPr>
                <p:spPr bwMode="auto">
                  <a:xfrm>
                    <a:off x="6102" y="1288"/>
                    <a:ext cx="63" cy="86"/>
                  </a:xfrm>
                  <a:custGeom>
                    <a:avLst/>
                    <a:gdLst>
                      <a:gd name="T0" fmla="*/ 42 w 44"/>
                      <a:gd name="T1" fmla="*/ 1 h 61"/>
                      <a:gd name="T2" fmla="*/ 40 w 44"/>
                      <a:gd name="T3" fmla="*/ 0 h 61"/>
                      <a:gd name="T4" fmla="*/ 0 w 44"/>
                      <a:gd name="T5" fmla="*/ 44 h 61"/>
                      <a:gd name="T6" fmla="*/ 40 w 44"/>
                      <a:gd name="T7" fmla="*/ 86 h 61"/>
                      <a:gd name="T8" fmla="*/ 47 w 44"/>
                      <a:gd name="T9" fmla="*/ 85 h 61"/>
                      <a:gd name="T10" fmla="*/ 42 w 44"/>
                      <a:gd name="T11" fmla="*/ 1 h 6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4" h="61">
                        <a:moveTo>
                          <a:pt x="29" y="1"/>
                        </a:moveTo>
                        <a:cubicBezTo>
                          <a:pt x="29" y="1"/>
                          <a:pt x="28" y="0"/>
                          <a:pt x="28" y="0"/>
                        </a:cubicBezTo>
                        <a:cubicBezTo>
                          <a:pt x="12" y="0"/>
                          <a:pt x="0" y="14"/>
                          <a:pt x="0" y="31"/>
                        </a:cubicBezTo>
                        <a:cubicBezTo>
                          <a:pt x="0" y="47"/>
                          <a:pt x="12" y="61"/>
                          <a:pt x="28" y="61"/>
                        </a:cubicBezTo>
                        <a:cubicBezTo>
                          <a:pt x="30" y="61"/>
                          <a:pt x="31" y="61"/>
                          <a:pt x="33" y="60"/>
                        </a:cubicBezTo>
                        <a:cubicBezTo>
                          <a:pt x="44" y="41"/>
                          <a:pt x="37" y="17"/>
                          <a:pt x="29" y="1"/>
                        </a:cubicBezTo>
                        <a:close/>
                      </a:path>
                    </a:pathLst>
                  </a:custGeom>
                  <a:solidFill>
                    <a:srgbClr val="008B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98" name="Freeform 102"/>
                  <p:cNvSpPr>
                    <a:spLocks noEditPoints="1"/>
                  </p:cNvSpPr>
                  <p:nvPr/>
                </p:nvSpPr>
                <p:spPr bwMode="auto">
                  <a:xfrm>
                    <a:off x="6100" y="1287"/>
                    <a:ext cx="67" cy="89"/>
                  </a:xfrm>
                  <a:custGeom>
                    <a:avLst/>
                    <a:gdLst>
                      <a:gd name="T0" fmla="*/ 42 w 48"/>
                      <a:gd name="T1" fmla="*/ 89 h 63"/>
                      <a:gd name="T2" fmla="*/ 0 w 48"/>
                      <a:gd name="T3" fmla="*/ 45 h 63"/>
                      <a:gd name="T4" fmla="*/ 42 w 48"/>
                      <a:gd name="T5" fmla="*/ 0 h 63"/>
                      <a:gd name="T6" fmla="*/ 43 w 48"/>
                      <a:gd name="T7" fmla="*/ 0 h 63"/>
                      <a:gd name="T8" fmla="*/ 50 w 48"/>
                      <a:gd name="T9" fmla="*/ 88 h 63"/>
                      <a:gd name="T10" fmla="*/ 50 w 48"/>
                      <a:gd name="T11" fmla="*/ 89 h 63"/>
                      <a:gd name="T12" fmla="*/ 49 w 48"/>
                      <a:gd name="T13" fmla="*/ 89 h 63"/>
                      <a:gd name="T14" fmla="*/ 42 w 48"/>
                      <a:gd name="T15" fmla="*/ 89 h 63"/>
                      <a:gd name="T16" fmla="*/ 42 w 48"/>
                      <a:gd name="T17" fmla="*/ 4 h 63"/>
                      <a:gd name="T18" fmla="*/ 4 w 48"/>
                      <a:gd name="T19" fmla="*/ 45 h 63"/>
                      <a:gd name="T20" fmla="*/ 42 w 48"/>
                      <a:gd name="T21" fmla="*/ 85 h 63"/>
                      <a:gd name="T22" fmla="*/ 47 w 48"/>
                      <a:gd name="T23" fmla="*/ 85 h 63"/>
                      <a:gd name="T24" fmla="*/ 42 w 48"/>
                      <a:gd name="T25" fmla="*/ 4 h 63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48" h="63">
                        <a:moveTo>
                          <a:pt x="30" y="63"/>
                        </a:moveTo>
                        <a:cubicBezTo>
                          <a:pt x="14" y="63"/>
                          <a:pt x="0" y="49"/>
                          <a:pt x="0" y="32"/>
                        </a:cubicBezTo>
                        <a:cubicBezTo>
                          <a:pt x="0" y="14"/>
                          <a:pt x="14" y="0"/>
                          <a:pt x="30" y="0"/>
                        </a:cubicBezTo>
                        <a:cubicBezTo>
                          <a:pt x="30" y="0"/>
                          <a:pt x="30" y="0"/>
                          <a:pt x="31" y="0"/>
                        </a:cubicBezTo>
                        <a:cubicBezTo>
                          <a:pt x="31" y="0"/>
                          <a:pt x="48" y="42"/>
                          <a:pt x="36" y="62"/>
                        </a:cubicBezTo>
                        <a:cubicBezTo>
                          <a:pt x="36" y="63"/>
                          <a:pt x="36" y="63"/>
                          <a:pt x="36" y="63"/>
                        </a:cubicBezTo>
                        <a:cubicBezTo>
                          <a:pt x="35" y="63"/>
                          <a:pt x="35" y="63"/>
                          <a:pt x="35" y="63"/>
                        </a:cubicBezTo>
                        <a:cubicBezTo>
                          <a:pt x="33" y="63"/>
                          <a:pt x="32" y="63"/>
                          <a:pt x="30" y="63"/>
                        </a:cubicBezTo>
                        <a:close/>
                        <a:moveTo>
                          <a:pt x="30" y="3"/>
                        </a:moveTo>
                        <a:cubicBezTo>
                          <a:pt x="15" y="3"/>
                          <a:pt x="3" y="16"/>
                          <a:pt x="3" y="32"/>
                        </a:cubicBezTo>
                        <a:cubicBezTo>
                          <a:pt x="3" y="47"/>
                          <a:pt x="15" y="60"/>
                          <a:pt x="30" y="60"/>
                        </a:cubicBezTo>
                        <a:cubicBezTo>
                          <a:pt x="31" y="60"/>
                          <a:pt x="32" y="60"/>
                          <a:pt x="34" y="60"/>
                        </a:cubicBezTo>
                        <a:cubicBezTo>
                          <a:pt x="44" y="42"/>
                          <a:pt x="37" y="19"/>
                          <a:pt x="30" y="3"/>
                        </a:cubicBezTo>
                        <a:close/>
                      </a:path>
                    </a:pathLst>
                  </a:custGeom>
                  <a:solidFill>
                    <a:srgbClr val="0000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99" name="Oval 103"/>
                  <p:cNvSpPr>
                    <a:spLocks noChangeArrowheads="1"/>
                  </p:cNvSpPr>
                  <p:nvPr/>
                </p:nvSpPr>
                <p:spPr bwMode="auto">
                  <a:xfrm>
                    <a:off x="6114" y="1318"/>
                    <a:ext cx="36" cy="35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8300" name="Oval 104"/>
                  <p:cNvSpPr>
                    <a:spLocks noChangeArrowheads="1"/>
                  </p:cNvSpPr>
                  <p:nvPr/>
                </p:nvSpPr>
                <p:spPr bwMode="auto">
                  <a:xfrm>
                    <a:off x="6013" y="1182"/>
                    <a:ext cx="27" cy="27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8301" name="Freeform 105"/>
                  <p:cNvSpPr/>
                  <p:nvPr/>
                </p:nvSpPr>
                <p:spPr bwMode="auto">
                  <a:xfrm>
                    <a:off x="6217" y="1442"/>
                    <a:ext cx="218" cy="212"/>
                  </a:xfrm>
                  <a:custGeom>
                    <a:avLst/>
                    <a:gdLst>
                      <a:gd name="T0" fmla="*/ 159 w 154"/>
                      <a:gd name="T1" fmla="*/ 30 h 150"/>
                      <a:gd name="T2" fmla="*/ 28 w 154"/>
                      <a:gd name="T3" fmla="*/ 38 h 150"/>
                      <a:gd name="T4" fmla="*/ 14 w 154"/>
                      <a:gd name="T5" fmla="*/ 68 h 150"/>
                      <a:gd name="T6" fmla="*/ 6 w 154"/>
                      <a:gd name="T7" fmla="*/ 57 h 150"/>
                      <a:gd name="T8" fmla="*/ 6 w 154"/>
                      <a:gd name="T9" fmla="*/ 57 h 150"/>
                      <a:gd name="T10" fmla="*/ 0 w 154"/>
                      <a:gd name="T11" fmla="*/ 127 h 150"/>
                      <a:gd name="T12" fmla="*/ 76 w 154"/>
                      <a:gd name="T13" fmla="*/ 191 h 150"/>
                      <a:gd name="T14" fmla="*/ 193 w 154"/>
                      <a:gd name="T15" fmla="*/ 139 h 150"/>
                      <a:gd name="T16" fmla="*/ 159 w 154"/>
                      <a:gd name="T17" fmla="*/ 30 h 15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154" h="150">
                        <a:moveTo>
                          <a:pt x="112" y="21"/>
                        </a:moveTo>
                        <a:cubicBezTo>
                          <a:pt x="68" y="0"/>
                          <a:pt x="32" y="19"/>
                          <a:pt x="20" y="27"/>
                        </a:cubicBezTo>
                        <a:cubicBezTo>
                          <a:pt x="18" y="35"/>
                          <a:pt x="16" y="44"/>
                          <a:pt x="10" y="48"/>
                        </a:cubicBezTo>
                        <a:cubicBezTo>
                          <a:pt x="9" y="49"/>
                          <a:pt x="4" y="40"/>
                          <a:pt x="4" y="40"/>
                        </a:cubicBezTo>
                        <a:cubicBezTo>
                          <a:pt x="4" y="40"/>
                          <a:pt x="4" y="40"/>
                          <a:pt x="4" y="40"/>
                        </a:cubicBezTo>
                        <a:cubicBezTo>
                          <a:pt x="4" y="40"/>
                          <a:pt x="11" y="62"/>
                          <a:pt x="0" y="90"/>
                        </a:cubicBezTo>
                        <a:cubicBezTo>
                          <a:pt x="13" y="114"/>
                          <a:pt x="30" y="120"/>
                          <a:pt x="54" y="135"/>
                        </a:cubicBezTo>
                        <a:cubicBezTo>
                          <a:pt x="78" y="150"/>
                          <a:pt x="114" y="143"/>
                          <a:pt x="136" y="98"/>
                        </a:cubicBezTo>
                        <a:cubicBezTo>
                          <a:pt x="153" y="61"/>
                          <a:pt x="154" y="40"/>
                          <a:pt x="112" y="21"/>
                        </a:cubicBez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02" name="Freeform 107"/>
                  <p:cNvSpPr>
                    <a:spLocks noEditPoints="1"/>
                  </p:cNvSpPr>
                  <p:nvPr/>
                </p:nvSpPr>
                <p:spPr bwMode="auto">
                  <a:xfrm>
                    <a:off x="6216" y="1456"/>
                    <a:ext cx="214" cy="188"/>
                  </a:xfrm>
                  <a:custGeom>
                    <a:avLst/>
                    <a:gdLst>
                      <a:gd name="T0" fmla="*/ 207 w 152"/>
                      <a:gd name="T1" fmla="*/ 55 h 133"/>
                      <a:gd name="T2" fmla="*/ 159 w 152"/>
                      <a:gd name="T3" fmla="*/ 13 h 133"/>
                      <a:gd name="T4" fmla="*/ 103 w 152"/>
                      <a:gd name="T5" fmla="*/ 0 h 133"/>
                      <a:gd name="T6" fmla="*/ 28 w 152"/>
                      <a:gd name="T7" fmla="*/ 23 h 133"/>
                      <a:gd name="T8" fmla="*/ 28 w 152"/>
                      <a:gd name="T9" fmla="*/ 23 h 133"/>
                      <a:gd name="T10" fmla="*/ 27 w 152"/>
                      <a:gd name="T11" fmla="*/ 24 h 133"/>
                      <a:gd name="T12" fmla="*/ 15 w 152"/>
                      <a:gd name="T13" fmla="*/ 52 h 133"/>
                      <a:gd name="T14" fmla="*/ 10 w 152"/>
                      <a:gd name="T15" fmla="*/ 44 h 133"/>
                      <a:gd name="T16" fmla="*/ 6 w 152"/>
                      <a:gd name="T17" fmla="*/ 47 h 133"/>
                      <a:gd name="T18" fmla="*/ 0 w 152"/>
                      <a:gd name="T19" fmla="*/ 113 h 133"/>
                      <a:gd name="T20" fmla="*/ 0 w 152"/>
                      <a:gd name="T21" fmla="*/ 113 h 133"/>
                      <a:gd name="T22" fmla="*/ 0 w 152"/>
                      <a:gd name="T23" fmla="*/ 114 h 133"/>
                      <a:gd name="T24" fmla="*/ 58 w 152"/>
                      <a:gd name="T25" fmla="*/ 168 h 133"/>
                      <a:gd name="T26" fmla="*/ 76 w 152"/>
                      <a:gd name="T27" fmla="*/ 178 h 133"/>
                      <a:gd name="T28" fmla="*/ 113 w 152"/>
                      <a:gd name="T29" fmla="*/ 188 h 133"/>
                      <a:gd name="T30" fmla="*/ 113 w 152"/>
                      <a:gd name="T31" fmla="*/ 188 h 133"/>
                      <a:gd name="T32" fmla="*/ 194 w 152"/>
                      <a:gd name="T33" fmla="*/ 124 h 133"/>
                      <a:gd name="T34" fmla="*/ 207 w 152"/>
                      <a:gd name="T35" fmla="*/ 55 h 133"/>
                      <a:gd name="T36" fmla="*/ 190 w 152"/>
                      <a:gd name="T37" fmla="*/ 123 h 133"/>
                      <a:gd name="T38" fmla="*/ 113 w 152"/>
                      <a:gd name="T39" fmla="*/ 184 h 133"/>
                      <a:gd name="T40" fmla="*/ 77 w 152"/>
                      <a:gd name="T41" fmla="*/ 174 h 133"/>
                      <a:gd name="T42" fmla="*/ 61 w 152"/>
                      <a:gd name="T43" fmla="*/ 164 h 133"/>
                      <a:gd name="T44" fmla="*/ 4 w 152"/>
                      <a:gd name="T45" fmla="*/ 113 h 133"/>
                      <a:gd name="T46" fmla="*/ 11 w 152"/>
                      <a:gd name="T47" fmla="*/ 54 h 133"/>
                      <a:gd name="T48" fmla="*/ 15 w 152"/>
                      <a:gd name="T49" fmla="*/ 57 h 133"/>
                      <a:gd name="T50" fmla="*/ 17 w 152"/>
                      <a:gd name="T51" fmla="*/ 57 h 133"/>
                      <a:gd name="T52" fmla="*/ 17 w 152"/>
                      <a:gd name="T53" fmla="*/ 57 h 133"/>
                      <a:gd name="T54" fmla="*/ 31 w 152"/>
                      <a:gd name="T55" fmla="*/ 25 h 133"/>
                      <a:gd name="T56" fmla="*/ 103 w 152"/>
                      <a:gd name="T57" fmla="*/ 4 h 133"/>
                      <a:gd name="T58" fmla="*/ 158 w 152"/>
                      <a:gd name="T59" fmla="*/ 17 h 133"/>
                      <a:gd name="T60" fmla="*/ 204 w 152"/>
                      <a:gd name="T61" fmla="*/ 57 h 133"/>
                      <a:gd name="T62" fmla="*/ 190 w 152"/>
                      <a:gd name="T63" fmla="*/ 123 h 133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2" h="133">
                        <a:moveTo>
                          <a:pt x="147" y="39"/>
                        </a:moveTo>
                        <a:cubicBezTo>
                          <a:pt x="143" y="27"/>
                          <a:pt x="133" y="18"/>
                          <a:pt x="113" y="9"/>
                        </a:cubicBezTo>
                        <a:cubicBezTo>
                          <a:pt x="100" y="3"/>
                          <a:pt x="86" y="0"/>
                          <a:pt x="73" y="0"/>
                        </a:cubicBezTo>
                        <a:cubicBezTo>
                          <a:pt x="48" y="0"/>
                          <a:pt x="29" y="10"/>
                          <a:pt x="20" y="1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19" y="17"/>
                          <a:pt x="19" y="17"/>
                          <a:pt x="19" y="17"/>
                        </a:cubicBezTo>
                        <a:cubicBezTo>
                          <a:pt x="18" y="26"/>
                          <a:pt x="15" y="33"/>
                          <a:pt x="11" y="37"/>
                        </a:cubicBezTo>
                        <a:cubicBezTo>
                          <a:pt x="10" y="36"/>
                          <a:pt x="9" y="34"/>
                          <a:pt x="7" y="31"/>
                        </a:cubicBezTo>
                        <a:cubicBezTo>
                          <a:pt x="6" y="32"/>
                          <a:pt x="5" y="33"/>
                          <a:pt x="4" y="33"/>
                        </a:cubicBezTo>
                        <a:cubicBezTo>
                          <a:pt x="6" y="40"/>
                          <a:pt x="8" y="58"/>
                          <a:pt x="0" y="80"/>
                        </a:cubicBezTo>
                        <a:cubicBezTo>
                          <a:pt x="0" y="80"/>
                          <a:pt x="0" y="80"/>
                          <a:pt x="0" y="80"/>
                        </a:cubicBezTo>
                        <a:cubicBezTo>
                          <a:pt x="0" y="81"/>
                          <a:pt x="0" y="81"/>
                          <a:pt x="0" y="81"/>
                        </a:cubicBezTo>
                        <a:cubicBezTo>
                          <a:pt x="10" y="101"/>
                          <a:pt x="24" y="109"/>
                          <a:pt x="41" y="119"/>
                        </a:cubicBezTo>
                        <a:cubicBezTo>
                          <a:pt x="45" y="121"/>
                          <a:pt x="49" y="123"/>
                          <a:pt x="54" y="126"/>
                        </a:cubicBezTo>
                        <a:cubicBezTo>
                          <a:pt x="62" y="131"/>
                          <a:pt x="71" y="133"/>
                          <a:pt x="80" y="133"/>
                        </a:cubicBezTo>
                        <a:cubicBezTo>
                          <a:pt x="80" y="133"/>
                          <a:pt x="80" y="133"/>
                          <a:pt x="80" y="133"/>
                        </a:cubicBezTo>
                        <a:cubicBezTo>
                          <a:pt x="103" y="133"/>
                          <a:pt x="125" y="117"/>
                          <a:pt x="138" y="88"/>
                        </a:cubicBezTo>
                        <a:cubicBezTo>
                          <a:pt x="147" y="68"/>
                          <a:pt x="152" y="52"/>
                          <a:pt x="147" y="39"/>
                        </a:cubicBezTo>
                        <a:close/>
                        <a:moveTo>
                          <a:pt x="135" y="87"/>
                        </a:moveTo>
                        <a:cubicBezTo>
                          <a:pt x="122" y="115"/>
                          <a:pt x="102" y="130"/>
                          <a:pt x="80" y="130"/>
                        </a:cubicBezTo>
                        <a:cubicBezTo>
                          <a:pt x="71" y="130"/>
                          <a:pt x="63" y="128"/>
                          <a:pt x="55" y="123"/>
                        </a:cubicBezTo>
                        <a:cubicBezTo>
                          <a:pt x="51" y="121"/>
                          <a:pt x="47" y="118"/>
                          <a:pt x="43" y="116"/>
                        </a:cubicBezTo>
                        <a:cubicBezTo>
                          <a:pt x="26" y="106"/>
                          <a:pt x="13" y="99"/>
                          <a:pt x="3" y="80"/>
                        </a:cubicBezTo>
                        <a:cubicBezTo>
                          <a:pt x="9" y="62"/>
                          <a:pt x="9" y="47"/>
                          <a:pt x="8" y="38"/>
                        </a:cubicBezTo>
                        <a:cubicBezTo>
                          <a:pt x="10" y="40"/>
                          <a:pt x="11" y="40"/>
                          <a:pt x="11" y="40"/>
                        </a:cubicBezTo>
                        <a:cubicBezTo>
                          <a:pt x="12" y="40"/>
                          <a:pt x="12" y="40"/>
                          <a:pt x="12" y="40"/>
                        </a:cubicBezTo>
                        <a:cubicBezTo>
                          <a:pt x="12" y="40"/>
                          <a:pt x="12" y="40"/>
                          <a:pt x="12" y="40"/>
                        </a:cubicBezTo>
                        <a:cubicBezTo>
                          <a:pt x="17" y="36"/>
                          <a:pt x="20" y="28"/>
                          <a:pt x="22" y="18"/>
                        </a:cubicBezTo>
                        <a:cubicBezTo>
                          <a:pt x="31" y="12"/>
                          <a:pt x="49" y="3"/>
                          <a:pt x="73" y="3"/>
                        </a:cubicBezTo>
                        <a:cubicBezTo>
                          <a:pt x="86" y="3"/>
                          <a:pt x="99" y="6"/>
                          <a:pt x="112" y="12"/>
                        </a:cubicBezTo>
                        <a:cubicBezTo>
                          <a:pt x="130" y="20"/>
                          <a:pt x="141" y="29"/>
                          <a:pt x="145" y="40"/>
                        </a:cubicBezTo>
                        <a:cubicBezTo>
                          <a:pt x="149" y="52"/>
                          <a:pt x="144" y="68"/>
                          <a:pt x="135" y="87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03" name="Freeform 108"/>
                  <p:cNvSpPr/>
                  <p:nvPr/>
                </p:nvSpPr>
                <p:spPr bwMode="auto">
                  <a:xfrm>
                    <a:off x="6279" y="1516"/>
                    <a:ext cx="98" cy="38"/>
                  </a:xfrm>
                  <a:custGeom>
                    <a:avLst/>
                    <a:gdLst>
                      <a:gd name="T0" fmla="*/ 98 w 69"/>
                      <a:gd name="T1" fmla="*/ 38 h 27"/>
                      <a:gd name="T2" fmla="*/ 0 w 69"/>
                      <a:gd name="T3" fmla="*/ 21 h 27"/>
                      <a:gd name="T4" fmla="*/ 13 w 69"/>
                      <a:gd name="T5" fmla="*/ 13 h 27"/>
                      <a:gd name="T6" fmla="*/ 84 w 69"/>
                      <a:gd name="T7" fmla="*/ 24 h 27"/>
                      <a:gd name="T8" fmla="*/ 98 w 69"/>
                      <a:gd name="T9" fmla="*/ 38 h 2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69" h="27">
                        <a:moveTo>
                          <a:pt x="69" y="27"/>
                        </a:moveTo>
                        <a:cubicBezTo>
                          <a:pt x="68" y="27"/>
                          <a:pt x="42" y="0"/>
                          <a:pt x="0" y="15"/>
                        </a:cubicBezTo>
                        <a:cubicBezTo>
                          <a:pt x="0" y="15"/>
                          <a:pt x="1" y="11"/>
                          <a:pt x="9" y="9"/>
                        </a:cubicBezTo>
                        <a:cubicBezTo>
                          <a:pt x="31" y="4"/>
                          <a:pt x="49" y="10"/>
                          <a:pt x="59" y="17"/>
                        </a:cubicBezTo>
                        <a:cubicBezTo>
                          <a:pt x="67" y="21"/>
                          <a:pt x="69" y="27"/>
                          <a:pt x="69" y="27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04" name="Freeform 109"/>
                  <p:cNvSpPr/>
                  <p:nvPr/>
                </p:nvSpPr>
                <p:spPr bwMode="auto">
                  <a:xfrm>
                    <a:off x="6262" y="1567"/>
                    <a:ext cx="82" cy="38"/>
                  </a:xfrm>
                  <a:custGeom>
                    <a:avLst/>
                    <a:gdLst>
                      <a:gd name="T0" fmla="*/ 61 w 58"/>
                      <a:gd name="T1" fmla="*/ 34 h 27"/>
                      <a:gd name="T2" fmla="*/ 7 w 58"/>
                      <a:gd name="T3" fmla="*/ 14 h 27"/>
                      <a:gd name="T4" fmla="*/ 1 w 58"/>
                      <a:gd name="T5" fmla="*/ 0 h 27"/>
                      <a:gd name="T6" fmla="*/ 82 w 58"/>
                      <a:gd name="T7" fmla="*/ 27 h 27"/>
                      <a:gd name="T8" fmla="*/ 62 w 58"/>
                      <a:gd name="T9" fmla="*/ 34 h 27"/>
                      <a:gd name="T10" fmla="*/ 61 w 58"/>
                      <a:gd name="T11" fmla="*/ 34 h 27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58" h="27">
                        <a:moveTo>
                          <a:pt x="43" y="24"/>
                        </a:moveTo>
                        <a:cubicBezTo>
                          <a:pt x="24" y="24"/>
                          <a:pt x="12" y="16"/>
                          <a:pt x="5" y="10"/>
                        </a:cubicBezTo>
                        <a:cubicBezTo>
                          <a:pt x="0" y="5"/>
                          <a:pt x="1" y="0"/>
                          <a:pt x="1" y="0"/>
                        </a:cubicBezTo>
                        <a:cubicBezTo>
                          <a:pt x="1" y="1"/>
                          <a:pt x="17" y="27"/>
                          <a:pt x="58" y="19"/>
                        </a:cubicBezTo>
                        <a:cubicBezTo>
                          <a:pt x="58" y="19"/>
                          <a:pt x="49" y="23"/>
                          <a:pt x="44" y="24"/>
                        </a:cubicBezTo>
                        <a:cubicBezTo>
                          <a:pt x="44" y="24"/>
                          <a:pt x="43" y="24"/>
                          <a:pt x="43" y="24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05" name="Freeform 110"/>
                  <p:cNvSpPr/>
                  <p:nvPr/>
                </p:nvSpPr>
                <p:spPr bwMode="auto">
                  <a:xfrm>
                    <a:off x="6266" y="1524"/>
                    <a:ext cx="94" cy="71"/>
                  </a:xfrm>
                  <a:custGeom>
                    <a:avLst/>
                    <a:gdLst>
                      <a:gd name="T0" fmla="*/ 27 w 66"/>
                      <a:gd name="T1" fmla="*/ 6 h 50"/>
                      <a:gd name="T2" fmla="*/ 20 w 66"/>
                      <a:gd name="T3" fmla="*/ 10 h 50"/>
                      <a:gd name="T4" fmla="*/ 24 w 66"/>
                      <a:gd name="T5" fmla="*/ 27 h 50"/>
                      <a:gd name="T6" fmla="*/ 0 w 66"/>
                      <a:gd name="T7" fmla="*/ 48 h 50"/>
                      <a:gd name="T8" fmla="*/ 44 w 66"/>
                      <a:gd name="T9" fmla="*/ 71 h 50"/>
                      <a:gd name="T10" fmla="*/ 93 w 66"/>
                      <a:gd name="T11" fmla="*/ 16 h 50"/>
                      <a:gd name="T12" fmla="*/ 27 w 66"/>
                      <a:gd name="T13" fmla="*/ 6 h 5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66" h="50">
                        <a:moveTo>
                          <a:pt x="19" y="4"/>
                        </a:moveTo>
                        <a:cubicBezTo>
                          <a:pt x="18" y="5"/>
                          <a:pt x="16" y="6"/>
                          <a:pt x="14" y="7"/>
                        </a:cubicBezTo>
                        <a:cubicBezTo>
                          <a:pt x="16" y="11"/>
                          <a:pt x="17" y="15"/>
                          <a:pt x="17" y="19"/>
                        </a:cubicBezTo>
                        <a:cubicBezTo>
                          <a:pt x="17" y="24"/>
                          <a:pt x="7" y="31"/>
                          <a:pt x="0" y="34"/>
                        </a:cubicBezTo>
                        <a:cubicBezTo>
                          <a:pt x="4" y="40"/>
                          <a:pt x="14" y="47"/>
                          <a:pt x="31" y="50"/>
                        </a:cubicBezTo>
                        <a:cubicBezTo>
                          <a:pt x="45" y="42"/>
                          <a:pt x="66" y="30"/>
                          <a:pt x="65" y="11"/>
                        </a:cubicBezTo>
                        <a:cubicBezTo>
                          <a:pt x="55" y="5"/>
                          <a:pt x="39" y="0"/>
                          <a:pt x="19" y="4"/>
                        </a:cubicBezTo>
                        <a:close/>
                      </a:path>
                    </a:pathLst>
                  </a:custGeom>
                  <a:solidFill>
                    <a:srgbClr val="F997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06" name="Freeform 111"/>
                  <p:cNvSpPr/>
                  <p:nvPr/>
                </p:nvSpPr>
                <p:spPr bwMode="auto">
                  <a:xfrm>
                    <a:off x="6276" y="1528"/>
                    <a:ext cx="78" cy="63"/>
                  </a:xfrm>
                  <a:custGeom>
                    <a:avLst/>
                    <a:gdLst>
                      <a:gd name="T0" fmla="*/ 60 w 55"/>
                      <a:gd name="T1" fmla="*/ 40 h 44"/>
                      <a:gd name="T2" fmla="*/ 44 w 55"/>
                      <a:gd name="T3" fmla="*/ 0 h 44"/>
                      <a:gd name="T4" fmla="*/ 17 w 55"/>
                      <a:gd name="T5" fmla="*/ 1 h 44"/>
                      <a:gd name="T6" fmla="*/ 10 w 55"/>
                      <a:gd name="T7" fmla="*/ 6 h 44"/>
                      <a:gd name="T8" fmla="*/ 14 w 55"/>
                      <a:gd name="T9" fmla="*/ 23 h 44"/>
                      <a:gd name="T10" fmla="*/ 0 w 55"/>
                      <a:gd name="T11" fmla="*/ 39 h 44"/>
                      <a:gd name="T12" fmla="*/ 60 w 55"/>
                      <a:gd name="T13" fmla="*/ 40 h 4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55" h="44">
                        <a:moveTo>
                          <a:pt x="42" y="28"/>
                        </a:moveTo>
                        <a:cubicBezTo>
                          <a:pt x="55" y="10"/>
                          <a:pt x="44" y="4"/>
                          <a:pt x="31" y="0"/>
                        </a:cubicBezTo>
                        <a:cubicBezTo>
                          <a:pt x="25" y="0"/>
                          <a:pt x="19" y="0"/>
                          <a:pt x="12" y="1"/>
                        </a:cubicBezTo>
                        <a:cubicBezTo>
                          <a:pt x="11" y="2"/>
                          <a:pt x="9" y="3"/>
                          <a:pt x="7" y="4"/>
                        </a:cubicBezTo>
                        <a:cubicBezTo>
                          <a:pt x="9" y="8"/>
                          <a:pt x="10" y="12"/>
                          <a:pt x="10" y="16"/>
                        </a:cubicBezTo>
                        <a:cubicBezTo>
                          <a:pt x="10" y="19"/>
                          <a:pt x="5" y="24"/>
                          <a:pt x="0" y="27"/>
                        </a:cubicBezTo>
                        <a:cubicBezTo>
                          <a:pt x="16" y="41"/>
                          <a:pt x="24" y="44"/>
                          <a:pt x="42" y="28"/>
                        </a:cubicBezTo>
                        <a:close/>
                      </a:path>
                    </a:pathLst>
                  </a:custGeom>
                  <a:solidFill>
                    <a:srgbClr val="F9B0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07" name="Freeform 112"/>
                  <p:cNvSpPr>
                    <a:spLocks noEditPoints="1"/>
                  </p:cNvSpPr>
                  <p:nvPr/>
                </p:nvSpPr>
                <p:spPr bwMode="auto">
                  <a:xfrm>
                    <a:off x="6264" y="1524"/>
                    <a:ext cx="99" cy="74"/>
                  </a:xfrm>
                  <a:custGeom>
                    <a:avLst/>
                    <a:gdLst>
                      <a:gd name="T0" fmla="*/ 98 w 70"/>
                      <a:gd name="T1" fmla="*/ 14 h 52"/>
                      <a:gd name="T2" fmla="*/ 96 w 70"/>
                      <a:gd name="T3" fmla="*/ 13 h 52"/>
                      <a:gd name="T4" fmla="*/ 31 w 70"/>
                      <a:gd name="T5" fmla="*/ 4 h 52"/>
                      <a:gd name="T6" fmla="*/ 20 w 70"/>
                      <a:gd name="T7" fmla="*/ 9 h 52"/>
                      <a:gd name="T8" fmla="*/ 20 w 70"/>
                      <a:gd name="T9" fmla="*/ 9 h 52"/>
                      <a:gd name="T10" fmla="*/ 25 w 70"/>
                      <a:gd name="T11" fmla="*/ 27 h 52"/>
                      <a:gd name="T12" fmla="*/ 1 w 70"/>
                      <a:gd name="T13" fmla="*/ 47 h 52"/>
                      <a:gd name="T14" fmla="*/ 0 w 70"/>
                      <a:gd name="T15" fmla="*/ 47 h 52"/>
                      <a:gd name="T16" fmla="*/ 6 w 70"/>
                      <a:gd name="T17" fmla="*/ 56 h 52"/>
                      <a:gd name="T18" fmla="*/ 47 w 70"/>
                      <a:gd name="T19" fmla="*/ 74 h 52"/>
                      <a:gd name="T20" fmla="*/ 47 w 70"/>
                      <a:gd name="T21" fmla="*/ 74 h 52"/>
                      <a:gd name="T22" fmla="*/ 48 w 70"/>
                      <a:gd name="T23" fmla="*/ 73 h 52"/>
                      <a:gd name="T24" fmla="*/ 98 w 70"/>
                      <a:gd name="T25" fmla="*/ 16 h 52"/>
                      <a:gd name="T26" fmla="*/ 98 w 70"/>
                      <a:gd name="T27" fmla="*/ 14 h 52"/>
                      <a:gd name="T28" fmla="*/ 47 w 70"/>
                      <a:gd name="T29" fmla="*/ 70 h 52"/>
                      <a:gd name="T30" fmla="*/ 47 w 70"/>
                      <a:gd name="T31" fmla="*/ 70 h 52"/>
                      <a:gd name="T32" fmla="*/ 6 w 70"/>
                      <a:gd name="T33" fmla="*/ 48 h 52"/>
                      <a:gd name="T34" fmla="*/ 30 w 70"/>
                      <a:gd name="T35" fmla="*/ 27 h 52"/>
                      <a:gd name="T36" fmla="*/ 25 w 70"/>
                      <a:gd name="T37" fmla="*/ 10 h 52"/>
                      <a:gd name="T38" fmla="*/ 93 w 70"/>
                      <a:gd name="T39" fmla="*/ 17 h 52"/>
                      <a:gd name="T40" fmla="*/ 47 w 70"/>
                      <a:gd name="T41" fmla="*/ 70 h 5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70" h="52">
                        <a:moveTo>
                          <a:pt x="69" y="10"/>
                        </a:moveTo>
                        <a:cubicBezTo>
                          <a:pt x="68" y="9"/>
                          <a:pt x="68" y="9"/>
                          <a:pt x="68" y="9"/>
                        </a:cubicBezTo>
                        <a:cubicBezTo>
                          <a:pt x="54" y="2"/>
                          <a:pt x="38" y="0"/>
                          <a:pt x="22" y="3"/>
                        </a:cubicBezTo>
                        <a:cubicBezTo>
                          <a:pt x="20" y="4"/>
                          <a:pt x="18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7" y="11"/>
                          <a:pt x="18" y="16"/>
                          <a:pt x="18" y="19"/>
                        </a:cubicBezTo>
                        <a:cubicBezTo>
                          <a:pt x="17" y="22"/>
                          <a:pt x="11" y="27"/>
                          <a:pt x="1" y="33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2" y="34"/>
                          <a:pt x="3" y="37"/>
                          <a:pt x="4" y="39"/>
                        </a:cubicBezTo>
                        <a:cubicBezTo>
                          <a:pt x="10" y="44"/>
                          <a:pt x="20" y="50"/>
                          <a:pt x="33" y="52"/>
                        </a:cubicBezTo>
                        <a:cubicBezTo>
                          <a:pt x="33" y="52"/>
                          <a:pt x="33" y="52"/>
                          <a:pt x="33" y="52"/>
                        </a:cubicBezTo>
                        <a:cubicBezTo>
                          <a:pt x="34" y="51"/>
                          <a:pt x="34" y="51"/>
                          <a:pt x="34" y="51"/>
                        </a:cubicBezTo>
                        <a:cubicBezTo>
                          <a:pt x="49" y="43"/>
                          <a:pt x="70" y="31"/>
                          <a:pt x="69" y="11"/>
                        </a:cubicBezTo>
                        <a:lnTo>
                          <a:pt x="69" y="10"/>
                        </a:lnTo>
                        <a:close/>
                        <a:moveTo>
                          <a:pt x="33" y="49"/>
                        </a:moveTo>
                        <a:cubicBezTo>
                          <a:pt x="33" y="49"/>
                          <a:pt x="33" y="49"/>
                          <a:pt x="33" y="49"/>
                        </a:cubicBezTo>
                        <a:cubicBezTo>
                          <a:pt x="18" y="46"/>
                          <a:pt x="8" y="39"/>
                          <a:pt x="4" y="34"/>
                        </a:cubicBezTo>
                        <a:cubicBezTo>
                          <a:pt x="14" y="28"/>
                          <a:pt x="20" y="23"/>
                          <a:pt x="21" y="19"/>
                        </a:cubicBezTo>
                        <a:cubicBezTo>
                          <a:pt x="21" y="16"/>
                          <a:pt x="20" y="12"/>
                          <a:pt x="18" y="7"/>
                        </a:cubicBezTo>
                        <a:cubicBezTo>
                          <a:pt x="35" y="2"/>
                          <a:pt x="51" y="4"/>
                          <a:pt x="66" y="12"/>
                        </a:cubicBezTo>
                        <a:cubicBezTo>
                          <a:pt x="66" y="29"/>
                          <a:pt x="46" y="41"/>
                          <a:pt x="33" y="49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08" name="Freeform 113"/>
                  <p:cNvSpPr/>
                  <p:nvPr/>
                </p:nvSpPr>
                <p:spPr bwMode="auto">
                  <a:xfrm>
                    <a:off x="5770" y="1394"/>
                    <a:ext cx="224" cy="91"/>
                  </a:xfrm>
                  <a:custGeom>
                    <a:avLst/>
                    <a:gdLst>
                      <a:gd name="T0" fmla="*/ 163 w 158"/>
                      <a:gd name="T1" fmla="*/ 48 h 64"/>
                      <a:gd name="T2" fmla="*/ 64 w 158"/>
                      <a:gd name="T3" fmla="*/ 0 h 64"/>
                      <a:gd name="T4" fmla="*/ 14 w 158"/>
                      <a:gd name="T5" fmla="*/ 51 h 64"/>
                      <a:gd name="T6" fmla="*/ 64 w 158"/>
                      <a:gd name="T7" fmla="*/ 91 h 64"/>
                      <a:gd name="T8" fmla="*/ 224 w 158"/>
                      <a:gd name="T9" fmla="*/ 55 h 64"/>
                      <a:gd name="T10" fmla="*/ 163 w 158"/>
                      <a:gd name="T11" fmla="*/ 48 h 64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158" h="64">
                        <a:moveTo>
                          <a:pt x="115" y="34"/>
                        </a:moveTo>
                        <a:cubicBezTo>
                          <a:pt x="86" y="29"/>
                          <a:pt x="63" y="16"/>
                          <a:pt x="45" y="0"/>
                        </a:cubicBezTo>
                        <a:cubicBezTo>
                          <a:pt x="39" y="10"/>
                          <a:pt x="28" y="24"/>
                          <a:pt x="10" y="36"/>
                        </a:cubicBezTo>
                        <a:cubicBezTo>
                          <a:pt x="0" y="42"/>
                          <a:pt x="45" y="64"/>
                          <a:pt x="45" y="64"/>
                        </a:cubicBezTo>
                        <a:cubicBezTo>
                          <a:pt x="45" y="64"/>
                          <a:pt x="124" y="63"/>
                          <a:pt x="158" y="39"/>
                        </a:cubicBezTo>
                        <a:cubicBezTo>
                          <a:pt x="146" y="39"/>
                          <a:pt x="132" y="37"/>
                          <a:pt x="115" y="34"/>
                        </a:cubicBezTo>
                        <a:close/>
                      </a:path>
                    </a:pathLst>
                  </a:custGeom>
                  <a:solidFill>
                    <a:srgbClr val="83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09" name="Freeform 114"/>
                  <p:cNvSpPr/>
                  <p:nvPr/>
                </p:nvSpPr>
                <p:spPr bwMode="auto">
                  <a:xfrm>
                    <a:off x="5780" y="1405"/>
                    <a:ext cx="157" cy="81"/>
                  </a:xfrm>
                  <a:custGeom>
                    <a:avLst/>
                    <a:gdLst>
                      <a:gd name="T0" fmla="*/ 54 w 111"/>
                      <a:gd name="T1" fmla="*/ 81 h 57"/>
                      <a:gd name="T2" fmla="*/ 52 w 111"/>
                      <a:gd name="T3" fmla="*/ 81 h 57"/>
                      <a:gd name="T4" fmla="*/ 0 w 111"/>
                      <a:gd name="T5" fmla="*/ 43 h 57"/>
                      <a:gd name="T6" fmla="*/ 3 w 111"/>
                      <a:gd name="T7" fmla="*/ 37 h 57"/>
                      <a:gd name="T8" fmla="*/ 42 w 111"/>
                      <a:gd name="T9" fmla="*/ 0 h 57"/>
                      <a:gd name="T10" fmla="*/ 44 w 111"/>
                      <a:gd name="T11" fmla="*/ 0 h 57"/>
                      <a:gd name="T12" fmla="*/ 45 w 111"/>
                      <a:gd name="T13" fmla="*/ 0 h 57"/>
                      <a:gd name="T14" fmla="*/ 86 w 111"/>
                      <a:gd name="T15" fmla="*/ 30 h 57"/>
                      <a:gd name="T16" fmla="*/ 86 w 111"/>
                      <a:gd name="T17" fmla="*/ 31 h 57"/>
                      <a:gd name="T18" fmla="*/ 98 w 111"/>
                      <a:gd name="T19" fmla="*/ 31 h 57"/>
                      <a:gd name="T20" fmla="*/ 156 w 111"/>
                      <a:gd name="T21" fmla="*/ 67 h 57"/>
                      <a:gd name="T22" fmla="*/ 157 w 111"/>
                      <a:gd name="T23" fmla="*/ 70 h 57"/>
                      <a:gd name="T24" fmla="*/ 154 w 111"/>
                      <a:gd name="T25" fmla="*/ 70 h 57"/>
                      <a:gd name="T26" fmla="*/ 54 w 111"/>
                      <a:gd name="T27" fmla="*/ 81 h 57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0" t="0" r="r" b="b"/>
                    <a:pathLst>
                      <a:path w="111" h="57">
                        <a:moveTo>
                          <a:pt x="38" y="57"/>
                        </a:moveTo>
                        <a:cubicBezTo>
                          <a:pt x="37" y="57"/>
                          <a:pt x="37" y="57"/>
                          <a:pt x="37" y="57"/>
                        </a:cubicBezTo>
                        <a:cubicBezTo>
                          <a:pt x="31" y="54"/>
                          <a:pt x="0" y="38"/>
                          <a:pt x="0" y="30"/>
                        </a:cubicBezTo>
                        <a:cubicBezTo>
                          <a:pt x="0" y="28"/>
                          <a:pt x="1" y="27"/>
                          <a:pt x="2" y="26"/>
                        </a:cubicBezTo>
                        <a:cubicBezTo>
                          <a:pt x="13" y="19"/>
                          <a:pt x="23" y="10"/>
                          <a:pt x="30" y="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2" y="0"/>
                          <a:pt x="32" y="0"/>
                          <a:pt x="32" y="0"/>
                        </a:cubicBezTo>
                        <a:cubicBezTo>
                          <a:pt x="55" y="0"/>
                          <a:pt x="59" y="15"/>
                          <a:pt x="61" y="21"/>
                        </a:cubicBezTo>
                        <a:cubicBezTo>
                          <a:pt x="61" y="21"/>
                          <a:pt x="61" y="22"/>
                          <a:pt x="61" y="22"/>
                        </a:cubicBezTo>
                        <a:cubicBezTo>
                          <a:pt x="64" y="22"/>
                          <a:pt x="66" y="22"/>
                          <a:pt x="69" y="22"/>
                        </a:cubicBezTo>
                        <a:cubicBezTo>
                          <a:pt x="95" y="22"/>
                          <a:pt x="106" y="38"/>
                          <a:pt x="110" y="47"/>
                        </a:cubicBezTo>
                        <a:cubicBezTo>
                          <a:pt x="111" y="49"/>
                          <a:pt x="111" y="49"/>
                          <a:pt x="111" y="49"/>
                        </a:cubicBezTo>
                        <a:cubicBezTo>
                          <a:pt x="109" y="49"/>
                          <a:pt x="109" y="49"/>
                          <a:pt x="109" y="49"/>
                        </a:cubicBezTo>
                        <a:cubicBezTo>
                          <a:pt x="75" y="57"/>
                          <a:pt x="38" y="57"/>
                          <a:pt x="38" y="57"/>
                        </a:cubicBezTo>
                        <a:close/>
                      </a:path>
                    </a:pathLst>
                  </a:custGeom>
                  <a:solidFill>
                    <a:srgbClr val="FF72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10" name="Freeform 116"/>
                  <p:cNvSpPr/>
                  <p:nvPr/>
                </p:nvSpPr>
                <p:spPr bwMode="auto">
                  <a:xfrm>
                    <a:off x="5824" y="1403"/>
                    <a:ext cx="113" cy="69"/>
                  </a:xfrm>
                  <a:custGeom>
                    <a:avLst/>
                    <a:gdLst>
                      <a:gd name="T0" fmla="*/ 113 w 80"/>
                      <a:gd name="T1" fmla="*/ 68 h 49"/>
                      <a:gd name="T2" fmla="*/ 54 w 80"/>
                      <a:gd name="T3" fmla="*/ 31 h 49"/>
                      <a:gd name="T4" fmla="*/ 44 w 80"/>
                      <a:gd name="T5" fmla="*/ 32 h 49"/>
                      <a:gd name="T6" fmla="*/ 44 w 80"/>
                      <a:gd name="T7" fmla="*/ 31 h 49"/>
                      <a:gd name="T8" fmla="*/ 3 w 80"/>
                      <a:gd name="T9" fmla="*/ 0 h 49"/>
                      <a:gd name="T10" fmla="*/ 0 w 80"/>
                      <a:gd name="T11" fmla="*/ 6 h 49"/>
                      <a:gd name="T12" fmla="*/ 1 w 80"/>
                      <a:gd name="T13" fmla="*/ 4 h 49"/>
                      <a:gd name="T14" fmla="*/ 40 w 80"/>
                      <a:gd name="T15" fmla="*/ 32 h 49"/>
                      <a:gd name="T16" fmla="*/ 41 w 80"/>
                      <a:gd name="T17" fmla="*/ 35 h 49"/>
                      <a:gd name="T18" fmla="*/ 41 w 80"/>
                      <a:gd name="T19" fmla="*/ 37 h 49"/>
                      <a:gd name="T20" fmla="*/ 42 w 80"/>
                      <a:gd name="T21" fmla="*/ 37 h 49"/>
                      <a:gd name="T22" fmla="*/ 54 w 80"/>
                      <a:gd name="T23" fmla="*/ 37 h 49"/>
                      <a:gd name="T24" fmla="*/ 109 w 80"/>
                      <a:gd name="T25" fmla="*/ 69 h 49"/>
                      <a:gd name="T26" fmla="*/ 113 w 80"/>
                      <a:gd name="T27" fmla="*/ 68 h 49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0" t="0" r="r" b="b"/>
                    <a:pathLst>
                      <a:path w="80" h="49">
                        <a:moveTo>
                          <a:pt x="80" y="48"/>
                        </a:moveTo>
                        <a:cubicBezTo>
                          <a:pt x="76" y="39"/>
                          <a:pt x="65" y="22"/>
                          <a:pt x="38" y="22"/>
                        </a:cubicBezTo>
                        <a:cubicBezTo>
                          <a:pt x="36" y="22"/>
                          <a:pt x="34" y="23"/>
                          <a:pt x="31" y="23"/>
                        </a:cubicBezTo>
                        <a:cubicBezTo>
                          <a:pt x="31" y="23"/>
                          <a:pt x="31" y="23"/>
                          <a:pt x="31" y="22"/>
                        </a:cubicBezTo>
                        <a:cubicBezTo>
                          <a:pt x="30" y="16"/>
                          <a:pt x="25" y="1"/>
                          <a:pt x="2" y="0"/>
                        </a:cubicBezTo>
                        <a:cubicBezTo>
                          <a:pt x="1" y="1"/>
                          <a:pt x="1" y="3"/>
                          <a:pt x="0" y="4"/>
                        </a:cubicBezTo>
                        <a:cubicBezTo>
                          <a:pt x="0" y="4"/>
                          <a:pt x="1" y="3"/>
                          <a:pt x="1" y="3"/>
                        </a:cubicBezTo>
                        <a:cubicBezTo>
                          <a:pt x="23" y="3"/>
                          <a:pt x="27" y="17"/>
                          <a:pt x="28" y="23"/>
                        </a:cubicBezTo>
                        <a:cubicBezTo>
                          <a:pt x="29" y="24"/>
                          <a:pt x="29" y="25"/>
                          <a:pt x="29" y="25"/>
                        </a:cubicBezTo>
                        <a:cubicBezTo>
                          <a:pt x="29" y="26"/>
                          <a:pt x="29" y="26"/>
                          <a:pt x="29" y="26"/>
                        </a:cubicBezTo>
                        <a:cubicBezTo>
                          <a:pt x="30" y="26"/>
                          <a:pt x="30" y="26"/>
                          <a:pt x="30" y="26"/>
                        </a:cubicBezTo>
                        <a:cubicBezTo>
                          <a:pt x="33" y="26"/>
                          <a:pt x="35" y="26"/>
                          <a:pt x="38" y="26"/>
                        </a:cubicBezTo>
                        <a:cubicBezTo>
                          <a:pt x="62" y="26"/>
                          <a:pt x="73" y="40"/>
                          <a:pt x="77" y="49"/>
                        </a:cubicBezTo>
                        <a:cubicBezTo>
                          <a:pt x="78" y="49"/>
                          <a:pt x="79" y="49"/>
                          <a:pt x="80" y="48"/>
                        </a:cubicBezTo>
                        <a:close/>
                      </a:path>
                    </a:pathLst>
                  </a:custGeom>
                  <a:solidFill>
                    <a:srgbClr val="ED1C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11" name="Freeform 117"/>
                  <p:cNvSpPr/>
                  <p:nvPr/>
                </p:nvSpPr>
                <p:spPr bwMode="auto">
                  <a:xfrm>
                    <a:off x="6056" y="1405"/>
                    <a:ext cx="29" cy="30"/>
                  </a:xfrm>
                  <a:custGeom>
                    <a:avLst/>
                    <a:gdLst>
                      <a:gd name="T0" fmla="*/ 25 w 21"/>
                      <a:gd name="T1" fmla="*/ 30 h 21"/>
                      <a:gd name="T2" fmla="*/ 19 w 21"/>
                      <a:gd name="T3" fmla="*/ 11 h 21"/>
                      <a:gd name="T4" fmla="*/ 0 w 21"/>
                      <a:gd name="T5" fmla="*/ 4 h 21"/>
                      <a:gd name="T6" fmla="*/ 14 w 21"/>
                      <a:gd name="T7" fmla="*/ 3 h 21"/>
                      <a:gd name="T8" fmla="*/ 22 w 21"/>
                      <a:gd name="T9" fmla="*/ 9 h 21"/>
                      <a:gd name="T10" fmla="*/ 26 w 21"/>
                      <a:gd name="T11" fmla="*/ 14 h 21"/>
                      <a:gd name="T12" fmla="*/ 25 w 21"/>
                      <a:gd name="T13" fmla="*/ 30 h 21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21" h="21">
                        <a:moveTo>
                          <a:pt x="18" y="21"/>
                        </a:moveTo>
                        <a:cubicBezTo>
                          <a:pt x="18" y="16"/>
                          <a:pt x="17" y="11"/>
                          <a:pt x="14" y="8"/>
                        </a:cubicBezTo>
                        <a:cubicBezTo>
                          <a:pt x="9" y="3"/>
                          <a:pt x="0" y="3"/>
                          <a:pt x="0" y="3"/>
                        </a:cubicBezTo>
                        <a:cubicBezTo>
                          <a:pt x="0" y="3"/>
                          <a:pt x="5" y="0"/>
                          <a:pt x="10" y="2"/>
                        </a:cubicBezTo>
                        <a:cubicBezTo>
                          <a:pt x="12" y="3"/>
                          <a:pt x="15" y="4"/>
                          <a:pt x="16" y="6"/>
                        </a:cubicBezTo>
                        <a:cubicBezTo>
                          <a:pt x="18" y="7"/>
                          <a:pt x="19" y="9"/>
                          <a:pt x="19" y="10"/>
                        </a:cubicBezTo>
                        <a:cubicBezTo>
                          <a:pt x="21" y="13"/>
                          <a:pt x="18" y="21"/>
                          <a:pt x="18" y="21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12" name="Freeform 118"/>
                  <p:cNvSpPr/>
                  <p:nvPr/>
                </p:nvSpPr>
                <p:spPr bwMode="auto">
                  <a:xfrm>
                    <a:off x="5827" y="1435"/>
                    <a:ext cx="41" cy="24"/>
                  </a:xfrm>
                  <a:custGeom>
                    <a:avLst/>
                    <a:gdLst>
                      <a:gd name="T0" fmla="*/ 0 w 29"/>
                      <a:gd name="T1" fmla="*/ 24 h 17"/>
                      <a:gd name="T2" fmla="*/ 17 w 29"/>
                      <a:gd name="T3" fmla="*/ 7 h 17"/>
                      <a:gd name="T4" fmla="*/ 41 w 29"/>
                      <a:gd name="T5" fmla="*/ 0 h 17"/>
                      <a:gd name="T6" fmla="*/ 41 w 29"/>
                      <a:gd name="T7" fmla="*/ 4 h 17"/>
                      <a:gd name="T8" fmla="*/ 0 w 29"/>
                      <a:gd name="T9" fmla="*/ 24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9" h="17">
                        <a:moveTo>
                          <a:pt x="0" y="17"/>
                        </a:moveTo>
                        <a:cubicBezTo>
                          <a:pt x="0" y="17"/>
                          <a:pt x="4" y="9"/>
                          <a:pt x="12" y="5"/>
                        </a:cubicBezTo>
                        <a:cubicBezTo>
                          <a:pt x="17" y="2"/>
                          <a:pt x="23" y="0"/>
                          <a:pt x="29" y="0"/>
                        </a:cubicBezTo>
                        <a:cubicBezTo>
                          <a:pt x="29" y="3"/>
                          <a:pt x="29" y="3"/>
                          <a:pt x="29" y="3"/>
                        </a:cubicBezTo>
                        <a:cubicBezTo>
                          <a:pt x="14" y="4"/>
                          <a:pt x="0" y="17"/>
                          <a:pt x="0" y="17"/>
                        </a:cubicBezTo>
                        <a:close/>
                      </a:path>
                    </a:pathLst>
                  </a:custGeom>
                  <a:solidFill>
                    <a:srgbClr val="ED1C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13" name="Freeform 122"/>
                  <p:cNvSpPr/>
                  <p:nvPr/>
                </p:nvSpPr>
                <p:spPr bwMode="auto">
                  <a:xfrm>
                    <a:off x="6186" y="1249"/>
                    <a:ext cx="34" cy="76"/>
                  </a:xfrm>
                  <a:custGeom>
                    <a:avLst/>
                    <a:gdLst>
                      <a:gd name="T0" fmla="*/ 10 w 24"/>
                      <a:gd name="T1" fmla="*/ 76 h 54"/>
                      <a:gd name="T2" fmla="*/ 10 w 24"/>
                      <a:gd name="T3" fmla="*/ 76 h 54"/>
                      <a:gd name="T4" fmla="*/ 9 w 24"/>
                      <a:gd name="T5" fmla="*/ 75 h 54"/>
                      <a:gd name="T6" fmla="*/ 9 w 24"/>
                      <a:gd name="T7" fmla="*/ 69 h 54"/>
                      <a:gd name="T8" fmla="*/ 7 w 24"/>
                      <a:gd name="T9" fmla="*/ 20 h 54"/>
                      <a:gd name="T10" fmla="*/ 4 w 24"/>
                      <a:gd name="T11" fmla="*/ 13 h 54"/>
                      <a:gd name="T12" fmla="*/ 1 w 24"/>
                      <a:gd name="T13" fmla="*/ 6 h 54"/>
                      <a:gd name="T14" fmla="*/ 4 w 24"/>
                      <a:gd name="T15" fmla="*/ 1 h 54"/>
                      <a:gd name="T16" fmla="*/ 7 w 24"/>
                      <a:gd name="T17" fmla="*/ 0 h 54"/>
                      <a:gd name="T18" fmla="*/ 17 w 24"/>
                      <a:gd name="T19" fmla="*/ 10 h 54"/>
                      <a:gd name="T20" fmla="*/ 20 w 24"/>
                      <a:gd name="T21" fmla="*/ 68 h 54"/>
                      <a:gd name="T22" fmla="*/ 10 w 24"/>
                      <a:gd name="T23" fmla="*/ 76 h 5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24" h="54">
                        <a:moveTo>
                          <a:pt x="7" y="54"/>
                        </a:moveTo>
                        <a:cubicBezTo>
                          <a:pt x="7" y="54"/>
                          <a:pt x="7" y="54"/>
                          <a:pt x="7" y="54"/>
                        </a:cubicBezTo>
                        <a:cubicBezTo>
                          <a:pt x="7" y="54"/>
                          <a:pt x="6" y="54"/>
                          <a:pt x="6" y="53"/>
                        </a:cubicBezTo>
                        <a:cubicBezTo>
                          <a:pt x="5" y="52"/>
                          <a:pt x="5" y="51"/>
                          <a:pt x="6" y="49"/>
                        </a:cubicBezTo>
                        <a:cubicBezTo>
                          <a:pt x="12" y="38"/>
                          <a:pt x="7" y="20"/>
                          <a:pt x="5" y="14"/>
                        </a:cubicBezTo>
                        <a:cubicBezTo>
                          <a:pt x="4" y="12"/>
                          <a:pt x="3" y="11"/>
                          <a:pt x="3" y="9"/>
                        </a:cubicBezTo>
                        <a:cubicBezTo>
                          <a:pt x="1" y="7"/>
                          <a:pt x="0" y="5"/>
                          <a:pt x="1" y="4"/>
                        </a:cubicBez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4" y="1"/>
                          <a:pt x="4" y="0"/>
                          <a:pt x="5" y="0"/>
                        </a:cubicBezTo>
                        <a:cubicBezTo>
                          <a:pt x="9" y="0"/>
                          <a:pt x="12" y="6"/>
                          <a:pt x="12" y="7"/>
                        </a:cubicBezTo>
                        <a:cubicBezTo>
                          <a:pt x="24" y="28"/>
                          <a:pt x="16" y="44"/>
                          <a:pt x="14" y="48"/>
                        </a:cubicBezTo>
                        <a:cubicBezTo>
                          <a:pt x="12" y="51"/>
                          <a:pt x="9" y="54"/>
                          <a:pt x="7" y="54"/>
                        </a:cubicBezTo>
                        <a:close/>
                      </a:path>
                    </a:pathLst>
                  </a:custGeom>
                  <a:solidFill>
                    <a:srgbClr val="BD72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14" name="Freeform 123"/>
                  <p:cNvSpPr/>
                  <p:nvPr/>
                </p:nvSpPr>
                <p:spPr bwMode="auto">
                  <a:xfrm>
                    <a:off x="6057" y="1116"/>
                    <a:ext cx="37" cy="53"/>
                  </a:xfrm>
                  <a:custGeom>
                    <a:avLst/>
                    <a:gdLst>
                      <a:gd name="T0" fmla="*/ 34 w 26"/>
                      <a:gd name="T1" fmla="*/ 53 h 38"/>
                      <a:gd name="T2" fmla="*/ 34 w 26"/>
                      <a:gd name="T3" fmla="*/ 53 h 38"/>
                      <a:gd name="T4" fmla="*/ 31 w 26"/>
                      <a:gd name="T5" fmla="*/ 53 h 38"/>
                      <a:gd name="T6" fmla="*/ 31 w 26"/>
                      <a:gd name="T7" fmla="*/ 53 h 38"/>
                      <a:gd name="T8" fmla="*/ 31 w 26"/>
                      <a:gd name="T9" fmla="*/ 52 h 38"/>
                      <a:gd name="T10" fmla="*/ 7 w 26"/>
                      <a:gd name="T11" fmla="*/ 17 h 38"/>
                      <a:gd name="T12" fmla="*/ 6 w 26"/>
                      <a:gd name="T13" fmla="*/ 15 h 38"/>
                      <a:gd name="T14" fmla="*/ 0 w 26"/>
                      <a:gd name="T15" fmla="*/ 6 h 38"/>
                      <a:gd name="T16" fmla="*/ 3 w 26"/>
                      <a:gd name="T17" fmla="*/ 1 h 38"/>
                      <a:gd name="T18" fmla="*/ 6 w 26"/>
                      <a:gd name="T19" fmla="*/ 0 h 38"/>
                      <a:gd name="T20" fmla="*/ 16 w 26"/>
                      <a:gd name="T21" fmla="*/ 7 h 38"/>
                      <a:gd name="T22" fmla="*/ 37 w 26"/>
                      <a:gd name="T23" fmla="*/ 47 h 38"/>
                      <a:gd name="T24" fmla="*/ 37 w 26"/>
                      <a:gd name="T25" fmla="*/ 52 h 38"/>
                      <a:gd name="T26" fmla="*/ 34 w 26"/>
                      <a:gd name="T27" fmla="*/ 53 h 3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0" t="0" r="r" b="b"/>
                    <a:pathLst>
                      <a:path w="26" h="38">
                        <a:moveTo>
                          <a:pt x="24" y="38"/>
                        </a:moveTo>
                        <a:cubicBezTo>
                          <a:pt x="24" y="38"/>
                          <a:pt x="24" y="38"/>
                          <a:pt x="24" y="38"/>
                        </a:cubicBezTo>
                        <a:cubicBezTo>
                          <a:pt x="23" y="38"/>
                          <a:pt x="22" y="38"/>
                          <a:pt x="22" y="38"/>
                        </a:cubicBezTo>
                        <a:cubicBezTo>
                          <a:pt x="22" y="38"/>
                          <a:pt x="22" y="38"/>
                          <a:pt x="22" y="38"/>
                        </a:cubicBezTo>
                        <a:cubicBezTo>
                          <a:pt x="22" y="37"/>
                          <a:pt x="22" y="37"/>
                          <a:pt x="22" y="37"/>
                        </a:cubicBezTo>
                        <a:cubicBezTo>
                          <a:pt x="21" y="37"/>
                          <a:pt x="10" y="18"/>
                          <a:pt x="5" y="12"/>
                        </a:cubicBez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1" y="8"/>
                          <a:pt x="0" y="6"/>
                          <a:pt x="0" y="4"/>
                        </a:cubicBezTo>
                        <a:cubicBezTo>
                          <a:pt x="0" y="3"/>
                          <a:pt x="1" y="2"/>
                          <a:pt x="2" y="1"/>
                        </a:cubicBezTo>
                        <a:cubicBezTo>
                          <a:pt x="2" y="1"/>
                          <a:pt x="3" y="0"/>
                          <a:pt x="4" y="0"/>
                        </a:cubicBezTo>
                        <a:cubicBezTo>
                          <a:pt x="7" y="0"/>
                          <a:pt x="10" y="4"/>
                          <a:pt x="11" y="5"/>
                        </a:cubicBezTo>
                        <a:cubicBezTo>
                          <a:pt x="20" y="18"/>
                          <a:pt x="25" y="29"/>
                          <a:pt x="26" y="34"/>
                        </a:cubicBezTo>
                        <a:cubicBezTo>
                          <a:pt x="26" y="36"/>
                          <a:pt x="26" y="37"/>
                          <a:pt x="26" y="37"/>
                        </a:cubicBezTo>
                        <a:cubicBezTo>
                          <a:pt x="25" y="38"/>
                          <a:pt x="24" y="38"/>
                          <a:pt x="24" y="38"/>
                        </a:cubicBezTo>
                        <a:close/>
                      </a:path>
                    </a:pathLst>
                  </a:custGeom>
                  <a:solidFill>
                    <a:srgbClr val="BD72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15" name="Freeform 124"/>
                  <p:cNvSpPr/>
                  <p:nvPr/>
                </p:nvSpPr>
                <p:spPr bwMode="auto">
                  <a:xfrm>
                    <a:off x="5907" y="1177"/>
                    <a:ext cx="48" cy="39"/>
                  </a:xfrm>
                  <a:custGeom>
                    <a:avLst/>
                    <a:gdLst>
                      <a:gd name="T0" fmla="*/ 48 w 34"/>
                      <a:gd name="T1" fmla="*/ 39 h 28"/>
                      <a:gd name="T2" fmla="*/ 25 w 34"/>
                      <a:gd name="T3" fmla="*/ 14 h 28"/>
                      <a:gd name="T4" fmla="*/ 0 w 34"/>
                      <a:gd name="T5" fmla="*/ 35 h 28"/>
                      <a:gd name="T6" fmla="*/ 48 w 34"/>
                      <a:gd name="T7" fmla="*/ 39 h 28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4" h="28">
                        <a:moveTo>
                          <a:pt x="34" y="28"/>
                        </a:moveTo>
                        <a:cubicBezTo>
                          <a:pt x="34" y="28"/>
                          <a:pt x="31" y="0"/>
                          <a:pt x="18" y="10"/>
                        </a:cubicBezTo>
                        <a:cubicBezTo>
                          <a:pt x="5" y="21"/>
                          <a:pt x="0" y="25"/>
                          <a:pt x="0" y="25"/>
                        </a:cubicBezTo>
                        <a:lnTo>
                          <a:pt x="34" y="28"/>
                        </a:lnTo>
                        <a:close/>
                      </a:path>
                    </a:pathLst>
                  </a:custGeom>
                  <a:solidFill>
                    <a:srgbClr val="F9CEA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16" name="Freeform 125"/>
                  <p:cNvSpPr/>
                  <p:nvPr/>
                </p:nvSpPr>
                <p:spPr bwMode="auto">
                  <a:xfrm>
                    <a:off x="5906" y="1185"/>
                    <a:ext cx="49" cy="31"/>
                  </a:xfrm>
                  <a:custGeom>
                    <a:avLst/>
                    <a:gdLst>
                      <a:gd name="T0" fmla="*/ 46 w 35"/>
                      <a:gd name="T1" fmla="*/ 31 h 22"/>
                      <a:gd name="T2" fmla="*/ 36 w 35"/>
                      <a:gd name="T3" fmla="*/ 6 h 22"/>
                      <a:gd name="T4" fmla="*/ 28 w 35"/>
                      <a:gd name="T5" fmla="*/ 7 h 22"/>
                      <a:gd name="T6" fmla="*/ 3 w 35"/>
                      <a:gd name="T7" fmla="*/ 28 h 22"/>
                      <a:gd name="T8" fmla="*/ 0 w 35"/>
                      <a:gd name="T9" fmla="*/ 24 h 22"/>
                      <a:gd name="T10" fmla="*/ 25 w 35"/>
                      <a:gd name="T11" fmla="*/ 4 h 22"/>
                      <a:gd name="T12" fmla="*/ 38 w 35"/>
                      <a:gd name="T13" fmla="*/ 1 h 22"/>
                      <a:gd name="T14" fmla="*/ 46 w 35"/>
                      <a:gd name="T15" fmla="*/ 11 h 22"/>
                      <a:gd name="T16" fmla="*/ 46 w 35"/>
                      <a:gd name="T17" fmla="*/ 31 h 2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35" h="22">
                        <a:moveTo>
                          <a:pt x="33" y="22"/>
                        </a:moveTo>
                        <a:cubicBezTo>
                          <a:pt x="33" y="18"/>
                          <a:pt x="30" y="6"/>
                          <a:pt x="26" y="4"/>
                        </a:cubicBezTo>
                        <a:cubicBezTo>
                          <a:pt x="24" y="3"/>
                          <a:pt x="22" y="4"/>
                          <a:pt x="20" y="5"/>
                        </a:cubicBezTo>
                        <a:cubicBezTo>
                          <a:pt x="7" y="16"/>
                          <a:pt x="2" y="20"/>
                          <a:pt x="2" y="20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0" y="17"/>
                          <a:pt x="5" y="14"/>
                          <a:pt x="18" y="3"/>
                        </a:cubicBezTo>
                        <a:cubicBezTo>
                          <a:pt x="21" y="0"/>
                          <a:pt x="24" y="0"/>
                          <a:pt x="27" y="1"/>
                        </a:cubicBezTo>
                        <a:cubicBezTo>
                          <a:pt x="29" y="2"/>
                          <a:pt x="31" y="4"/>
                          <a:pt x="33" y="8"/>
                        </a:cubicBezTo>
                        <a:cubicBezTo>
                          <a:pt x="35" y="13"/>
                          <a:pt x="33" y="22"/>
                          <a:pt x="33" y="22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17" name="Freeform 126"/>
                  <p:cNvSpPr/>
                  <p:nvPr/>
                </p:nvSpPr>
                <p:spPr bwMode="auto">
                  <a:xfrm>
                    <a:off x="5943" y="1239"/>
                    <a:ext cx="66" cy="59"/>
                  </a:xfrm>
                  <a:custGeom>
                    <a:avLst/>
                    <a:gdLst>
                      <a:gd name="T0" fmla="*/ 18 w 47"/>
                      <a:gd name="T1" fmla="*/ 0 h 42"/>
                      <a:gd name="T2" fmla="*/ 46 w 47"/>
                      <a:gd name="T3" fmla="*/ 22 h 42"/>
                      <a:gd name="T4" fmla="*/ 52 w 47"/>
                      <a:gd name="T5" fmla="*/ 44 h 42"/>
                      <a:gd name="T6" fmla="*/ 18 w 47"/>
                      <a:gd name="T7" fmla="*/ 59 h 42"/>
                      <a:gd name="T8" fmla="*/ 0 w 47"/>
                      <a:gd name="T9" fmla="*/ 34 h 42"/>
                      <a:gd name="T10" fmla="*/ 18 w 47"/>
                      <a:gd name="T11" fmla="*/ 0 h 4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7" h="42">
                        <a:moveTo>
                          <a:pt x="13" y="0"/>
                        </a:moveTo>
                        <a:cubicBezTo>
                          <a:pt x="13" y="0"/>
                          <a:pt x="19" y="11"/>
                          <a:pt x="33" y="16"/>
                        </a:cubicBezTo>
                        <a:cubicBezTo>
                          <a:pt x="47" y="20"/>
                          <a:pt x="42" y="27"/>
                          <a:pt x="37" y="31"/>
                        </a:cubicBezTo>
                        <a:cubicBezTo>
                          <a:pt x="32" y="35"/>
                          <a:pt x="13" y="42"/>
                          <a:pt x="13" y="42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rgbClr val="F9CEA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18" name="Freeform 127"/>
                  <p:cNvSpPr/>
                  <p:nvPr/>
                </p:nvSpPr>
                <p:spPr bwMode="auto">
                  <a:xfrm>
                    <a:off x="5941" y="1237"/>
                    <a:ext cx="64" cy="64"/>
                  </a:xfrm>
                  <a:custGeom>
                    <a:avLst/>
                    <a:gdLst>
                      <a:gd name="T0" fmla="*/ 18 w 45"/>
                      <a:gd name="T1" fmla="*/ 64 h 45"/>
                      <a:gd name="T2" fmla="*/ 0 w 45"/>
                      <a:gd name="T3" fmla="*/ 37 h 45"/>
                      <a:gd name="T4" fmla="*/ 13 w 45"/>
                      <a:gd name="T5" fmla="*/ 50 h 45"/>
                      <a:gd name="T6" fmla="*/ 20 w 45"/>
                      <a:gd name="T7" fmla="*/ 58 h 45"/>
                      <a:gd name="T8" fmla="*/ 53 w 45"/>
                      <a:gd name="T9" fmla="*/ 44 h 45"/>
                      <a:gd name="T10" fmla="*/ 58 w 45"/>
                      <a:gd name="T11" fmla="*/ 33 h 45"/>
                      <a:gd name="T12" fmla="*/ 48 w 45"/>
                      <a:gd name="T13" fmla="*/ 26 h 45"/>
                      <a:gd name="T14" fmla="*/ 28 w 45"/>
                      <a:gd name="T15" fmla="*/ 14 h 45"/>
                      <a:gd name="T16" fmla="*/ 21 w 45"/>
                      <a:gd name="T17" fmla="*/ 0 h 45"/>
                      <a:gd name="T18" fmla="*/ 50 w 45"/>
                      <a:gd name="T19" fmla="*/ 21 h 45"/>
                      <a:gd name="T20" fmla="*/ 63 w 45"/>
                      <a:gd name="T21" fmla="*/ 33 h 45"/>
                      <a:gd name="T22" fmla="*/ 55 w 45"/>
                      <a:gd name="T23" fmla="*/ 47 h 45"/>
                      <a:gd name="T24" fmla="*/ 20 w 45"/>
                      <a:gd name="T25" fmla="*/ 63 h 45"/>
                      <a:gd name="T26" fmla="*/ 18 w 45"/>
                      <a:gd name="T27" fmla="*/ 64 h 4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0" t="0" r="r" b="b"/>
                    <a:pathLst>
                      <a:path w="45" h="45">
                        <a:moveTo>
                          <a:pt x="13" y="45"/>
                        </a:moveTo>
                        <a:cubicBezTo>
                          <a:pt x="0" y="26"/>
                          <a:pt x="0" y="26"/>
                          <a:pt x="0" y="26"/>
                        </a:cubicBezTo>
                        <a:cubicBezTo>
                          <a:pt x="9" y="35"/>
                          <a:pt x="9" y="35"/>
                          <a:pt x="9" y="35"/>
                        </a:cubicBezTo>
                        <a:cubicBezTo>
                          <a:pt x="14" y="41"/>
                          <a:pt x="14" y="41"/>
                          <a:pt x="14" y="41"/>
                        </a:cubicBezTo>
                        <a:cubicBezTo>
                          <a:pt x="19" y="39"/>
                          <a:pt x="33" y="34"/>
                          <a:pt x="37" y="31"/>
                        </a:cubicBezTo>
                        <a:cubicBezTo>
                          <a:pt x="40" y="28"/>
                          <a:pt x="42" y="25"/>
                          <a:pt x="41" y="23"/>
                        </a:cubicBezTo>
                        <a:cubicBezTo>
                          <a:pt x="41" y="21"/>
                          <a:pt x="38" y="19"/>
                          <a:pt x="34" y="18"/>
                        </a:cubicBezTo>
                        <a:cubicBezTo>
                          <a:pt x="28" y="16"/>
                          <a:pt x="23" y="13"/>
                          <a:pt x="20" y="10"/>
                        </a:cubicBezTo>
                        <a:cubicBezTo>
                          <a:pt x="15" y="6"/>
                          <a:pt x="15" y="0"/>
                          <a:pt x="15" y="0"/>
                        </a:cubicBezTo>
                        <a:cubicBezTo>
                          <a:pt x="15" y="0"/>
                          <a:pt x="21" y="11"/>
                          <a:pt x="35" y="15"/>
                        </a:cubicBezTo>
                        <a:cubicBezTo>
                          <a:pt x="41" y="17"/>
                          <a:pt x="44" y="19"/>
                          <a:pt x="44" y="23"/>
                        </a:cubicBezTo>
                        <a:cubicBezTo>
                          <a:pt x="45" y="26"/>
                          <a:pt x="43" y="29"/>
                          <a:pt x="39" y="33"/>
                        </a:cubicBezTo>
                        <a:cubicBezTo>
                          <a:pt x="34" y="37"/>
                          <a:pt x="15" y="44"/>
                          <a:pt x="14" y="44"/>
                        </a:cubicBezTo>
                        <a:lnTo>
                          <a:pt x="13" y="45"/>
                        </a:ln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19" name="Freeform 128"/>
                  <p:cNvSpPr/>
                  <p:nvPr/>
                </p:nvSpPr>
                <p:spPr bwMode="auto">
                  <a:xfrm>
                    <a:off x="5951" y="1199"/>
                    <a:ext cx="31" cy="35"/>
                  </a:xfrm>
                  <a:custGeom>
                    <a:avLst/>
                    <a:gdLst>
                      <a:gd name="T0" fmla="*/ 27 w 22"/>
                      <a:gd name="T1" fmla="*/ 35 h 25"/>
                      <a:gd name="T2" fmla="*/ 24 w 22"/>
                      <a:gd name="T3" fmla="*/ 14 h 25"/>
                      <a:gd name="T4" fmla="*/ 0 w 22"/>
                      <a:gd name="T5" fmla="*/ 4 h 25"/>
                      <a:gd name="T6" fmla="*/ 1 w 22"/>
                      <a:gd name="T7" fmla="*/ 0 h 25"/>
                      <a:gd name="T8" fmla="*/ 28 w 22"/>
                      <a:gd name="T9" fmla="*/ 13 h 25"/>
                      <a:gd name="T10" fmla="*/ 27 w 22"/>
                      <a:gd name="T11" fmla="*/ 35 h 2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22" h="25">
                        <a:moveTo>
                          <a:pt x="19" y="25"/>
                        </a:moveTo>
                        <a:cubicBezTo>
                          <a:pt x="19" y="25"/>
                          <a:pt x="19" y="16"/>
                          <a:pt x="17" y="10"/>
                        </a:cubicBezTo>
                        <a:cubicBezTo>
                          <a:pt x="16" y="6"/>
                          <a:pt x="6" y="4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18" y="2"/>
                          <a:pt x="20" y="9"/>
                        </a:cubicBezTo>
                        <a:cubicBezTo>
                          <a:pt x="22" y="15"/>
                          <a:pt x="19" y="25"/>
                          <a:pt x="19" y="25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20" name="Freeform 129"/>
                  <p:cNvSpPr/>
                  <p:nvPr/>
                </p:nvSpPr>
                <p:spPr bwMode="auto">
                  <a:xfrm>
                    <a:off x="5978" y="1213"/>
                    <a:ext cx="28" cy="36"/>
                  </a:xfrm>
                  <a:custGeom>
                    <a:avLst/>
                    <a:gdLst>
                      <a:gd name="T0" fmla="*/ 27 w 20"/>
                      <a:gd name="T1" fmla="*/ 36 h 25"/>
                      <a:gd name="T2" fmla="*/ 21 w 20"/>
                      <a:gd name="T3" fmla="*/ 13 h 25"/>
                      <a:gd name="T4" fmla="*/ 18 w 20"/>
                      <a:gd name="T5" fmla="*/ 9 h 25"/>
                      <a:gd name="T6" fmla="*/ 1 w 20"/>
                      <a:gd name="T7" fmla="*/ 10 h 25"/>
                      <a:gd name="T8" fmla="*/ 0 w 20"/>
                      <a:gd name="T9" fmla="*/ 6 h 25"/>
                      <a:gd name="T10" fmla="*/ 21 w 20"/>
                      <a:gd name="T11" fmla="*/ 6 h 25"/>
                      <a:gd name="T12" fmla="*/ 27 w 20"/>
                      <a:gd name="T13" fmla="*/ 13 h 25"/>
                      <a:gd name="T14" fmla="*/ 27 w 20"/>
                      <a:gd name="T15" fmla="*/ 36 h 25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" h="25">
                        <a:moveTo>
                          <a:pt x="19" y="25"/>
                        </a:moveTo>
                        <a:cubicBezTo>
                          <a:pt x="19" y="25"/>
                          <a:pt x="17" y="18"/>
                          <a:pt x="15" y="9"/>
                        </a:cubicBezTo>
                        <a:cubicBezTo>
                          <a:pt x="15" y="8"/>
                          <a:pt x="15" y="7"/>
                          <a:pt x="13" y="6"/>
                        </a:cubicBezTo>
                        <a:cubicBezTo>
                          <a:pt x="10" y="4"/>
                          <a:pt x="3" y="6"/>
                          <a:pt x="1" y="7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10" y="0"/>
                          <a:pt x="15" y="4"/>
                        </a:cubicBezTo>
                        <a:cubicBezTo>
                          <a:pt x="17" y="5"/>
                          <a:pt x="18" y="6"/>
                          <a:pt x="19" y="9"/>
                        </a:cubicBezTo>
                        <a:cubicBezTo>
                          <a:pt x="20" y="18"/>
                          <a:pt x="19" y="25"/>
                          <a:pt x="19" y="25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21" name="Freeform 130"/>
                  <p:cNvSpPr/>
                  <p:nvPr/>
                </p:nvSpPr>
                <p:spPr bwMode="auto">
                  <a:xfrm>
                    <a:off x="5885" y="1201"/>
                    <a:ext cx="35" cy="31"/>
                  </a:xfrm>
                  <a:custGeom>
                    <a:avLst/>
                    <a:gdLst>
                      <a:gd name="T0" fmla="*/ 0 w 25"/>
                      <a:gd name="T1" fmla="*/ 6 h 22"/>
                      <a:gd name="T2" fmla="*/ 32 w 25"/>
                      <a:gd name="T3" fmla="*/ 8 h 22"/>
                      <a:gd name="T4" fmla="*/ 35 w 25"/>
                      <a:gd name="T5" fmla="*/ 31 h 22"/>
                      <a:gd name="T6" fmla="*/ 0 w 25"/>
                      <a:gd name="T7" fmla="*/ 6 h 2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22">
                        <a:moveTo>
                          <a:pt x="0" y="4"/>
                        </a:moveTo>
                        <a:cubicBezTo>
                          <a:pt x="0" y="4"/>
                          <a:pt x="21" y="0"/>
                          <a:pt x="23" y="6"/>
                        </a:cubicBezTo>
                        <a:cubicBezTo>
                          <a:pt x="24" y="12"/>
                          <a:pt x="25" y="22"/>
                          <a:pt x="25" y="22"/>
                        </a:cubicBez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22" name="Freeform 131"/>
                  <p:cNvSpPr/>
                  <p:nvPr/>
                </p:nvSpPr>
                <p:spPr bwMode="auto">
                  <a:xfrm>
                    <a:off x="5904" y="1205"/>
                    <a:ext cx="16" cy="27"/>
                  </a:xfrm>
                  <a:custGeom>
                    <a:avLst/>
                    <a:gdLst>
                      <a:gd name="T0" fmla="*/ 13 w 11"/>
                      <a:gd name="T1" fmla="*/ 4 h 19"/>
                      <a:gd name="T2" fmla="*/ 4 w 11"/>
                      <a:gd name="T3" fmla="*/ 0 h 19"/>
                      <a:gd name="T4" fmla="*/ 0 w 11"/>
                      <a:gd name="T5" fmla="*/ 16 h 19"/>
                      <a:gd name="T6" fmla="*/ 16 w 11"/>
                      <a:gd name="T7" fmla="*/ 27 h 19"/>
                      <a:gd name="T8" fmla="*/ 13 w 11"/>
                      <a:gd name="T9" fmla="*/ 4 h 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1" h="19">
                        <a:moveTo>
                          <a:pt x="9" y="3"/>
                        </a:moveTo>
                        <a:cubicBezTo>
                          <a:pt x="8" y="1"/>
                          <a:pt x="6" y="0"/>
                          <a:pt x="3" y="0"/>
                        </a:cubicBezTo>
                        <a:cubicBezTo>
                          <a:pt x="0" y="4"/>
                          <a:pt x="0" y="7"/>
                          <a:pt x="0" y="11"/>
                        </a:cubicBezTo>
                        <a:cubicBezTo>
                          <a:pt x="11" y="19"/>
                          <a:pt x="11" y="19"/>
                          <a:pt x="11" y="19"/>
                        </a:cubicBezTo>
                        <a:cubicBezTo>
                          <a:pt x="11" y="19"/>
                          <a:pt x="10" y="9"/>
                          <a:pt x="9" y="3"/>
                        </a:cubicBezTo>
                        <a:close/>
                      </a:path>
                    </a:pathLst>
                  </a:custGeom>
                  <a:solidFill>
                    <a:srgbClr val="F9CEA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23" name="Freeform 132"/>
                  <p:cNvSpPr/>
                  <p:nvPr/>
                </p:nvSpPr>
                <p:spPr bwMode="auto">
                  <a:xfrm>
                    <a:off x="5883" y="1199"/>
                    <a:ext cx="38" cy="33"/>
                  </a:xfrm>
                  <a:custGeom>
                    <a:avLst/>
                    <a:gdLst>
                      <a:gd name="T0" fmla="*/ 35 w 27"/>
                      <a:gd name="T1" fmla="*/ 33 h 23"/>
                      <a:gd name="T2" fmla="*/ 31 w 27"/>
                      <a:gd name="T3" fmla="*/ 11 h 23"/>
                      <a:gd name="T4" fmla="*/ 1 w 27"/>
                      <a:gd name="T5" fmla="*/ 10 h 23"/>
                      <a:gd name="T6" fmla="*/ 0 w 27"/>
                      <a:gd name="T7" fmla="*/ 6 h 23"/>
                      <a:gd name="T8" fmla="*/ 35 w 27"/>
                      <a:gd name="T9" fmla="*/ 10 h 23"/>
                      <a:gd name="T10" fmla="*/ 37 w 27"/>
                      <a:gd name="T11" fmla="*/ 13 h 23"/>
                      <a:gd name="T12" fmla="*/ 35 w 27"/>
                      <a:gd name="T13" fmla="*/ 33 h 23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27" h="23">
                        <a:moveTo>
                          <a:pt x="25" y="23"/>
                        </a:moveTo>
                        <a:cubicBezTo>
                          <a:pt x="25" y="23"/>
                          <a:pt x="23" y="13"/>
                          <a:pt x="22" y="8"/>
                        </a:cubicBezTo>
                        <a:cubicBezTo>
                          <a:pt x="22" y="5"/>
                          <a:pt x="10" y="5"/>
                          <a:pt x="1" y="7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6" y="3"/>
                          <a:pt x="24" y="0"/>
                          <a:pt x="25" y="7"/>
                        </a:cubicBezTo>
                        <a:cubicBezTo>
                          <a:pt x="25" y="8"/>
                          <a:pt x="26" y="8"/>
                          <a:pt x="26" y="9"/>
                        </a:cubicBezTo>
                        <a:cubicBezTo>
                          <a:pt x="27" y="15"/>
                          <a:pt x="25" y="23"/>
                          <a:pt x="25" y="23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24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5931" y="1206"/>
                    <a:ext cx="13" cy="31"/>
                  </a:xfrm>
                  <a:prstGeom prst="ellipse">
                    <a:avLst/>
                  </a:prstGeom>
                  <a:solidFill>
                    <a:srgbClr val="A15E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8325" name="Freeform 134"/>
                  <p:cNvSpPr>
                    <a:spLocks noEditPoints="1"/>
                  </p:cNvSpPr>
                  <p:nvPr/>
                </p:nvSpPr>
                <p:spPr bwMode="auto">
                  <a:xfrm>
                    <a:off x="5929" y="1205"/>
                    <a:ext cx="18" cy="34"/>
                  </a:xfrm>
                  <a:custGeom>
                    <a:avLst/>
                    <a:gdLst>
                      <a:gd name="T0" fmla="*/ 10 w 13"/>
                      <a:gd name="T1" fmla="*/ 34 h 24"/>
                      <a:gd name="T2" fmla="*/ 0 w 13"/>
                      <a:gd name="T3" fmla="*/ 10 h 24"/>
                      <a:gd name="T4" fmla="*/ 10 w 13"/>
                      <a:gd name="T5" fmla="*/ 0 h 24"/>
                      <a:gd name="T6" fmla="*/ 18 w 13"/>
                      <a:gd name="T7" fmla="*/ 10 h 24"/>
                      <a:gd name="T8" fmla="*/ 10 w 13"/>
                      <a:gd name="T9" fmla="*/ 34 h 24"/>
                      <a:gd name="T10" fmla="*/ 10 w 13"/>
                      <a:gd name="T11" fmla="*/ 4 h 24"/>
                      <a:gd name="T12" fmla="*/ 6 w 13"/>
                      <a:gd name="T13" fmla="*/ 10 h 24"/>
                      <a:gd name="T14" fmla="*/ 10 w 13"/>
                      <a:gd name="T15" fmla="*/ 30 h 24"/>
                      <a:gd name="T16" fmla="*/ 12 w 13"/>
                      <a:gd name="T17" fmla="*/ 10 h 24"/>
                      <a:gd name="T18" fmla="*/ 10 w 13"/>
                      <a:gd name="T19" fmla="*/ 4 h 2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3" h="24">
                        <a:moveTo>
                          <a:pt x="7" y="24"/>
                        </a:moveTo>
                        <a:cubicBezTo>
                          <a:pt x="1" y="24"/>
                          <a:pt x="0" y="7"/>
                          <a:pt x="0" y="7"/>
                        </a:cubicBezTo>
                        <a:cubicBezTo>
                          <a:pt x="0" y="2"/>
                          <a:pt x="2" y="0"/>
                          <a:pt x="7" y="0"/>
                        </a:cubicBezTo>
                        <a:cubicBezTo>
                          <a:pt x="11" y="0"/>
                          <a:pt x="13" y="2"/>
                          <a:pt x="13" y="7"/>
                        </a:cubicBezTo>
                        <a:cubicBezTo>
                          <a:pt x="13" y="7"/>
                          <a:pt x="12" y="24"/>
                          <a:pt x="7" y="24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4" y="3"/>
                          <a:pt x="4" y="7"/>
                        </a:cubicBezTo>
                        <a:cubicBezTo>
                          <a:pt x="4" y="11"/>
                          <a:pt x="5" y="19"/>
                          <a:pt x="7" y="21"/>
                        </a:cubicBezTo>
                        <a:cubicBezTo>
                          <a:pt x="8" y="19"/>
                          <a:pt x="9" y="11"/>
                          <a:pt x="9" y="7"/>
                        </a:cubicBezTo>
                        <a:cubicBezTo>
                          <a:pt x="9" y="3"/>
                          <a:pt x="8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26" name="Freeform 135"/>
                  <p:cNvSpPr/>
                  <p:nvPr/>
                </p:nvSpPr>
                <p:spPr bwMode="auto">
                  <a:xfrm>
                    <a:off x="5945" y="1251"/>
                    <a:ext cx="27" cy="29"/>
                  </a:xfrm>
                  <a:custGeom>
                    <a:avLst/>
                    <a:gdLst>
                      <a:gd name="T0" fmla="*/ 13 w 19"/>
                      <a:gd name="T1" fmla="*/ 25 h 20"/>
                      <a:gd name="T2" fmla="*/ 1 w 19"/>
                      <a:gd name="T3" fmla="*/ 3 h 20"/>
                      <a:gd name="T4" fmla="*/ 23 w 19"/>
                      <a:gd name="T5" fmla="*/ 15 h 20"/>
                      <a:gd name="T6" fmla="*/ 23 w 19"/>
                      <a:gd name="T7" fmla="*/ 26 h 20"/>
                      <a:gd name="T8" fmla="*/ 13 w 19"/>
                      <a:gd name="T9" fmla="*/ 25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9" h="20">
                        <a:moveTo>
                          <a:pt x="9" y="17"/>
                        </a:moveTo>
                        <a:cubicBezTo>
                          <a:pt x="6" y="13"/>
                          <a:pt x="0" y="3"/>
                          <a:pt x="1" y="2"/>
                        </a:cubicBezTo>
                        <a:cubicBezTo>
                          <a:pt x="3" y="0"/>
                          <a:pt x="12" y="7"/>
                          <a:pt x="16" y="10"/>
                        </a:cubicBezTo>
                        <a:cubicBezTo>
                          <a:pt x="19" y="14"/>
                          <a:pt x="18" y="16"/>
                          <a:pt x="16" y="18"/>
                        </a:cubicBezTo>
                        <a:cubicBezTo>
                          <a:pt x="14" y="19"/>
                          <a:pt x="12" y="20"/>
                          <a:pt x="9" y="17"/>
                        </a:cubicBezTo>
                        <a:close/>
                      </a:path>
                    </a:pathLst>
                  </a:custGeom>
                  <a:solidFill>
                    <a:srgbClr val="A15E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27" name="Freeform 136"/>
                  <p:cNvSpPr>
                    <a:spLocks noEditPoints="1"/>
                  </p:cNvSpPr>
                  <p:nvPr/>
                </p:nvSpPr>
                <p:spPr bwMode="auto">
                  <a:xfrm>
                    <a:off x="5944" y="1251"/>
                    <a:ext cx="30" cy="30"/>
                  </a:xfrm>
                  <a:custGeom>
                    <a:avLst/>
                    <a:gdLst>
                      <a:gd name="T0" fmla="*/ 20 w 21"/>
                      <a:gd name="T1" fmla="*/ 30 h 21"/>
                      <a:gd name="T2" fmla="*/ 13 w 21"/>
                      <a:gd name="T3" fmla="*/ 26 h 21"/>
                      <a:gd name="T4" fmla="*/ 4 w 21"/>
                      <a:gd name="T5" fmla="*/ 13 h 21"/>
                      <a:gd name="T6" fmla="*/ 1 w 21"/>
                      <a:gd name="T7" fmla="*/ 1 h 21"/>
                      <a:gd name="T8" fmla="*/ 4 w 21"/>
                      <a:gd name="T9" fmla="*/ 0 h 21"/>
                      <a:gd name="T10" fmla="*/ 26 w 21"/>
                      <a:gd name="T11" fmla="*/ 13 h 21"/>
                      <a:gd name="T12" fmla="*/ 29 w 21"/>
                      <a:gd name="T13" fmla="*/ 21 h 21"/>
                      <a:gd name="T14" fmla="*/ 26 w 21"/>
                      <a:gd name="T15" fmla="*/ 27 h 21"/>
                      <a:gd name="T16" fmla="*/ 20 w 21"/>
                      <a:gd name="T17" fmla="*/ 30 h 21"/>
                      <a:gd name="T18" fmla="*/ 6 w 21"/>
                      <a:gd name="T19" fmla="*/ 4 h 21"/>
                      <a:gd name="T20" fmla="*/ 16 w 21"/>
                      <a:gd name="T21" fmla="*/ 23 h 21"/>
                      <a:gd name="T22" fmla="*/ 20 w 21"/>
                      <a:gd name="T23" fmla="*/ 24 h 21"/>
                      <a:gd name="T24" fmla="*/ 23 w 21"/>
                      <a:gd name="T25" fmla="*/ 23 h 21"/>
                      <a:gd name="T26" fmla="*/ 24 w 21"/>
                      <a:gd name="T27" fmla="*/ 21 h 21"/>
                      <a:gd name="T28" fmla="*/ 23 w 21"/>
                      <a:gd name="T29" fmla="*/ 16 h 21"/>
                      <a:gd name="T30" fmla="*/ 6 w 21"/>
                      <a:gd name="T31" fmla="*/ 4 h 21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1" h="21">
                        <a:moveTo>
                          <a:pt x="14" y="21"/>
                        </a:moveTo>
                        <a:cubicBezTo>
                          <a:pt x="13" y="21"/>
                          <a:pt x="11" y="20"/>
                          <a:pt x="9" y="18"/>
                        </a:cubicBezTo>
                        <a:cubicBezTo>
                          <a:pt x="7" y="16"/>
                          <a:pt x="5" y="12"/>
                          <a:pt x="3" y="9"/>
                        </a:cubicBezTo>
                        <a:cubicBezTo>
                          <a:pt x="0" y="5"/>
                          <a:pt x="0" y="2"/>
                          <a:pt x="1" y="1"/>
                        </a:cubicBezTo>
                        <a:cubicBezTo>
                          <a:pt x="2" y="0"/>
                          <a:pt x="2" y="0"/>
                          <a:pt x="3" y="0"/>
                        </a:cubicBezTo>
                        <a:cubicBezTo>
                          <a:pt x="7" y="0"/>
                          <a:pt x="15" y="7"/>
                          <a:pt x="18" y="9"/>
                        </a:cubicBezTo>
                        <a:cubicBezTo>
                          <a:pt x="20" y="11"/>
                          <a:pt x="21" y="13"/>
                          <a:pt x="20" y="15"/>
                        </a:cubicBezTo>
                        <a:cubicBezTo>
                          <a:pt x="20" y="17"/>
                          <a:pt x="19" y="18"/>
                          <a:pt x="18" y="19"/>
                        </a:cubicBezTo>
                        <a:cubicBezTo>
                          <a:pt x="17" y="20"/>
                          <a:pt x="16" y="21"/>
                          <a:pt x="14" y="21"/>
                        </a:cubicBezTo>
                        <a:close/>
                        <a:moveTo>
                          <a:pt x="4" y="3"/>
                        </a:moveTo>
                        <a:cubicBezTo>
                          <a:pt x="4" y="5"/>
                          <a:pt x="8" y="12"/>
                          <a:pt x="11" y="16"/>
                        </a:cubicBezTo>
                        <a:cubicBezTo>
                          <a:pt x="13" y="17"/>
                          <a:pt x="14" y="17"/>
                          <a:pt x="14" y="17"/>
                        </a:cubicBezTo>
                        <a:cubicBezTo>
                          <a:pt x="15" y="17"/>
                          <a:pt x="15" y="17"/>
                          <a:pt x="16" y="16"/>
                        </a:cubicBezTo>
                        <a:cubicBezTo>
                          <a:pt x="17" y="16"/>
                          <a:pt x="17" y="15"/>
                          <a:pt x="17" y="15"/>
                        </a:cubicBezTo>
                        <a:cubicBezTo>
                          <a:pt x="17" y="14"/>
                          <a:pt x="17" y="13"/>
                          <a:pt x="16" y="11"/>
                        </a:cubicBezTo>
                        <a:cubicBezTo>
                          <a:pt x="13" y="8"/>
                          <a:pt x="6" y="4"/>
                          <a:pt x="4" y="3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28" name="Oval 137"/>
                  <p:cNvSpPr>
                    <a:spLocks noChangeArrowheads="1"/>
                  </p:cNvSpPr>
                  <p:nvPr/>
                </p:nvSpPr>
                <p:spPr bwMode="auto">
                  <a:xfrm>
                    <a:off x="6132" y="1336"/>
                    <a:ext cx="16" cy="16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8329" name="Oval 138"/>
                  <p:cNvSpPr>
                    <a:spLocks noChangeArrowheads="1"/>
                  </p:cNvSpPr>
                  <p:nvPr/>
                </p:nvSpPr>
                <p:spPr bwMode="auto">
                  <a:xfrm>
                    <a:off x="6128" y="1322"/>
                    <a:ext cx="8" cy="10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8330" name="Oval 139"/>
                  <p:cNvSpPr>
                    <a:spLocks noChangeArrowheads="1"/>
                  </p:cNvSpPr>
                  <p:nvPr/>
                </p:nvSpPr>
                <p:spPr bwMode="auto">
                  <a:xfrm>
                    <a:off x="6023" y="1195"/>
                    <a:ext cx="13" cy="13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8331" name="Oval 140"/>
                  <p:cNvSpPr>
                    <a:spLocks noChangeArrowheads="1"/>
                  </p:cNvSpPr>
                  <p:nvPr/>
                </p:nvSpPr>
                <p:spPr bwMode="auto">
                  <a:xfrm>
                    <a:off x="6022" y="1181"/>
                    <a:ext cx="8" cy="8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8332" name="Freeform 141"/>
                  <p:cNvSpPr/>
                  <p:nvPr/>
                </p:nvSpPr>
                <p:spPr bwMode="auto">
                  <a:xfrm>
                    <a:off x="6289" y="1541"/>
                    <a:ext cx="42" cy="26"/>
                  </a:xfrm>
                  <a:custGeom>
                    <a:avLst/>
                    <a:gdLst>
                      <a:gd name="T0" fmla="*/ 36 w 30"/>
                      <a:gd name="T1" fmla="*/ 26 h 18"/>
                      <a:gd name="T2" fmla="*/ 32 w 30"/>
                      <a:gd name="T3" fmla="*/ 9 h 18"/>
                      <a:gd name="T4" fmla="*/ 3 w 30"/>
                      <a:gd name="T5" fmla="*/ 12 h 18"/>
                      <a:gd name="T6" fmla="*/ 0 w 30"/>
                      <a:gd name="T7" fmla="*/ 7 h 18"/>
                      <a:gd name="T8" fmla="*/ 34 w 30"/>
                      <a:gd name="T9" fmla="*/ 4 h 18"/>
                      <a:gd name="T10" fmla="*/ 38 w 30"/>
                      <a:gd name="T11" fmla="*/ 9 h 18"/>
                      <a:gd name="T12" fmla="*/ 36 w 30"/>
                      <a:gd name="T13" fmla="*/ 26 h 1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18">
                        <a:moveTo>
                          <a:pt x="26" y="18"/>
                        </a:moveTo>
                        <a:cubicBezTo>
                          <a:pt x="26" y="18"/>
                          <a:pt x="27" y="9"/>
                          <a:pt x="23" y="6"/>
                        </a:cubicBezTo>
                        <a:cubicBezTo>
                          <a:pt x="19" y="3"/>
                          <a:pt x="11" y="4"/>
                          <a:pt x="2" y="8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11" y="0"/>
                          <a:pt x="20" y="0"/>
                          <a:pt x="24" y="3"/>
                        </a:cubicBezTo>
                        <a:cubicBezTo>
                          <a:pt x="26" y="4"/>
                          <a:pt x="27" y="5"/>
                          <a:pt x="27" y="6"/>
                        </a:cubicBezTo>
                        <a:cubicBezTo>
                          <a:pt x="30" y="11"/>
                          <a:pt x="26" y="18"/>
                          <a:pt x="26" y="18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33" name="Freeform 142"/>
                  <p:cNvSpPr/>
                  <p:nvPr/>
                </p:nvSpPr>
                <p:spPr bwMode="auto">
                  <a:xfrm>
                    <a:off x="6299" y="1545"/>
                    <a:ext cx="25" cy="20"/>
                  </a:xfrm>
                  <a:custGeom>
                    <a:avLst/>
                    <a:gdLst>
                      <a:gd name="T0" fmla="*/ 0 w 18"/>
                      <a:gd name="T1" fmla="*/ 16 h 14"/>
                      <a:gd name="T2" fmla="*/ 19 w 18"/>
                      <a:gd name="T3" fmla="*/ 10 h 14"/>
                      <a:gd name="T4" fmla="*/ 19 w 18"/>
                      <a:gd name="T5" fmla="*/ 1 h 14"/>
                      <a:gd name="T6" fmla="*/ 22 w 18"/>
                      <a:gd name="T7" fmla="*/ 0 h 14"/>
                      <a:gd name="T8" fmla="*/ 22 w 18"/>
                      <a:gd name="T9" fmla="*/ 13 h 14"/>
                      <a:gd name="T10" fmla="*/ 18 w 18"/>
                      <a:gd name="T11" fmla="*/ 17 h 14"/>
                      <a:gd name="T12" fmla="*/ 0 w 18"/>
                      <a:gd name="T13" fmla="*/ 16 h 1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18" h="14">
                        <a:moveTo>
                          <a:pt x="0" y="11"/>
                        </a:moveTo>
                        <a:cubicBezTo>
                          <a:pt x="3" y="12"/>
                          <a:pt x="11" y="11"/>
                          <a:pt x="14" y="7"/>
                        </a:cubicBezTo>
                        <a:cubicBezTo>
                          <a:pt x="15" y="6"/>
                          <a:pt x="15" y="4"/>
                          <a:pt x="14" y="1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8" y="4"/>
                          <a:pt x="18" y="7"/>
                          <a:pt x="16" y="9"/>
                        </a:cubicBezTo>
                        <a:cubicBezTo>
                          <a:pt x="15" y="11"/>
                          <a:pt x="14" y="12"/>
                          <a:pt x="13" y="12"/>
                        </a:cubicBezTo>
                        <a:cubicBezTo>
                          <a:pt x="9" y="14"/>
                          <a:pt x="0" y="11"/>
                          <a:pt x="0" y="11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34" name="Freeform 145"/>
                  <p:cNvSpPr/>
                  <p:nvPr/>
                </p:nvSpPr>
                <p:spPr bwMode="auto">
                  <a:xfrm>
                    <a:off x="4944" y="549"/>
                    <a:ext cx="418" cy="440"/>
                  </a:xfrm>
                  <a:custGeom>
                    <a:avLst/>
                    <a:gdLst>
                      <a:gd name="T0" fmla="*/ 286 w 295"/>
                      <a:gd name="T1" fmla="*/ 437 h 311"/>
                      <a:gd name="T2" fmla="*/ 204 w 295"/>
                      <a:gd name="T3" fmla="*/ 386 h 311"/>
                      <a:gd name="T4" fmla="*/ 71 w 295"/>
                      <a:gd name="T5" fmla="*/ 315 h 311"/>
                      <a:gd name="T6" fmla="*/ 0 w 295"/>
                      <a:gd name="T7" fmla="*/ 177 h 311"/>
                      <a:gd name="T8" fmla="*/ 95 w 295"/>
                      <a:gd name="T9" fmla="*/ 69 h 311"/>
                      <a:gd name="T10" fmla="*/ 181 w 295"/>
                      <a:gd name="T11" fmla="*/ 54 h 311"/>
                      <a:gd name="T12" fmla="*/ 299 w 295"/>
                      <a:gd name="T13" fmla="*/ 154 h 311"/>
                      <a:gd name="T14" fmla="*/ 349 w 295"/>
                      <a:gd name="T15" fmla="*/ 256 h 311"/>
                      <a:gd name="T16" fmla="*/ 418 w 295"/>
                      <a:gd name="T17" fmla="*/ 338 h 311"/>
                      <a:gd name="T18" fmla="*/ 418 w 295"/>
                      <a:gd name="T19" fmla="*/ 440 h 311"/>
                      <a:gd name="T20" fmla="*/ 286 w 295"/>
                      <a:gd name="T21" fmla="*/ 437 h 311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295" h="311">
                        <a:moveTo>
                          <a:pt x="202" y="309"/>
                        </a:moveTo>
                        <a:cubicBezTo>
                          <a:pt x="202" y="309"/>
                          <a:pt x="171" y="277"/>
                          <a:pt x="144" y="273"/>
                        </a:cubicBezTo>
                        <a:cubicBezTo>
                          <a:pt x="118" y="270"/>
                          <a:pt x="82" y="258"/>
                          <a:pt x="50" y="223"/>
                        </a:cubicBezTo>
                        <a:cubicBezTo>
                          <a:pt x="17" y="188"/>
                          <a:pt x="0" y="125"/>
                          <a:pt x="0" y="125"/>
                        </a:cubicBezTo>
                        <a:cubicBezTo>
                          <a:pt x="67" y="49"/>
                          <a:pt x="67" y="49"/>
                          <a:pt x="67" y="49"/>
                        </a:cubicBezTo>
                        <a:cubicBezTo>
                          <a:pt x="67" y="49"/>
                          <a:pt x="86" y="0"/>
                          <a:pt x="128" y="38"/>
                        </a:cubicBezTo>
                        <a:cubicBezTo>
                          <a:pt x="148" y="56"/>
                          <a:pt x="187" y="64"/>
                          <a:pt x="211" y="109"/>
                        </a:cubicBezTo>
                        <a:cubicBezTo>
                          <a:pt x="239" y="162"/>
                          <a:pt x="234" y="149"/>
                          <a:pt x="246" y="181"/>
                        </a:cubicBezTo>
                        <a:cubicBezTo>
                          <a:pt x="259" y="212"/>
                          <a:pt x="295" y="239"/>
                          <a:pt x="295" y="239"/>
                        </a:cubicBezTo>
                        <a:cubicBezTo>
                          <a:pt x="295" y="311"/>
                          <a:pt x="295" y="311"/>
                          <a:pt x="295" y="311"/>
                        </a:cubicBezTo>
                        <a:lnTo>
                          <a:pt x="202" y="309"/>
                        </a:ln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35" name="Freeform 147"/>
                  <p:cNvSpPr>
                    <a:spLocks noEditPoints="1"/>
                  </p:cNvSpPr>
                  <p:nvPr/>
                </p:nvSpPr>
                <p:spPr bwMode="auto">
                  <a:xfrm>
                    <a:off x="4943" y="580"/>
                    <a:ext cx="420" cy="411"/>
                  </a:xfrm>
                  <a:custGeom>
                    <a:avLst/>
                    <a:gdLst>
                      <a:gd name="T0" fmla="*/ 420 w 297"/>
                      <a:gd name="T1" fmla="*/ 411 h 291"/>
                      <a:gd name="T2" fmla="*/ 286 w 297"/>
                      <a:gd name="T3" fmla="*/ 407 h 291"/>
                      <a:gd name="T4" fmla="*/ 284 w 297"/>
                      <a:gd name="T5" fmla="*/ 407 h 291"/>
                      <a:gd name="T6" fmla="*/ 205 w 297"/>
                      <a:gd name="T7" fmla="*/ 357 h 291"/>
                      <a:gd name="T8" fmla="*/ 71 w 297"/>
                      <a:gd name="T9" fmla="*/ 285 h 291"/>
                      <a:gd name="T10" fmla="*/ 0 w 297"/>
                      <a:gd name="T11" fmla="*/ 145 h 291"/>
                      <a:gd name="T12" fmla="*/ 0 w 297"/>
                      <a:gd name="T13" fmla="*/ 145 h 291"/>
                      <a:gd name="T14" fmla="*/ 93 w 297"/>
                      <a:gd name="T15" fmla="*/ 37 h 291"/>
                      <a:gd name="T16" fmla="*/ 140 w 297"/>
                      <a:gd name="T17" fmla="*/ 0 h 291"/>
                      <a:gd name="T18" fmla="*/ 184 w 297"/>
                      <a:gd name="T19" fmla="*/ 21 h 291"/>
                      <a:gd name="T20" fmla="*/ 216 w 297"/>
                      <a:gd name="T21" fmla="*/ 44 h 291"/>
                      <a:gd name="T22" fmla="*/ 303 w 297"/>
                      <a:gd name="T23" fmla="*/ 123 h 291"/>
                      <a:gd name="T24" fmla="*/ 325 w 297"/>
                      <a:gd name="T25" fmla="*/ 164 h 291"/>
                      <a:gd name="T26" fmla="*/ 349 w 297"/>
                      <a:gd name="T27" fmla="*/ 219 h 291"/>
                      <a:gd name="T28" fmla="*/ 352 w 297"/>
                      <a:gd name="T29" fmla="*/ 223 h 291"/>
                      <a:gd name="T30" fmla="*/ 420 w 297"/>
                      <a:gd name="T31" fmla="*/ 305 h 291"/>
                      <a:gd name="T32" fmla="*/ 420 w 297"/>
                      <a:gd name="T33" fmla="*/ 306 h 291"/>
                      <a:gd name="T34" fmla="*/ 420 w 297"/>
                      <a:gd name="T35" fmla="*/ 411 h 291"/>
                      <a:gd name="T36" fmla="*/ 287 w 297"/>
                      <a:gd name="T37" fmla="*/ 403 h 291"/>
                      <a:gd name="T38" fmla="*/ 416 w 297"/>
                      <a:gd name="T39" fmla="*/ 407 h 291"/>
                      <a:gd name="T40" fmla="*/ 416 w 297"/>
                      <a:gd name="T41" fmla="*/ 308 h 291"/>
                      <a:gd name="T42" fmla="*/ 348 w 297"/>
                      <a:gd name="T43" fmla="*/ 225 h 291"/>
                      <a:gd name="T44" fmla="*/ 346 w 297"/>
                      <a:gd name="T45" fmla="*/ 220 h 291"/>
                      <a:gd name="T46" fmla="*/ 321 w 297"/>
                      <a:gd name="T47" fmla="*/ 167 h 291"/>
                      <a:gd name="T48" fmla="*/ 298 w 297"/>
                      <a:gd name="T49" fmla="*/ 124 h 291"/>
                      <a:gd name="T50" fmla="*/ 215 w 297"/>
                      <a:gd name="T51" fmla="*/ 47 h 291"/>
                      <a:gd name="T52" fmla="*/ 181 w 297"/>
                      <a:gd name="T53" fmla="*/ 24 h 291"/>
                      <a:gd name="T54" fmla="*/ 140 w 297"/>
                      <a:gd name="T55" fmla="*/ 4 h 291"/>
                      <a:gd name="T56" fmla="*/ 98 w 297"/>
                      <a:gd name="T57" fmla="*/ 40 h 291"/>
                      <a:gd name="T58" fmla="*/ 98 w 297"/>
                      <a:gd name="T59" fmla="*/ 40 h 291"/>
                      <a:gd name="T60" fmla="*/ 4 w 297"/>
                      <a:gd name="T61" fmla="*/ 145 h 291"/>
                      <a:gd name="T62" fmla="*/ 74 w 297"/>
                      <a:gd name="T63" fmla="*/ 282 h 291"/>
                      <a:gd name="T64" fmla="*/ 206 w 297"/>
                      <a:gd name="T65" fmla="*/ 353 h 291"/>
                      <a:gd name="T66" fmla="*/ 287 w 297"/>
                      <a:gd name="T67" fmla="*/ 403 h 291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0" t="0" r="r" b="b"/>
                    <a:pathLst>
                      <a:path w="297" h="291">
                        <a:moveTo>
                          <a:pt x="297" y="291"/>
                        </a:moveTo>
                        <a:cubicBezTo>
                          <a:pt x="202" y="288"/>
                          <a:pt x="202" y="288"/>
                          <a:pt x="202" y="288"/>
                        </a:cubicBezTo>
                        <a:cubicBezTo>
                          <a:pt x="201" y="288"/>
                          <a:pt x="201" y="288"/>
                          <a:pt x="201" y="288"/>
                        </a:cubicBezTo>
                        <a:cubicBezTo>
                          <a:pt x="201" y="288"/>
                          <a:pt x="171" y="256"/>
                          <a:pt x="145" y="253"/>
                        </a:cubicBezTo>
                        <a:cubicBezTo>
                          <a:pt x="109" y="248"/>
                          <a:pt x="77" y="231"/>
                          <a:pt x="50" y="202"/>
                        </a:cubicBezTo>
                        <a:cubicBezTo>
                          <a:pt x="17" y="167"/>
                          <a:pt x="0" y="104"/>
                          <a:pt x="0" y="103"/>
                        </a:cubicBezTo>
                        <a:cubicBezTo>
                          <a:pt x="0" y="103"/>
                          <a:pt x="0" y="103"/>
                          <a:pt x="0" y="103"/>
                        </a:cubicBezTo>
                        <a:cubicBezTo>
                          <a:pt x="66" y="26"/>
                          <a:pt x="66" y="26"/>
                          <a:pt x="66" y="26"/>
                        </a:cubicBezTo>
                        <a:cubicBezTo>
                          <a:pt x="68" y="23"/>
                          <a:pt x="78" y="0"/>
                          <a:pt x="99" y="0"/>
                        </a:cubicBezTo>
                        <a:cubicBezTo>
                          <a:pt x="109" y="0"/>
                          <a:pt x="119" y="5"/>
                          <a:pt x="130" y="15"/>
                        </a:cubicBezTo>
                        <a:cubicBezTo>
                          <a:pt x="136" y="21"/>
                          <a:pt x="144" y="25"/>
                          <a:pt x="153" y="31"/>
                        </a:cubicBezTo>
                        <a:cubicBezTo>
                          <a:pt x="173" y="42"/>
                          <a:pt x="197" y="55"/>
                          <a:pt x="214" y="87"/>
                        </a:cubicBezTo>
                        <a:cubicBezTo>
                          <a:pt x="221" y="100"/>
                          <a:pt x="226" y="109"/>
                          <a:pt x="230" y="116"/>
                        </a:cubicBezTo>
                        <a:cubicBezTo>
                          <a:pt x="239" y="134"/>
                          <a:pt x="239" y="134"/>
                          <a:pt x="247" y="155"/>
                        </a:cubicBezTo>
                        <a:cubicBezTo>
                          <a:pt x="249" y="158"/>
                          <a:pt x="249" y="158"/>
                          <a:pt x="249" y="158"/>
                        </a:cubicBezTo>
                        <a:cubicBezTo>
                          <a:pt x="261" y="189"/>
                          <a:pt x="296" y="216"/>
                          <a:pt x="297" y="216"/>
                        </a:cubicBezTo>
                        <a:cubicBezTo>
                          <a:pt x="297" y="217"/>
                          <a:pt x="297" y="217"/>
                          <a:pt x="297" y="217"/>
                        </a:cubicBezTo>
                        <a:lnTo>
                          <a:pt x="297" y="291"/>
                        </a:lnTo>
                        <a:close/>
                        <a:moveTo>
                          <a:pt x="203" y="285"/>
                        </a:moveTo>
                        <a:cubicBezTo>
                          <a:pt x="294" y="288"/>
                          <a:pt x="294" y="288"/>
                          <a:pt x="294" y="288"/>
                        </a:cubicBezTo>
                        <a:cubicBezTo>
                          <a:pt x="294" y="218"/>
                          <a:pt x="294" y="218"/>
                          <a:pt x="294" y="218"/>
                        </a:cubicBezTo>
                        <a:cubicBezTo>
                          <a:pt x="289" y="214"/>
                          <a:pt x="257" y="189"/>
                          <a:pt x="246" y="159"/>
                        </a:cubicBezTo>
                        <a:cubicBezTo>
                          <a:pt x="245" y="156"/>
                          <a:pt x="245" y="156"/>
                          <a:pt x="245" y="156"/>
                        </a:cubicBezTo>
                        <a:cubicBezTo>
                          <a:pt x="237" y="136"/>
                          <a:pt x="237" y="136"/>
                          <a:pt x="227" y="118"/>
                        </a:cubicBezTo>
                        <a:cubicBezTo>
                          <a:pt x="223" y="111"/>
                          <a:pt x="218" y="102"/>
                          <a:pt x="211" y="88"/>
                        </a:cubicBezTo>
                        <a:cubicBezTo>
                          <a:pt x="195" y="58"/>
                          <a:pt x="171" y="44"/>
                          <a:pt x="152" y="33"/>
                        </a:cubicBezTo>
                        <a:cubicBezTo>
                          <a:pt x="143" y="28"/>
                          <a:pt x="134" y="23"/>
                          <a:pt x="128" y="17"/>
                        </a:cubicBezTo>
                        <a:cubicBezTo>
                          <a:pt x="118" y="8"/>
                          <a:pt x="108" y="3"/>
                          <a:pt x="99" y="3"/>
                        </a:cubicBezTo>
                        <a:cubicBezTo>
                          <a:pt x="79" y="3"/>
                          <a:pt x="69" y="27"/>
                          <a:pt x="69" y="28"/>
                        </a:cubicBezTo>
                        <a:cubicBezTo>
                          <a:pt x="69" y="28"/>
                          <a:pt x="69" y="28"/>
                          <a:pt x="69" y="28"/>
                        </a:cubicBezTo>
                        <a:cubicBezTo>
                          <a:pt x="3" y="103"/>
                          <a:pt x="3" y="103"/>
                          <a:pt x="3" y="103"/>
                        </a:cubicBezTo>
                        <a:cubicBezTo>
                          <a:pt x="5" y="111"/>
                          <a:pt x="22" y="168"/>
                          <a:pt x="52" y="200"/>
                        </a:cubicBezTo>
                        <a:cubicBezTo>
                          <a:pt x="78" y="228"/>
                          <a:pt x="110" y="245"/>
                          <a:pt x="146" y="250"/>
                        </a:cubicBezTo>
                        <a:cubicBezTo>
                          <a:pt x="171" y="253"/>
                          <a:pt x="199" y="281"/>
                          <a:pt x="203" y="285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36" name="Freeform 148"/>
                  <p:cNvSpPr/>
                  <p:nvPr/>
                </p:nvSpPr>
                <p:spPr bwMode="auto">
                  <a:xfrm>
                    <a:off x="4966" y="591"/>
                    <a:ext cx="137" cy="82"/>
                  </a:xfrm>
                  <a:custGeom>
                    <a:avLst/>
                    <a:gdLst>
                      <a:gd name="T0" fmla="*/ 137 w 97"/>
                      <a:gd name="T1" fmla="*/ 49 h 58"/>
                      <a:gd name="T2" fmla="*/ 30 w 97"/>
                      <a:gd name="T3" fmla="*/ 30 h 58"/>
                      <a:gd name="T4" fmla="*/ 0 w 97"/>
                      <a:gd name="T5" fmla="*/ 61 h 58"/>
                      <a:gd name="T6" fmla="*/ 90 w 97"/>
                      <a:gd name="T7" fmla="*/ 82 h 58"/>
                      <a:gd name="T8" fmla="*/ 137 w 97"/>
                      <a:gd name="T9" fmla="*/ 49 h 5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97" h="58">
                        <a:moveTo>
                          <a:pt x="97" y="35"/>
                        </a:moveTo>
                        <a:cubicBezTo>
                          <a:pt x="97" y="35"/>
                          <a:pt x="48" y="0"/>
                          <a:pt x="21" y="21"/>
                        </a:cubicBezTo>
                        <a:cubicBezTo>
                          <a:pt x="3" y="34"/>
                          <a:pt x="0" y="43"/>
                          <a:pt x="0" y="43"/>
                        </a:cubicBezTo>
                        <a:cubicBezTo>
                          <a:pt x="64" y="58"/>
                          <a:pt x="64" y="58"/>
                          <a:pt x="64" y="58"/>
                        </a:cubicBezTo>
                        <a:lnTo>
                          <a:pt x="97" y="35"/>
                        </a:ln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37" name="Freeform 150"/>
                  <p:cNvSpPr/>
                  <p:nvPr/>
                </p:nvSpPr>
                <p:spPr bwMode="auto">
                  <a:xfrm>
                    <a:off x="4964" y="594"/>
                    <a:ext cx="137" cy="60"/>
                  </a:xfrm>
                  <a:custGeom>
                    <a:avLst/>
                    <a:gdLst>
                      <a:gd name="T0" fmla="*/ 4 w 97"/>
                      <a:gd name="T1" fmla="*/ 60 h 42"/>
                      <a:gd name="T2" fmla="*/ 0 w 97"/>
                      <a:gd name="T3" fmla="*/ 59 h 42"/>
                      <a:gd name="T4" fmla="*/ 30 w 97"/>
                      <a:gd name="T5" fmla="*/ 24 h 42"/>
                      <a:gd name="T6" fmla="*/ 119 w 97"/>
                      <a:gd name="T7" fmla="*/ 33 h 42"/>
                      <a:gd name="T8" fmla="*/ 137 w 97"/>
                      <a:gd name="T9" fmla="*/ 50 h 42"/>
                      <a:gd name="T10" fmla="*/ 31 w 97"/>
                      <a:gd name="T11" fmla="*/ 29 h 42"/>
                      <a:gd name="T12" fmla="*/ 4 w 97"/>
                      <a:gd name="T13" fmla="*/ 6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97" h="42">
                        <a:moveTo>
                          <a:pt x="3" y="42"/>
                        </a:moveTo>
                        <a:cubicBezTo>
                          <a:pt x="0" y="41"/>
                          <a:pt x="0" y="41"/>
                          <a:pt x="0" y="41"/>
                        </a:cubicBezTo>
                        <a:cubicBezTo>
                          <a:pt x="0" y="41"/>
                          <a:pt x="3" y="31"/>
                          <a:pt x="21" y="17"/>
                        </a:cubicBezTo>
                        <a:cubicBezTo>
                          <a:pt x="40" y="3"/>
                          <a:pt x="68" y="14"/>
                          <a:pt x="84" y="23"/>
                        </a:cubicBezTo>
                        <a:cubicBezTo>
                          <a:pt x="93" y="28"/>
                          <a:pt x="97" y="35"/>
                          <a:pt x="97" y="35"/>
                        </a:cubicBezTo>
                        <a:cubicBezTo>
                          <a:pt x="97" y="34"/>
                          <a:pt x="49" y="0"/>
                          <a:pt x="22" y="20"/>
                        </a:cubicBezTo>
                        <a:cubicBezTo>
                          <a:pt x="5" y="32"/>
                          <a:pt x="3" y="42"/>
                          <a:pt x="3" y="42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38" name="Freeform 151"/>
                  <p:cNvSpPr/>
                  <p:nvPr/>
                </p:nvSpPr>
                <p:spPr bwMode="auto">
                  <a:xfrm>
                    <a:off x="5183" y="836"/>
                    <a:ext cx="902" cy="1005"/>
                  </a:xfrm>
                  <a:custGeom>
                    <a:avLst/>
                    <a:gdLst>
                      <a:gd name="T0" fmla="*/ 819 w 638"/>
                      <a:gd name="T1" fmla="*/ 1005 h 711"/>
                      <a:gd name="T2" fmla="*/ 614 w 638"/>
                      <a:gd name="T3" fmla="*/ 883 h 711"/>
                      <a:gd name="T4" fmla="*/ 499 w 638"/>
                      <a:gd name="T5" fmla="*/ 848 h 711"/>
                      <a:gd name="T6" fmla="*/ 517 w 638"/>
                      <a:gd name="T7" fmla="*/ 871 h 711"/>
                      <a:gd name="T8" fmla="*/ 450 w 638"/>
                      <a:gd name="T9" fmla="*/ 835 h 711"/>
                      <a:gd name="T10" fmla="*/ 465 w 638"/>
                      <a:gd name="T11" fmla="*/ 865 h 711"/>
                      <a:gd name="T12" fmla="*/ 328 w 638"/>
                      <a:gd name="T13" fmla="*/ 715 h 711"/>
                      <a:gd name="T14" fmla="*/ 189 w 638"/>
                      <a:gd name="T15" fmla="*/ 407 h 711"/>
                      <a:gd name="T16" fmla="*/ 6 w 638"/>
                      <a:gd name="T17" fmla="*/ 141 h 711"/>
                      <a:gd name="T18" fmla="*/ 65 w 638"/>
                      <a:gd name="T19" fmla="*/ 120 h 711"/>
                      <a:gd name="T20" fmla="*/ 17 w 638"/>
                      <a:gd name="T21" fmla="*/ 103 h 711"/>
                      <a:gd name="T22" fmla="*/ 78 w 638"/>
                      <a:gd name="T23" fmla="*/ 85 h 711"/>
                      <a:gd name="T24" fmla="*/ 40 w 638"/>
                      <a:gd name="T25" fmla="*/ 24 h 711"/>
                      <a:gd name="T26" fmla="*/ 116 w 638"/>
                      <a:gd name="T27" fmla="*/ 51 h 711"/>
                      <a:gd name="T28" fmla="*/ 109 w 638"/>
                      <a:gd name="T29" fmla="*/ 3 h 711"/>
                      <a:gd name="T30" fmla="*/ 168 w 638"/>
                      <a:gd name="T31" fmla="*/ 76 h 711"/>
                      <a:gd name="T32" fmla="*/ 168 w 638"/>
                      <a:gd name="T33" fmla="*/ 24 h 711"/>
                      <a:gd name="T34" fmla="*/ 294 w 638"/>
                      <a:gd name="T35" fmla="*/ 257 h 711"/>
                      <a:gd name="T36" fmla="*/ 479 w 638"/>
                      <a:gd name="T37" fmla="*/ 503 h 711"/>
                      <a:gd name="T38" fmla="*/ 544 w 638"/>
                      <a:gd name="T39" fmla="*/ 687 h 711"/>
                      <a:gd name="T40" fmla="*/ 715 w 638"/>
                      <a:gd name="T41" fmla="*/ 728 h 711"/>
                      <a:gd name="T42" fmla="*/ 902 w 638"/>
                      <a:gd name="T43" fmla="*/ 760 h 711"/>
                      <a:gd name="T44" fmla="*/ 819 w 638"/>
                      <a:gd name="T45" fmla="*/ 1005 h 711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638" h="711">
                        <a:moveTo>
                          <a:pt x="579" y="711"/>
                        </a:moveTo>
                        <a:cubicBezTo>
                          <a:pt x="579" y="711"/>
                          <a:pt x="588" y="661"/>
                          <a:pt x="434" y="625"/>
                        </a:cubicBezTo>
                        <a:cubicBezTo>
                          <a:pt x="365" y="610"/>
                          <a:pt x="353" y="600"/>
                          <a:pt x="353" y="600"/>
                        </a:cubicBezTo>
                        <a:cubicBezTo>
                          <a:pt x="366" y="616"/>
                          <a:pt x="366" y="616"/>
                          <a:pt x="366" y="616"/>
                        </a:cubicBezTo>
                        <a:cubicBezTo>
                          <a:pt x="366" y="616"/>
                          <a:pt x="318" y="595"/>
                          <a:pt x="318" y="591"/>
                        </a:cubicBezTo>
                        <a:cubicBezTo>
                          <a:pt x="318" y="588"/>
                          <a:pt x="325" y="608"/>
                          <a:pt x="329" y="612"/>
                        </a:cubicBezTo>
                        <a:cubicBezTo>
                          <a:pt x="332" y="614"/>
                          <a:pt x="255" y="580"/>
                          <a:pt x="232" y="506"/>
                        </a:cubicBezTo>
                        <a:cubicBezTo>
                          <a:pt x="210" y="432"/>
                          <a:pt x="160" y="341"/>
                          <a:pt x="134" y="288"/>
                        </a:cubicBezTo>
                        <a:cubicBezTo>
                          <a:pt x="107" y="236"/>
                          <a:pt x="60" y="105"/>
                          <a:pt x="4" y="100"/>
                        </a:cubicBezTo>
                        <a:cubicBezTo>
                          <a:pt x="0" y="100"/>
                          <a:pt x="40" y="85"/>
                          <a:pt x="46" y="85"/>
                        </a:cubicBezTo>
                        <a:cubicBezTo>
                          <a:pt x="52" y="85"/>
                          <a:pt x="16" y="73"/>
                          <a:pt x="12" y="73"/>
                        </a:cubicBezTo>
                        <a:cubicBezTo>
                          <a:pt x="8" y="73"/>
                          <a:pt x="44" y="59"/>
                          <a:pt x="55" y="60"/>
                        </a:cubicBezTo>
                        <a:cubicBezTo>
                          <a:pt x="59" y="60"/>
                          <a:pt x="22" y="11"/>
                          <a:pt x="28" y="17"/>
                        </a:cubicBezTo>
                        <a:cubicBezTo>
                          <a:pt x="38" y="25"/>
                          <a:pt x="72" y="37"/>
                          <a:pt x="82" y="36"/>
                        </a:cubicBezTo>
                        <a:cubicBezTo>
                          <a:pt x="84" y="36"/>
                          <a:pt x="76" y="3"/>
                          <a:pt x="77" y="2"/>
                        </a:cubicBezTo>
                        <a:cubicBezTo>
                          <a:pt x="78" y="0"/>
                          <a:pt x="101" y="56"/>
                          <a:pt x="119" y="54"/>
                        </a:cubicBezTo>
                        <a:cubicBezTo>
                          <a:pt x="124" y="54"/>
                          <a:pt x="113" y="10"/>
                          <a:pt x="119" y="17"/>
                        </a:cubicBezTo>
                        <a:cubicBezTo>
                          <a:pt x="126" y="25"/>
                          <a:pt x="172" y="149"/>
                          <a:pt x="208" y="182"/>
                        </a:cubicBezTo>
                        <a:cubicBezTo>
                          <a:pt x="243" y="214"/>
                          <a:pt x="335" y="342"/>
                          <a:pt x="339" y="356"/>
                        </a:cubicBezTo>
                        <a:cubicBezTo>
                          <a:pt x="344" y="370"/>
                          <a:pt x="370" y="394"/>
                          <a:pt x="385" y="486"/>
                        </a:cubicBezTo>
                        <a:cubicBezTo>
                          <a:pt x="387" y="496"/>
                          <a:pt x="439" y="520"/>
                          <a:pt x="506" y="515"/>
                        </a:cubicBezTo>
                        <a:cubicBezTo>
                          <a:pt x="527" y="513"/>
                          <a:pt x="588" y="494"/>
                          <a:pt x="638" y="538"/>
                        </a:cubicBezTo>
                        <a:lnTo>
                          <a:pt x="579" y="711"/>
                        </a:lnTo>
                        <a:close/>
                      </a:path>
                    </a:pathLst>
                  </a:custGeom>
                  <a:solidFill>
                    <a:srgbClr val="753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39" name="Freeform 152"/>
                  <p:cNvSpPr/>
                  <p:nvPr/>
                </p:nvSpPr>
                <p:spPr bwMode="auto">
                  <a:xfrm>
                    <a:off x="5183" y="836"/>
                    <a:ext cx="467" cy="709"/>
                  </a:xfrm>
                  <a:custGeom>
                    <a:avLst/>
                    <a:gdLst>
                      <a:gd name="T0" fmla="*/ 437 w 330"/>
                      <a:gd name="T1" fmla="*/ 644 h 502"/>
                      <a:gd name="T2" fmla="*/ 426 w 330"/>
                      <a:gd name="T3" fmla="*/ 472 h 502"/>
                      <a:gd name="T4" fmla="*/ 187 w 330"/>
                      <a:gd name="T5" fmla="*/ 62 h 502"/>
                      <a:gd name="T6" fmla="*/ 168 w 330"/>
                      <a:gd name="T7" fmla="*/ 24 h 502"/>
                      <a:gd name="T8" fmla="*/ 168 w 330"/>
                      <a:gd name="T9" fmla="*/ 76 h 502"/>
                      <a:gd name="T10" fmla="*/ 109 w 330"/>
                      <a:gd name="T11" fmla="*/ 3 h 502"/>
                      <a:gd name="T12" fmla="*/ 116 w 330"/>
                      <a:gd name="T13" fmla="*/ 51 h 502"/>
                      <a:gd name="T14" fmla="*/ 40 w 330"/>
                      <a:gd name="T15" fmla="*/ 24 h 502"/>
                      <a:gd name="T16" fmla="*/ 78 w 330"/>
                      <a:gd name="T17" fmla="*/ 85 h 502"/>
                      <a:gd name="T18" fmla="*/ 17 w 330"/>
                      <a:gd name="T19" fmla="*/ 103 h 502"/>
                      <a:gd name="T20" fmla="*/ 65 w 330"/>
                      <a:gd name="T21" fmla="*/ 120 h 502"/>
                      <a:gd name="T22" fmla="*/ 6 w 330"/>
                      <a:gd name="T23" fmla="*/ 141 h 502"/>
                      <a:gd name="T24" fmla="*/ 190 w 330"/>
                      <a:gd name="T25" fmla="*/ 407 h 502"/>
                      <a:gd name="T26" fmla="*/ 318 w 330"/>
                      <a:gd name="T27" fmla="*/ 682 h 502"/>
                      <a:gd name="T28" fmla="*/ 331 w 330"/>
                      <a:gd name="T29" fmla="*/ 691 h 502"/>
                      <a:gd name="T30" fmla="*/ 437 w 330"/>
                      <a:gd name="T31" fmla="*/ 644 h 50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330" h="502">
                        <a:moveTo>
                          <a:pt x="309" y="456"/>
                        </a:moveTo>
                        <a:cubicBezTo>
                          <a:pt x="330" y="414"/>
                          <a:pt x="318" y="368"/>
                          <a:pt x="301" y="334"/>
                        </a:cubicBezTo>
                        <a:cubicBezTo>
                          <a:pt x="245" y="237"/>
                          <a:pt x="138" y="156"/>
                          <a:pt x="132" y="44"/>
                        </a:cubicBezTo>
                        <a:cubicBezTo>
                          <a:pt x="125" y="29"/>
                          <a:pt x="121" y="19"/>
                          <a:pt x="119" y="17"/>
                        </a:cubicBezTo>
                        <a:cubicBezTo>
                          <a:pt x="113" y="10"/>
                          <a:pt x="124" y="54"/>
                          <a:pt x="119" y="54"/>
                        </a:cubicBezTo>
                        <a:cubicBezTo>
                          <a:pt x="101" y="56"/>
                          <a:pt x="78" y="0"/>
                          <a:pt x="77" y="2"/>
                        </a:cubicBezTo>
                        <a:cubicBezTo>
                          <a:pt x="76" y="3"/>
                          <a:pt x="84" y="36"/>
                          <a:pt x="82" y="36"/>
                        </a:cubicBezTo>
                        <a:cubicBezTo>
                          <a:pt x="72" y="37"/>
                          <a:pt x="38" y="25"/>
                          <a:pt x="28" y="17"/>
                        </a:cubicBezTo>
                        <a:cubicBezTo>
                          <a:pt x="22" y="11"/>
                          <a:pt x="59" y="60"/>
                          <a:pt x="55" y="60"/>
                        </a:cubicBezTo>
                        <a:cubicBezTo>
                          <a:pt x="44" y="59"/>
                          <a:pt x="8" y="73"/>
                          <a:pt x="12" y="73"/>
                        </a:cubicBezTo>
                        <a:cubicBezTo>
                          <a:pt x="16" y="73"/>
                          <a:pt x="52" y="85"/>
                          <a:pt x="46" y="85"/>
                        </a:cubicBezTo>
                        <a:cubicBezTo>
                          <a:pt x="40" y="85"/>
                          <a:pt x="0" y="100"/>
                          <a:pt x="4" y="100"/>
                        </a:cubicBezTo>
                        <a:cubicBezTo>
                          <a:pt x="60" y="105"/>
                          <a:pt x="107" y="236"/>
                          <a:pt x="134" y="288"/>
                        </a:cubicBezTo>
                        <a:cubicBezTo>
                          <a:pt x="157" y="336"/>
                          <a:pt x="200" y="414"/>
                          <a:pt x="225" y="483"/>
                        </a:cubicBezTo>
                        <a:cubicBezTo>
                          <a:pt x="228" y="485"/>
                          <a:pt x="231" y="487"/>
                          <a:pt x="234" y="489"/>
                        </a:cubicBezTo>
                        <a:cubicBezTo>
                          <a:pt x="263" y="502"/>
                          <a:pt x="293" y="481"/>
                          <a:pt x="309" y="456"/>
                        </a:cubicBezTo>
                        <a:close/>
                      </a:path>
                    </a:pathLst>
                  </a:custGeom>
                  <a:solidFill>
                    <a:srgbClr val="814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40" name="Freeform 153"/>
                  <p:cNvSpPr/>
                  <p:nvPr/>
                </p:nvSpPr>
                <p:spPr bwMode="auto">
                  <a:xfrm>
                    <a:off x="5633" y="1670"/>
                    <a:ext cx="1" cy="4"/>
                  </a:xfrm>
                  <a:custGeom>
                    <a:avLst/>
                    <a:gdLst>
                      <a:gd name="T0" fmla="*/ 0 w 1"/>
                      <a:gd name="T1" fmla="*/ 1 h 3"/>
                      <a:gd name="T2" fmla="*/ 1 w 1"/>
                      <a:gd name="T3" fmla="*/ 4 h 3"/>
                      <a:gd name="T4" fmla="*/ 0 w 1"/>
                      <a:gd name="T5" fmla="*/ 1 h 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" h="3">
                        <a:moveTo>
                          <a:pt x="0" y="1"/>
                        </a:moveTo>
                        <a:cubicBezTo>
                          <a:pt x="0" y="2"/>
                          <a:pt x="0" y="2"/>
                          <a:pt x="1" y="3"/>
                        </a:cubicBezTo>
                        <a:cubicBezTo>
                          <a:pt x="0" y="1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814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41" name="Freeform 154"/>
                  <p:cNvSpPr/>
                  <p:nvPr/>
                </p:nvSpPr>
                <p:spPr bwMode="auto">
                  <a:xfrm>
                    <a:off x="5620" y="1544"/>
                    <a:ext cx="465" cy="297"/>
                  </a:xfrm>
                  <a:custGeom>
                    <a:avLst/>
                    <a:gdLst>
                      <a:gd name="T0" fmla="*/ 408 w 329"/>
                      <a:gd name="T1" fmla="*/ 30 h 210"/>
                      <a:gd name="T2" fmla="*/ 79 w 329"/>
                      <a:gd name="T3" fmla="*/ 18 h 210"/>
                      <a:gd name="T4" fmla="*/ 7 w 329"/>
                      <a:gd name="T5" fmla="*/ 107 h 210"/>
                      <a:gd name="T6" fmla="*/ 17 w 329"/>
                      <a:gd name="T7" fmla="*/ 132 h 210"/>
                      <a:gd name="T8" fmla="*/ 81 w 329"/>
                      <a:gd name="T9" fmla="*/ 163 h 210"/>
                      <a:gd name="T10" fmla="*/ 62 w 329"/>
                      <a:gd name="T11" fmla="*/ 140 h 210"/>
                      <a:gd name="T12" fmla="*/ 177 w 329"/>
                      <a:gd name="T13" fmla="*/ 175 h 210"/>
                      <a:gd name="T14" fmla="*/ 382 w 329"/>
                      <a:gd name="T15" fmla="*/ 297 h 210"/>
                      <a:gd name="T16" fmla="*/ 465 w 329"/>
                      <a:gd name="T17" fmla="*/ 52 h 210"/>
                      <a:gd name="T18" fmla="*/ 458 w 329"/>
                      <a:gd name="T19" fmla="*/ 47 h 210"/>
                      <a:gd name="T20" fmla="*/ 408 w 329"/>
                      <a:gd name="T21" fmla="*/ 30 h 21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329" h="210">
                        <a:moveTo>
                          <a:pt x="289" y="21"/>
                        </a:moveTo>
                        <a:cubicBezTo>
                          <a:pt x="199" y="18"/>
                          <a:pt x="162" y="45"/>
                          <a:pt x="56" y="13"/>
                        </a:cubicBezTo>
                        <a:cubicBezTo>
                          <a:pt x="21" y="0"/>
                          <a:pt x="0" y="55"/>
                          <a:pt x="5" y="76"/>
                        </a:cubicBezTo>
                        <a:cubicBezTo>
                          <a:pt x="4" y="82"/>
                          <a:pt x="4" y="88"/>
                          <a:pt x="12" y="93"/>
                        </a:cubicBezTo>
                        <a:cubicBezTo>
                          <a:pt x="24" y="100"/>
                          <a:pt x="57" y="115"/>
                          <a:pt x="57" y="115"/>
                        </a:cubicBezTo>
                        <a:cubicBezTo>
                          <a:pt x="44" y="99"/>
                          <a:pt x="44" y="99"/>
                          <a:pt x="44" y="99"/>
                        </a:cubicBezTo>
                        <a:cubicBezTo>
                          <a:pt x="44" y="99"/>
                          <a:pt x="56" y="109"/>
                          <a:pt x="125" y="124"/>
                        </a:cubicBezTo>
                        <a:cubicBezTo>
                          <a:pt x="279" y="160"/>
                          <a:pt x="270" y="210"/>
                          <a:pt x="270" y="210"/>
                        </a:cubicBezTo>
                        <a:cubicBezTo>
                          <a:pt x="329" y="37"/>
                          <a:pt x="329" y="37"/>
                          <a:pt x="329" y="37"/>
                        </a:cubicBezTo>
                        <a:cubicBezTo>
                          <a:pt x="327" y="36"/>
                          <a:pt x="326" y="35"/>
                          <a:pt x="324" y="33"/>
                        </a:cubicBezTo>
                        <a:cubicBezTo>
                          <a:pt x="313" y="26"/>
                          <a:pt x="301" y="21"/>
                          <a:pt x="289" y="21"/>
                        </a:cubicBezTo>
                        <a:close/>
                      </a:path>
                    </a:pathLst>
                  </a:custGeom>
                  <a:solidFill>
                    <a:srgbClr val="814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42" name="Freeform 155"/>
                  <p:cNvSpPr/>
                  <p:nvPr/>
                </p:nvSpPr>
                <p:spPr bwMode="auto">
                  <a:xfrm>
                    <a:off x="5186" y="836"/>
                    <a:ext cx="898" cy="1003"/>
                  </a:xfrm>
                  <a:custGeom>
                    <a:avLst/>
                    <a:gdLst>
                      <a:gd name="T0" fmla="*/ 610 w 635"/>
                      <a:gd name="T1" fmla="*/ 886 h 710"/>
                      <a:gd name="T2" fmla="*/ 520 w 635"/>
                      <a:gd name="T3" fmla="*/ 876 h 710"/>
                      <a:gd name="T4" fmla="*/ 454 w 635"/>
                      <a:gd name="T5" fmla="*/ 843 h 710"/>
                      <a:gd name="T6" fmla="*/ 465 w 635"/>
                      <a:gd name="T7" fmla="*/ 865 h 710"/>
                      <a:gd name="T8" fmla="*/ 462 w 635"/>
                      <a:gd name="T9" fmla="*/ 867 h 710"/>
                      <a:gd name="T10" fmla="*/ 205 w 635"/>
                      <a:gd name="T11" fmla="*/ 451 h 710"/>
                      <a:gd name="T12" fmla="*/ 161 w 635"/>
                      <a:gd name="T13" fmla="*/ 360 h 710"/>
                      <a:gd name="T14" fmla="*/ 0 w 635"/>
                      <a:gd name="T15" fmla="*/ 143 h 710"/>
                      <a:gd name="T16" fmla="*/ 28 w 635"/>
                      <a:gd name="T17" fmla="*/ 127 h 710"/>
                      <a:gd name="T18" fmla="*/ 14 w 635"/>
                      <a:gd name="T19" fmla="*/ 105 h 710"/>
                      <a:gd name="T20" fmla="*/ 13 w 635"/>
                      <a:gd name="T21" fmla="*/ 103 h 710"/>
                      <a:gd name="T22" fmla="*/ 72 w 635"/>
                      <a:gd name="T23" fmla="*/ 82 h 710"/>
                      <a:gd name="T24" fmla="*/ 35 w 635"/>
                      <a:gd name="T25" fmla="*/ 21 h 710"/>
                      <a:gd name="T26" fmla="*/ 112 w 635"/>
                      <a:gd name="T27" fmla="*/ 49 h 710"/>
                      <a:gd name="T28" fmla="*/ 107 w 635"/>
                      <a:gd name="T29" fmla="*/ 25 h 710"/>
                      <a:gd name="T30" fmla="*/ 105 w 635"/>
                      <a:gd name="T31" fmla="*/ 0 h 710"/>
                      <a:gd name="T32" fmla="*/ 115 w 635"/>
                      <a:gd name="T33" fmla="*/ 11 h 710"/>
                      <a:gd name="T34" fmla="*/ 163 w 635"/>
                      <a:gd name="T35" fmla="*/ 45 h 710"/>
                      <a:gd name="T36" fmla="*/ 167 w 635"/>
                      <a:gd name="T37" fmla="*/ 23 h 710"/>
                      <a:gd name="T38" fmla="*/ 293 w 635"/>
                      <a:gd name="T39" fmla="*/ 256 h 710"/>
                      <a:gd name="T40" fmla="*/ 488 w 635"/>
                      <a:gd name="T41" fmla="*/ 520 h 710"/>
                      <a:gd name="T42" fmla="*/ 713 w 635"/>
                      <a:gd name="T43" fmla="*/ 725 h 710"/>
                      <a:gd name="T44" fmla="*/ 878 w 635"/>
                      <a:gd name="T45" fmla="*/ 742 h 710"/>
                      <a:gd name="T46" fmla="*/ 731 w 635"/>
                      <a:gd name="T47" fmla="*/ 726 h 710"/>
                      <a:gd name="T48" fmla="*/ 540 w 635"/>
                      <a:gd name="T49" fmla="*/ 688 h 710"/>
                      <a:gd name="T50" fmla="*/ 475 w 635"/>
                      <a:gd name="T51" fmla="*/ 503 h 710"/>
                      <a:gd name="T52" fmla="*/ 182 w 635"/>
                      <a:gd name="T53" fmla="*/ 66 h 710"/>
                      <a:gd name="T54" fmla="*/ 167 w 635"/>
                      <a:gd name="T55" fmla="*/ 45 h 710"/>
                      <a:gd name="T56" fmla="*/ 165 w 635"/>
                      <a:gd name="T57" fmla="*/ 79 h 710"/>
                      <a:gd name="T58" fmla="*/ 109 w 635"/>
                      <a:gd name="T59" fmla="*/ 13 h 710"/>
                      <a:gd name="T60" fmla="*/ 116 w 635"/>
                      <a:gd name="T61" fmla="*/ 52 h 710"/>
                      <a:gd name="T62" fmla="*/ 113 w 635"/>
                      <a:gd name="T63" fmla="*/ 54 h 710"/>
                      <a:gd name="T64" fmla="*/ 52 w 635"/>
                      <a:gd name="T65" fmla="*/ 44 h 710"/>
                      <a:gd name="T66" fmla="*/ 75 w 635"/>
                      <a:gd name="T67" fmla="*/ 86 h 710"/>
                      <a:gd name="T68" fmla="*/ 66 w 635"/>
                      <a:gd name="T69" fmla="*/ 120 h 710"/>
                      <a:gd name="T70" fmla="*/ 62 w 635"/>
                      <a:gd name="T71" fmla="*/ 123 h 710"/>
                      <a:gd name="T72" fmla="*/ 165 w 635"/>
                      <a:gd name="T73" fmla="*/ 357 h 710"/>
                      <a:gd name="T74" fmla="*/ 209 w 635"/>
                      <a:gd name="T75" fmla="*/ 448 h 710"/>
                      <a:gd name="T76" fmla="*/ 457 w 635"/>
                      <a:gd name="T77" fmla="*/ 860 h 710"/>
                      <a:gd name="T78" fmla="*/ 447 w 635"/>
                      <a:gd name="T79" fmla="*/ 839 h 710"/>
                      <a:gd name="T80" fmla="*/ 445 w 635"/>
                      <a:gd name="T81" fmla="*/ 832 h 710"/>
                      <a:gd name="T82" fmla="*/ 508 w 635"/>
                      <a:gd name="T83" fmla="*/ 865 h 710"/>
                      <a:gd name="T84" fmla="*/ 498 w 635"/>
                      <a:gd name="T85" fmla="*/ 846 h 710"/>
                      <a:gd name="T86" fmla="*/ 807 w 635"/>
                      <a:gd name="T87" fmla="*/ 975 h 710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635" h="710">
                        <a:moveTo>
                          <a:pt x="575" y="710"/>
                        </a:moveTo>
                        <a:cubicBezTo>
                          <a:pt x="576" y="710"/>
                          <a:pt x="582" y="662"/>
                          <a:pt x="431" y="627"/>
                        </a:cubicBezTo>
                        <a:cubicBezTo>
                          <a:pt x="387" y="617"/>
                          <a:pt x="366" y="609"/>
                          <a:pt x="357" y="605"/>
                        </a:cubicBezTo>
                        <a:cubicBezTo>
                          <a:pt x="368" y="620"/>
                          <a:pt x="368" y="620"/>
                          <a:pt x="368" y="620"/>
                        </a:cubicBezTo>
                        <a:cubicBezTo>
                          <a:pt x="363" y="618"/>
                          <a:pt x="363" y="618"/>
                          <a:pt x="363" y="618"/>
                        </a:cubicBezTo>
                        <a:cubicBezTo>
                          <a:pt x="339" y="607"/>
                          <a:pt x="327" y="601"/>
                          <a:pt x="321" y="597"/>
                        </a:cubicBezTo>
                        <a:cubicBezTo>
                          <a:pt x="323" y="602"/>
                          <a:pt x="327" y="609"/>
                          <a:pt x="329" y="611"/>
                        </a:cubicBezTo>
                        <a:cubicBezTo>
                          <a:pt x="329" y="612"/>
                          <a:pt x="329" y="612"/>
                          <a:pt x="329" y="612"/>
                        </a:cubicBezTo>
                        <a:cubicBezTo>
                          <a:pt x="329" y="614"/>
                          <a:pt x="329" y="614"/>
                          <a:pt x="329" y="614"/>
                        </a:cubicBezTo>
                        <a:cubicBezTo>
                          <a:pt x="327" y="614"/>
                          <a:pt x="327" y="614"/>
                          <a:pt x="327" y="614"/>
                        </a:cubicBezTo>
                        <a:cubicBezTo>
                          <a:pt x="323" y="613"/>
                          <a:pt x="250" y="578"/>
                          <a:pt x="229" y="507"/>
                        </a:cubicBezTo>
                        <a:cubicBezTo>
                          <a:pt x="210" y="445"/>
                          <a:pt x="173" y="372"/>
                          <a:pt x="145" y="319"/>
                        </a:cubicBezTo>
                        <a:cubicBezTo>
                          <a:pt x="140" y="308"/>
                          <a:pt x="135" y="298"/>
                          <a:pt x="130" y="289"/>
                        </a:cubicBezTo>
                        <a:cubicBezTo>
                          <a:pt x="126" y="280"/>
                          <a:pt x="120" y="268"/>
                          <a:pt x="114" y="255"/>
                        </a:cubicBezTo>
                        <a:cubicBezTo>
                          <a:pt x="87" y="195"/>
                          <a:pt x="47" y="106"/>
                          <a:pt x="2" y="102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99"/>
                          <a:pt x="0" y="98"/>
                          <a:pt x="20" y="90"/>
                        </a:cubicBezTo>
                        <a:cubicBezTo>
                          <a:pt x="24" y="89"/>
                          <a:pt x="34" y="86"/>
                          <a:pt x="40" y="84"/>
                        </a:cubicBezTo>
                        <a:cubicBezTo>
                          <a:pt x="32" y="81"/>
                          <a:pt x="13" y="74"/>
                          <a:pt x="10" y="74"/>
                        </a:cubicBezTo>
                        <a:cubicBezTo>
                          <a:pt x="9" y="74"/>
                          <a:pt x="9" y="74"/>
                          <a:pt x="9" y="74"/>
                        </a:cubicBezTo>
                        <a:cubicBezTo>
                          <a:pt x="9" y="73"/>
                          <a:pt x="9" y="73"/>
                          <a:pt x="9" y="73"/>
                        </a:cubicBezTo>
                        <a:cubicBezTo>
                          <a:pt x="8" y="73"/>
                          <a:pt x="8" y="72"/>
                          <a:pt x="9" y="72"/>
                        </a:cubicBezTo>
                        <a:cubicBezTo>
                          <a:pt x="10" y="69"/>
                          <a:pt x="40" y="58"/>
                          <a:pt x="51" y="58"/>
                        </a:cubicBezTo>
                        <a:cubicBezTo>
                          <a:pt x="49" y="54"/>
                          <a:pt x="40" y="41"/>
                          <a:pt x="35" y="33"/>
                        </a:cubicBezTo>
                        <a:cubicBezTo>
                          <a:pt x="23" y="17"/>
                          <a:pt x="23" y="17"/>
                          <a:pt x="25" y="15"/>
                        </a:cubicBezTo>
                        <a:cubicBezTo>
                          <a:pt x="26" y="14"/>
                          <a:pt x="27" y="15"/>
                          <a:pt x="27" y="16"/>
                        </a:cubicBezTo>
                        <a:cubicBezTo>
                          <a:pt x="36" y="23"/>
                          <a:pt x="68" y="35"/>
                          <a:pt x="79" y="35"/>
                        </a:cubicBezTo>
                        <a:cubicBezTo>
                          <a:pt x="79" y="35"/>
                          <a:pt x="79" y="35"/>
                          <a:pt x="79" y="35"/>
                        </a:cubicBezTo>
                        <a:cubicBezTo>
                          <a:pt x="79" y="32"/>
                          <a:pt x="77" y="24"/>
                          <a:pt x="76" y="18"/>
                        </a:cubicBezTo>
                        <a:cubicBezTo>
                          <a:pt x="73" y="3"/>
                          <a:pt x="73" y="2"/>
                          <a:pt x="74" y="1"/>
                        </a:cubicBezTo>
                        <a:cubicBezTo>
                          <a:pt x="74" y="0"/>
                          <a:pt x="74" y="0"/>
                          <a:pt x="74" y="0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77" y="0"/>
                          <a:pt x="77" y="1"/>
                          <a:pt x="81" y="8"/>
                        </a:cubicBezTo>
                        <a:cubicBezTo>
                          <a:pt x="88" y="22"/>
                          <a:pt x="104" y="53"/>
                          <a:pt x="116" y="53"/>
                        </a:cubicBezTo>
                        <a:cubicBezTo>
                          <a:pt x="117" y="50"/>
                          <a:pt x="116" y="39"/>
                          <a:pt x="115" y="32"/>
                        </a:cubicBezTo>
                        <a:cubicBezTo>
                          <a:pt x="113" y="19"/>
                          <a:pt x="113" y="15"/>
                          <a:pt x="115" y="14"/>
                        </a:cubicBezTo>
                        <a:cubicBezTo>
                          <a:pt x="116" y="14"/>
                          <a:pt x="117" y="14"/>
                          <a:pt x="118" y="16"/>
                        </a:cubicBezTo>
                        <a:cubicBezTo>
                          <a:pt x="120" y="18"/>
                          <a:pt x="125" y="29"/>
                          <a:pt x="132" y="45"/>
                        </a:cubicBezTo>
                        <a:cubicBezTo>
                          <a:pt x="151" y="87"/>
                          <a:pt x="181" y="157"/>
                          <a:pt x="207" y="181"/>
                        </a:cubicBezTo>
                        <a:cubicBezTo>
                          <a:pt x="244" y="214"/>
                          <a:pt x="334" y="341"/>
                          <a:pt x="339" y="356"/>
                        </a:cubicBezTo>
                        <a:cubicBezTo>
                          <a:pt x="340" y="359"/>
                          <a:pt x="342" y="363"/>
                          <a:pt x="345" y="368"/>
                        </a:cubicBezTo>
                        <a:cubicBezTo>
                          <a:pt x="355" y="384"/>
                          <a:pt x="373" y="415"/>
                          <a:pt x="385" y="486"/>
                        </a:cubicBezTo>
                        <a:cubicBezTo>
                          <a:pt x="386" y="493"/>
                          <a:pt x="434" y="518"/>
                          <a:pt x="504" y="513"/>
                        </a:cubicBezTo>
                        <a:cubicBezTo>
                          <a:pt x="507" y="513"/>
                          <a:pt x="511" y="512"/>
                          <a:pt x="516" y="511"/>
                        </a:cubicBezTo>
                        <a:cubicBezTo>
                          <a:pt x="540" y="508"/>
                          <a:pt x="582" y="501"/>
                          <a:pt x="621" y="525"/>
                        </a:cubicBezTo>
                        <a:cubicBezTo>
                          <a:pt x="626" y="529"/>
                          <a:pt x="635" y="540"/>
                          <a:pt x="635" y="540"/>
                        </a:cubicBezTo>
                        <a:cubicBezTo>
                          <a:pt x="593" y="502"/>
                          <a:pt x="543" y="510"/>
                          <a:pt x="517" y="514"/>
                        </a:cubicBezTo>
                        <a:cubicBezTo>
                          <a:pt x="512" y="515"/>
                          <a:pt x="507" y="516"/>
                          <a:pt x="504" y="516"/>
                        </a:cubicBezTo>
                        <a:cubicBezTo>
                          <a:pt x="438" y="521"/>
                          <a:pt x="383" y="498"/>
                          <a:pt x="382" y="487"/>
                        </a:cubicBezTo>
                        <a:cubicBezTo>
                          <a:pt x="370" y="416"/>
                          <a:pt x="352" y="386"/>
                          <a:pt x="342" y="369"/>
                        </a:cubicBezTo>
                        <a:cubicBezTo>
                          <a:pt x="339" y="364"/>
                          <a:pt x="337" y="360"/>
                          <a:pt x="336" y="356"/>
                        </a:cubicBezTo>
                        <a:cubicBezTo>
                          <a:pt x="331" y="342"/>
                          <a:pt x="240" y="215"/>
                          <a:pt x="205" y="183"/>
                        </a:cubicBezTo>
                        <a:cubicBezTo>
                          <a:pt x="179" y="159"/>
                          <a:pt x="148" y="89"/>
                          <a:pt x="129" y="47"/>
                        </a:cubicBezTo>
                        <a:cubicBezTo>
                          <a:pt x="124" y="34"/>
                          <a:pt x="119" y="23"/>
                          <a:pt x="117" y="19"/>
                        </a:cubicBezTo>
                        <a:cubicBezTo>
                          <a:pt x="117" y="22"/>
                          <a:pt x="117" y="28"/>
                          <a:pt x="118" y="32"/>
                        </a:cubicBezTo>
                        <a:cubicBezTo>
                          <a:pt x="120" y="44"/>
                          <a:pt x="120" y="52"/>
                          <a:pt x="118" y="55"/>
                        </a:cubicBezTo>
                        <a:cubicBezTo>
                          <a:pt x="118" y="55"/>
                          <a:pt x="117" y="56"/>
                          <a:pt x="117" y="56"/>
                        </a:cubicBezTo>
                        <a:cubicBezTo>
                          <a:pt x="102" y="57"/>
                          <a:pt x="86" y="25"/>
                          <a:pt x="78" y="10"/>
                        </a:cubicBezTo>
                        <a:cubicBezTo>
                          <a:pt x="78" y="9"/>
                          <a:pt x="78" y="9"/>
                          <a:pt x="77" y="9"/>
                        </a:cubicBezTo>
                        <a:cubicBezTo>
                          <a:pt x="78" y="11"/>
                          <a:pt x="79" y="15"/>
                          <a:pt x="79" y="18"/>
                        </a:cubicBezTo>
                        <a:cubicBezTo>
                          <a:pt x="82" y="33"/>
                          <a:pt x="82" y="36"/>
                          <a:pt x="82" y="37"/>
                        </a:cubicBezTo>
                        <a:cubicBezTo>
                          <a:pt x="81" y="38"/>
                          <a:pt x="81" y="38"/>
                          <a:pt x="81" y="38"/>
                        </a:cubicBezTo>
                        <a:cubicBezTo>
                          <a:pt x="80" y="38"/>
                          <a:pt x="80" y="38"/>
                          <a:pt x="80" y="38"/>
                        </a:cubicBezTo>
                        <a:cubicBezTo>
                          <a:pt x="71" y="39"/>
                          <a:pt x="43" y="29"/>
                          <a:pt x="30" y="22"/>
                        </a:cubicBezTo>
                        <a:cubicBezTo>
                          <a:pt x="32" y="24"/>
                          <a:pt x="35" y="28"/>
                          <a:pt x="37" y="31"/>
                        </a:cubicBezTo>
                        <a:cubicBezTo>
                          <a:pt x="54" y="54"/>
                          <a:pt x="56" y="58"/>
                          <a:pt x="54" y="60"/>
                        </a:cubicBezTo>
                        <a:cubicBezTo>
                          <a:pt x="54" y="61"/>
                          <a:pt x="53" y="61"/>
                          <a:pt x="53" y="61"/>
                        </a:cubicBezTo>
                        <a:cubicBezTo>
                          <a:pt x="45" y="60"/>
                          <a:pt x="22" y="69"/>
                          <a:pt x="14" y="72"/>
                        </a:cubicBezTo>
                        <a:cubicBezTo>
                          <a:pt x="23" y="75"/>
                          <a:pt x="47" y="82"/>
                          <a:pt x="47" y="85"/>
                        </a:cubicBezTo>
                        <a:cubicBezTo>
                          <a:pt x="47" y="86"/>
                          <a:pt x="46" y="86"/>
                          <a:pt x="45" y="86"/>
                        </a:cubicBezTo>
                        <a:cubicBezTo>
                          <a:pt x="45" y="87"/>
                          <a:pt x="45" y="87"/>
                          <a:pt x="44" y="87"/>
                        </a:cubicBezTo>
                        <a:cubicBezTo>
                          <a:pt x="40" y="87"/>
                          <a:pt x="16" y="95"/>
                          <a:pt x="6" y="99"/>
                        </a:cubicBezTo>
                        <a:cubicBezTo>
                          <a:pt x="52" y="109"/>
                          <a:pt x="91" y="195"/>
                          <a:pt x="117" y="253"/>
                        </a:cubicBezTo>
                        <a:cubicBezTo>
                          <a:pt x="123" y="267"/>
                          <a:pt x="128" y="278"/>
                          <a:pt x="133" y="288"/>
                        </a:cubicBezTo>
                        <a:cubicBezTo>
                          <a:pt x="137" y="297"/>
                          <a:pt x="143" y="307"/>
                          <a:pt x="148" y="317"/>
                        </a:cubicBezTo>
                        <a:cubicBezTo>
                          <a:pt x="175" y="371"/>
                          <a:pt x="213" y="444"/>
                          <a:pt x="232" y="506"/>
                        </a:cubicBezTo>
                        <a:cubicBezTo>
                          <a:pt x="251" y="568"/>
                          <a:pt x="307" y="601"/>
                          <a:pt x="323" y="609"/>
                        </a:cubicBezTo>
                        <a:cubicBezTo>
                          <a:pt x="321" y="605"/>
                          <a:pt x="320" y="602"/>
                          <a:pt x="318" y="598"/>
                        </a:cubicBezTo>
                        <a:cubicBezTo>
                          <a:pt x="317" y="597"/>
                          <a:pt x="316" y="595"/>
                          <a:pt x="316" y="594"/>
                        </a:cubicBezTo>
                        <a:cubicBezTo>
                          <a:pt x="314" y="592"/>
                          <a:pt x="314" y="592"/>
                          <a:pt x="314" y="591"/>
                        </a:cubicBezTo>
                        <a:cubicBezTo>
                          <a:pt x="314" y="590"/>
                          <a:pt x="315" y="589"/>
                          <a:pt x="315" y="589"/>
                        </a:cubicBezTo>
                        <a:cubicBezTo>
                          <a:pt x="317" y="589"/>
                          <a:pt x="317" y="589"/>
                          <a:pt x="318" y="592"/>
                        </a:cubicBezTo>
                        <a:cubicBezTo>
                          <a:pt x="324" y="596"/>
                          <a:pt x="341" y="604"/>
                          <a:pt x="359" y="612"/>
                        </a:cubicBezTo>
                        <a:cubicBezTo>
                          <a:pt x="342" y="591"/>
                          <a:pt x="342" y="591"/>
                          <a:pt x="342" y="591"/>
                        </a:cubicBezTo>
                        <a:cubicBezTo>
                          <a:pt x="352" y="599"/>
                          <a:pt x="352" y="599"/>
                          <a:pt x="352" y="599"/>
                        </a:cubicBezTo>
                        <a:cubicBezTo>
                          <a:pt x="352" y="599"/>
                          <a:pt x="365" y="609"/>
                          <a:pt x="432" y="624"/>
                        </a:cubicBezTo>
                        <a:cubicBezTo>
                          <a:pt x="524" y="645"/>
                          <a:pt x="559" y="672"/>
                          <a:pt x="571" y="690"/>
                        </a:cubicBezTo>
                        <a:cubicBezTo>
                          <a:pt x="580" y="702"/>
                          <a:pt x="575" y="710"/>
                          <a:pt x="575" y="710"/>
                        </a:cubicBezTo>
                        <a:close/>
                      </a:path>
                    </a:pathLst>
                  </a:custGeom>
                  <a:solidFill>
                    <a:srgbClr val="6F2E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43" name="Freeform 156"/>
                  <p:cNvSpPr/>
                  <p:nvPr/>
                </p:nvSpPr>
                <p:spPr bwMode="auto">
                  <a:xfrm>
                    <a:off x="5137" y="662"/>
                    <a:ext cx="20" cy="27"/>
                  </a:xfrm>
                  <a:custGeom>
                    <a:avLst/>
                    <a:gdLst>
                      <a:gd name="T0" fmla="*/ 20 w 14"/>
                      <a:gd name="T1" fmla="*/ 27 h 19"/>
                      <a:gd name="T2" fmla="*/ 0 w 14"/>
                      <a:gd name="T3" fmla="*/ 3 h 19"/>
                      <a:gd name="T4" fmla="*/ 3 w 14"/>
                      <a:gd name="T5" fmla="*/ 0 h 19"/>
                      <a:gd name="T6" fmla="*/ 14 w 14"/>
                      <a:gd name="T7" fmla="*/ 10 h 19"/>
                      <a:gd name="T8" fmla="*/ 20 w 14"/>
                      <a:gd name="T9" fmla="*/ 27 h 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4" h="19">
                        <a:moveTo>
                          <a:pt x="14" y="19"/>
                        </a:moveTo>
                        <a:cubicBezTo>
                          <a:pt x="11" y="12"/>
                          <a:pt x="0" y="2"/>
                          <a:pt x="0" y="2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6" y="3"/>
                          <a:pt x="10" y="7"/>
                        </a:cubicBezTo>
                        <a:cubicBezTo>
                          <a:pt x="12" y="10"/>
                          <a:pt x="14" y="19"/>
                          <a:pt x="14" y="19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44" name="Freeform 157"/>
                  <p:cNvSpPr/>
                  <p:nvPr/>
                </p:nvSpPr>
                <p:spPr bwMode="auto">
                  <a:xfrm>
                    <a:off x="5096" y="689"/>
                    <a:ext cx="18" cy="25"/>
                  </a:xfrm>
                  <a:custGeom>
                    <a:avLst/>
                    <a:gdLst>
                      <a:gd name="T0" fmla="*/ 18 w 13"/>
                      <a:gd name="T1" fmla="*/ 25 h 18"/>
                      <a:gd name="T2" fmla="*/ 0 w 13"/>
                      <a:gd name="T3" fmla="*/ 4 h 18"/>
                      <a:gd name="T4" fmla="*/ 3 w 13"/>
                      <a:gd name="T5" fmla="*/ 0 h 18"/>
                      <a:gd name="T6" fmla="*/ 11 w 13"/>
                      <a:gd name="T7" fmla="*/ 7 h 18"/>
                      <a:gd name="T8" fmla="*/ 18 w 13"/>
                      <a:gd name="T9" fmla="*/ 25 h 1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3" h="18">
                        <a:moveTo>
                          <a:pt x="13" y="18"/>
                        </a:moveTo>
                        <a:cubicBezTo>
                          <a:pt x="8" y="8"/>
                          <a:pt x="0" y="3"/>
                          <a:pt x="0" y="3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4" y="2"/>
                          <a:pt x="8" y="5"/>
                        </a:cubicBezTo>
                        <a:cubicBezTo>
                          <a:pt x="10" y="8"/>
                          <a:pt x="13" y="18"/>
                          <a:pt x="13" y="18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45" name="Freeform 158"/>
                  <p:cNvSpPr/>
                  <p:nvPr/>
                </p:nvSpPr>
                <p:spPr bwMode="auto">
                  <a:xfrm>
                    <a:off x="5031" y="723"/>
                    <a:ext cx="27" cy="18"/>
                  </a:xfrm>
                  <a:custGeom>
                    <a:avLst/>
                    <a:gdLst>
                      <a:gd name="T0" fmla="*/ 27 w 19"/>
                      <a:gd name="T1" fmla="*/ 18 h 13"/>
                      <a:gd name="T2" fmla="*/ 0 w 19"/>
                      <a:gd name="T3" fmla="*/ 4 h 13"/>
                      <a:gd name="T4" fmla="*/ 0 w 19"/>
                      <a:gd name="T5" fmla="*/ 0 h 13"/>
                      <a:gd name="T6" fmla="*/ 14 w 19"/>
                      <a:gd name="T7" fmla="*/ 3 h 13"/>
                      <a:gd name="T8" fmla="*/ 27 w 19"/>
                      <a:gd name="T9" fmla="*/ 18 h 1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9" h="13">
                        <a:moveTo>
                          <a:pt x="19" y="13"/>
                        </a:moveTo>
                        <a:cubicBezTo>
                          <a:pt x="10" y="3"/>
                          <a:pt x="1" y="3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5" y="0"/>
                          <a:pt x="10" y="2"/>
                        </a:cubicBezTo>
                        <a:cubicBezTo>
                          <a:pt x="14" y="4"/>
                          <a:pt x="19" y="13"/>
                          <a:pt x="19" y="13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46" name="Freeform 160"/>
                  <p:cNvSpPr/>
                  <p:nvPr/>
                </p:nvSpPr>
                <p:spPr bwMode="auto">
                  <a:xfrm>
                    <a:off x="4908" y="642"/>
                    <a:ext cx="143" cy="72"/>
                  </a:xfrm>
                  <a:custGeom>
                    <a:avLst/>
                    <a:gdLst>
                      <a:gd name="T0" fmla="*/ 143 w 101"/>
                      <a:gd name="T1" fmla="*/ 25 h 51"/>
                      <a:gd name="T2" fmla="*/ 34 w 101"/>
                      <a:gd name="T3" fmla="*/ 16 h 51"/>
                      <a:gd name="T4" fmla="*/ 0 w 101"/>
                      <a:gd name="T5" fmla="*/ 59 h 51"/>
                      <a:gd name="T6" fmla="*/ 96 w 101"/>
                      <a:gd name="T7" fmla="*/ 72 h 51"/>
                      <a:gd name="T8" fmla="*/ 143 w 101"/>
                      <a:gd name="T9" fmla="*/ 25 h 5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101" h="51">
                        <a:moveTo>
                          <a:pt x="101" y="18"/>
                        </a:moveTo>
                        <a:cubicBezTo>
                          <a:pt x="101" y="18"/>
                          <a:pt x="42" y="0"/>
                          <a:pt x="24" y="11"/>
                        </a:cubicBezTo>
                        <a:cubicBezTo>
                          <a:pt x="7" y="22"/>
                          <a:pt x="0" y="42"/>
                          <a:pt x="0" y="42"/>
                        </a:cubicBezTo>
                        <a:cubicBezTo>
                          <a:pt x="68" y="51"/>
                          <a:pt x="68" y="51"/>
                          <a:pt x="68" y="51"/>
                        </a:cubicBezTo>
                        <a:lnTo>
                          <a:pt x="101" y="18"/>
                        </a:ln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47" name="Freeform 162"/>
                  <p:cNvSpPr/>
                  <p:nvPr/>
                </p:nvSpPr>
                <p:spPr bwMode="auto">
                  <a:xfrm>
                    <a:off x="4906" y="645"/>
                    <a:ext cx="143" cy="57"/>
                  </a:xfrm>
                  <a:custGeom>
                    <a:avLst/>
                    <a:gdLst>
                      <a:gd name="T0" fmla="*/ 4 w 101"/>
                      <a:gd name="T1" fmla="*/ 57 h 40"/>
                      <a:gd name="T2" fmla="*/ 0 w 101"/>
                      <a:gd name="T3" fmla="*/ 56 h 40"/>
                      <a:gd name="T4" fmla="*/ 35 w 101"/>
                      <a:gd name="T5" fmla="*/ 11 h 40"/>
                      <a:gd name="T6" fmla="*/ 119 w 101"/>
                      <a:gd name="T7" fmla="*/ 14 h 40"/>
                      <a:gd name="T8" fmla="*/ 143 w 101"/>
                      <a:gd name="T9" fmla="*/ 24 h 40"/>
                      <a:gd name="T10" fmla="*/ 37 w 101"/>
                      <a:gd name="T11" fmla="*/ 14 h 40"/>
                      <a:gd name="T12" fmla="*/ 4 w 101"/>
                      <a:gd name="T13" fmla="*/ 57 h 4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101" h="40">
                        <a:moveTo>
                          <a:pt x="3" y="40"/>
                        </a:moveTo>
                        <a:cubicBezTo>
                          <a:pt x="0" y="39"/>
                          <a:pt x="0" y="39"/>
                          <a:pt x="0" y="39"/>
                        </a:cubicBezTo>
                        <a:cubicBezTo>
                          <a:pt x="0" y="38"/>
                          <a:pt x="7" y="19"/>
                          <a:pt x="25" y="8"/>
                        </a:cubicBezTo>
                        <a:cubicBezTo>
                          <a:pt x="36" y="0"/>
                          <a:pt x="65" y="5"/>
                          <a:pt x="84" y="10"/>
                        </a:cubicBezTo>
                        <a:cubicBezTo>
                          <a:pt x="94" y="12"/>
                          <a:pt x="101" y="17"/>
                          <a:pt x="101" y="17"/>
                        </a:cubicBezTo>
                        <a:cubicBezTo>
                          <a:pt x="101" y="17"/>
                          <a:pt x="43" y="0"/>
                          <a:pt x="26" y="10"/>
                        </a:cubicBezTo>
                        <a:cubicBezTo>
                          <a:pt x="10" y="21"/>
                          <a:pt x="3" y="40"/>
                          <a:pt x="3" y="40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48" name="Freeform 163"/>
                  <p:cNvSpPr/>
                  <p:nvPr/>
                </p:nvSpPr>
                <p:spPr bwMode="auto">
                  <a:xfrm>
                    <a:off x="4861" y="688"/>
                    <a:ext cx="140" cy="100"/>
                  </a:xfrm>
                  <a:custGeom>
                    <a:avLst/>
                    <a:gdLst>
                      <a:gd name="T0" fmla="*/ 20 w 99"/>
                      <a:gd name="T1" fmla="*/ 24 h 71"/>
                      <a:gd name="T2" fmla="*/ 122 w 99"/>
                      <a:gd name="T3" fmla="*/ 24 h 71"/>
                      <a:gd name="T4" fmla="*/ 123 w 99"/>
                      <a:gd name="T5" fmla="*/ 30 h 71"/>
                      <a:gd name="T6" fmla="*/ 140 w 99"/>
                      <a:gd name="T7" fmla="*/ 96 h 71"/>
                      <a:gd name="T8" fmla="*/ 57 w 99"/>
                      <a:gd name="T9" fmla="*/ 72 h 71"/>
                      <a:gd name="T10" fmla="*/ 16 w 99"/>
                      <a:gd name="T11" fmla="*/ 99 h 71"/>
                      <a:gd name="T12" fmla="*/ 16 w 99"/>
                      <a:gd name="T13" fmla="*/ 99 h 71"/>
                      <a:gd name="T14" fmla="*/ 20 w 99"/>
                      <a:gd name="T15" fmla="*/ 24 h 7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99" h="71">
                        <a:moveTo>
                          <a:pt x="14" y="17"/>
                        </a:moveTo>
                        <a:cubicBezTo>
                          <a:pt x="23" y="0"/>
                          <a:pt x="86" y="17"/>
                          <a:pt x="86" y="17"/>
                        </a:cubicBezTo>
                        <a:cubicBezTo>
                          <a:pt x="87" y="21"/>
                          <a:pt x="87" y="21"/>
                          <a:pt x="87" y="21"/>
                        </a:cubicBezTo>
                        <a:cubicBezTo>
                          <a:pt x="99" y="68"/>
                          <a:pt x="99" y="68"/>
                          <a:pt x="99" y="68"/>
                        </a:cubicBezTo>
                        <a:cubicBezTo>
                          <a:pt x="50" y="71"/>
                          <a:pt x="40" y="51"/>
                          <a:pt x="40" y="51"/>
                        </a:cubicBezTo>
                        <a:cubicBezTo>
                          <a:pt x="29" y="58"/>
                          <a:pt x="19" y="64"/>
                          <a:pt x="11" y="70"/>
                        </a:cubicBezTo>
                        <a:cubicBezTo>
                          <a:pt x="11" y="70"/>
                          <a:pt x="11" y="70"/>
                          <a:pt x="11" y="70"/>
                        </a:cubicBezTo>
                        <a:cubicBezTo>
                          <a:pt x="0" y="45"/>
                          <a:pt x="5" y="34"/>
                          <a:pt x="14" y="17"/>
                        </a:cubicBezTo>
                        <a:close/>
                      </a:path>
                    </a:pathLst>
                  </a:custGeom>
                  <a:solidFill>
                    <a:srgbClr val="ECBF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49" name="Freeform 165"/>
                  <p:cNvSpPr/>
                  <p:nvPr/>
                </p:nvSpPr>
                <p:spPr bwMode="auto">
                  <a:xfrm>
                    <a:off x="4858" y="699"/>
                    <a:ext cx="140" cy="90"/>
                  </a:xfrm>
                  <a:custGeom>
                    <a:avLst/>
                    <a:gdLst>
                      <a:gd name="T0" fmla="*/ 139 w 99"/>
                      <a:gd name="T1" fmla="*/ 83 h 64"/>
                      <a:gd name="T2" fmla="*/ 130 w 99"/>
                      <a:gd name="T3" fmla="*/ 83 h 64"/>
                      <a:gd name="T4" fmla="*/ 61 w 99"/>
                      <a:gd name="T5" fmla="*/ 59 h 64"/>
                      <a:gd name="T6" fmla="*/ 59 w 99"/>
                      <a:gd name="T7" fmla="*/ 58 h 64"/>
                      <a:gd name="T8" fmla="*/ 58 w 99"/>
                      <a:gd name="T9" fmla="*/ 59 h 64"/>
                      <a:gd name="T10" fmla="*/ 20 w 99"/>
                      <a:gd name="T11" fmla="*/ 83 h 64"/>
                      <a:gd name="T12" fmla="*/ 25 w 99"/>
                      <a:gd name="T13" fmla="*/ 14 h 64"/>
                      <a:gd name="T14" fmla="*/ 55 w 99"/>
                      <a:gd name="T15" fmla="*/ 4 h 64"/>
                      <a:gd name="T16" fmla="*/ 122 w 99"/>
                      <a:gd name="T17" fmla="*/ 14 h 64"/>
                      <a:gd name="T18" fmla="*/ 100 w 99"/>
                      <a:gd name="T19" fmla="*/ 6 h 64"/>
                      <a:gd name="T20" fmla="*/ 55 w 99"/>
                      <a:gd name="T21" fmla="*/ 0 h 64"/>
                      <a:gd name="T22" fmla="*/ 21 w 99"/>
                      <a:gd name="T23" fmla="*/ 11 h 64"/>
                      <a:gd name="T24" fmla="*/ 17 w 99"/>
                      <a:gd name="T25" fmla="*/ 87 h 64"/>
                      <a:gd name="T26" fmla="*/ 18 w 99"/>
                      <a:gd name="T27" fmla="*/ 90 h 64"/>
                      <a:gd name="T28" fmla="*/ 20 w 99"/>
                      <a:gd name="T29" fmla="*/ 89 h 64"/>
                      <a:gd name="T30" fmla="*/ 58 w 99"/>
                      <a:gd name="T31" fmla="*/ 63 h 64"/>
                      <a:gd name="T32" fmla="*/ 124 w 99"/>
                      <a:gd name="T33" fmla="*/ 87 h 64"/>
                      <a:gd name="T34" fmla="*/ 139 w 99"/>
                      <a:gd name="T35" fmla="*/ 83 h 6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99" h="64">
                        <a:moveTo>
                          <a:pt x="98" y="59"/>
                        </a:moveTo>
                        <a:cubicBezTo>
                          <a:pt x="96" y="59"/>
                          <a:pt x="94" y="59"/>
                          <a:pt x="92" y="59"/>
                        </a:cubicBezTo>
                        <a:cubicBezTo>
                          <a:pt x="53" y="59"/>
                          <a:pt x="43" y="42"/>
                          <a:pt x="43" y="42"/>
                        </a:cubicBezTo>
                        <a:cubicBezTo>
                          <a:pt x="42" y="41"/>
                          <a:pt x="42" y="41"/>
                          <a:pt x="42" y="41"/>
                        </a:cubicBezTo>
                        <a:cubicBezTo>
                          <a:pt x="41" y="42"/>
                          <a:pt x="41" y="42"/>
                          <a:pt x="41" y="42"/>
                        </a:cubicBezTo>
                        <a:cubicBezTo>
                          <a:pt x="32" y="48"/>
                          <a:pt x="23" y="54"/>
                          <a:pt x="14" y="59"/>
                        </a:cubicBezTo>
                        <a:cubicBezTo>
                          <a:pt x="4" y="37"/>
                          <a:pt x="9" y="27"/>
                          <a:pt x="18" y="10"/>
                        </a:cubicBezTo>
                        <a:cubicBezTo>
                          <a:pt x="20" y="5"/>
                          <a:pt x="27" y="3"/>
                          <a:pt x="39" y="3"/>
                        </a:cubicBezTo>
                        <a:cubicBezTo>
                          <a:pt x="57" y="3"/>
                          <a:pt x="81" y="9"/>
                          <a:pt x="86" y="10"/>
                        </a:cubicBezTo>
                        <a:cubicBezTo>
                          <a:pt x="87" y="9"/>
                          <a:pt x="81" y="6"/>
                          <a:pt x="71" y="4"/>
                        </a:cubicBezTo>
                        <a:cubicBezTo>
                          <a:pt x="61" y="2"/>
                          <a:pt x="49" y="0"/>
                          <a:pt x="39" y="0"/>
                        </a:cubicBezTo>
                        <a:cubicBezTo>
                          <a:pt x="26" y="0"/>
                          <a:pt x="18" y="3"/>
                          <a:pt x="15" y="8"/>
                        </a:cubicBezTo>
                        <a:cubicBezTo>
                          <a:pt x="6" y="26"/>
                          <a:pt x="0" y="37"/>
                          <a:pt x="12" y="62"/>
                        </a:cubicBezTo>
                        <a:cubicBezTo>
                          <a:pt x="13" y="64"/>
                          <a:pt x="13" y="64"/>
                          <a:pt x="13" y="64"/>
                        </a:cubicBezTo>
                        <a:cubicBezTo>
                          <a:pt x="14" y="63"/>
                          <a:pt x="14" y="63"/>
                          <a:pt x="14" y="63"/>
                        </a:cubicBezTo>
                        <a:cubicBezTo>
                          <a:pt x="23" y="57"/>
                          <a:pt x="32" y="51"/>
                          <a:pt x="41" y="45"/>
                        </a:cubicBezTo>
                        <a:cubicBezTo>
                          <a:pt x="44" y="49"/>
                          <a:pt x="56" y="61"/>
                          <a:pt x="88" y="62"/>
                        </a:cubicBezTo>
                        <a:cubicBezTo>
                          <a:pt x="89" y="62"/>
                          <a:pt x="99" y="59"/>
                          <a:pt x="98" y="59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50" name="Freeform 166"/>
                  <p:cNvSpPr/>
                  <p:nvPr/>
                </p:nvSpPr>
                <p:spPr bwMode="auto">
                  <a:xfrm>
                    <a:off x="4913" y="750"/>
                    <a:ext cx="9" cy="15"/>
                  </a:xfrm>
                  <a:custGeom>
                    <a:avLst/>
                    <a:gdLst>
                      <a:gd name="T0" fmla="*/ 6 w 6"/>
                      <a:gd name="T1" fmla="*/ 15 h 11"/>
                      <a:gd name="T2" fmla="*/ 0 w 6"/>
                      <a:gd name="T3" fmla="*/ 0 h 11"/>
                      <a:gd name="T4" fmla="*/ 9 w 6"/>
                      <a:gd name="T5" fmla="*/ 12 h 11"/>
                      <a:gd name="T6" fmla="*/ 6 w 6"/>
                      <a:gd name="T7" fmla="*/ 15 h 1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6" h="11">
                        <a:moveTo>
                          <a:pt x="4" y="11"/>
                        </a:moveTo>
                        <a:cubicBezTo>
                          <a:pt x="1" y="8"/>
                          <a:pt x="0" y="0"/>
                          <a:pt x="0" y="0"/>
                        </a:cubicBezTo>
                        <a:cubicBezTo>
                          <a:pt x="0" y="0"/>
                          <a:pt x="3" y="6"/>
                          <a:pt x="6" y="9"/>
                        </a:cubicBezTo>
                        <a:lnTo>
                          <a:pt x="4" y="11"/>
                        </a:ln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51" name="Freeform 167"/>
                  <p:cNvSpPr/>
                  <p:nvPr/>
                </p:nvSpPr>
                <p:spPr bwMode="auto">
                  <a:xfrm>
                    <a:off x="6190" y="1458"/>
                    <a:ext cx="59" cy="135"/>
                  </a:xfrm>
                  <a:custGeom>
                    <a:avLst/>
                    <a:gdLst>
                      <a:gd name="T0" fmla="*/ 0 w 42"/>
                      <a:gd name="T1" fmla="*/ 135 h 96"/>
                      <a:gd name="T2" fmla="*/ 21 w 42"/>
                      <a:gd name="T3" fmla="*/ 103 h 96"/>
                      <a:gd name="T4" fmla="*/ 22 w 42"/>
                      <a:gd name="T5" fmla="*/ 97 h 96"/>
                      <a:gd name="T6" fmla="*/ 27 w 42"/>
                      <a:gd name="T7" fmla="*/ 105 h 96"/>
                      <a:gd name="T8" fmla="*/ 31 w 42"/>
                      <a:gd name="T9" fmla="*/ 41 h 96"/>
                      <a:gd name="T10" fmla="*/ 34 w 42"/>
                      <a:gd name="T11" fmla="*/ 39 h 96"/>
                      <a:gd name="T12" fmla="*/ 41 w 42"/>
                      <a:gd name="T13" fmla="*/ 51 h 96"/>
                      <a:gd name="T14" fmla="*/ 55 w 42"/>
                      <a:gd name="T15" fmla="*/ 0 h 96"/>
                      <a:gd name="T16" fmla="*/ 58 w 42"/>
                      <a:gd name="T17" fmla="*/ 17 h 96"/>
                      <a:gd name="T18" fmla="*/ 42 w 42"/>
                      <a:gd name="T19" fmla="*/ 55 h 96"/>
                      <a:gd name="T20" fmla="*/ 42 w 42"/>
                      <a:gd name="T21" fmla="*/ 55 h 96"/>
                      <a:gd name="T22" fmla="*/ 41 w 42"/>
                      <a:gd name="T23" fmla="*/ 55 h 96"/>
                      <a:gd name="T24" fmla="*/ 37 w 42"/>
                      <a:gd name="T25" fmla="*/ 52 h 96"/>
                      <a:gd name="T26" fmla="*/ 29 w 42"/>
                      <a:gd name="T27" fmla="*/ 113 h 96"/>
                      <a:gd name="T28" fmla="*/ 28 w 42"/>
                      <a:gd name="T29" fmla="*/ 117 h 96"/>
                      <a:gd name="T30" fmla="*/ 24 w 42"/>
                      <a:gd name="T31" fmla="*/ 108 h 96"/>
                      <a:gd name="T32" fmla="*/ 20 w 42"/>
                      <a:gd name="T33" fmla="*/ 118 h 96"/>
                      <a:gd name="T34" fmla="*/ 0 w 42"/>
                      <a:gd name="T35" fmla="*/ 135 h 9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42" h="96">
                        <a:moveTo>
                          <a:pt x="0" y="96"/>
                        </a:moveTo>
                        <a:cubicBezTo>
                          <a:pt x="11" y="87"/>
                          <a:pt x="15" y="73"/>
                          <a:pt x="15" y="73"/>
                        </a:cubicBezTo>
                        <a:cubicBezTo>
                          <a:pt x="16" y="69"/>
                          <a:pt x="16" y="69"/>
                          <a:pt x="16" y="69"/>
                        </a:cubicBezTo>
                        <a:cubicBezTo>
                          <a:pt x="19" y="75"/>
                          <a:pt x="19" y="75"/>
                          <a:pt x="19" y="75"/>
                        </a:cubicBezTo>
                        <a:cubicBezTo>
                          <a:pt x="27" y="50"/>
                          <a:pt x="22" y="30"/>
                          <a:pt x="22" y="29"/>
                        </a:cubicBezTo>
                        <a:cubicBezTo>
                          <a:pt x="24" y="28"/>
                          <a:pt x="24" y="28"/>
                          <a:pt x="24" y="28"/>
                        </a:cubicBezTo>
                        <a:cubicBezTo>
                          <a:pt x="26" y="31"/>
                          <a:pt x="28" y="34"/>
                          <a:pt x="29" y="36"/>
                        </a:cubicBezTo>
                        <a:cubicBezTo>
                          <a:pt x="39" y="26"/>
                          <a:pt x="39" y="1"/>
                          <a:pt x="39" y="0"/>
                        </a:cubicBezTo>
                        <a:cubicBezTo>
                          <a:pt x="39" y="0"/>
                          <a:pt x="42" y="6"/>
                          <a:pt x="41" y="12"/>
                        </a:cubicBezTo>
                        <a:cubicBezTo>
                          <a:pt x="40" y="21"/>
                          <a:pt x="37" y="33"/>
                          <a:pt x="30" y="39"/>
                        </a:cubicBezTo>
                        <a:cubicBezTo>
                          <a:pt x="30" y="39"/>
                          <a:pt x="30" y="39"/>
                          <a:pt x="30" y="39"/>
                        </a:cubicBezTo>
                        <a:cubicBezTo>
                          <a:pt x="29" y="39"/>
                          <a:pt x="29" y="39"/>
                          <a:pt x="29" y="39"/>
                        </a:cubicBezTo>
                        <a:cubicBezTo>
                          <a:pt x="28" y="39"/>
                          <a:pt x="28" y="39"/>
                          <a:pt x="26" y="37"/>
                        </a:cubicBezTo>
                        <a:cubicBezTo>
                          <a:pt x="27" y="46"/>
                          <a:pt x="28" y="62"/>
                          <a:pt x="21" y="80"/>
                        </a:cubicBezTo>
                        <a:cubicBezTo>
                          <a:pt x="20" y="83"/>
                          <a:pt x="20" y="83"/>
                          <a:pt x="20" y="83"/>
                        </a:cubicBezTo>
                        <a:cubicBezTo>
                          <a:pt x="17" y="77"/>
                          <a:pt x="17" y="77"/>
                          <a:pt x="17" y="77"/>
                        </a:cubicBezTo>
                        <a:cubicBezTo>
                          <a:pt x="16" y="79"/>
                          <a:pt x="15" y="81"/>
                          <a:pt x="14" y="84"/>
                        </a:cubicBezTo>
                        <a:cubicBezTo>
                          <a:pt x="11" y="89"/>
                          <a:pt x="0" y="96"/>
                          <a:pt x="0" y="96"/>
                        </a:cubicBezTo>
                        <a:close/>
                      </a:path>
                    </a:pathLst>
                  </a:custGeom>
                  <a:solidFill>
                    <a:srgbClr val="6F2E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52" name="Freeform 168"/>
                  <p:cNvSpPr/>
                  <p:nvPr/>
                </p:nvSpPr>
                <p:spPr bwMode="auto">
                  <a:xfrm>
                    <a:off x="6938" y="3345"/>
                    <a:ext cx="59" cy="77"/>
                  </a:xfrm>
                  <a:custGeom>
                    <a:avLst/>
                    <a:gdLst>
                      <a:gd name="T0" fmla="*/ 24 w 42"/>
                      <a:gd name="T1" fmla="*/ 77 h 55"/>
                      <a:gd name="T2" fmla="*/ 21 w 42"/>
                      <a:gd name="T3" fmla="*/ 25 h 55"/>
                      <a:gd name="T4" fmla="*/ 59 w 42"/>
                      <a:gd name="T5" fmla="*/ 38 h 55"/>
                      <a:gd name="T6" fmla="*/ 24 w 42"/>
                      <a:gd name="T7" fmla="*/ 77 h 5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2" h="55">
                        <a:moveTo>
                          <a:pt x="17" y="55"/>
                        </a:moveTo>
                        <a:cubicBezTo>
                          <a:pt x="17" y="55"/>
                          <a:pt x="0" y="37"/>
                          <a:pt x="15" y="18"/>
                        </a:cubicBezTo>
                        <a:cubicBezTo>
                          <a:pt x="29" y="0"/>
                          <a:pt x="42" y="27"/>
                          <a:pt x="42" y="27"/>
                        </a:cubicBezTo>
                        <a:lnTo>
                          <a:pt x="17" y="55"/>
                        </a:lnTo>
                        <a:close/>
                      </a:path>
                    </a:pathLst>
                  </a:custGeom>
                  <a:solidFill>
                    <a:srgbClr val="F9CEA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53" name="Freeform 169"/>
                  <p:cNvSpPr/>
                  <p:nvPr/>
                </p:nvSpPr>
                <p:spPr bwMode="auto">
                  <a:xfrm>
                    <a:off x="6941" y="3359"/>
                    <a:ext cx="59" cy="62"/>
                  </a:xfrm>
                  <a:custGeom>
                    <a:avLst/>
                    <a:gdLst>
                      <a:gd name="T0" fmla="*/ 10 w 42"/>
                      <a:gd name="T1" fmla="*/ 47 h 44"/>
                      <a:gd name="T2" fmla="*/ 15 w 42"/>
                      <a:gd name="T3" fmla="*/ 10 h 44"/>
                      <a:gd name="T4" fmla="*/ 34 w 42"/>
                      <a:gd name="T5" fmla="*/ 0 h 44"/>
                      <a:gd name="T6" fmla="*/ 59 w 42"/>
                      <a:gd name="T7" fmla="*/ 23 h 44"/>
                      <a:gd name="T8" fmla="*/ 55 w 42"/>
                      <a:gd name="T9" fmla="*/ 24 h 44"/>
                      <a:gd name="T10" fmla="*/ 34 w 42"/>
                      <a:gd name="T11" fmla="*/ 4 h 44"/>
                      <a:gd name="T12" fmla="*/ 20 w 42"/>
                      <a:gd name="T13" fmla="*/ 13 h 44"/>
                      <a:gd name="T14" fmla="*/ 22 w 42"/>
                      <a:gd name="T15" fmla="*/ 62 h 44"/>
                      <a:gd name="T16" fmla="*/ 10 w 42"/>
                      <a:gd name="T17" fmla="*/ 47 h 4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42" h="44">
                        <a:moveTo>
                          <a:pt x="7" y="33"/>
                        </a:moveTo>
                        <a:cubicBezTo>
                          <a:pt x="4" y="26"/>
                          <a:pt x="4" y="16"/>
                          <a:pt x="11" y="7"/>
                        </a:cubicBezTo>
                        <a:cubicBezTo>
                          <a:pt x="15" y="2"/>
                          <a:pt x="19" y="0"/>
                          <a:pt x="24" y="0"/>
                        </a:cubicBezTo>
                        <a:cubicBezTo>
                          <a:pt x="34" y="1"/>
                          <a:pt x="42" y="15"/>
                          <a:pt x="42" y="16"/>
                        </a:cubicBezTo>
                        <a:cubicBezTo>
                          <a:pt x="39" y="17"/>
                          <a:pt x="39" y="17"/>
                          <a:pt x="39" y="17"/>
                        </a:cubicBezTo>
                        <a:cubicBezTo>
                          <a:pt x="39" y="17"/>
                          <a:pt x="32" y="4"/>
                          <a:pt x="24" y="3"/>
                        </a:cubicBezTo>
                        <a:cubicBezTo>
                          <a:pt x="20" y="3"/>
                          <a:pt x="17" y="5"/>
                          <a:pt x="14" y="9"/>
                        </a:cubicBezTo>
                        <a:cubicBezTo>
                          <a:pt x="0" y="26"/>
                          <a:pt x="16" y="44"/>
                          <a:pt x="16" y="44"/>
                        </a:cubicBezTo>
                        <a:cubicBezTo>
                          <a:pt x="16" y="44"/>
                          <a:pt x="9" y="41"/>
                          <a:pt x="7" y="33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54" name="Freeform 170"/>
                  <p:cNvSpPr/>
                  <p:nvPr/>
                </p:nvSpPr>
                <p:spPr bwMode="auto">
                  <a:xfrm>
                    <a:off x="6963" y="3377"/>
                    <a:ext cx="40" cy="31"/>
                  </a:xfrm>
                  <a:custGeom>
                    <a:avLst/>
                    <a:gdLst>
                      <a:gd name="T0" fmla="*/ 34 w 28"/>
                      <a:gd name="T1" fmla="*/ 6 h 22"/>
                      <a:gd name="T2" fmla="*/ 31 w 28"/>
                      <a:gd name="T3" fmla="*/ 0 h 22"/>
                      <a:gd name="T4" fmla="*/ 17 w 28"/>
                      <a:gd name="T5" fmla="*/ 31 h 22"/>
                      <a:gd name="T6" fmla="*/ 40 w 28"/>
                      <a:gd name="T7" fmla="*/ 23 h 22"/>
                      <a:gd name="T8" fmla="*/ 34 w 28"/>
                      <a:gd name="T9" fmla="*/ 6 h 2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8" h="22">
                        <a:moveTo>
                          <a:pt x="24" y="4"/>
                        </a:moveTo>
                        <a:cubicBezTo>
                          <a:pt x="24" y="3"/>
                          <a:pt x="23" y="2"/>
                          <a:pt x="22" y="0"/>
                        </a:cubicBezTo>
                        <a:cubicBezTo>
                          <a:pt x="0" y="5"/>
                          <a:pt x="11" y="22"/>
                          <a:pt x="12" y="22"/>
                        </a:cubicBezTo>
                        <a:cubicBezTo>
                          <a:pt x="19" y="18"/>
                          <a:pt x="25" y="16"/>
                          <a:pt x="28" y="16"/>
                        </a:cubicBezTo>
                        <a:cubicBezTo>
                          <a:pt x="27" y="11"/>
                          <a:pt x="26" y="8"/>
                          <a:pt x="24" y="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55" name="Freeform 171"/>
                  <p:cNvSpPr>
                    <a:spLocks noEditPoints="1"/>
                  </p:cNvSpPr>
                  <p:nvPr/>
                </p:nvSpPr>
                <p:spPr bwMode="auto">
                  <a:xfrm>
                    <a:off x="6973" y="3374"/>
                    <a:ext cx="33" cy="36"/>
                  </a:xfrm>
                  <a:custGeom>
                    <a:avLst/>
                    <a:gdLst>
                      <a:gd name="T0" fmla="*/ 7 w 23"/>
                      <a:gd name="T1" fmla="*/ 36 h 25"/>
                      <a:gd name="T2" fmla="*/ 0 w 23"/>
                      <a:gd name="T3" fmla="*/ 23 h 25"/>
                      <a:gd name="T4" fmla="*/ 22 w 23"/>
                      <a:gd name="T5" fmla="*/ 0 h 25"/>
                      <a:gd name="T6" fmla="*/ 23 w 23"/>
                      <a:gd name="T7" fmla="*/ 0 h 25"/>
                      <a:gd name="T8" fmla="*/ 23 w 23"/>
                      <a:gd name="T9" fmla="*/ 1 h 25"/>
                      <a:gd name="T10" fmla="*/ 27 w 23"/>
                      <a:gd name="T11" fmla="*/ 7 h 25"/>
                      <a:gd name="T12" fmla="*/ 33 w 23"/>
                      <a:gd name="T13" fmla="*/ 24 h 25"/>
                      <a:gd name="T14" fmla="*/ 33 w 23"/>
                      <a:gd name="T15" fmla="*/ 27 h 25"/>
                      <a:gd name="T16" fmla="*/ 32 w 23"/>
                      <a:gd name="T17" fmla="*/ 27 h 25"/>
                      <a:gd name="T18" fmla="*/ 9 w 23"/>
                      <a:gd name="T19" fmla="*/ 36 h 25"/>
                      <a:gd name="T20" fmla="*/ 9 w 23"/>
                      <a:gd name="T21" fmla="*/ 36 h 25"/>
                      <a:gd name="T22" fmla="*/ 7 w 23"/>
                      <a:gd name="T23" fmla="*/ 36 h 25"/>
                      <a:gd name="T24" fmla="*/ 20 w 23"/>
                      <a:gd name="T25" fmla="*/ 4 h 25"/>
                      <a:gd name="T26" fmla="*/ 4 w 23"/>
                      <a:gd name="T27" fmla="*/ 17 h 25"/>
                      <a:gd name="T28" fmla="*/ 7 w 23"/>
                      <a:gd name="T29" fmla="*/ 32 h 25"/>
                      <a:gd name="T30" fmla="*/ 27 w 23"/>
                      <a:gd name="T31" fmla="*/ 23 h 25"/>
                      <a:gd name="T32" fmla="*/ 23 w 23"/>
                      <a:gd name="T33" fmla="*/ 9 h 25"/>
                      <a:gd name="T34" fmla="*/ 20 w 23"/>
                      <a:gd name="T35" fmla="*/ 4 h 25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23" h="25">
                        <a:moveTo>
                          <a:pt x="5" y="25"/>
                        </a:moveTo>
                        <a:cubicBezTo>
                          <a:pt x="3" y="25"/>
                          <a:pt x="1" y="20"/>
                          <a:pt x="0" y="16"/>
                        </a:cubicBezTo>
                        <a:cubicBezTo>
                          <a:pt x="0" y="12"/>
                          <a:pt x="1" y="4"/>
                          <a:pt x="15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6" y="1"/>
                          <a:pt x="16" y="1"/>
                          <a:pt x="16" y="1"/>
                        </a:cubicBezTo>
                        <a:cubicBezTo>
                          <a:pt x="18" y="3"/>
                          <a:pt x="18" y="4"/>
                          <a:pt x="19" y="5"/>
                        </a:cubicBezTo>
                        <a:cubicBezTo>
                          <a:pt x="21" y="10"/>
                          <a:pt x="22" y="13"/>
                          <a:pt x="23" y="17"/>
                        </a:cubicBezTo>
                        <a:cubicBezTo>
                          <a:pt x="23" y="19"/>
                          <a:pt x="23" y="19"/>
                          <a:pt x="23" y="19"/>
                        </a:cubicBez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18" y="20"/>
                          <a:pt x="12" y="21"/>
                          <a:pt x="6" y="25"/>
                        </a:cubicBezTo>
                        <a:cubicBezTo>
                          <a:pt x="6" y="25"/>
                          <a:pt x="6" y="25"/>
                          <a:pt x="6" y="25"/>
                        </a:cubicBezTo>
                        <a:lnTo>
                          <a:pt x="5" y="25"/>
                        </a:lnTo>
                        <a:close/>
                        <a:moveTo>
                          <a:pt x="14" y="3"/>
                        </a:moveTo>
                        <a:cubicBezTo>
                          <a:pt x="8" y="5"/>
                          <a:pt x="4" y="8"/>
                          <a:pt x="3" y="12"/>
                        </a:cubicBezTo>
                        <a:cubicBezTo>
                          <a:pt x="2" y="16"/>
                          <a:pt x="4" y="20"/>
                          <a:pt x="5" y="22"/>
                        </a:cubicBezTo>
                        <a:cubicBezTo>
                          <a:pt x="11" y="19"/>
                          <a:pt x="16" y="17"/>
                          <a:pt x="19" y="16"/>
                        </a:cubicBezTo>
                        <a:cubicBezTo>
                          <a:pt x="19" y="13"/>
                          <a:pt x="18" y="10"/>
                          <a:pt x="16" y="6"/>
                        </a:cubicBezTo>
                        <a:cubicBezTo>
                          <a:pt x="16" y="6"/>
                          <a:pt x="15" y="5"/>
                          <a:pt x="14" y="3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56" name="Freeform 172"/>
                  <p:cNvSpPr>
                    <a:spLocks noEditPoints="1"/>
                  </p:cNvSpPr>
                  <p:nvPr/>
                </p:nvSpPr>
                <p:spPr bwMode="auto">
                  <a:xfrm>
                    <a:off x="5780" y="1390"/>
                    <a:ext cx="219" cy="96"/>
                  </a:xfrm>
                  <a:custGeom>
                    <a:avLst/>
                    <a:gdLst>
                      <a:gd name="T0" fmla="*/ 54 w 155"/>
                      <a:gd name="T1" fmla="*/ 96 h 68"/>
                      <a:gd name="T2" fmla="*/ 52 w 155"/>
                      <a:gd name="T3" fmla="*/ 96 h 68"/>
                      <a:gd name="T4" fmla="*/ 0 w 155"/>
                      <a:gd name="T5" fmla="*/ 58 h 68"/>
                      <a:gd name="T6" fmla="*/ 3 w 155"/>
                      <a:gd name="T7" fmla="*/ 52 h 68"/>
                      <a:gd name="T8" fmla="*/ 51 w 155"/>
                      <a:gd name="T9" fmla="*/ 3 h 68"/>
                      <a:gd name="T10" fmla="*/ 52 w 155"/>
                      <a:gd name="T11" fmla="*/ 0 h 68"/>
                      <a:gd name="T12" fmla="*/ 55 w 155"/>
                      <a:gd name="T13" fmla="*/ 1 h 68"/>
                      <a:gd name="T14" fmla="*/ 153 w 155"/>
                      <a:gd name="T15" fmla="*/ 51 h 68"/>
                      <a:gd name="T16" fmla="*/ 213 w 155"/>
                      <a:gd name="T17" fmla="*/ 56 h 68"/>
                      <a:gd name="T18" fmla="*/ 219 w 155"/>
                      <a:gd name="T19" fmla="*/ 56 h 68"/>
                      <a:gd name="T20" fmla="*/ 215 w 155"/>
                      <a:gd name="T21" fmla="*/ 61 h 68"/>
                      <a:gd name="T22" fmla="*/ 54 w 155"/>
                      <a:gd name="T23" fmla="*/ 96 h 68"/>
                      <a:gd name="T24" fmla="*/ 54 w 155"/>
                      <a:gd name="T25" fmla="*/ 7 h 68"/>
                      <a:gd name="T26" fmla="*/ 6 w 155"/>
                      <a:gd name="T27" fmla="*/ 56 h 68"/>
                      <a:gd name="T28" fmla="*/ 4 w 155"/>
                      <a:gd name="T29" fmla="*/ 58 h 68"/>
                      <a:gd name="T30" fmla="*/ 54 w 155"/>
                      <a:gd name="T31" fmla="*/ 92 h 68"/>
                      <a:gd name="T32" fmla="*/ 206 w 155"/>
                      <a:gd name="T33" fmla="*/ 61 h 68"/>
                      <a:gd name="T34" fmla="*/ 151 w 155"/>
                      <a:gd name="T35" fmla="*/ 55 h 68"/>
                      <a:gd name="T36" fmla="*/ 54 w 155"/>
                      <a:gd name="T37" fmla="*/ 7 h 6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55" h="68">
                        <a:moveTo>
                          <a:pt x="38" y="68"/>
                        </a:moveTo>
                        <a:cubicBezTo>
                          <a:pt x="37" y="68"/>
                          <a:pt x="37" y="68"/>
                          <a:pt x="37" y="68"/>
                        </a:cubicBezTo>
                        <a:cubicBezTo>
                          <a:pt x="31" y="65"/>
                          <a:pt x="0" y="49"/>
                          <a:pt x="0" y="41"/>
                        </a:cubicBezTo>
                        <a:cubicBezTo>
                          <a:pt x="0" y="39"/>
                          <a:pt x="1" y="38"/>
                          <a:pt x="2" y="37"/>
                        </a:cubicBezTo>
                        <a:cubicBezTo>
                          <a:pt x="17" y="28"/>
                          <a:pt x="29" y="16"/>
                          <a:pt x="36" y="2"/>
                        </a:cubicBezTo>
                        <a:cubicBezTo>
                          <a:pt x="37" y="0"/>
                          <a:pt x="37" y="0"/>
                          <a:pt x="37" y="0"/>
                        </a:cubicBezTo>
                        <a:cubicBezTo>
                          <a:pt x="39" y="1"/>
                          <a:pt x="39" y="1"/>
                          <a:pt x="39" y="1"/>
                        </a:cubicBezTo>
                        <a:cubicBezTo>
                          <a:pt x="59" y="19"/>
                          <a:pt x="83" y="31"/>
                          <a:pt x="108" y="36"/>
                        </a:cubicBezTo>
                        <a:cubicBezTo>
                          <a:pt x="124" y="38"/>
                          <a:pt x="138" y="40"/>
                          <a:pt x="151" y="40"/>
                        </a:cubicBezTo>
                        <a:cubicBezTo>
                          <a:pt x="155" y="40"/>
                          <a:pt x="155" y="40"/>
                          <a:pt x="155" y="40"/>
                        </a:cubicBezTo>
                        <a:cubicBezTo>
                          <a:pt x="152" y="43"/>
                          <a:pt x="152" y="43"/>
                          <a:pt x="152" y="43"/>
                        </a:cubicBezTo>
                        <a:cubicBezTo>
                          <a:pt x="118" y="67"/>
                          <a:pt x="41" y="68"/>
                          <a:pt x="38" y="68"/>
                        </a:cubicBezTo>
                        <a:close/>
                        <a:moveTo>
                          <a:pt x="38" y="5"/>
                        </a:moveTo>
                        <a:cubicBezTo>
                          <a:pt x="30" y="19"/>
                          <a:pt x="19" y="31"/>
                          <a:pt x="4" y="40"/>
                        </a:cubicBezTo>
                        <a:cubicBezTo>
                          <a:pt x="3" y="40"/>
                          <a:pt x="3" y="41"/>
                          <a:pt x="3" y="41"/>
                        </a:cubicBezTo>
                        <a:cubicBezTo>
                          <a:pt x="3" y="46"/>
                          <a:pt x="24" y="58"/>
                          <a:pt x="38" y="65"/>
                        </a:cubicBezTo>
                        <a:cubicBezTo>
                          <a:pt x="44" y="65"/>
                          <a:pt x="113" y="64"/>
                          <a:pt x="146" y="43"/>
                        </a:cubicBezTo>
                        <a:cubicBezTo>
                          <a:pt x="134" y="43"/>
                          <a:pt x="121" y="41"/>
                          <a:pt x="107" y="39"/>
                        </a:cubicBezTo>
                        <a:cubicBezTo>
                          <a:pt x="82" y="34"/>
                          <a:pt x="59" y="23"/>
                          <a:pt x="38" y="5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57" name="Freeform 174"/>
                  <p:cNvSpPr/>
                  <p:nvPr/>
                </p:nvSpPr>
                <p:spPr bwMode="auto">
                  <a:xfrm>
                    <a:off x="5773" y="1445"/>
                    <a:ext cx="68" cy="55"/>
                  </a:xfrm>
                  <a:custGeom>
                    <a:avLst/>
                    <a:gdLst>
                      <a:gd name="T0" fmla="*/ 67 w 48"/>
                      <a:gd name="T1" fmla="*/ 55 h 39"/>
                      <a:gd name="T2" fmla="*/ 0 w 48"/>
                      <a:gd name="T3" fmla="*/ 4 h 39"/>
                      <a:gd name="T4" fmla="*/ 17 w 48"/>
                      <a:gd name="T5" fmla="*/ 3 h 39"/>
                      <a:gd name="T6" fmla="*/ 65 w 48"/>
                      <a:gd name="T7" fmla="*/ 38 h 39"/>
                      <a:gd name="T8" fmla="*/ 67 w 48"/>
                      <a:gd name="T9" fmla="*/ 55 h 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8" h="39">
                        <a:moveTo>
                          <a:pt x="47" y="39"/>
                        </a:moveTo>
                        <a:cubicBezTo>
                          <a:pt x="41" y="8"/>
                          <a:pt x="1" y="3"/>
                          <a:pt x="0" y="3"/>
                        </a:cubicBezTo>
                        <a:cubicBezTo>
                          <a:pt x="0" y="3"/>
                          <a:pt x="6" y="0"/>
                          <a:pt x="12" y="2"/>
                        </a:cubicBezTo>
                        <a:cubicBezTo>
                          <a:pt x="23" y="6"/>
                          <a:pt x="38" y="13"/>
                          <a:pt x="46" y="27"/>
                        </a:cubicBezTo>
                        <a:cubicBezTo>
                          <a:pt x="48" y="30"/>
                          <a:pt x="47" y="39"/>
                          <a:pt x="47" y="39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58" name="Freeform 175"/>
                  <p:cNvSpPr>
                    <a:spLocks noEditPoints="1"/>
                  </p:cNvSpPr>
                  <p:nvPr/>
                </p:nvSpPr>
                <p:spPr bwMode="auto">
                  <a:xfrm>
                    <a:off x="5986" y="1144"/>
                    <a:ext cx="73" cy="90"/>
                  </a:xfrm>
                  <a:custGeom>
                    <a:avLst/>
                    <a:gdLst>
                      <a:gd name="T0" fmla="*/ 23 w 51"/>
                      <a:gd name="T1" fmla="*/ 90 h 64"/>
                      <a:gd name="T2" fmla="*/ 23 w 51"/>
                      <a:gd name="T3" fmla="*/ 87 h 64"/>
                      <a:gd name="T4" fmla="*/ 1 w 51"/>
                      <a:gd name="T5" fmla="*/ 31 h 64"/>
                      <a:gd name="T6" fmla="*/ 0 w 51"/>
                      <a:gd name="T7" fmla="*/ 30 h 64"/>
                      <a:gd name="T8" fmla="*/ 1 w 51"/>
                      <a:gd name="T9" fmla="*/ 28 h 64"/>
                      <a:gd name="T10" fmla="*/ 39 w 51"/>
                      <a:gd name="T11" fmla="*/ 0 h 64"/>
                      <a:gd name="T12" fmla="*/ 57 w 51"/>
                      <a:gd name="T13" fmla="*/ 6 h 64"/>
                      <a:gd name="T14" fmla="*/ 59 w 51"/>
                      <a:gd name="T15" fmla="*/ 6 h 64"/>
                      <a:gd name="T16" fmla="*/ 59 w 51"/>
                      <a:gd name="T17" fmla="*/ 7 h 64"/>
                      <a:gd name="T18" fmla="*/ 26 w 51"/>
                      <a:gd name="T19" fmla="*/ 89 h 64"/>
                      <a:gd name="T20" fmla="*/ 23 w 51"/>
                      <a:gd name="T21" fmla="*/ 90 h 64"/>
                      <a:gd name="T22" fmla="*/ 6 w 51"/>
                      <a:gd name="T23" fmla="*/ 30 h 64"/>
                      <a:gd name="T24" fmla="*/ 26 w 51"/>
                      <a:gd name="T25" fmla="*/ 84 h 64"/>
                      <a:gd name="T26" fmla="*/ 54 w 51"/>
                      <a:gd name="T27" fmla="*/ 8 h 64"/>
                      <a:gd name="T28" fmla="*/ 39 w 51"/>
                      <a:gd name="T29" fmla="*/ 4 h 64"/>
                      <a:gd name="T30" fmla="*/ 6 w 51"/>
                      <a:gd name="T31" fmla="*/ 30 h 64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51" h="64">
                        <a:moveTo>
                          <a:pt x="16" y="64"/>
                        </a:moveTo>
                        <a:cubicBezTo>
                          <a:pt x="16" y="62"/>
                          <a:pt x="16" y="62"/>
                          <a:pt x="16" y="62"/>
                        </a:cubicBezTo>
                        <a:cubicBezTo>
                          <a:pt x="15" y="45"/>
                          <a:pt x="5" y="28"/>
                          <a:pt x="1" y="22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1" y="20"/>
                          <a:pt x="1" y="20"/>
                          <a:pt x="1" y="20"/>
                        </a:cubicBezTo>
                        <a:cubicBezTo>
                          <a:pt x="5" y="8"/>
                          <a:pt x="16" y="0"/>
                          <a:pt x="27" y="0"/>
                        </a:cubicBezTo>
                        <a:cubicBezTo>
                          <a:pt x="32" y="0"/>
                          <a:pt x="36" y="1"/>
                          <a:pt x="40" y="4"/>
                        </a:cubicBezTo>
                        <a:cubicBezTo>
                          <a:pt x="41" y="4"/>
                          <a:pt x="41" y="4"/>
                          <a:pt x="41" y="4"/>
                        </a:cubicBezTo>
                        <a:cubicBezTo>
                          <a:pt x="41" y="5"/>
                          <a:pt x="41" y="5"/>
                          <a:pt x="41" y="5"/>
                        </a:cubicBezTo>
                        <a:cubicBezTo>
                          <a:pt x="45" y="18"/>
                          <a:pt x="51" y="49"/>
                          <a:pt x="18" y="63"/>
                        </a:cubicBezTo>
                        <a:lnTo>
                          <a:pt x="16" y="64"/>
                        </a:lnTo>
                        <a:close/>
                        <a:moveTo>
                          <a:pt x="4" y="21"/>
                        </a:moveTo>
                        <a:cubicBezTo>
                          <a:pt x="8" y="28"/>
                          <a:pt x="17" y="43"/>
                          <a:pt x="18" y="60"/>
                        </a:cubicBezTo>
                        <a:cubicBezTo>
                          <a:pt x="46" y="47"/>
                          <a:pt x="43" y="21"/>
                          <a:pt x="38" y="6"/>
                        </a:cubicBezTo>
                        <a:cubicBezTo>
                          <a:pt x="35" y="4"/>
                          <a:pt x="31" y="3"/>
                          <a:pt x="27" y="3"/>
                        </a:cubicBezTo>
                        <a:cubicBezTo>
                          <a:pt x="17" y="3"/>
                          <a:pt x="8" y="10"/>
                          <a:pt x="4" y="21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59" name="Freeform 176"/>
                  <p:cNvSpPr>
                    <a:spLocks noEditPoints="1"/>
                  </p:cNvSpPr>
                  <p:nvPr/>
                </p:nvSpPr>
                <p:spPr bwMode="auto">
                  <a:xfrm>
                    <a:off x="6061" y="1266"/>
                    <a:ext cx="105" cy="137"/>
                  </a:xfrm>
                  <a:custGeom>
                    <a:avLst/>
                    <a:gdLst>
                      <a:gd name="T0" fmla="*/ 57 w 74"/>
                      <a:gd name="T1" fmla="*/ 137 h 97"/>
                      <a:gd name="T2" fmla="*/ 55 w 74"/>
                      <a:gd name="T3" fmla="*/ 133 h 97"/>
                      <a:gd name="T4" fmla="*/ 1 w 74"/>
                      <a:gd name="T5" fmla="*/ 42 h 97"/>
                      <a:gd name="T6" fmla="*/ 0 w 74"/>
                      <a:gd name="T7" fmla="*/ 41 h 97"/>
                      <a:gd name="T8" fmla="*/ 0 w 74"/>
                      <a:gd name="T9" fmla="*/ 40 h 97"/>
                      <a:gd name="T10" fmla="*/ 54 w 74"/>
                      <a:gd name="T11" fmla="*/ 0 h 97"/>
                      <a:gd name="T12" fmla="*/ 74 w 74"/>
                      <a:gd name="T13" fmla="*/ 4 h 97"/>
                      <a:gd name="T14" fmla="*/ 74 w 74"/>
                      <a:gd name="T15" fmla="*/ 4 h 97"/>
                      <a:gd name="T16" fmla="*/ 74 w 74"/>
                      <a:gd name="T17" fmla="*/ 4 h 97"/>
                      <a:gd name="T18" fmla="*/ 95 w 74"/>
                      <a:gd name="T19" fmla="*/ 95 h 97"/>
                      <a:gd name="T20" fmla="*/ 58 w 74"/>
                      <a:gd name="T21" fmla="*/ 136 h 97"/>
                      <a:gd name="T22" fmla="*/ 57 w 74"/>
                      <a:gd name="T23" fmla="*/ 137 h 97"/>
                      <a:gd name="T24" fmla="*/ 4 w 74"/>
                      <a:gd name="T25" fmla="*/ 40 h 97"/>
                      <a:gd name="T26" fmla="*/ 60 w 74"/>
                      <a:gd name="T27" fmla="*/ 131 h 97"/>
                      <a:gd name="T28" fmla="*/ 91 w 74"/>
                      <a:gd name="T29" fmla="*/ 93 h 97"/>
                      <a:gd name="T30" fmla="*/ 71 w 74"/>
                      <a:gd name="T31" fmla="*/ 7 h 97"/>
                      <a:gd name="T32" fmla="*/ 54 w 74"/>
                      <a:gd name="T33" fmla="*/ 4 h 97"/>
                      <a:gd name="T34" fmla="*/ 4 w 74"/>
                      <a:gd name="T35" fmla="*/ 40 h 97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4" h="97">
                        <a:moveTo>
                          <a:pt x="40" y="97"/>
                        </a:moveTo>
                        <a:cubicBezTo>
                          <a:pt x="39" y="94"/>
                          <a:pt x="39" y="94"/>
                          <a:pt x="39" y="94"/>
                        </a:cubicBezTo>
                        <a:cubicBezTo>
                          <a:pt x="29" y="54"/>
                          <a:pt x="7" y="34"/>
                          <a:pt x="1" y="30"/>
                        </a:cubicBezTo>
                        <a:cubicBezTo>
                          <a:pt x="0" y="29"/>
                          <a:pt x="0" y="29"/>
                          <a:pt x="0" y="29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8" y="10"/>
                          <a:pt x="23" y="0"/>
                          <a:pt x="38" y="0"/>
                        </a:cubicBezTo>
                        <a:cubicBezTo>
                          <a:pt x="43" y="0"/>
                          <a:pt x="47" y="1"/>
                          <a:pt x="52" y="3"/>
                        </a:cubicBezTo>
                        <a:cubicBezTo>
                          <a:pt x="52" y="3"/>
                          <a:pt x="52" y="3"/>
                          <a:pt x="52" y="3"/>
                        </a:cubicBezTo>
                        <a:cubicBezTo>
                          <a:pt x="52" y="3"/>
                          <a:pt x="52" y="3"/>
                          <a:pt x="52" y="3"/>
                        </a:cubicBezTo>
                        <a:cubicBezTo>
                          <a:pt x="59" y="14"/>
                          <a:pt x="74" y="43"/>
                          <a:pt x="67" y="67"/>
                        </a:cubicBezTo>
                        <a:cubicBezTo>
                          <a:pt x="64" y="80"/>
                          <a:pt x="55" y="89"/>
                          <a:pt x="41" y="96"/>
                        </a:cubicBezTo>
                        <a:lnTo>
                          <a:pt x="40" y="97"/>
                        </a:lnTo>
                        <a:close/>
                        <a:moveTo>
                          <a:pt x="3" y="28"/>
                        </a:moveTo>
                        <a:cubicBezTo>
                          <a:pt x="11" y="34"/>
                          <a:pt x="32" y="54"/>
                          <a:pt x="42" y="93"/>
                        </a:cubicBezTo>
                        <a:cubicBezTo>
                          <a:pt x="54" y="86"/>
                          <a:pt x="61" y="77"/>
                          <a:pt x="64" y="66"/>
                        </a:cubicBezTo>
                        <a:cubicBezTo>
                          <a:pt x="71" y="43"/>
                          <a:pt x="57" y="16"/>
                          <a:pt x="50" y="5"/>
                        </a:cubicBezTo>
                        <a:cubicBezTo>
                          <a:pt x="46" y="4"/>
                          <a:pt x="42" y="3"/>
                          <a:pt x="38" y="3"/>
                        </a:cubicBezTo>
                        <a:cubicBezTo>
                          <a:pt x="24" y="3"/>
                          <a:pt x="11" y="12"/>
                          <a:pt x="3" y="28"/>
                        </a:cubicBezTo>
                        <a:close/>
                      </a:path>
                    </a:pathLst>
                  </a:custGeom>
                  <a:solidFill>
                    <a:srgbClr val="BD86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60" name="Freeform 177"/>
                  <p:cNvSpPr/>
                  <p:nvPr/>
                </p:nvSpPr>
                <p:spPr bwMode="auto">
                  <a:xfrm>
                    <a:off x="7109" y="1728"/>
                    <a:ext cx="25" cy="25"/>
                  </a:xfrm>
                  <a:custGeom>
                    <a:avLst/>
                    <a:gdLst>
                      <a:gd name="T0" fmla="*/ 3 w 18"/>
                      <a:gd name="T1" fmla="*/ 25 h 18"/>
                      <a:gd name="T2" fmla="*/ 0 w 18"/>
                      <a:gd name="T3" fmla="*/ 22 h 18"/>
                      <a:gd name="T4" fmla="*/ 8 w 18"/>
                      <a:gd name="T5" fmla="*/ 11 h 18"/>
                      <a:gd name="T6" fmla="*/ 25 w 18"/>
                      <a:gd name="T7" fmla="*/ 3 h 18"/>
                      <a:gd name="T8" fmla="*/ 24 w 18"/>
                      <a:gd name="T9" fmla="*/ 0 h 18"/>
                      <a:gd name="T10" fmla="*/ 25 w 18"/>
                      <a:gd name="T11" fmla="*/ 1 h 18"/>
                      <a:gd name="T12" fmla="*/ 3 w 18"/>
                      <a:gd name="T13" fmla="*/ 25 h 1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18" h="18">
                        <a:moveTo>
                          <a:pt x="2" y="18"/>
                        </a:move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2" y="13"/>
                          <a:pt x="4" y="10"/>
                          <a:pt x="6" y="8"/>
                        </a:cubicBezTo>
                        <a:cubicBezTo>
                          <a:pt x="13" y="1"/>
                          <a:pt x="18" y="2"/>
                          <a:pt x="18" y="2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8" y="1"/>
                          <a:pt x="18" y="1"/>
                          <a:pt x="18" y="1"/>
                        </a:cubicBezTo>
                        <a:cubicBezTo>
                          <a:pt x="18" y="2"/>
                          <a:pt x="12" y="5"/>
                          <a:pt x="2" y="18"/>
                        </a:cubicBezTo>
                        <a:close/>
                      </a:path>
                    </a:pathLst>
                  </a:custGeom>
                  <a:solidFill>
                    <a:srgbClr val="6F2E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91" name="任意多边形 190"/>
              <p:cNvSpPr/>
              <p:nvPr/>
            </p:nvSpPr>
            <p:spPr>
              <a:xfrm>
                <a:off x="9188475" y="2320751"/>
                <a:ext cx="553960" cy="536491"/>
              </a:xfrm>
              <a:custGeom>
                <a:avLst/>
                <a:gdLst>
                  <a:gd name="connsiteX0" fmla="*/ 0 w 546100"/>
                  <a:gd name="connsiteY0" fmla="*/ 0 h 454025"/>
                  <a:gd name="connsiteX1" fmla="*/ 63500 w 546100"/>
                  <a:gd name="connsiteY1" fmla="*/ 117475 h 454025"/>
                  <a:gd name="connsiteX2" fmla="*/ 336550 w 546100"/>
                  <a:gd name="connsiteY2" fmla="*/ 349250 h 454025"/>
                  <a:gd name="connsiteX3" fmla="*/ 546100 w 546100"/>
                  <a:gd name="connsiteY3" fmla="*/ 412750 h 454025"/>
                  <a:gd name="connsiteX4" fmla="*/ 539750 w 546100"/>
                  <a:gd name="connsiteY4" fmla="*/ 454025 h 454025"/>
                  <a:gd name="connsiteX5" fmla="*/ 273050 w 546100"/>
                  <a:gd name="connsiteY5" fmla="*/ 368300 h 454025"/>
                  <a:gd name="connsiteX6" fmla="*/ 9525 w 546100"/>
                  <a:gd name="connsiteY6" fmla="*/ 120650 h 454025"/>
                  <a:gd name="connsiteX7" fmla="*/ 0 w 546100"/>
                  <a:gd name="connsiteY7" fmla="*/ 0 h 454025"/>
                  <a:gd name="connsiteX0-1" fmla="*/ 37306 w 583406"/>
                  <a:gd name="connsiteY0-2" fmla="*/ 0 h 454025"/>
                  <a:gd name="connsiteX1-3" fmla="*/ 100806 w 583406"/>
                  <a:gd name="connsiteY1-4" fmla="*/ 117475 h 454025"/>
                  <a:gd name="connsiteX2-5" fmla="*/ 373856 w 583406"/>
                  <a:gd name="connsiteY2-6" fmla="*/ 349250 h 454025"/>
                  <a:gd name="connsiteX3-7" fmla="*/ 583406 w 583406"/>
                  <a:gd name="connsiteY3-8" fmla="*/ 412750 h 454025"/>
                  <a:gd name="connsiteX4-9" fmla="*/ 577056 w 583406"/>
                  <a:gd name="connsiteY4-10" fmla="*/ 454025 h 454025"/>
                  <a:gd name="connsiteX5-11" fmla="*/ 310356 w 583406"/>
                  <a:gd name="connsiteY5-12" fmla="*/ 368300 h 454025"/>
                  <a:gd name="connsiteX6-13" fmla="*/ 46831 w 583406"/>
                  <a:gd name="connsiteY6-14" fmla="*/ 120650 h 454025"/>
                  <a:gd name="connsiteX7-15" fmla="*/ 0 w 583406"/>
                  <a:gd name="connsiteY7-16" fmla="*/ 7938 h 454025"/>
                  <a:gd name="connsiteX8" fmla="*/ 37306 w 583406"/>
                  <a:gd name="connsiteY8" fmla="*/ 0 h 454025"/>
                  <a:gd name="connsiteX0-17" fmla="*/ 37306 w 583406"/>
                  <a:gd name="connsiteY0-18" fmla="*/ 0 h 532607"/>
                  <a:gd name="connsiteX1-19" fmla="*/ 100806 w 583406"/>
                  <a:gd name="connsiteY1-20" fmla="*/ 117475 h 532607"/>
                  <a:gd name="connsiteX2-21" fmla="*/ 373856 w 583406"/>
                  <a:gd name="connsiteY2-22" fmla="*/ 349250 h 532607"/>
                  <a:gd name="connsiteX3-23" fmla="*/ 583406 w 583406"/>
                  <a:gd name="connsiteY3-24" fmla="*/ 412750 h 532607"/>
                  <a:gd name="connsiteX4-25" fmla="*/ 510381 w 583406"/>
                  <a:gd name="connsiteY4-26" fmla="*/ 532607 h 532607"/>
                  <a:gd name="connsiteX5-27" fmla="*/ 310356 w 583406"/>
                  <a:gd name="connsiteY5-28" fmla="*/ 368300 h 532607"/>
                  <a:gd name="connsiteX6-29" fmla="*/ 46831 w 583406"/>
                  <a:gd name="connsiteY6-30" fmla="*/ 120650 h 532607"/>
                  <a:gd name="connsiteX7-31" fmla="*/ 0 w 583406"/>
                  <a:gd name="connsiteY7-32" fmla="*/ 7938 h 532607"/>
                  <a:gd name="connsiteX8-33" fmla="*/ 37306 w 583406"/>
                  <a:gd name="connsiteY8-34" fmla="*/ 0 h 532607"/>
                  <a:gd name="connsiteX0-35" fmla="*/ 37306 w 538162"/>
                  <a:gd name="connsiteY0-36" fmla="*/ 0 h 532607"/>
                  <a:gd name="connsiteX1-37" fmla="*/ 100806 w 538162"/>
                  <a:gd name="connsiteY1-38" fmla="*/ 117475 h 532607"/>
                  <a:gd name="connsiteX2-39" fmla="*/ 373856 w 538162"/>
                  <a:gd name="connsiteY2-40" fmla="*/ 349250 h 532607"/>
                  <a:gd name="connsiteX3-41" fmla="*/ 538162 w 538162"/>
                  <a:gd name="connsiteY3-42" fmla="*/ 500857 h 532607"/>
                  <a:gd name="connsiteX4-43" fmla="*/ 510381 w 538162"/>
                  <a:gd name="connsiteY4-44" fmla="*/ 532607 h 532607"/>
                  <a:gd name="connsiteX5-45" fmla="*/ 310356 w 538162"/>
                  <a:gd name="connsiteY5-46" fmla="*/ 368300 h 532607"/>
                  <a:gd name="connsiteX6-47" fmla="*/ 46831 w 538162"/>
                  <a:gd name="connsiteY6-48" fmla="*/ 120650 h 532607"/>
                  <a:gd name="connsiteX7-49" fmla="*/ 0 w 538162"/>
                  <a:gd name="connsiteY7-50" fmla="*/ 7938 h 532607"/>
                  <a:gd name="connsiteX8-51" fmla="*/ 37306 w 538162"/>
                  <a:gd name="connsiteY8-52" fmla="*/ 0 h 532607"/>
                  <a:gd name="connsiteX0-53" fmla="*/ 37306 w 541915"/>
                  <a:gd name="connsiteY0-54" fmla="*/ 0 h 536575"/>
                  <a:gd name="connsiteX1-55" fmla="*/ 100806 w 541915"/>
                  <a:gd name="connsiteY1-56" fmla="*/ 117475 h 536575"/>
                  <a:gd name="connsiteX2-57" fmla="*/ 373856 w 541915"/>
                  <a:gd name="connsiteY2-58" fmla="*/ 349250 h 536575"/>
                  <a:gd name="connsiteX3-59" fmla="*/ 538162 w 541915"/>
                  <a:gd name="connsiteY3-60" fmla="*/ 500857 h 536575"/>
                  <a:gd name="connsiteX4-61" fmla="*/ 540544 w 541915"/>
                  <a:gd name="connsiteY4-62" fmla="*/ 536575 h 536575"/>
                  <a:gd name="connsiteX5-63" fmla="*/ 510381 w 541915"/>
                  <a:gd name="connsiteY5-64" fmla="*/ 532607 h 536575"/>
                  <a:gd name="connsiteX6-65" fmla="*/ 310356 w 541915"/>
                  <a:gd name="connsiteY6-66" fmla="*/ 368300 h 536575"/>
                  <a:gd name="connsiteX7-67" fmla="*/ 46831 w 541915"/>
                  <a:gd name="connsiteY7-68" fmla="*/ 120650 h 536575"/>
                  <a:gd name="connsiteX8-69" fmla="*/ 0 w 541915"/>
                  <a:gd name="connsiteY8-70" fmla="*/ 7938 h 536575"/>
                  <a:gd name="connsiteX9" fmla="*/ 37306 w 541915"/>
                  <a:gd name="connsiteY9" fmla="*/ 0 h 536575"/>
                  <a:gd name="connsiteX0-71" fmla="*/ 37306 w 552449"/>
                  <a:gd name="connsiteY0-72" fmla="*/ 0 h 536575"/>
                  <a:gd name="connsiteX1-73" fmla="*/ 100806 w 552449"/>
                  <a:gd name="connsiteY1-74" fmla="*/ 117475 h 536575"/>
                  <a:gd name="connsiteX2-75" fmla="*/ 373856 w 552449"/>
                  <a:gd name="connsiteY2-76" fmla="*/ 349250 h 536575"/>
                  <a:gd name="connsiteX3-77" fmla="*/ 552449 w 552449"/>
                  <a:gd name="connsiteY3-78" fmla="*/ 512764 h 536575"/>
                  <a:gd name="connsiteX4-79" fmla="*/ 540544 w 552449"/>
                  <a:gd name="connsiteY4-80" fmla="*/ 536575 h 536575"/>
                  <a:gd name="connsiteX5-81" fmla="*/ 510381 w 552449"/>
                  <a:gd name="connsiteY5-82" fmla="*/ 532607 h 536575"/>
                  <a:gd name="connsiteX6-83" fmla="*/ 310356 w 552449"/>
                  <a:gd name="connsiteY6-84" fmla="*/ 368300 h 536575"/>
                  <a:gd name="connsiteX7-85" fmla="*/ 46831 w 552449"/>
                  <a:gd name="connsiteY7-86" fmla="*/ 120650 h 536575"/>
                  <a:gd name="connsiteX8-87" fmla="*/ 0 w 552449"/>
                  <a:gd name="connsiteY8-88" fmla="*/ 7938 h 536575"/>
                  <a:gd name="connsiteX9-89" fmla="*/ 37306 w 552449"/>
                  <a:gd name="connsiteY9-90" fmla="*/ 0 h 536575"/>
                </a:gdLst>
                <a:ahLst/>
                <a:cxnLst>
                  <a:cxn ang="0">
                    <a:pos x="connsiteX0-71" y="connsiteY0-72"/>
                  </a:cxn>
                  <a:cxn ang="0">
                    <a:pos x="connsiteX1-73" y="connsiteY1-74"/>
                  </a:cxn>
                  <a:cxn ang="0">
                    <a:pos x="connsiteX2-75" y="connsiteY2-76"/>
                  </a:cxn>
                  <a:cxn ang="0">
                    <a:pos x="connsiteX3-77" y="connsiteY3-78"/>
                  </a:cxn>
                  <a:cxn ang="0">
                    <a:pos x="connsiteX4-79" y="connsiteY4-80"/>
                  </a:cxn>
                  <a:cxn ang="0">
                    <a:pos x="connsiteX5-81" y="connsiteY5-82"/>
                  </a:cxn>
                  <a:cxn ang="0">
                    <a:pos x="connsiteX6-83" y="connsiteY6-84"/>
                  </a:cxn>
                  <a:cxn ang="0">
                    <a:pos x="connsiteX7-85" y="connsiteY7-86"/>
                  </a:cxn>
                  <a:cxn ang="0">
                    <a:pos x="connsiteX8-87" y="connsiteY8-88"/>
                  </a:cxn>
                  <a:cxn ang="0">
                    <a:pos x="connsiteX9-89" y="connsiteY9-90"/>
                  </a:cxn>
                </a:cxnLst>
                <a:rect l="l" t="t" r="r" b="b"/>
                <a:pathLst>
                  <a:path w="552449" h="536575">
                    <a:moveTo>
                      <a:pt x="37306" y="0"/>
                    </a:moveTo>
                    <a:lnTo>
                      <a:pt x="100806" y="117475"/>
                    </a:lnTo>
                    <a:lnTo>
                      <a:pt x="373856" y="349250"/>
                    </a:lnTo>
                    <a:lnTo>
                      <a:pt x="552449" y="512764"/>
                    </a:lnTo>
                    <a:cubicBezTo>
                      <a:pt x="546893" y="517526"/>
                      <a:pt x="546100" y="531813"/>
                      <a:pt x="540544" y="536575"/>
                    </a:cubicBezTo>
                    <a:lnTo>
                      <a:pt x="510381" y="532607"/>
                    </a:lnTo>
                    <a:lnTo>
                      <a:pt x="310356" y="368300"/>
                    </a:lnTo>
                    <a:lnTo>
                      <a:pt x="46831" y="120650"/>
                    </a:lnTo>
                    <a:cubicBezTo>
                      <a:pt x="43921" y="103717"/>
                      <a:pt x="2910" y="24871"/>
                      <a:pt x="0" y="7938"/>
                    </a:cubicBezTo>
                    <a:lnTo>
                      <a:pt x="37306" y="0"/>
                    </a:lnTo>
                    <a:close/>
                  </a:path>
                </a:pathLst>
              </a:custGeom>
              <a:solidFill>
                <a:srgbClr val="FD921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2" name="矩形 121"/>
              <p:cNvSpPr/>
              <p:nvPr/>
            </p:nvSpPr>
            <p:spPr>
              <a:xfrm rot="3265017">
                <a:off x="9272601" y="2360432"/>
                <a:ext cx="46030" cy="90474"/>
              </a:xfrm>
              <a:prstGeom prst="rect">
                <a:avLst/>
              </a:prstGeom>
              <a:solidFill>
                <a:srgbClr val="FD921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90" name="新月形 189"/>
            <p:cNvSpPr/>
            <p:nvPr/>
          </p:nvSpPr>
          <p:spPr>
            <a:xfrm rot="19820552">
              <a:off x="9286886" y="2306466"/>
              <a:ext cx="87301" cy="155551"/>
            </a:xfrm>
            <a:custGeom>
              <a:avLst/>
              <a:gdLst>
                <a:gd name="connsiteX0" fmla="*/ 78036 w 78036"/>
                <a:gd name="connsiteY0" fmla="*/ 156072 h 156072"/>
                <a:gd name="connsiteX1" fmla="*/ 0 w 78036"/>
                <a:gd name="connsiteY1" fmla="*/ 78036 h 156072"/>
                <a:gd name="connsiteX2" fmla="*/ 78036 w 78036"/>
                <a:gd name="connsiteY2" fmla="*/ 0 h 156072"/>
                <a:gd name="connsiteX3" fmla="*/ 39018 w 78036"/>
                <a:gd name="connsiteY3" fmla="*/ 78036 h 156072"/>
                <a:gd name="connsiteX4" fmla="*/ 78036 w 78036"/>
                <a:gd name="connsiteY4" fmla="*/ 156072 h 156072"/>
                <a:gd name="connsiteX0-1" fmla="*/ 88383 w 88383"/>
                <a:gd name="connsiteY0-2" fmla="*/ 156072 h 156072"/>
                <a:gd name="connsiteX1-3" fmla="*/ 0 w 88383"/>
                <a:gd name="connsiteY1-4" fmla="*/ 72145 h 156072"/>
                <a:gd name="connsiteX2-5" fmla="*/ 88383 w 88383"/>
                <a:gd name="connsiteY2-6" fmla="*/ 0 h 156072"/>
                <a:gd name="connsiteX3-7" fmla="*/ 49365 w 88383"/>
                <a:gd name="connsiteY3-8" fmla="*/ 78036 h 156072"/>
                <a:gd name="connsiteX4-9" fmla="*/ 88383 w 88383"/>
                <a:gd name="connsiteY4-10" fmla="*/ 156072 h 1560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8383" h="156072">
                  <a:moveTo>
                    <a:pt x="88383" y="156072"/>
                  </a:moveTo>
                  <a:cubicBezTo>
                    <a:pt x="45285" y="156072"/>
                    <a:pt x="0" y="115243"/>
                    <a:pt x="0" y="72145"/>
                  </a:cubicBezTo>
                  <a:cubicBezTo>
                    <a:pt x="0" y="29047"/>
                    <a:pt x="45285" y="0"/>
                    <a:pt x="88383" y="0"/>
                  </a:cubicBezTo>
                  <a:cubicBezTo>
                    <a:pt x="63821" y="18422"/>
                    <a:pt x="49365" y="47333"/>
                    <a:pt x="49365" y="78036"/>
                  </a:cubicBezTo>
                  <a:cubicBezTo>
                    <a:pt x="49365" y="108739"/>
                    <a:pt x="63821" y="137650"/>
                    <a:pt x="88383" y="156072"/>
                  </a:cubicBezTo>
                  <a:close/>
                </a:path>
              </a:pathLst>
            </a:custGeom>
            <a:solidFill>
              <a:srgbClr val="FD921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pic>
        <p:nvPicPr>
          <p:cNvPr id="173" name="图片 1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15336" y="6148385"/>
            <a:ext cx="2094048" cy="884238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repeatCount="2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54167E-6 -7.40741E-7 L -0.18346 -0.00671 " pathEditMode="relative" rAng="0" ptsTypes="AA">
                                      <p:cBhvr>
                                        <p:cTn id="33" dur="1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0" y="-347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repeatCount="2000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0.18347 0.00671 L -4.16667E-6 2.96296E-6 " pathEditMode="relative" rAng="0" ptsTypes="AA">
                                      <p:cBhvr>
                                        <p:cTn id="38" dur="1700" spd="-100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0" y="-34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repeatCount="2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54167E-6 -7.40741E-7 L -0.18346 -0.00671 " pathEditMode="relative" rAng="0" ptsTypes="AA">
                                      <p:cBhvr>
                                        <p:cTn id="43" dur="17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0" y="-347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path" presetSubtype="0" repeatCount="2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08333E-7 -3.7037E-7 L -2.08333E-7 0.01713 " pathEditMode="relative" rAng="0" ptsTypes="AA">
                                      <p:cBhvr>
                                        <p:cTn id="54" dur="1475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repeatCount="2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0833E-6 -0.01458 L 2.70833E-6 -4.81481E-6 " pathEditMode="relative" rAng="0" ptsTypes="AA">
                                      <p:cBhvr>
                                        <p:cTn id="59" dur="17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6" grpId="1" animBg="1"/>
      <p:bldP spid="201" grpId="0" animBg="1"/>
      <p:bldP spid="201" grpId="1" animBg="1"/>
      <p:bldP spid="202" grpId="0" animBg="1"/>
      <p:bldP spid="202" grpId="1" animBg="1"/>
      <p:bldP spid="203" grpId="0" animBg="1"/>
      <p:bldP spid="206" grpId="0" animBg="1"/>
      <p:bldP spid="194" grpId="0" animBg="1"/>
      <p:bldP spid="205" grpId="0" animBg="1"/>
      <p:bldP spid="207" grpId="0" animBg="1"/>
      <p:bldP spid="19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86F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-5632450" y="-1047750"/>
            <a:ext cx="11293475" cy="8426450"/>
            <a:chOff x="-5632902" y="-1047436"/>
            <a:chExt cx="11293134" cy="8426376"/>
          </a:xfrm>
        </p:grpSpPr>
        <p:sp>
          <p:nvSpPr>
            <p:cNvPr id="9256" name="Freeform 112"/>
            <p:cNvSpPr/>
            <p:nvPr/>
          </p:nvSpPr>
          <p:spPr bwMode="auto">
            <a:xfrm>
              <a:off x="-1704038" y="-1047436"/>
              <a:ext cx="3430707" cy="7345469"/>
            </a:xfrm>
            <a:custGeom>
              <a:avLst/>
              <a:gdLst>
                <a:gd name="T0" fmla="*/ 1715353 w 308"/>
                <a:gd name="T1" fmla="*/ 0 h 659"/>
                <a:gd name="T2" fmla="*/ 3430707 w 308"/>
                <a:gd name="T3" fmla="*/ 3667161 h 659"/>
                <a:gd name="T4" fmla="*/ 1715353 w 308"/>
                <a:gd name="T5" fmla="*/ 7345469 h 659"/>
                <a:gd name="T6" fmla="*/ 0 w 308"/>
                <a:gd name="T7" fmla="*/ 3667161 h 659"/>
                <a:gd name="T8" fmla="*/ 1715353 w 308"/>
                <a:gd name="T9" fmla="*/ 0 h 6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8" h="659">
                  <a:moveTo>
                    <a:pt x="154" y="0"/>
                  </a:moveTo>
                  <a:cubicBezTo>
                    <a:pt x="246" y="65"/>
                    <a:pt x="308" y="188"/>
                    <a:pt x="308" y="329"/>
                  </a:cubicBezTo>
                  <a:cubicBezTo>
                    <a:pt x="308" y="470"/>
                    <a:pt x="246" y="593"/>
                    <a:pt x="154" y="659"/>
                  </a:cubicBezTo>
                  <a:cubicBezTo>
                    <a:pt x="62" y="593"/>
                    <a:pt x="0" y="470"/>
                    <a:pt x="0" y="329"/>
                  </a:cubicBezTo>
                  <a:cubicBezTo>
                    <a:pt x="0" y="188"/>
                    <a:pt x="62" y="65"/>
                    <a:pt x="154" y="0"/>
                  </a:cubicBezTo>
                  <a:close/>
                </a:path>
              </a:pathLst>
            </a:custGeom>
            <a:solidFill>
              <a:srgbClr val="BFBFBF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7" name="Freeform 113"/>
            <p:cNvSpPr/>
            <p:nvPr/>
          </p:nvSpPr>
          <p:spPr bwMode="auto">
            <a:xfrm>
              <a:off x="-1704038" y="2138890"/>
              <a:ext cx="2016128" cy="4159143"/>
            </a:xfrm>
            <a:custGeom>
              <a:avLst/>
              <a:gdLst>
                <a:gd name="T0" fmla="*/ 1715380 w 181"/>
                <a:gd name="T1" fmla="*/ 4159143 h 373"/>
                <a:gd name="T2" fmla="*/ 0 w 181"/>
                <a:gd name="T3" fmla="*/ 657881 h 373"/>
                <a:gd name="T4" fmla="*/ 44555 w 181"/>
                <a:gd name="T5" fmla="*/ 0 h 373"/>
                <a:gd name="T6" fmla="*/ 879967 w 181"/>
                <a:gd name="T7" fmla="*/ 758235 h 373"/>
                <a:gd name="T8" fmla="*/ 1715380 w 181"/>
                <a:gd name="T9" fmla="*/ 415914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1" h="373">
                  <a:moveTo>
                    <a:pt x="154" y="373"/>
                  </a:moveTo>
                  <a:cubicBezTo>
                    <a:pt x="62" y="310"/>
                    <a:pt x="0" y="193"/>
                    <a:pt x="0" y="59"/>
                  </a:cubicBezTo>
                  <a:cubicBezTo>
                    <a:pt x="0" y="39"/>
                    <a:pt x="1" y="19"/>
                    <a:pt x="4" y="0"/>
                  </a:cubicBezTo>
                  <a:cubicBezTo>
                    <a:pt x="31" y="19"/>
                    <a:pt x="56" y="41"/>
                    <a:pt x="79" y="68"/>
                  </a:cubicBezTo>
                  <a:cubicBezTo>
                    <a:pt x="156" y="160"/>
                    <a:pt x="181" y="277"/>
                    <a:pt x="154" y="373"/>
                  </a:cubicBezTo>
                  <a:close/>
                </a:path>
              </a:pathLst>
            </a:custGeom>
            <a:solidFill>
              <a:srgbClr val="BFBFBF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8" name="Freeform 114"/>
            <p:cNvSpPr/>
            <p:nvPr/>
          </p:nvSpPr>
          <p:spPr bwMode="auto">
            <a:xfrm>
              <a:off x="-289459" y="2138890"/>
              <a:ext cx="2016128" cy="4159143"/>
            </a:xfrm>
            <a:custGeom>
              <a:avLst/>
              <a:gdLst>
                <a:gd name="T0" fmla="*/ 1971573 w 181"/>
                <a:gd name="T1" fmla="*/ 0 h 373"/>
                <a:gd name="T2" fmla="*/ 2016128 w 181"/>
                <a:gd name="T3" fmla="*/ 657881 h 373"/>
                <a:gd name="T4" fmla="*/ 300748 w 181"/>
                <a:gd name="T5" fmla="*/ 4159143 h 373"/>
                <a:gd name="T6" fmla="*/ 1136161 w 181"/>
                <a:gd name="T7" fmla="*/ 758235 h 373"/>
                <a:gd name="T8" fmla="*/ 1971573 w 181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1" h="373">
                  <a:moveTo>
                    <a:pt x="177" y="0"/>
                  </a:moveTo>
                  <a:cubicBezTo>
                    <a:pt x="180" y="19"/>
                    <a:pt x="181" y="39"/>
                    <a:pt x="181" y="59"/>
                  </a:cubicBezTo>
                  <a:cubicBezTo>
                    <a:pt x="181" y="193"/>
                    <a:pt x="119" y="310"/>
                    <a:pt x="27" y="373"/>
                  </a:cubicBezTo>
                  <a:cubicBezTo>
                    <a:pt x="0" y="277"/>
                    <a:pt x="25" y="160"/>
                    <a:pt x="102" y="68"/>
                  </a:cubicBezTo>
                  <a:cubicBezTo>
                    <a:pt x="125" y="41"/>
                    <a:pt x="150" y="19"/>
                    <a:pt x="177" y="0"/>
                  </a:cubicBezTo>
                  <a:close/>
                </a:path>
              </a:pathLst>
            </a:custGeom>
            <a:solidFill>
              <a:srgbClr val="BFBFBF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9" name="Freeform 115"/>
            <p:cNvSpPr/>
            <p:nvPr/>
          </p:nvSpPr>
          <p:spPr bwMode="auto">
            <a:xfrm>
              <a:off x="11315" y="4972747"/>
              <a:ext cx="1184299" cy="1325286"/>
            </a:xfrm>
            <a:custGeom>
              <a:avLst/>
              <a:gdLst>
                <a:gd name="T0" fmla="*/ 1184299 w 106"/>
                <a:gd name="T1" fmla="*/ 0 h 119"/>
                <a:gd name="T2" fmla="*/ 0 w 106"/>
                <a:gd name="T3" fmla="*/ 1325286 h 119"/>
                <a:gd name="T4" fmla="*/ 0 w 106"/>
                <a:gd name="T5" fmla="*/ 1325286 h 119"/>
                <a:gd name="T6" fmla="*/ 1184299 w 106"/>
                <a:gd name="T7" fmla="*/ 0 h 1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6" h="119">
                  <a:moveTo>
                    <a:pt x="106" y="0"/>
                  </a:moveTo>
                  <a:cubicBezTo>
                    <a:pt x="79" y="49"/>
                    <a:pt x="43" y="90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21" y="72"/>
                    <a:pt x="58" y="31"/>
                    <a:pt x="106" y="0"/>
                  </a:cubicBezTo>
                  <a:close/>
                </a:path>
              </a:pathLst>
            </a:custGeom>
            <a:solidFill>
              <a:srgbClr val="BFBFBF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0" name="Freeform 116"/>
            <p:cNvSpPr/>
            <p:nvPr/>
          </p:nvSpPr>
          <p:spPr bwMode="auto">
            <a:xfrm>
              <a:off x="-5632902" y="4225511"/>
              <a:ext cx="5644217" cy="3153429"/>
            </a:xfrm>
            <a:custGeom>
              <a:avLst/>
              <a:gdLst>
                <a:gd name="T0" fmla="*/ 0 w 507"/>
                <a:gd name="T1" fmla="*/ 1092000 h 283"/>
                <a:gd name="T2" fmla="*/ 3072592 w 507"/>
                <a:gd name="T3" fmla="*/ 211714 h 283"/>
                <a:gd name="T4" fmla="*/ 5644217 w 507"/>
                <a:gd name="T5" fmla="*/ 2072572 h 283"/>
                <a:gd name="T6" fmla="*/ 2582758 w 507"/>
                <a:gd name="T7" fmla="*/ 2952858 h 283"/>
                <a:gd name="T8" fmla="*/ 0 w 507"/>
                <a:gd name="T9" fmla="*/ 1092000 h 2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7" h="283">
                  <a:moveTo>
                    <a:pt x="0" y="98"/>
                  </a:moveTo>
                  <a:cubicBezTo>
                    <a:pt x="64" y="33"/>
                    <a:pt x="167" y="0"/>
                    <a:pt x="276" y="19"/>
                  </a:cubicBezTo>
                  <a:cubicBezTo>
                    <a:pt x="384" y="38"/>
                    <a:pt x="470" y="104"/>
                    <a:pt x="507" y="186"/>
                  </a:cubicBezTo>
                  <a:cubicBezTo>
                    <a:pt x="443" y="250"/>
                    <a:pt x="340" y="283"/>
                    <a:pt x="232" y="265"/>
                  </a:cubicBezTo>
                  <a:cubicBezTo>
                    <a:pt x="123" y="246"/>
                    <a:pt x="38" y="180"/>
                    <a:pt x="0" y="98"/>
                  </a:cubicBezTo>
                  <a:close/>
                </a:path>
              </a:pathLst>
            </a:custGeom>
            <a:solidFill>
              <a:srgbClr val="BFBFBF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1" name="Freeform 117"/>
            <p:cNvSpPr/>
            <p:nvPr/>
          </p:nvSpPr>
          <p:spPr bwMode="auto">
            <a:xfrm>
              <a:off x="-4331113" y="1372856"/>
              <a:ext cx="4643203" cy="5033268"/>
            </a:xfrm>
            <a:custGeom>
              <a:avLst/>
              <a:gdLst>
                <a:gd name="T0" fmla="*/ 311774 w 417"/>
                <a:gd name="T1" fmla="*/ 122491 h 452"/>
                <a:gd name="T2" fmla="*/ 3507456 w 417"/>
                <a:gd name="T3" fmla="*/ 1525570 h 452"/>
                <a:gd name="T4" fmla="*/ 4331429 w 417"/>
                <a:gd name="T5" fmla="*/ 4921913 h 452"/>
                <a:gd name="T6" fmla="*/ 1135747 w 417"/>
                <a:gd name="T7" fmla="*/ 3507698 h 452"/>
                <a:gd name="T8" fmla="*/ 311774 w 417"/>
                <a:gd name="T9" fmla="*/ 122491 h 4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7" h="452">
                  <a:moveTo>
                    <a:pt x="28" y="11"/>
                  </a:moveTo>
                  <a:cubicBezTo>
                    <a:pt x="127" y="0"/>
                    <a:pt x="237" y="45"/>
                    <a:pt x="315" y="137"/>
                  </a:cubicBezTo>
                  <a:cubicBezTo>
                    <a:pt x="392" y="229"/>
                    <a:pt x="417" y="346"/>
                    <a:pt x="389" y="442"/>
                  </a:cubicBezTo>
                  <a:cubicBezTo>
                    <a:pt x="290" y="452"/>
                    <a:pt x="180" y="408"/>
                    <a:pt x="102" y="315"/>
                  </a:cubicBezTo>
                  <a:cubicBezTo>
                    <a:pt x="25" y="223"/>
                    <a:pt x="0" y="107"/>
                    <a:pt x="28" y="11"/>
                  </a:cubicBezTo>
                  <a:close/>
                </a:path>
              </a:pathLst>
            </a:custGeom>
            <a:solidFill>
              <a:srgbClr val="BFBFBF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2" name="Freeform 118"/>
            <p:cNvSpPr/>
            <p:nvPr/>
          </p:nvSpPr>
          <p:spPr bwMode="auto">
            <a:xfrm>
              <a:off x="-3550980" y="4371198"/>
              <a:ext cx="3562295" cy="2034925"/>
            </a:xfrm>
            <a:custGeom>
              <a:avLst/>
              <a:gdLst>
                <a:gd name="T0" fmla="*/ 3562295 w 320"/>
                <a:gd name="T1" fmla="*/ 1912607 h 183"/>
                <a:gd name="T2" fmla="*/ 3551163 w 320"/>
                <a:gd name="T3" fmla="*/ 1923727 h 183"/>
                <a:gd name="T4" fmla="*/ 356230 w 320"/>
                <a:gd name="T5" fmla="*/ 511511 h 183"/>
                <a:gd name="T6" fmla="*/ 0 w 320"/>
                <a:gd name="T7" fmla="*/ 22240 h 183"/>
                <a:gd name="T8" fmla="*/ 990763 w 320"/>
                <a:gd name="T9" fmla="*/ 66719 h 183"/>
                <a:gd name="T10" fmla="*/ 3562295 w 320"/>
                <a:gd name="T11" fmla="*/ 1912607 h 1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0" h="183">
                  <a:moveTo>
                    <a:pt x="320" y="172"/>
                  </a:moveTo>
                  <a:cubicBezTo>
                    <a:pt x="319" y="173"/>
                    <a:pt x="319" y="173"/>
                    <a:pt x="319" y="173"/>
                  </a:cubicBezTo>
                  <a:cubicBezTo>
                    <a:pt x="220" y="183"/>
                    <a:pt x="110" y="139"/>
                    <a:pt x="32" y="46"/>
                  </a:cubicBezTo>
                  <a:cubicBezTo>
                    <a:pt x="20" y="32"/>
                    <a:pt x="10" y="17"/>
                    <a:pt x="0" y="2"/>
                  </a:cubicBezTo>
                  <a:cubicBezTo>
                    <a:pt x="29" y="0"/>
                    <a:pt x="59" y="1"/>
                    <a:pt x="89" y="6"/>
                  </a:cubicBezTo>
                  <a:cubicBezTo>
                    <a:pt x="197" y="25"/>
                    <a:pt x="282" y="90"/>
                    <a:pt x="320" y="172"/>
                  </a:cubicBezTo>
                  <a:close/>
                </a:path>
              </a:pathLst>
            </a:custGeom>
            <a:solidFill>
              <a:srgbClr val="BFBFBF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3" name="Freeform 119"/>
            <p:cNvSpPr/>
            <p:nvPr/>
          </p:nvSpPr>
          <p:spPr bwMode="auto">
            <a:xfrm>
              <a:off x="-289459" y="1372856"/>
              <a:ext cx="4647902" cy="5033268"/>
            </a:xfrm>
            <a:custGeom>
              <a:avLst/>
              <a:gdLst>
                <a:gd name="T0" fmla="*/ 4335813 w 417"/>
                <a:gd name="T1" fmla="*/ 122491 h 452"/>
                <a:gd name="T2" fmla="*/ 1136897 w 417"/>
                <a:gd name="T3" fmla="*/ 1525570 h 452"/>
                <a:gd name="T4" fmla="*/ 300943 w 417"/>
                <a:gd name="T5" fmla="*/ 4921913 h 452"/>
                <a:gd name="T6" fmla="*/ 3499859 w 417"/>
                <a:gd name="T7" fmla="*/ 3507698 h 452"/>
                <a:gd name="T8" fmla="*/ 4335813 w 417"/>
                <a:gd name="T9" fmla="*/ 122491 h 4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7" h="452">
                  <a:moveTo>
                    <a:pt x="389" y="11"/>
                  </a:moveTo>
                  <a:cubicBezTo>
                    <a:pt x="290" y="0"/>
                    <a:pt x="180" y="45"/>
                    <a:pt x="102" y="137"/>
                  </a:cubicBezTo>
                  <a:cubicBezTo>
                    <a:pt x="25" y="229"/>
                    <a:pt x="0" y="346"/>
                    <a:pt x="27" y="442"/>
                  </a:cubicBezTo>
                  <a:cubicBezTo>
                    <a:pt x="127" y="452"/>
                    <a:pt x="237" y="408"/>
                    <a:pt x="314" y="315"/>
                  </a:cubicBezTo>
                  <a:cubicBezTo>
                    <a:pt x="392" y="223"/>
                    <a:pt x="417" y="107"/>
                    <a:pt x="389" y="11"/>
                  </a:cubicBezTo>
                  <a:close/>
                </a:path>
              </a:pathLst>
            </a:custGeom>
            <a:solidFill>
              <a:srgbClr val="BFBFBF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4" name="Freeform 120"/>
            <p:cNvSpPr/>
            <p:nvPr/>
          </p:nvSpPr>
          <p:spPr bwMode="auto">
            <a:xfrm>
              <a:off x="11315" y="4225511"/>
              <a:ext cx="5648917" cy="3153429"/>
            </a:xfrm>
            <a:custGeom>
              <a:avLst/>
              <a:gdLst>
                <a:gd name="T0" fmla="*/ 5648917 w 507"/>
                <a:gd name="T1" fmla="*/ 1092000 h 283"/>
                <a:gd name="T2" fmla="*/ 2573767 w 507"/>
                <a:gd name="T3" fmla="*/ 211714 h 283"/>
                <a:gd name="T4" fmla="*/ 0 w 507"/>
                <a:gd name="T5" fmla="*/ 2072572 h 283"/>
                <a:gd name="T6" fmla="*/ 3064008 w 507"/>
                <a:gd name="T7" fmla="*/ 2952858 h 283"/>
                <a:gd name="T8" fmla="*/ 5648917 w 507"/>
                <a:gd name="T9" fmla="*/ 1092000 h 2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7" h="283">
                  <a:moveTo>
                    <a:pt x="507" y="98"/>
                  </a:moveTo>
                  <a:cubicBezTo>
                    <a:pt x="443" y="33"/>
                    <a:pt x="340" y="0"/>
                    <a:pt x="231" y="19"/>
                  </a:cubicBezTo>
                  <a:cubicBezTo>
                    <a:pt x="123" y="38"/>
                    <a:pt x="37" y="104"/>
                    <a:pt x="0" y="186"/>
                  </a:cubicBezTo>
                  <a:cubicBezTo>
                    <a:pt x="63" y="250"/>
                    <a:pt x="167" y="283"/>
                    <a:pt x="275" y="265"/>
                  </a:cubicBezTo>
                  <a:cubicBezTo>
                    <a:pt x="384" y="246"/>
                    <a:pt x="469" y="180"/>
                    <a:pt x="507" y="98"/>
                  </a:cubicBezTo>
                  <a:close/>
                </a:path>
              </a:pathLst>
            </a:custGeom>
            <a:solidFill>
              <a:srgbClr val="BFBFBF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5" name="Freeform 121"/>
            <p:cNvSpPr/>
            <p:nvPr/>
          </p:nvSpPr>
          <p:spPr bwMode="auto">
            <a:xfrm>
              <a:off x="-275360" y="2138890"/>
              <a:ext cx="2016128" cy="4159143"/>
            </a:xfrm>
            <a:custGeom>
              <a:avLst/>
              <a:gdLst>
                <a:gd name="T0" fmla="*/ 1971573 w 181"/>
                <a:gd name="T1" fmla="*/ 0 h 373"/>
                <a:gd name="T2" fmla="*/ 1136161 w 181"/>
                <a:gd name="T3" fmla="*/ 758235 h 373"/>
                <a:gd name="T4" fmla="*/ 311887 w 181"/>
                <a:gd name="T5" fmla="*/ 4159143 h 373"/>
                <a:gd name="T6" fmla="*/ 2016128 w 181"/>
                <a:gd name="T7" fmla="*/ 657881 h 373"/>
                <a:gd name="T8" fmla="*/ 1971573 w 181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1" h="373">
                  <a:moveTo>
                    <a:pt x="177" y="0"/>
                  </a:moveTo>
                  <a:cubicBezTo>
                    <a:pt x="150" y="19"/>
                    <a:pt x="125" y="41"/>
                    <a:pt x="102" y="68"/>
                  </a:cubicBezTo>
                  <a:cubicBezTo>
                    <a:pt x="25" y="160"/>
                    <a:pt x="0" y="277"/>
                    <a:pt x="28" y="373"/>
                  </a:cubicBezTo>
                  <a:cubicBezTo>
                    <a:pt x="119" y="310"/>
                    <a:pt x="181" y="193"/>
                    <a:pt x="181" y="59"/>
                  </a:cubicBezTo>
                  <a:cubicBezTo>
                    <a:pt x="181" y="39"/>
                    <a:pt x="180" y="19"/>
                    <a:pt x="177" y="0"/>
                  </a:cubicBezTo>
                  <a:close/>
                </a:path>
              </a:pathLst>
            </a:custGeom>
            <a:solidFill>
              <a:srgbClr val="BFBFBF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6" name="Freeform 122"/>
            <p:cNvSpPr/>
            <p:nvPr/>
          </p:nvSpPr>
          <p:spPr bwMode="auto">
            <a:xfrm>
              <a:off x="25414" y="4972747"/>
              <a:ext cx="1179599" cy="1325286"/>
            </a:xfrm>
            <a:custGeom>
              <a:avLst/>
              <a:gdLst>
                <a:gd name="T0" fmla="*/ 1179599 w 106"/>
                <a:gd name="T1" fmla="*/ 0 h 119"/>
                <a:gd name="T2" fmla="*/ 0 w 106"/>
                <a:gd name="T3" fmla="*/ 1325286 h 119"/>
                <a:gd name="T4" fmla="*/ 0 w 106"/>
                <a:gd name="T5" fmla="*/ 1325286 h 119"/>
                <a:gd name="T6" fmla="*/ 1179599 w 106"/>
                <a:gd name="T7" fmla="*/ 0 h 1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6" h="119">
                  <a:moveTo>
                    <a:pt x="106" y="0"/>
                  </a:moveTo>
                  <a:cubicBezTo>
                    <a:pt x="58" y="31"/>
                    <a:pt x="21" y="72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3" y="90"/>
                    <a:pt x="79" y="49"/>
                    <a:pt x="106" y="0"/>
                  </a:cubicBezTo>
                  <a:close/>
                </a:path>
              </a:pathLst>
            </a:custGeom>
            <a:solidFill>
              <a:srgbClr val="BFBFBF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7" name="Freeform 123"/>
            <p:cNvSpPr/>
            <p:nvPr/>
          </p:nvSpPr>
          <p:spPr bwMode="auto">
            <a:xfrm>
              <a:off x="-1704038" y="2138890"/>
              <a:ext cx="2016128" cy="4159143"/>
            </a:xfrm>
            <a:custGeom>
              <a:avLst/>
              <a:gdLst>
                <a:gd name="T0" fmla="*/ 1715380 w 181"/>
                <a:gd name="T1" fmla="*/ 4159143 h 373"/>
                <a:gd name="T2" fmla="*/ 0 w 181"/>
                <a:gd name="T3" fmla="*/ 657881 h 373"/>
                <a:gd name="T4" fmla="*/ 44555 w 181"/>
                <a:gd name="T5" fmla="*/ 0 h 373"/>
                <a:gd name="T6" fmla="*/ 879967 w 181"/>
                <a:gd name="T7" fmla="*/ 758235 h 373"/>
                <a:gd name="T8" fmla="*/ 1715380 w 181"/>
                <a:gd name="T9" fmla="*/ 415914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1" h="373">
                  <a:moveTo>
                    <a:pt x="154" y="373"/>
                  </a:moveTo>
                  <a:cubicBezTo>
                    <a:pt x="62" y="310"/>
                    <a:pt x="0" y="193"/>
                    <a:pt x="0" y="59"/>
                  </a:cubicBezTo>
                  <a:cubicBezTo>
                    <a:pt x="0" y="39"/>
                    <a:pt x="1" y="19"/>
                    <a:pt x="4" y="0"/>
                  </a:cubicBezTo>
                  <a:cubicBezTo>
                    <a:pt x="31" y="19"/>
                    <a:pt x="56" y="41"/>
                    <a:pt x="79" y="68"/>
                  </a:cubicBezTo>
                  <a:cubicBezTo>
                    <a:pt x="156" y="160"/>
                    <a:pt x="181" y="277"/>
                    <a:pt x="154" y="373"/>
                  </a:cubicBezTo>
                  <a:close/>
                </a:path>
              </a:pathLst>
            </a:custGeom>
            <a:solidFill>
              <a:srgbClr val="BFBFBF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8" name="Freeform 124"/>
            <p:cNvSpPr/>
            <p:nvPr/>
          </p:nvSpPr>
          <p:spPr bwMode="auto">
            <a:xfrm>
              <a:off x="11315" y="4371198"/>
              <a:ext cx="3566995" cy="2034925"/>
            </a:xfrm>
            <a:custGeom>
              <a:avLst/>
              <a:gdLst>
                <a:gd name="T0" fmla="*/ 0 w 320"/>
                <a:gd name="T1" fmla="*/ 1912607 h 183"/>
                <a:gd name="T2" fmla="*/ 0 w 320"/>
                <a:gd name="T3" fmla="*/ 1923727 h 183"/>
                <a:gd name="T4" fmla="*/ 3199149 w 320"/>
                <a:gd name="T5" fmla="*/ 511511 h 183"/>
                <a:gd name="T6" fmla="*/ 3566995 w 320"/>
                <a:gd name="T7" fmla="*/ 22240 h 183"/>
                <a:gd name="T8" fmla="*/ 2574925 w 320"/>
                <a:gd name="T9" fmla="*/ 66719 h 183"/>
                <a:gd name="T10" fmla="*/ 0 w 320"/>
                <a:gd name="T11" fmla="*/ 1912607 h 1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0" h="183">
                  <a:moveTo>
                    <a:pt x="0" y="172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100" y="183"/>
                    <a:pt x="210" y="139"/>
                    <a:pt x="287" y="46"/>
                  </a:cubicBezTo>
                  <a:cubicBezTo>
                    <a:pt x="299" y="32"/>
                    <a:pt x="310" y="17"/>
                    <a:pt x="320" y="2"/>
                  </a:cubicBezTo>
                  <a:cubicBezTo>
                    <a:pt x="291" y="0"/>
                    <a:pt x="261" y="1"/>
                    <a:pt x="231" y="6"/>
                  </a:cubicBezTo>
                  <a:cubicBezTo>
                    <a:pt x="123" y="25"/>
                    <a:pt x="38" y="90"/>
                    <a:pt x="0" y="172"/>
                  </a:cubicBezTo>
                  <a:close/>
                </a:path>
              </a:pathLst>
            </a:custGeom>
            <a:solidFill>
              <a:srgbClr val="BFBFBF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9" name="Freeform 125"/>
            <p:cNvSpPr>
              <a:spLocks noEditPoints="1"/>
            </p:cNvSpPr>
            <p:nvPr/>
          </p:nvSpPr>
          <p:spPr bwMode="auto">
            <a:xfrm>
              <a:off x="-4575492" y="291949"/>
              <a:ext cx="8976232" cy="6828513"/>
            </a:xfrm>
            <a:custGeom>
              <a:avLst/>
              <a:gdLst>
                <a:gd name="T0" fmla="*/ 5356784 w 806"/>
                <a:gd name="T1" fmla="*/ 4901380 h 613"/>
                <a:gd name="T2" fmla="*/ 5356784 w 806"/>
                <a:gd name="T3" fmla="*/ 5213286 h 613"/>
                <a:gd name="T4" fmla="*/ 5802254 w 806"/>
                <a:gd name="T5" fmla="*/ 4834543 h 613"/>
                <a:gd name="T6" fmla="*/ 5635203 w 806"/>
                <a:gd name="T7" fmla="*/ 3999080 h 613"/>
                <a:gd name="T8" fmla="*/ 5356784 w 806"/>
                <a:gd name="T9" fmla="*/ 4901380 h 613"/>
                <a:gd name="T10" fmla="*/ 1458916 w 806"/>
                <a:gd name="T11" fmla="*/ 5603168 h 613"/>
                <a:gd name="T12" fmla="*/ 1726198 w 806"/>
                <a:gd name="T13" fmla="*/ 5246704 h 613"/>
                <a:gd name="T14" fmla="*/ 2706234 w 806"/>
                <a:gd name="T15" fmla="*/ 4745427 h 613"/>
                <a:gd name="T16" fmla="*/ 2906695 w 806"/>
                <a:gd name="T17" fmla="*/ 3252734 h 613"/>
                <a:gd name="T18" fmla="*/ 3162841 w 806"/>
                <a:gd name="T19" fmla="*/ 2996525 h 613"/>
                <a:gd name="T20" fmla="*/ 3474670 w 806"/>
                <a:gd name="T21" fmla="*/ 2996525 h 613"/>
                <a:gd name="T22" fmla="*/ 4287654 w 806"/>
                <a:gd name="T23" fmla="*/ 2283597 h 613"/>
                <a:gd name="T24" fmla="*/ 4131740 w 806"/>
                <a:gd name="T25" fmla="*/ 2127644 h 613"/>
                <a:gd name="T26" fmla="*/ 4131740 w 806"/>
                <a:gd name="T27" fmla="*/ 2183342 h 613"/>
                <a:gd name="T28" fmla="*/ 4109466 w 806"/>
                <a:gd name="T29" fmla="*/ 2328155 h 613"/>
                <a:gd name="T30" fmla="*/ 3998098 w 806"/>
                <a:gd name="T31" fmla="*/ 2305876 h 613"/>
                <a:gd name="T32" fmla="*/ 3864457 w 806"/>
                <a:gd name="T33" fmla="*/ 1782320 h 613"/>
                <a:gd name="T34" fmla="*/ 3942415 w 806"/>
                <a:gd name="T35" fmla="*/ 1459274 h 613"/>
                <a:gd name="T36" fmla="*/ 3931278 w 806"/>
                <a:gd name="T37" fmla="*/ 1292182 h 613"/>
                <a:gd name="T38" fmla="*/ 4365612 w 806"/>
                <a:gd name="T39" fmla="*/ 601533 h 613"/>
                <a:gd name="T40" fmla="*/ 4354475 w 806"/>
                <a:gd name="T41" fmla="*/ 512417 h 613"/>
                <a:gd name="T42" fmla="*/ 4510390 w 806"/>
                <a:gd name="T43" fmla="*/ 267348 h 613"/>
                <a:gd name="T44" fmla="*/ 4499253 w 806"/>
                <a:gd name="T45" fmla="*/ 178232 h 613"/>
                <a:gd name="T46" fmla="*/ 4577210 w 806"/>
                <a:gd name="T47" fmla="*/ 0 h 613"/>
                <a:gd name="T48" fmla="*/ 4655167 w 806"/>
                <a:gd name="T49" fmla="*/ 178232 h 613"/>
                <a:gd name="T50" fmla="*/ 4644031 w 806"/>
                <a:gd name="T51" fmla="*/ 267348 h 613"/>
                <a:gd name="T52" fmla="*/ 4811082 w 806"/>
                <a:gd name="T53" fmla="*/ 512417 h 613"/>
                <a:gd name="T54" fmla="*/ 4788809 w 806"/>
                <a:gd name="T55" fmla="*/ 601533 h 613"/>
                <a:gd name="T56" fmla="*/ 5234279 w 806"/>
                <a:gd name="T57" fmla="*/ 1269903 h 613"/>
                <a:gd name="T58" fmla="*/ 5223142 w 806"/>
                <a:gd name="T59" fmla="*/ 1459274 h 613"/>
                <a:gd name="T60" fmla="*/ 5301100 w 806"/>
                <a:gd name="T61" fmla="*/ 1782320 h 613"/>
                <a:gd name="T62" fmla="*/ 5167459 w 806"/>
                <a:gd name="T63" fmla="*/ 2305876 h 613"/>
                <a:gd name="T64" fmla="*/ 5056091 w 806"/>
                <a:gd name="T65" fmla="*/ 2328155 h 613"/>
                <a:gd name="T66" fmla="*/ 5033817 w 806"/>
                <a:gd name="T67" fmla="*/ 2183342 h 613"/>
                <a:gd name="T68" fmla="*/ 5033817 w 806"/>
                <a:gd name="T69" fmla="*/ 2105365 h 613"/>
                <a:gd name="T70" fmla="*/ 4877903 w 806"/>
                <a:gd name="T71" fmla="*/ 2283597 h 613"/>
                <a:gd name="T72" fmla="*/ 5690887 w 806"/>
                <a:gd name="T73" fmla="*/ 2996525 h 613"/>
                <a:gd name="T74" fmla="*/ 6002716 w 806"/>
                <a:gd name="T75" fmla="*/ 2996525 h 613"/>
                <a:gd name="T76" fmla="*/ 6258862 w 806"/>
                <a:gd name="T77" fmla="*/ 3252734 h 613"/>
                <a:gd name="T78" fmla="*/ 6303409 w 806"/>
                <a:gd name="T79" fmla="*/ 3865406 h 613"/>
                <a:gd name="T80" fmla="*/ 6381366 w 806"/>
                <a:gd name="T81" fmla="*/ 4745427 h 613"/>
                <a:gd name="T82" fmla="*/ 6158631 w 806"/>
                <a:gd name="T83" fmla="*/ 5491773 h 613"/>
                <a:gd name="T84" fmla="*/ 5735434 w 806"/>
                <a:gd name="T85" fmla="*/ 5692284 h 613"/>
                <a:gd name="T86" fmla="*/ 7884829 w 806"/>
                <a:gd name="T87" fmla="*/ 5580889 h 613"/>
                <a:gd name="T88" fmla="*/ 7985060 w 806"/>
                <a:gd name="T89" fmla="*/ 6828513 h 613"/>
                <a:gd name="T90" fmla="*/ 1046856 w 806"/>
                <a:gd name="T91" fmla="*/ 6828513 h 613"/>
                <a:gd name="T92" fmla="*/ 1458916 w 806"/>
                <a:gd name="T93" fmla="*/ 5603168 h 613"/>
                <a:gd name="T94" fmla="*/ 2383268 w 806"/>
                <a:gd name="T95" fmla="*/ 5647726 h 613"/>
                <a:gd name="T96" fmla="*/ 3552628 w 806"/>
                <a:gd name="T97" fmla="*/ 5670005 h 613"/>
                <a:gd name="T98" fmla="*/ 3719679 w 806"/>
                <a:gd name="T99" fmla="*/ 4968217 h 613"/>
                <a:gd name="T100" fmla="*/ 3430123 w 806"/>
                <a:gd name="T101" fmla="*/ 3921104 h 613"/>
                <a:gd name="T102" fmla="*/ 3296482 w 806"/>
                <a:gd name="T103" fmla="*/ 4789985 h 613"/>
                <a:gd name="T104" fmla="*/ 2405541 w 806"/>
                <a:gd name="T105" fmla="*/ 5502913 h 613"/>
                <a:gd name="T106" fmla="*/ 2383268 w 806"/>
                <a:gd name="T107" fmla="*/ 5647726 h 61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06" h="613">
                  <a:moveTo>
                    <a:pt x="481" y="440"/>
                  </a:moveTo>
                  <a:cubicBezTo>
                    <a:pt x="481" y="468"/>
                    <a:pt x="481" y="468"/>
                    <a:pt x="481" y="468"/>
                  </a:cubicBezTo>
                  <a:cubicBezTo>
                    <a:pt x="521" y="434"/>
                    <a:pt x="521" y="434"/>
                    <a:pt x="521" y="434"/>
                  </a:cubicBezTo>
                  <a:cubicBezTo>
                    <a:pt x="506" y="359"/>
                    <a:pt x="506" y="359"/>
                    <a:pt x="506" y="359"/>
                  </a:cubicBezTo>
                  <a:cubicBezTo>
                    <a:pt x="481" y="393"/>
                    <a:pt x="481" y="389"/>
                    <a:pt x="481" y="440"/>
                  </a:cubicBezTo>
                  <a:close/>
                  <a:moveTo>
                    <a:pt x="131" y="503"/>
                  </a:moveTo>
                  <a:cubicBezTo>
                    <a:pt x="155" y="471"/>
                    <a:pt x="155" y="471"/>
                    <a:pt x="155" y="471"/>
                  </a:cubicBezTo>
                  <a:cubicBezTo>
                    <a:pt x="167" y="457"/>
                    <a:pt x="239" y="439"/>
                    <a:pt x="243" y="426"/>
                  </a:cubicBezTo>
                  <a:cubicBezTo>
                    <a:pt x="247" y="378"/>
                    <a:pt x="253" y="333"/>
                    <a:pt x="261" y="292"/>
                  </a:cubicBezTo>
                  <a:cubicBezTo>
                    <a:pt x="264" y="279"/>
                    <a:pt x="272" y="269"/>
                    <a:pt x="284" y="269"/>
                  </a:cubicBezTo>
                  <a:cubicBezTo>
                    <a:pt x="312" y="269"/>
                    <a:pt x="312" y="269"/>
                    <a:pt x="312" y="269"/>
                  </a:cubicBezTo>
                  <a:cubicBezTo>
                    <a:pt x="383" y="241"/>
                    <a:pt x="385" y="264"/>
                    <a:pt x="385" y="205"/>
                  </a:cubicBezTo>
                  <a:cubicBezTo>
                    <a:pt x="380" y="202"/>
                    <a:pt x="375" y="197"/>
                    <a:pt x="371" y="191"/>
                  </a:cubicBezTo>
                  <a:cubicBezTo>
                    <a:pt x="372" y="193"/>
                    <a:pt x="372" y="195"/>
                    <a:pt x="371" y="196"/>
                  </a:cubicBezTo>
                  <a:cubicBezTo>
                    <a:pt x="371" y="202"/>
                    <a:pt x="372" y="203"/>
                    <a:pt x="369" y="209"/>
                  </a:cubicBezTo>
                  <a:cubicBezTo>
                    <a:pt x="356" y="244"/>
                    <a:pt x="354" y="229"/>
                    <a:pt x="359" y="207"/>
                  </a:cubicBezTo>
                  <a:cubicBezTo>
                    <a:pt x="362" y="194"/>
                    <a:pt x="353" y="179"/>
                    <a:pt x="347" y="160"/>
                  </a:cubicBezTo>
                  <a:cubicBezTo>
                    <a:pt x="342" y="141"/>
                    <a:pt x="339" y="121"/>
                    <a:pt x="354" y="131"/>
                  </a:cubicBezTo>
                  <a:cubicBezTo>
                    <a:pt x="354" y="125"/>
                    <a:pt x="353" y="120"/>
                    <a:pt x="353" y="116"/>
                  </a:cubicBezTo>
                  <a:cubicBezTo>
                    <a:pt x="353" y="81"/>
                    <a:pt x="367" y="65"/>
                    <a:pt x="392" y="54"/>
                  </a:cubicBezTo>
                  <a:cubicBezTo>
                    <a:pt x="391" y="52"/>
                    <a:pt x="391" y="49"/>
                    <a:pt x="391" y="46"/>
                  </a:cubicBezTo>
                  <a:cubicBezTo>
                    <a:pt x="391" y="36"/>
                    <a:pt x="397" y="27"/>
                    <a:pt x="405" y="24"/>
                  </a:cubicBezTo>
                  <a:cubicBezTo>
                    <a:pt x="405" y="21"/>
                    <a:pt x="404" y="19"/>
                    <a:pt x="404" y="16"/>
                  </a:cubicBezTo>
                  <a:cubicBezTo>
                    <a:pt x="404" y="7"/>
                    <a:pt x="407" y="0"/>
                    <a:pt x="411" y="0"/>
                  </a:cubicBezTo>
                  <a:cubicBezTo>
                    <a:pt x="415" y="0"/>
                    <a:pt x="418" y="7"/>
                    <a:pt x="418" y="16"/>
                  </a:cubicBezTo>
                  <a:cubicBezTo>
                    <a:pt x="418" y="19"/>
                    <a:pt x="418" y="21"/>
                    <a:pt x="417" y="24"/>
                  </a:cubicBezTo>
                  <a:cubicBezTo>
                    <a:pt x="426" y="27"/>
                    <a:pt x="432" y="36"/>
                    <a:pt x="432" y="46"/>
                  </a:cubicBezTo>
                  <a:cubicBezTo>
                    <a:pt x="432" y="49"/>
                    <a:pt x="431" y="52"/>
                    <a:pt x="430" y="54"/>
                  </a:cubicBezTo>
                  <a:cubicBezTo>
                    <a:pt x="455" y="65"/>
                    <a:pt x="470" y="80"/>
                    <a:pt x="470" y="114"/>
                  </a:cubicBezTo>
                  <a:cubicBezTo>
                    <a:pt x="470" y="120"/>
                    <a:pt x="470" y="125"/>
                    <a:pt x="469" y="131"/>
                  </a:cubicBezTo>
                  <a:cubicBezTo>
                    <a:pt x="484" y="121"/>
                    <a:pt x="481" y="141"/>
                    <a:pt x="476" y="160"/>
                  </a:cubicBezTo>
                  <a:cubicBezTo>
                    <a:pt x="470" y="179"/>
                    <a:pt x="461" y="194"/>
                    <a:pt x="464" y="207"/>
                  </a:cubicBezTo>
                  <a:cubicBezTo>
                    <a:pt x="470" y="229"/>
                    <a:pt x="467" y="244"/>
                    <a:pt x="454" y="209"/>
                  </a:cubicBezTo>
                  <a:cubicBezTo>
                    <a:pt x="452" y="203"/>
                    <a:pt x="452" y="202"/>
                    <a:pt x="452" y="196"/>
                  </a:cubicBezTo>
                  <a:cubicBezTo>
                    <a:pt x="452" y="195"/>
                    <a:pt x="452" y="192"/>
                    <a:pt x="452" y="189"/>
                  </a:cubicBezTo>
                  <a:cubicBezTo>
                    <a:pt x="448" y="196"/>
                    <a:pt x="443" y="202"/>
                    <a:pt x="438" y="205"/>
                  </a:cubicBezTo>
                  <a:cubicBezTo>
                    <a:pt x="438" y="264"/>
                    <a:pt x="441" y="242"/>
                    <a:pt x="511" y="269"/>
                  </a:cubicBezTo>
                  <a:cubicBezTo>
                    <a:pt x="539" y="269"/>
                    <a:pt x="539" y="269"/>
                    <a:pt x="539" y="269"/>
                  </a:cubicBezTo>
                  <a:cubicBezTo>
                    <a:pt x="552" y="269"/>
                    <a:pt x="561" y="279"/>
                    <a:pt x="562" y="292"/>
                  </a:cubicBezTo>
                  <a:cubicBezTo>
                    <a:pt x="566" y="347"/>
                    <a:pt x="566" y="347"/>
                    <a:pt x="566" y="347"/>
                  </a:cubicBezTo>
                  <a:cubicBezTo>
                    <a:pt x="568" y="373"/>
                    <a:pt x="571" y="399"/>
                    <a:pt x="573" y="426"/>
                  </a:cubicBezTo>
                  <a:cubicBezTo>
                    <a:pt x="576" y="457"/>
                    <a:pt x="582" y="474"/>
                    <a:pt x="553" y="493"/>
                  </a:cubicBezTo>
                  <a:cubicBezTo>
                    <a:pt x="541" y="500"/>
                    <a:pt x="528" y="506"/>
                    <a:pt x="515" y="511"/>
                  </a:cubicBezTo>
                  <a:cubicBezTo>
                    <a:pt x="708" y="501"/>
                    <a:pt x="708" y="501"/>
                    <a:pt x="708" y="501"/>
                  </a:cubicBezTo>
                  <a:cubicBezTo>
                    <a:pt x="806" y="496"/>
                    <a:pt x="784" y="613"/>
                    <a:pt x="717" y="613"/>
                  </a:cubicBezTo>
                  <a:cubicBezTo>
                    <a:pt x="504" y="612"/>
                    <a:pt x="306" y="612"/>
                    <a:pt x="94" y="613"/>
                  </a:cubicBezTo>
                  <a:cubicBezTo>
                    <a:pt x="58" y="613"/>
                    <a:pt x="0" y="497"/>
                    <a:pt x="131" y="503"/>
                  </a:cubicBezTo>
                  <a:close/>
                  <a:moveTo>
                    <a:pt x="214" y="507"/>
                  </a:moveTo>
                  <a:cubicBezTo>
                    <a:pt x="319" y="509"/>
                    <a:pt x="319" y="509"/>
                    <a:pt x="319" y="509"/>
                  </a:cubicBezTo>
                  <a:cubicBezTo>
                    <a:pt x="321" y="483"/>
                    <a:pt x="336" y="460"/>
                    <a:pt x="334" y="446"/>
                  </a:cubicBezTo>
                  <a:cubicBezTo>
                    <a:pt x="334" y="389"/>
                    <a:pt x="336" y="397"/>
                    <a:pt x="308" y="352"/>
                  </a:cubicBezTo>
                  <a:cubicBezTo>
                    <a:pt x="296" y="430"/>
                    <a:pt x="296" y="430"/>
                    <a:pt x="296" y="430"/>
                  </a:cubicBezTo>
                  <a:cubicBezTo>
                    <a:pt x="290" y="488"/>
                    <a:pt x="269" y="479"/>
                    <a:pt x="216" y="494"/>
                  </a:cubicBezTo>
                  <a:cubicBezTo>
                    <a:pt x="212" y="498"/>
                    <a:pt x="214" y="502"/>
                    <a:pt x="214" y="507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0" name="AutoShape 79"/>
          <p:cNvSpPr>
            <a:spLocks noChangeAspect="1" noChangeArrowheads="1" noTextEdit="1"/>
          </p:cNvSpPr>
          <p:nvPr/>
        </p:nvSpPr>
        <p:spPr bwMode="auto">
          <a:xfrm>
            <a:off x="4178300" y="2470150"/>
            <a:ext cx="2303463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4262438" y="4298950"/>
            <a:ext cx="2290762" cy="2603500"/>
            <a:chOff x="4262378" y="4299332"/>
            <a:chExt cx="2291455" cy="2602899"/>
          </a:xfrm>
        </p:grpSpPr>
        <p:sp>
          <p:nvSpPr>
            <p:cNvPr id="9242" name="Freeform 81"/>
            <p:cNvSpPr/>
            <p:nvPr/>
          </p:nvSpPr>
          <p:spPr bwMode="auto">
            <a:xfrm>
              <a:off x="6243892" y="6080738"/>
              <a:ext cx="240731" cy="493498"/>
            </a:xfrm>
            <a:custGeom>
              <a:avLst/>
              <a:gdLst>
                <a:gd name="T0" fmla="*/ 0 w 175"/>
                <a:gd name="T1" fmla="*/ 156274 h 360"/>
                <a:gd name="T2" fmla="*/ 220097 w 175"/>
                <a:gd name="T3" fmla="*/ 156274 h 360"/>
                <a:gd name="T4" fmla="*/ 218721 w 175"/>
                <a:gd name="T5" fmla="*/ 275536 h 360"/>
                <a:gd name="T6" fmla="*/ 200838 w 175"/>
                <a:gd name="T7" fmla="*/ 404394 h 360"/>
                <a:gd name="T8" fmla="*/ 202214 w 175"/>
                <a:gd name="T9" fmla="*/ 438665 h 360"/>
                <a:gd name="T10" fmla="*/ 207716 w 175"/>
                <a:gd name="T11" fmla="*/ 463340 h 360"/>
                <a:gd name="T12" fmla="*/ 133434 w 175"/>
                <a:gd name="T13" fmla="*/ 489386 h 360"/>
                <a:gd name="T14" fmla="*/ 46771 w 175"/>
                <a:gd name="T15" fmla="*/ 460598 h 360"/>
                <a:gd name="T16" fmla="*/ 0 w 175"/>
                <a:gd name="T17" fmla="*/ 156274 h 3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5" h="360">
                  <a:moveTo>
                    <a:pt x="0" y="114"/>
                  </a:moveTo>
                  <a:cubicBezTo>
                    <a:pt x="0" y="114"/>
                    <a:pt x="94" y="0"/>
                    <a:pt x="160" y="114"/>
                  </a:cubicBezTo>
                  <a:cubicBezTo>
                    <a:pt x="175" y="140"/>
                    <a:pt x="165" y="173"/>
                    <a:pt x="159" y="201"/>
                  </a:cubicBezTo>
                  <a:cubicBezTo>
                    <a:pt x="151" y="232"/>
                    <a:pt x="148" y="264"/>
                    <a:pt x="146" y="295"/>
                  </a:cubicBezTo>
                  <a:cubicBezTo>
                    <a:pt x="146" y="303"/>
                    <a:pt x="146" y="312"/>
                    <a:pt x="147" y="320"/>
                  </a:cubicBezTo>
                  <a:cubicBezTo>
                    <a:pt x="148" y="325"/>
                    <a:pt x="153" y="333"/>
                    <a:pt x="151" y="338"/>
                  </a:cubicBezTo>
                  <a:cubicBezTo>
                    <a:pt x="146" y="348"/>
                    <a:pt x="107" y="356"/>
                    <a:pt x="97" y="357"/>
                  </a:cubicBezTo>
                  <a:cubicBezTo>
                    <a:pt x="74" y="360"/>
                    <a:pt x="50" y="354"/>
                    <a:pt x="34" y="336"/>
                  </a:cubicBezTo>
                  <a:lnTo>
                    <a:pt x="0" y="114"/>
                  </a:lnTo>
                  <a:close/>
                </a:path>
              </a:pathLst>
            </a:custGeom>
            <a:solidFill>
              <a:srgbClr val="EFDB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Freeform 94"/>
            <p:cNvSpPr/>
            <p:nvPr/>
          </p:nvSpPr>
          <p:spPr bwMode="auto">
            <a:xfrm>
              <a:off x="4262378" y="4299332"/>
              <a:ext cx="2291455" cy="2602899"/>
            </a:xfrm>
            <a:custGeom>
              <a:avLst/>
              <a:gdLst>
                <a:gd name="T0" fmla="*/ 1181360 w 1672"/>
                <a:gd name="T1" fmla="*/ 0 h 1900"/>
                <a:gd name="T2" fmla="*/ 1414343 w 1672"/>
                <a:gd name="T3" fmla="*/ 94526 h 1900"/>
                <a:gd name="T4" fmla="*/ 1885791 w 1672"/>
                <a:gd name="T5" fmla="*/ 1008281 h 1900"/>
                <a:gd name="T6" fmla="*/ 1802191 w 1672"/>
                <a:gd name="T7" fmla="*/ 1167195 h 1900"/>
                <a:gd name="T8" fmla="*/ 1802191 w 1672"/>
                <a:gd name="T9" fmla="*/ 1238432 h 1900"/>
                <a:gd name="T10" fmla="*/ 1802191 w 1672"/>
                <a:gd name="T11" fmla="*/ 1293230 h 1900"/>
                <a:gd name="T12" fmla="*/ 1825489 w 1672"/>
                <a:gd name="T13" fmla="*/ 1331588 h 1900"/>
                <a:gd name="T14" fmla="*/ 1924164 w 1672"/>
                <a:gd name="T15" fmla="*/ 1331588 h 1900"/>
                <a:gd name="T16" fmla="*/ 1924164 w 1672"/>
                <a:gd name="T17" fmla="*/ 1419265 h 1900"/>
                <a:gd name="T18" fmla="*/ 2203744 w 1672"/>
                <a:gd name="T19" fmla="*/ 1852168 h 1900"/>
                <a:gd name="T20" fmla="*/ 1699404 w 1672"/>
                <a:gd name="T21" fmla="*/ 2257672 h 1900"/>
                <a:gd name="T22" fmla="*/ 475559 w 1672"/>
                <a:gd name="T23" fmla="*/ 2438505 h 1900"/>
                <a:gd name="T24" fmla="*/ 740063 w 1672"/>
                <a:gd name="T25" fmla="*/ 1720653 h 1900"/>
                <a:gd name="T26" fmla="*/ 531749 w 1672"/>
                <a:gd name="T27" fmla="*/ 1550780 h 1900"/>
                <a:gd name="T28" fmla="*/ 498857 w 1672"/>
                <a:gd name="T29" fmla="*/ 1353507 h 1900"/>
                <a:gd name="T30" fmla="*/ 444038 w 1672"/>
                <a:gd name="T31" fmla="*/ 1046639 h 1900"/>
                <a:gd name="T32" fmla="*/ 597533 w 1672"/>
                <a:gd name="T33" fmla="*/ 537019 h 1900"/>
                <a:gd name="T34" fmla="*/ 783919 w 1672"/>
                <a:gd name="T35" fmla="*/ 465782 h 1900"/>
                <a:gd name="T36" fmla="*/ 816811 w 1672"/>
                <a:gd name="T37" fmla="*/ 624696 h 1900"/>
                <a:gd name="T38" fmla="*/ 844220 w 1672"/>
                <a:gd name="T39" fmla="*/ 843887 h 1900"/>
                <a:gd name="T40" fmla="*/ 1181360 w 1672"/>
                <a:gd name="T41" fmla="*/ 0 h 19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672" h="1900">
                  <a:moveTo>
                    <a:pt x="862" y="0"/>
                  </a:moveTo>
                  <a:cubicBezTo>
                    <a:pt x="862" y="0"/>
                    <a:pt x="956" y="5"/>
                    <a:pt x="1032" y="69"/>
                  </a:cubicBezTo>
                  <a:cubicBezTo>
                    <a:pt x="1032" y="69"/>
                    <a:pt x="1404" y="572"/>
                    <a:pt x="1376" y="736"/>
                  </a:cubicBezTo>
                  <a:cubicBezTo>
                    <a:pt x="1376" y="736"/>
                    <a:pt x="1351" y="832"/>
                    <a:pt x="1315" y="852"/>
                  </a:cubicBezTo>
                  <a:cubicBezTo>
                    <a:pt x="1315" y="852"/>
                    <a:pt x="1387" y="864"/>
                    <a:pt x="1315" y="904"/>
                  </a:cubicBezTo>
                  <a:cubicBezTo>
                    <a:pt x="1315" y="904"/>
                    <a:pt x="1391" y="880"/>
                    <a:pt x="1315" y="944"/>
                  </a:cubicBezTo>
                  <a:cubicBezTo>
                    <a:pt x="1315" y="944"/>
                    <a:pt x="1392" y="920"/>
                    <a:pt x="1332" y="972"/>
                  </a:cubicBezTo>
                  <a:cubicBezTo>
                    <a:pt x="1332" y="972"/>
                    <a:pt x="1388" y="936"/>
                    <a:pt x="1404" y="972"/>
                  </a:cubicBezTo>
                  <a:cubicBezTo>
                    <a:pt x="1404" y="972"/>
                    <a:pt x="1416" y="1000"/>
                    <a:pt x="1404" y="1036"/>
                  </a:cubicBezTo>
                  <a:cubicBezTo>
                    <a:pt x="1404" y="1036"/>
                    <a:pt x="1672" y="1252"/>
                    <a:pt x="1608" y="1352"/>
                  </a:cubicBezTo>
                  <a:cubicBezTo>
                    <a:pt x="1608" y="1352"/>
                    <a:pt x="1344" y="1392"/>
                    <a:pt x="1240" y="1648"/>
                  </a:cubicBezTo>
                  <a:cubicBezTo>
                    <a:pt x="1240" y="1648"/>
                    <a:pt x="633" y="1900"/>
                    <a:pt x="347" y="1780"/>
                  </a:cubicBezTo>
                  <a:cubicBezTo>
                    <a:pt x="347" y="1780"/>
                    <a:pt x="0" y="1656"/>
                    <a:pt x="540" y="1256"/>
                  </a:cubicBezTo>
                  <a:cubicBezTo>
                    <a:pt x="388" y="1132"/>
                    <a:pt x="388" y="1132"/>
                    <a:pt x="388" y="1132"/>
                  </a:cubicBezTo>
                  <a:cubicBezTo>
                    <a:pt x="388" y="1132"/>
                    <a:pt x="416" y="1020"/>
                    <a:pt x="364" y="988"/>
                  </a:cubicBezTo>
                  <a:cubicBezTo>
                    <a:pt x="364" y="988"/>
                    <a:pt x="300" y="824"/>
                    <a:pt x="324" y="764"/>
                  </a:cubicBezTo>
                  <a:cubicBezTo>
                    <a:pt x="324" y="764"/>
                    <a:pt x="396" y="412"/>
                    <a:pt x="436" y="392"/>
                  </a:cubicBezTo>
                  <a:cubicBezTo>
                    <a:pt x="436" y="392"/>
                    <a:pt x="540" y="308"/>
                    <a:pt x="572" y="340"/>
                  </a:cubicBezTo>
                  <a:cubicBezTo>
                    <a:pt x="572" y="340"/>
                    <a:pt x="612" y="372"/>
                    <a:pt x="596" y="456"/>
                  </a:cubicBezTo>
                  <a:cubicBezTo>
                    <a:pt x="596" y="456"/>
                    <a:pt x="580" y="512"/>
                    <a:pt x="616" y="616"/>
                  </a:cubicBezTo>
                  <a:cubicBezTo>
                    <a:pt x="616" y="616"/>
                    <a:pt x="493" y="248"/>
                    <a:pt x="862" y="0"/>
                  </a:cubicBezTo>
                  <a:close/>
                </a:path>
              </a:pathLst>
            </a:custGeom>
            <a:solidFill>
              <a:srgbClr val="E6A8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4" name="Freeform 95"/>
            <p:cNvSpPr/>
            <p:nvPr/>
          </p:nvSpPr>
          <p:spPr bwMode="auto">
            <a:xfrm>
              <a:off x="5932446" y="6177030"/>
              <a:ext cx="407738" cy="421278"/>
            </a:xfrm>
            <a:custGeom>
              <a:avLst/>
              <a:gdLst>
                <a:gd name="T0" fmla="*/ 30101 w 298"/>
                <a:gd name="T1" fmla="*/ 380244 h 308"/>
                <a:gd name="T2" fmla="*/ 265440 w 298"/>
                <a:gd name="T3" fmla="*/ 339211 h 308"/>
                <a:gd name="T4" fmla="*/ 254494 w 298"/>
                <a:gd name="T5" fmla="*/ 380244 h 308"/>
                <a:gd name="T6" fmla="*/ 199764 w 298"/>
                <a:gd name="T7" fmla="*/ 380244 h 308"/>
                <a:gd name="T8" fmla="*/ 197028 w 298"/>
                <a:gd name="T9" fmla="*/ 404865 h 308"/>
                <a:gd name="T10" fmla="*/ 309224 w 298"/>
                <a:gd name="T11" fmla="*/ 404865 h 308"/>
                <a:gd name="T12" fmla="*/ 369427 w 298"/>
                <a:gd name="T13" fmla="*/ 279028 h 308"/>
                <a:gd name="T14" fmla="*/ 369427 w 298"/>
                <a:gd name="T15" fmla="*/ 169605 h 308"/>
                <a:gd name="T16" fmla="*/ 232602 w 298"/>
                <a:gd name="T17" fmla="*/ 82067 h 308"/>
                <a:gd name="T18" fmla="*/ 128615 w 298"/>
                <a:gd name="T19" fmla="*/ 188754 h 308"/>
                <a:gd name="T20" fmla="*/ 43784 w 298"/>
                <a:gd name="T21" fmla="*/ 259879 h 308"/>
                <a:gd name="T22" fmla="*/ 30101 w 298"/>
                <a:gd name="T23" fmla="*/ 380244 h 30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98" h="308">
                  <a:moveTo>
                    <a:pt x="22" y="278"/>
                  </a:moveTo>
                  <a:cubicBezTo>
                    <a:pt x="22" y="278"/>
                    <a:pt x="158" y="276"/>
                    <a:pt x="194" y="248"/>
                  </a:cubicBezTo>
                  <a:cubicBezTo>
                    <a:pt x="186" y="278"/>
                    <a:pt x="186" y="278"/>
                    <a:pt x="186" y="278"/>
                  </a:cubicBezTo>
                  <a:cubicBezTo>
                    <a:pt x="186" y="278"/>
                    <a:pt x="172" y="268"/>
                    <a:pt x="146" y="278"/>
                  </a:cubicBezTo>
                  <a:cubicBezTo>
                    <a:pt x="146" y="278"/>
                    <a:pt x="126" y="292"/>
                    <a:pt x="144" y="296"/>
                  </a:cubicBezTo>
                  <a:cubicBezTo>
                    <a:pt x="144" y="296"/>
                    <a:pt x="206" y="308"/>
                    <a:pt x="226" y="296"/>
                  </a:cubicBezTo>
                  <a:cubicBezTo>
                    <a:pt x="226" y="296"/>
                    <a:pt x="278" y="290"/>
                    <a:pt x="270" y="204"/>
                  </a:cubicBezTo>
                  <a:cubicBezTo>
                    <a:pt x="270" y="204"/>
                    <a:pt x="252" y="158"/>
                    <a:pt x="270" y="124"/>
                  </a:cubicBezTo>
                  <a:cubicBezTo>
                    <a:pt x="270" y="124"/>
                    <a:pt x="298" y="0"/>
                    <a:pt x="170" y="60"/>
                  </a:cubicBezTo>
                  <a:cubicBezTo>
                    <a:pt x="170" y="60"/>
                    <a:pt x="130" y="68"/>
                    <a:pt x="94" y="138"/>
                  </a:cubicBezTo>
                  <a:cubicBezTo>
                    <a:pt x="94" y="138"/>
                    <a:pt x="82" y="172"/>
                    <a:pt x="32" y="190"/>
                  </a:cubicBezTo>
                  <a:cubicBezTo>
                    <a:pt x="32" y="190"/>
                    <a:pt x="0" y="232"/>
                    <a:pt x="22" y="278"/>
                  </a:cubicBezTo>
                  <a:close/>
                </a:path>
              </a:pathLst>
            </a:custGeom>
            <a:solidFill>
              <a:srgbClr val="EFDB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Line 98"/>
            <p:cNvSpPr>
              <a:spLocks noChangeShapeType="1"/>
            </p:cNvSpPr>
            <p:nvPr/>
          </p:nvSpPr>
          <p:spPr bwMode="auto">
            <a:xfrm>
              <a:off x="4913855" y="65832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Line 99"/>
            <p:cNvSpPr>
              <a:spLocks noChangeShapeType="1"/>
            </p:cNvSpPr>
            <p:nvPr/>
          </p:nvSpPr>
          <p:spPr bwMode="auto">
            <a:xfrm>
              <a:off x="4913855" y="65832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Freeform 100"/>
            <p:cNvSpPr/>
            <p:nvPr/>
          </p:nvSpPr>
          <p:spPr bwMode="auto">
            <a:xfrm>
              <a:off x="4892791" y="6497503"/>
              <a:ext cx="839548" cy="261794"/>
            </a:xfrm>
            <a:custGeom>
              <a:avLst/>
              <a:gdLst>
                <a:gd name="T0" fmla="*/ 0 w 612"/>
                <a:gd name="T1" fmla="*/ 53455 h 191"/>
                <a:gd name="T2" fmla="*/ 839548 w 612"/>
                <a:gd name="T3" fmla="*/ 0 h 191"/>
                <a:gd name="T4" fmla="*/ 0 w 612"/>
                <a:gd name="T5" fmla="*/ 53455 h 19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12" h="191">
                  <a:moveTo>
                    <a:pt x="0" y="39"/>
                  </a:moveTo>
                  <a:cubicBezTo>
                    <a:pt x="0" y="39"/>
                    <a:pt x="237" y="191"/>
                    <a:pt x="612" y="0"/>
                  </a:cubicBezTo>
                  <a:cubicBezTo>
                    <a:pt x="612" y="0"/>
                    <a:pt x="256" y="134"/>
                    <a:pt x="0" y="39"/>
                  </a:cubicBezTo>
                  <a:close/>
                </a:path>
              </a:pathLst>
            </a:custGeom>
            <a:solidFill>
              <a:srgbClr val="F4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8" name="Freeform 101"/>
            <p:cNvSpPr/>
            <p:nvPr/>
          </p:nvSpPr>
          <p:spPr bwMode="auto">
            <a:xfrm>
              <a:off x="5289996" y="5846026"/>
              <a:ext cx="85761" cy="81247"/>
            </a:xfrm>
            <a:custGeom>
              <a:avLst/>
              <a:gdLst>
                <a:gd name="T0" fmla="*/ 63629 w 62"/>
                <a:gd name="T1" fmla="*/ 0 h 59"/>
                <a:gd name="T2" fmla="*/ 0 w 62"/>
                <a:gd name="T3" fmla="*/ 81247 h 59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2" h="59">
                  <a:moveTo>
                    <a:pt x="46" y="0"/>
                  </a:moveTo>
                  <a:cubicBezTo>
                    <a:pt x="46" y="0"/>
                    <a:pt x="62" y="4"/>
                    <a:pt x="0" y="59"/>
                  </a:cubicBezTo>
                </a:path>
              </a:pathLst>
            </a:custGeom>
            <a:solidFill>
              <a:srgbClr val="F4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9" name="Freeform 102"/>
            <p:cNvSpPr/>
            <p:nvPr/>
          </p:nvSpPr>
          <p:spPr bwMode="auto">
            <a:xfrm>
              <a:off x="5350179" y="5832485"/>
              <a:ext cx="76733" cy="108329"/>
            </a:xfrm>
            <a:custGeom>
              <a:avLst/>
              <a:gdLst>
                <a:gd name="T0" fmla="*/ 76733 w 56"/>
                <a:gd name="T1" fmla="*/ 0 h 79"/>
                <a:gd name="T2" fmla="*/ 0 w 56"/>
                <a:gd name="T3" fmla="*/ 108329 h 79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6" h="79">
                  <a:moveTo>
                    <a:pt x="56" y="0"/>
                  </a:moveTo>
                  <a:cubicBezTo>
                    <a:pt x="56" y="0"/>
                    <a:pt x="55" y="28"/>
                    <a:pt x="0" y="79"/>
                  </a:cubicBezTo>
                </a:path>
              </a:pathLst>
            </a:custGeom>
            <a:solidFill>
              <a:srgbClr val="F4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0" name="Freeform 103"/>
            <p:cNvSpPr/>
            <p:nvPr/>
          </p:nvSpPr>
          <p:spPr bwMode="auto">
            <a:xfrm>
              <a:off x="5460012" y="5846026"/>
              <a:ext cx="249758" cy="344546"/>
            </a:xfrm>
            <a:custGeom>
              <a:avLst/>
              <a:gdLst>
                <a:gd name="T0" fmla="*/ 249758 w 182"/>
                <a:gd name="T1" fmla="*/ 0 h 251"/>
                <a:gd name="T2" fmla="*/ 0 w 182"/>
                <a:gd name="T3" fmla="*/ 344546 h 25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82" h="251">
                  <a:moveTo>
                    <a:pt x="182" y="0"/>
                  </a:moveTo>
                  <a:cubicBezTo>
                    <a:pt x="182" y="0"/>
                    <a:pt x="126" y="173"/>
                    <a:pt x="0" y="251"/>
                  </a:cubicBezTo>
                </a:path>
              </a:pathLst>
            </a:custGeom>
            <a:solidFill>
              <a:srgbClr val="F4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1" name="Freeform 104"/>
            <p:cNvSpPr/>
            <p:nvPr/>
          </p:nvSpPr>
          <p:spPr bwMode="auto">
            <a:xfrm>
              <a:off x="5694725" y="6041619"/>
              <a:ext cx="240731" cy="343041"/>
            </a:xfrm>
            <a:custGeom>
              <a:avLst/>
              <a:gdLst>
                <a:gd name="T0" fmla="*/ 240731 w 176"/>
                <a:gd name="T1" fmla="*/ 0 h 251"/>
                <a:gd name="T2" fmla="*/ 0 w 176"/>
                <a:gd name="T3" fmla="*/ 343041 h 25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76" h="251">
                  <a:moveTo>
                    <a:pt x="176" y="0"/>
                  </a:moveTo>
                  <a:cubicBezTo>
                    <a:pt x="176" y="0"/>
                    <a:pt x="136" y="152"/>
                    <a:pt x="0" y="251"/>
                  </a:cubicBezTo>
                </a:path>
              </a:pathLst>
            </a:custGeom>
            <a:solidFill>
              <a:srgbClr val="F29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2" name="Freeform 105"/>
            <p:cNvSpPr/>
            <p:nvPr/>
          </p:nvSpPr>
          <p:spPr bwMode="auto">
            <a:xfrm>
              <a:off x="4695693" y="6562199"/>
              <a:ext cx="127889" cy="186566"/>
            </a:xfrm>
            <a:custGeom>
              <a:avLst/>
              <a:gdLst>
                <a:gd name="T0" fmla="*/ 0 w 94"/>
                <a:gd name="T1" fmla="*/ 0 h 136"/>
                <a:gd name="T2" fmla="*/ 127889 w 94"/>
                <a:gd name="T3" fmla="*/ 186566 h 136"/>
                <a:gd name="T4" fmla="*/ 0 w 94"/>
                <a:gd name="T5" fmla="*/ 0 h 1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4" h="136">
                  <a:moveTo>
                    <a:pt x="0" y="0"/>
                  </a:moveTo>
                  <a:cubicBezTo>
                    <a:pt x="0" y="0"/>
                    <a:pt x="2" y="88"/>
                    <a:pt x="94" y="136"/>
                  </a:cubicBezTo>
                  <a:cubicBezTo>
                    <a:pt x="94" y="136"/>
                    <a:pt x="48" y="122"/>
                    <a:pt x="0" y="0"/>
                  </a:cubicBezTo>
                  <a:close/>
                </a:path>
              </a:pathLst>
            </a:custGeom>
            <a:solidFill>
              <a:srgbClr val="F4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3" name="Freeform 106"/>
            <p:cNvSpPr/>
            <p:nvPr/>
          </p:nvSpPr>
          <p:spPr bwMode="auto">
            <a:xfrm>
              <a:off x="4942442" y="6640437"/>
              <a:ext cx="297904" cy="108329"/>
            </a:xfrm>
            <a:custGeom>
              <a:avLst/>
              <a:gdLst>
                <a:gd name="T0" fmla="*/ 5466 w 218"/>
                <a:gd name="T1" fmla="*/ 0 h 79"/>
                <a:gd name="T2" fmla="*/ 297904 w 218"/>
                <a:gd name="T3" fmla="*/ 108329 h 79"/>
                <a:gd name="T4" fmla="*/ 5466 w 218"/>
                <a:gd name="T5" fmla="*/ 0 h 7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8" h="79">
                  <a:moveTo>
                    <a:pt x="4" y="0"/>
                  </a:moveTo>
                  <a:cubicBezTo>
                    <a:pt x="4" y="0"/>
                    <a:pt x="0" y="50"/>
                    <a:pt x="218" y="79"/>
                  </a:cubicBezTo>
                  <a:cubicBezTo>
                    <a:pt x="218" y="79"/>
                    <a:pt x="73" y="41"/>
                    <a:pt x="4" y="0"/>
                  </a:cubicBezTo>
                  <a:close/>
                </a:path>
              </a:pathLst>
            </a:custGeom>
            <a:solidFill>
              <a:srgbClr val="F4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4" name="Freeform 107"/>
            <p:cNvSpPr/>
            <p:nvPr/>
          </p:nvSpPr>
          <p:spPr bwMode="auto">
            <a:xfrm>
              <a:off x="4807031" y="5369079"/>
              <a:ext cx="652982" cy="749274"/>
            </a:xfrm>
            <a:custGeom>
              <a:avLst/>
              <a:gdLst>
                <a:gd name="T0" fmla="*/ 652982 w 476"/>
                <a:gd name="T1" fmla="*/ 0 h 547"/>
                <a:gd name="T2" fmla="*/ 426633 w 476"/>
                <a:gd name="T3" fmla="*/ 478056 h 547"/>
                <a:gd name="T4" fmla="*/ 329235 w 476"/>
                <a:gd name="T5" fmla="*/ 690373 h 547"/>
                <a:gd name="T6" fmla="*/ 216746 w 476"/>
                <a:gd name="T7" fmla="*/ 650649 h 547"/>
                <a:gd name="T8" fmla="*/ 0 w 476"/>
                <a:gd name="T9" fmla="*/ 478056 h 547"/>
                <a:gd name="T10" fmla="*/ 652982 w 476"/>
                <a:gd name="T11" fmla="*/ 0 h 5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76" h="547">
                  <a:moveTo>
                    <a:pt x="476" y="0"/>
                  </a:moveTo>
                  <a:cubicBezTo>
                    <a:pt x="476" y="0"/>
                    <a:pt x="354" y="346"/>
                    <a:pt x="311" y="349"/>
                  </a:cubicBezTo>
                  <a:cubicBezTo>
                    <a:pt x="311" y="349"/>
                    <a:pt x="222" y="467"/>
                    <a:pt x="240" y="504"/>
                  </a:cubicBezTo>
                  <a:cubicBezTo>
                    <a:pt x="240" y="504"/>
                    <a:pt x="188" y="462"/>
                    <a:pt x="158" y="475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0" y="349"/>
                    <a:pt x="205" y="547"/>
                    <a:pt x="476" y="0"/>
                  </a:cubicBezTo>
                  <a:close/>
                </a:path>
              </a:pathLst>
            </a:custGeom>
            <a:solidFill>
              <a:srgbClr val="F5A2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5" name="Freeform 108"/>
            <p:cNvSpPr/>
            <p:nvPr/>
          </p:nvSpPr>
          <p:spPr bwMode="auto">
            <a:xfrm>
              <a:off x="5469040" y="4601751"/>
              <a:ext cx="367114" cy="714669"/>
            </a:xfrm>
            <a:custGeom>
              <a:avLst/>
              <a:gdLst>
                <a:gd name="T0" fmla="*/ 0 w 268"/>
                <a:gd name="T1" fmla="*/ 0 h 522"/>
                <a:gd name="T2" fmla="*/ 126024 w 268"/>
                <a:gd name="T3" fmla="*/ 334060 h 522"/>
                <a:gd name="T4" fmla="*/ 30136 w 268"/>
                <a:gd name="T5" fmla="*/ 714669 h 522"/>
                <a:gd name="T6" fmla="*/ 0 w 268"/>
                <a:gd name="T7" fmla="*/ 0 h 5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8" h="522">
                  <a:moveTo>
                    <a:pt x="0" y="0"/>
                  </a:moveTo>
                  <a:cubicBezTo>
                    <a:pt x="0" y="0"/>
                    <a:pt x="86" y="180"/>
                    <a:pt x="92" y="244"/>
                  </a:cubicBezTo>
                  <a:cubicBezTo>
                    <a:pt x="92" y="244"/>
                    <a:pt x="64" y="447"/>
                    <a:pt x="22" y="522"/>
                  </a:cubicBezTo>
                  <a:cubicBezTo>
                    <a:pt x="22" y="522"/>
                    <a:pt x="268" y="270"/>
                    <a:pt x="0" y="0"/>
                  </a:cubicBezTo>
                  <a:close/>
                </a:path>
              </a:pathLst>
            </a:custGeom>
            <a:solidFill>
              <a:srgbClr val="F29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6" name="任意多边形 55"/>
          <p:cNvSpPr/>
          <p:nvPr/>
        </p:nvSpPr>
        <p:spPr bwMode="auto">
          <a:xfrm>
            <a:off x="7388225" y="141288"/>
            <a:ext cx="1985963" cy="1949450"/>
          </a:xfrm>
          <a:custGeom>
            <a:avLst/>
            <a:gdLst>
              <a:gd name="T0" fmla="*/ 866924 w 1985483"/>
              <a:gd name="T1" fmla="*/ 0 h 1950818"/>
              <a:gd name="T2" fmla="*/ 1196355 w 1985483"/>
              <a:gd name="T3" fmla="*/ 0 h 1950818"/>
              <a:gd name="T4" fmla="*/ 1196355 w 1985483"/>
              <a:gd name="T5" fmla="*/ 320762 h 1950818"/>
              <a:gd name="T6" fmla="*/ 1872555 w 1985483"/>
              <a:gd name="T7" fmla="*/ 320762 h 1950818"/>
              <a:gd name="T8" fmla="*/ 1872555 w 1985483"/>
              <a:gd name="T9" fmla="*/ 1057647 h 1950818"/>
              <a:gd name="T10" fmla="*/ 1534455 w 1985483"/>
              <a:gd name="T11" fmla="*/ 1404416 h 1950818"/>
              <a:gd name="T12" fmla="*/ 1352401 w 1985483"/>
              <a:gd name="T13" fmla="*/ 1404416 h 1950818"/>
              <a:gd name="T14" fmla="*/ 1352401 w 1985483"/>
              <a:gd name="T15" fmla="*/ 1187685 h 1950818"/>
              <a:gd name="T16" fmla="*/ 1447763 w 1985483"/>
              <a:gd name="T17" fmla="*/ 1187685 h 1950818"/>
              <a:gd name="T18" fmla="*/ 1560463 w 1985483"/>
              <a:gd name="T19" fmla="*/ 1066316 h 1950818"/>
              <a:gd name="T20" fmla="*/ 1560463 w 1985483"/>
              <a:gd name="T21" fmla="*/ 537493 h 1950818"/>
              <a:gd name="T22" fmla="*/ 1196355 w 1985483"/>
              <a:gd name="T23" fmla="*/ 537493 h 1950818"/>
              <a:gd name="T24" fmla="*/ 1196355 w 1985483"/>
              <a:gd name="T25" fmla="*/ 1551793 h 1950818"/>
              <a:gd name="T26" fmla="*/ 866924 w 1985483"/>
              <a:gd name="T27" fmla="*/ 1551793 h 1950818"/>
              <a:gd name="T28" fmla="*/ 866924 w 1985483"/>
              <a:gd name="T29" fmla="*/ 537493 h 1950818"/>
              <a:gd name="T30" fmla="*/ 563501 w 1985483"/>
              <a:gd name="T31" fmla="*/ 537493 h 1950818"/>
              <a:gd name="T32" fmla="*/ 563501 w 1985483"/>
              <a:gd name="T33" fmla="*/ 1569132 h 1950818"/>
              <a:gd name="T34" fmla="*/ 745555 w 1985483"/>
              <a:gd name="T35" fmla="*/ 1742517 h 1950818"/>
              <a:gd name="T36" fmla="*/ 1595140 w 1985483"/>
              <a:gd name="T37" fmla="*/ 1742517 h 1950818"/>
              <a:gd name="T38" fmla="*/ 1716509 w 1985483"/>
              <a:gd name="T39" fmla="*/ 1621147 h 1950818"/>
              <a:gd name="T40" fmla="*/ 1716509 w 1985483"/>
              <a:gd name="T41" fmla="*/ 1517116 h 1950818"/>
              <a:gd name="T42" fmla="*/ 1985255 w 1985483"/>
              <a:gd name="T43" fmla="*/ 1517116 h 1950818"/>
              <a:gd name="T44" fmla="*/ 1985255 w 1985483"/>
              <a:gd name="T45" fmla="*/ 1655824 h 1950818"/>
              <a:gd name="T46" fmla="*/ 1673163 w 1985483"/>
              <a:gd name="T47" fmla="*/ 1950578 h 1950818"/>
              <a:gd name="T48" fmla="*/ 537493 w 1985483"/>
              <a:gd name="T49" fmla="*/ 1950578 h 1950818"/>
              <a:gd name="T50" fmla="*/ 216731 w 1985483"/>
              <a:gd name="T51" fmla="*/ 1621147 h 1950818"/>
              <a:gd name="T52" fmla="*/ 216731 w 1985483"/>
              <a:gd name="T53" fmla="*/ 537493 h 1950818"/>
              <a:gd name="T54" fmla="*/ 0 w 1985483"/>
              <a:gd name="T55" fmla="*/ 537493 h 1950818"/>
              <a:gd name="T56" fmla="*/ 0 w 1985483"/>
              <a:gd name="T57" fmla="*/ 320762 h 1950818"/>
              <a:gd name="T58" fmla="*/ 216731 w 1985483"/>
              <a:gd name="T59" fmla="*/ 320762 h 1950818"/>
              <a:gd name="T60" fmla="*/ 216731 w 1985483"/>
              <a:gd name="T61" fmla="*/ 112700 h 1950818"/>
              <a:gd name="T62" fmla="*/ 563501 w 1985483"/>
              <a:gd name="T63" fmla="*/ 112700 h 1950818"/>
              <a:gd name="T64" fmla="*/ 563501 w 1985483"/>
              <a:gd name="T65" fmla="*/ 320762 h 1950818"/>
              <a:gd name="T66" fmla="*/ 866924 w 1985483"/>
              <a:gd name="T67" fmla="*/ 320762 h 1950818"/>
              <a:gd name="T68" fmla="*/ 866924 w 1985483"/>
              <a:gd name="T69" fmla="*/ 0 h 1950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85483" h="1950818">
                <a:moveTo>
                  <a:pt x="866924" y="0"/>
                </a:moveTo>
                <a:lnTo>
                  <a:pt x="1196355" y="0"/>
                </a:lnTo>
                <a:lnTo>
                  <a:pt x="1196355" y="320762"/>
                </a:lnTo>
                <a:lnTo>
                  <a:pt x="1872555" y="320762"/>
                </a:lnTo>
                <a:lnTo>
                  <a:pt x="1872555" y="1057647"/>
                </a:lnTo>
                <a:cubicBezTo>
                  <a:pt x="1878335" y="1294606"/>
                  <a:pt x="1765635" y="1410196"/>
                  <a:pt x="1534455" y="1404416"/>
                </a:cubicBezTo>
                <a:lnTo>
                  <a:pt x="1352401" y="1404416"/>
                </a:lnTo>
                <a:lnTo>
                  <a:pt x="1352401" y="1187685"/>
                </a:lnTo>
                <a:lnTo>
                  <a:pt x="1447763" y="1187685"/>
                </a:lnTo>
                <a:cubicBezTo>
                  <a:pt x="1522896" y="1187685"/>
                  <a:pt x="1560463" y="1147229"/>
                  <a:pt x="1560463" y="1066316"/>
                </a:cubicBezTo>
                <a:lnTo>
                  <a:pt x="1560463" y="537493"/>
                </a:lnTo>
                <a:lnTo>
                  <a:pt x="1196355" y="537493"/>
                </a:lnTo>
                <a:lnTo>
                  <a:pt x="1196355" y="1551793"/>
                </a:lnTo>
                <a:lnTo>
                  <a:pt x="866924" y="1551793"/>
                </a:lnTo>
                <a:lnTo>
                  <a:pt x="866924" y="537493"/>
                </a:lnTo>
                <a:lnTo>
                  <a:pt x="563501" y="537493"/>
                </a:lnTo>
                <a:lnTo>
                  <a:pt x="563501" y="1569132"/>
                </a:lnTo>
                <a:cubicBezTo>
                  <a:pt x="557721" y="1690501"/>
                  <a:pt x="618406" y="1748296"/>
                  <a:pt x="745555" y="1742517"/>
                </a:cubicBezTo>
                <a:lnTo>
                  <a:pt x="1595140" y="1742517"/>
                </a:lnTo>
                <a:cubicBezTo>
                  <a:pt x="1681832" y="1742517"/>
                  <a:pt x="1722289" y="1702060"/>
                  <a:pt x="1716509" y="1621147"/>
                </a:cubicBezTo>
                <a:lnTo>
                  <a:pt x="1716509" y="1517116"/>
                </a:lnTo>
                <a:lnTo>
                  <a:pt x="1985255" y="1517116"/>
                </a:lnTo>
                <a:lnTo>
                  <a:pt x="1985255" y="1655824"/>
                </a:lnTo>
                <a:cubicBezTo>
                  <a:pt x="1991035" y="1858106"/>
                  <a:pt x="1887004" y="1956358"/>
                  <a:pt x="1673163" y="1950578"/>
                </a:cubicBezTo>
                <a:lnTo>
                  <a:pt x="537493" y="1950578"/>
                </a:lnTo>
                <a:cubicBezTo>
                  <a:pt x="323652" y="1950578"/>
                  <a:pt x="216731" y="1840768"/>
                  <a:pt x="216731" y="1621147"/>
                </a:cubicBezTo>
                <a:lnTo>
                  <a:pt x="216731" y="537493"/>
                </a:lnTo>
                <a:lnTo>
                  <a:pt x="0" y="537493"/>
                </a:lnTo>
                <a:lnTo>
                  <a:pt x="0" y="320762"/>
                </a:lnTo>
                <a:lnTo>
                  <a:pt x="216731" y="320762"/>
                </a:lnTo>
                <a:lnTo>
                  <a:pt x="216731" y="112700"/>
                </a:lnTo>
                <a:lnTo>
                  <a:pt x="563501" y="112700"/>
                </a:lnTo>
                <a:lnTo>
                  <a:pt x="563501" y="320762"/>
                </a:lnTo>
                <a:lnTo>
                  <a:pt x="866924" y="320762"/>
                </a:lnTo>
                <a:lnTo>
                  <a:pt x="86692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任意多边形 54"/>
          <p:cNvSpPr/>
          <p:nvPr/>
        </p:nvSpPr>
        <p:spPr bwMode="auto">
          <a:xfrm>
            <a:off x="9885363" y="157163"/>
            <a:ext cx="1985962" cy="1978025"/>
          </a:xfrm>
          <a:custGeom>
            <a:avLst/>
            <a:gdLst>
              <a:gd name="T0" fmla="*/ 1456432 w 1985510"/>
              <a:gd name="T1" fmla="*/ 303424 h 1976587"/>
              <a:gd name="T2" fmla="*/ 1456432 w 1985510"/>
              <a:gd name="T3" fmla="*/ 953616 h 1976587"/>
              <a:gd name="T4" fmla="*/ 1525785 w 1985510"/>
              <a:gd name="T5" fmla="*/ 953616 h 1976587"/>
              <a:gd name="T6" fmla="*/ 1638486 w 1985510"/>
              <a:gd name="T7" fmla="*/ 832247 h 1976587"/>
              <a:gd name="T8" fmla="*/ 1638486 w 1985510"/>
              <a:gd name="T9" fmla="*/ 303424 h 1976587"/>
              <a:gd name="T10" fmla="*/ 1456432 w 1985510"/>
              <a:gd name="T11" fmla="*/ 303424 h 1976587"/>
              <a:gd name="T12" fmla="*/ 1005631 w 1985510"/>
              <a:gd name="T13" fmla="*/ 303424 h 1976587"/>
              <a:gd name="T14" fmla="*/ 1005631 w 1985510"/>
              <a:gd name="T15" fmla="*/ 953616 h 1976587"/>
              <a:gd name="T16" fmla="*/ 1187685 w 1985510"/>
              <a:gd name="T17" fmla="*/ 953616 h 1976587"/>
              <a:gd name="T18" fmla="*/ 1187685 w 1985510"/>
              <a:gd name="T19" fmla="*/ 303424 h 1976587"/>
              <a:gd name="T20" fmla="*/ 1005631 w 1985510"/>
              <a:gd name="T21" fmla="*/ 303424 h 1976587"/>
              <a:gd name="T22" fmla="*/ 719546 w 1985510"/>
              <a:gd name="T23" fmla="*/ 86693 h 1976587"/>
              <a:gd name="T24" fmla="*/ 1915901 w 1985510"/>
              <a:gd name="T25" fmla="*/ 86693 h 1976587"/>
              <a:gd name="T26" fmla="*/ 1915901 w 1985510"/>
              <a:gd name="T27" fmla="*/ 849586 h 1976587"/>
              <a:gd name="T28" fmla="*/ 1603809 w 1985510"/>
              <a:gd name="T29" fmla="*/ 1161678 h 1976587"/>
              <a:gd name="T30" fmla="*/ 1005631 w 1985510"/>
              <a:gd name="T31" fmla="*/ 1161678 h 1976587"/>
              <a:gd name="T32" fmla="*/ 1005631 w 1985510"/>
              <a:gd name="T33" fmla="*/ 1612479 h 1976587"/>
              <a:gd name="T34" fmla="*/ 1127001 w 1985510"/>
              <a:gd name="T35" fmla="*/ 1733848 h 1976587"/>
              <a:gd name="T36" fmla="*/ 1638486 w 1985510"/>
              <a:gd name="T37" fmla="*/ 1733848 h 1976587"/>
              <a:gd name="T38" fmla="*/ 1742517 w 1985510"/>
              <a:gd name="T39" fmla="*/ 1638486 h 1976587"/>
              <a:gd name="T40" fmla="*/ 1742517 w 1985510"/>
              <a:gd name="T41" fmla="*/ 1534455 h 1976587"/>
              <a:gd name="T42" fmla="*/ 1985255 w 1985510"/>
              <a:gd name="T43" fmla="*/ 1534455 h 1976587"/>
              <a:gd name="T44" fmla="*/ 1985255 w 1985510"/>
              <a:gd name="T45" fmla="*/ 1664494 h 1976587"/>
              <a:gd name="T46" fmla="*/ 1707839 w 1985510"/>
              <a:gd name="T47" fmla="*/ 1933240 h 1976587"/>
              <a:gd name="T48" fmla="*/ 1031639 w 1985510"/>
              <a:gd name="T49" fmla="*/ 1933240 h 1976587"/>
              <a:gd name="T50" fmla="*/ 719546 w 1985510"/>
              <a:gd name="T51" fmla="*/ 1647156 h 1976587"/>
              <a:gd name="T52" fmla="*/ 719546 w 1985510"/>
              <a:gd name="T53" fmla="*/ 86693 h 1976587"/>
              <a:gd name="T54" fmla="*/ 208061 w 1985510"/>
              <a:gd name="T55" fmla="*/ 0 h 1976587"/>
              <a:gd name="T56" fmla="*/ 511485 w 1985510"/>
              <a:gd name="T57" fmla="*/ 0 h 1976587"/>
              <a:gd name="T58" fmla="*/ 511485 w 1985510"/>
              <a:gd name="T59" fmla="*/ 268747 h 1976587"/>
              <a:gd name="T60" fmla="*/ 658862 w 1985510"/>
              <a:gd name="T61" fmla="*/ 268747 h 1976587"/>
              <a:gd name="T62" fmla="*/ 658862 w 1985510"/>
              <a:gd name="T63" fmla="*/ 485478 h 1976587"/>
              <a:gd name="T64" fmla="*/ 511485 w 1985510"/>
              <a:gd name="T65" fmla="*/ 485478 h 1976587"/>
              <a:gd name="T66" fmla="*/ 511485 w 1985510"/>
              <a:gd name="T67" fmla="*/ 884263 h 1976587"/>
              <a:gd name="T68" fmla="*/ 589508 w 1985510"/>
              <a:gd name="T69" fmla="*/ 858255 h 1976587"/>
              <a:gd name="T70" fmla="*/ 650193 w 1985510"/>
              <a:gd name="T71" fmla="*/ 840916 h 1976587"/>
              <a:gd name="T72" fmla="*/ 650193 w 1985510"/>
              <a:gd name="T73" fmla="*/ 1057647 h 1976587"/>
              <a:gd name="T74" fmla="*/ 511485 w 1985510"/>
              <a:gd name="T75" fmla="*/ 1109663 h 1976587"/>
              <a:gd name="T76" fmla="*/ 511485 w 1985510"/>
              <a:gd name="T77" fmla="*/ 1699171 h 1976587"/>
              <a:gd name="T78" fmla="*/ 234069 w 1985510"/>
              <a:gd name="T79" fmla="*/ 1976587 h 1976587"/>
              <a:gd name="T80" fmla="*/ 43346 w 1985510"/>
              <a:gd name="T81" fmla="*/ 1976587 h 1976587"/>
              <a:gd name="T82" fmla="*/ 43346 w 1985510"/>
              <a:gd name="T83" fmla="*/ 1777194 h 1976587"/>
              <a:gd name="T84" fmla="*/ 121369 w 1985510"/>
              <a:gd name="T85" fmla="*/ 1777194 h 1976587"/>
              <a:gd name="T86" fmla="*/ 208061 w 1985510"/>
              <a:gd name="T87" fmla="*/ 1681832 h 1976587"/>
              <a:gd name="T88" fmla="*/ 208061 w 1985510"/>
              <a:gd name="T89" fmla="*/ 1196355 h 1976587"/>
              <a:gd name="T90" fmla="*/ 86692 w 1985510"/>
              <a:gd name="T91" fmla="*/ 1222363 h 1976587"/>
              <a:gd name="T92" fmla="*/ 0 w 1985510"/>
              <a:gd name="T93" fmla="*/ 1239701 h 1976587"/>
              <a:gd name="T94" fmla="*/ 0 w 1985510"/>
              <a:gd name="T95" fmla="*/ 970955 h 1976587"/>
              <a:gd name="T96" fmla="*/ 104031 w 1985510"/>
              <a:gd name="T97" fmla="*/ 962286 h 1976587"/>
              <a:gd name="T98" fmla="*/ 208061 w 1985510"/>
              <a:gd name="T99" fmla="*/ 953616 h 1976587"/>
              <a:gd name="T100" fmla="*/ 208061 w 1985510"/>
              <a:gd name="T101" fmla="*/ 485478 h 1976587"/>
              <a:gd name="T102" fmla="*/ 26007 w 1985510"/>
              <a:gd name="T103" fmla="*/ 485478 h 1976587"/>
              <a:gd name="T104" fmla="*/ 26007 w 1985510"/>
              <a:gd name="T105" fmla="*/ 268747 h 1976587"/>
              <a:gd name="T106" fmla="*/ 208061 w 1985510"/>
              <a:gd name="T107" fmla="*/ 268747 h 1976587"/>
              <a:gd name="T108" fmla="*/ 208061 w 1985510"/>
              <a:gd name="T109" fmla="*/ 0 h 1976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5510" h="1976587">
                <a:moveTo>
                  <a:pt x="1456432" y="303424"/>
                </a:moveTo>
                <a:lnTo>
                  <a:pt x="1456432" y="953616"/>
                </a:lnTo>
                <a:lnTo>
                  <a:pt x="1525785" y="953616"/>
                </a:lnTo>
                <a:cubicBezTo>
                  <a:pt x="1600919" y="953616"/>
                  <a:pt x="1638486" y="913160"/>
                  <a:pt x="1638486" y="832247"/>
                </a:cubicBezTo>
                <a:lnTo>
                  <a:pt x="1638486" y="303424"/>
                </a:lnTo>
                <a:lnTo>
                  <a:pt x="1456432" y="303424"/>
                </a:lnTo>
                <a:close/>
                <a:moveTo>
                  <a:pt x="1005631" y="303424"/>
                </a:moveTo>
                <a:lnTo>
                  <a:pt x="1005631" y="953616"/>
                </a:lnTo>
                <a:lnTo>
                  <a:pt x="1187685" y="953616"/>
                </a:lnTo>
                <a:lnTo>
                  <a:pt x="1187685" y="303424"/>
                </a:lnTo>
                <a:lnTo>
                  <a:pt x="1005631" y="303424"/>
                </a:lnTo>
                <a:close/>
                <a:moveTo>
                  <a:pt x="719546" y="86693"/>
                </a:moveTo>
                <a:lnTo>
                  <a:pt x="1915901" y="86693"/>
                </a:lnTo>
                <a:lnTo>
                  <a:pt x="1915901" y="849586"/>
                </a:lnTo>
                <a:cubicBezTo>
                  <a:pt x="1927460" y="1069206"/>
                  <a:pt x="1823429" y="1173237"/>
                  <a:pt x="1603809" y="1161678"/>
                </a:cubicBezTo>
                <a:lnTo>
                  <a:pt x="1005631" y="1161678"/>
                </a:lnTo>
                <a:lnTo>
                  <a:pt x="1005631" y="1612479"/>
                </a:lnTo>
                <a:cubicBezTo>
                  <a:pt x="999852" y="1699171"/>
                  <a:pt x="1040308" y="1739627"/>
                  <a:pt x="1127001" y="1733848"/>
                </a:cubicBezTo>
                <a:lnTo>
                  <a:pt x="1638486" y="1733848"/>
                </a:lnTo>
                <a:cubicBezTo>
                  <a:pt x="1707839" y="1733848"/>
                  <a:pt x="1742517" y="1702061"/>
                  <a:pt x="1742517" y="1638486"/>
                </a:cubicBezTo>
                <a:lnTo>
                  <a:pt x="1742517" y="1534455"/>
                </a:lnTo>
                <a:lnTo>
                  <a:pt x="1985255" y="1534455"/>
                </a:lnTo>
                <a:lnTo>
                  <a:pt x="1985255" y="1664494"/>
                </a:lnTo>
                <a:cubicBezTo>
                  <a:pt x="1991035" y="1849438"/>
                  <a:pt x="1898563" y="1939020"/>
                  <a:pt x="1707839" y="1933240"/>
                </a:cubicBezTo>
                <a:lnTo>
                  <a:pt x="1031639" y="1933240"/>
                </a:lnTo>
                <a:cubicBezTo>
                  <a:pt x="817798" y="1939020"/>
                  <a:pt x="713767" y="1843658"/>
                  <a:pt x="719546" y="1647156"/>
                </a:cubicBezTo>
                <a:lnTo>
                  <a:pt x="719546" y="86693"/>
                </a:lnTo>
                <a:close/>
                <a:moveTo>
                  <a:pt x="208061" y="0"/>
                </a:moveTo>
                <a:lnTo>
                  <a:pt x="511485" y="0"/>
                </a:lnTo>
                <a:lnTo>
                  <a:pt x="511485" y="268747"/>
                </a:lnTo>
                <a:lnTo>
                  <a:pt x="658862" y="268747"/>
                </a:lnTo>
                <a:lnTo>
                  <a:pt x="658862" y="485478"/>
                </a:lnTo>
                <a:lnTo>
                  <a:pt x="511485" y="485478"/>
                </a:lnTo>
                <a:lnTo>
                  <a:pt x="511485" y="884263"/>
                </a:lnTo>
                <a:cubicBezTo>
                  <a:pt x="528823" y="878483"/>
                  <a:pt x="554831" y="869814"/>
                  <a:pt x="589508" y="858255"/>
                </a:cubicBezTo>
                <a:cubicBezTo>
                  <a:pt x="612626" y="852475"/>
                  <a:pt x="632854" y="846696"/>
                  <a:pt x="650193" y="840916"/>
                </a:cubicBezTo>
                <a:lnTo>
                  <a:pt x="650193" y="1057647"/>
                </a:lnTo>
                <a:cubicBezTo>
                  <a:pt x="598177" y="1074986"/>
                  <a:pt x="551941" y="1092324"/>
                  <a:pt x="511485" y="1109663"/>
                </a:cubicBezTo>
                <a:lnTo>
                  <a:pt x="511485" y="1699171"/>
                </a:lnTo>
                <a:cubicBezTo>
                  <a:pt x="511485" y="1884115"/>
                  <a:pt x="419013" y="1976587"/>
                  <a:pt x="234069" y="1976587"/>
                </a:cubicBezTo>
                <a:lnTo>
                  <a:pt x="43346" y="1976587"/>
                </a:lnTo>
                <a:lnTo>
                  <a:pt x="43346" y="1777194"/>
                </a:lnTo>
                <a:lnTo>
                  <a:pt x="121369" y="1777194"/>
                </a:lnTo>
                <a:cubicBezTo>
                  <a:pt x="179164" y="1777194"/>
                  <a:pt x="208061" y="1745407"/>
                  <a:pt x="208061" y="1681832"/>
                </a:cubicBezTo>
                <a:lnTo>
                  <a:pt x="208061" y="1196355"/>
                </a:lnTo>
                <a:cubicBezTo>
                  <a:pt x="184943" y="1202135"/>
                  <a:pt x="144487" y="1210804"/>
                  <a:pt x="86692" y="1222363"/>
                </a:cubicBezTo>
                <a:cubicBezTo>
                  <a:pt x="52015" y="1228142"/>
                  <a:pt x="23118" y="1233922"/>
                  <a:pt x="0" y="1239701"/>
                </a:cubicBezTo>
                <a:lnTo>
                  <a:pt x="0" y="970955"/>
                </a:lnTo>
                <a:cubicBezTo>
                  <a:pt x="23118" y="970955"/>
                  <a:pt x="57795" y="968065"/>
                  <a:pt x="104031" y="962286"/>
                </a:cubicBezTo>
                <a:cubicBezTo>
                  <a:pt x="150267" y="962286"/>
                  <a:pt x="184943" y="959396"/>
                  <a:pt x="208061" y="953616"/>
                </a:cubicBezTo>
                <a:lnTo>
                  <a:pt x="208061" y="485478"/>
                </a:lnTo>
                <a:lnTo>
                  <a:pt x="26007" y="485478"/>
                </a:lnTo>
                <a:lnTo>
                  <a:pt x="26007" y="268747"/>
                </a:lnTo>
                <a:lnTo>
                  <a:pt x="208061" y="268747"/>
                </a:lnTo>
                <a:lnTo>
                  <a:pt x="20806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任意多边形 56"/>
          <p:cNvSpPr/>
          <p:nvPr/>
        </p:nvSpPr>
        <p:spPr bwMode="auto">
          <a:xfrm>
            <a:off x="9867900" y="2497138"/>
            <a:ext cx="2011363" cy="2003425"/>
          </a:xfrm>
          <a:custGeom>
            <a:avLst/>
            <a:gdLst>
              <a:gd name="T0" fmla="*/ 1179017 w 2011543"/>
              <a:gd name="T1" fmla="*/ 1057647 h 2002594"/>
              <a:gd name="T2" fmla="*/ 1309055 w 2011543"/>
              <a:gd name="T3" fmla="*/ 1074986 h 2002594"/>
              <a:gd name="T4" fmla="*/ 1179017 w 2011543"/>
              <a:gd name="T5" fmla="*/ 814909 h 2002594"/>
              <a:gd name="T6" fmla="*/ 797570 w 2011543"/>
              <a:gd name="T7" fmla="*/ 979624 h 2002594"/>
              <a:gd name="T8" fmla="*/ 901601 w 2011543"/>
              <a:gd name="T9" fmla="*/ 1074986 h 2002594"/>
              <a:gd name="T10" fmla="*/ 797570 w 2011543"/>
              <a:gd name="T11" fmla="*/ 814909 h 2002594"/>
              <a:gd name="T12" fmla="*/ 1586471 w 2011543"/>
              <a:gd name="T13" fmla="*/ 615516 h 2002594"/>
              <a:gd name="T14" fmla="*/ 1699171 w 2011543"/>
              <a:gd name="T15" fmla="*/ 511485 h 2002594"/>
              <a:gd name="T16" fmla="*/ 1586471 w 2011543"/>
              <a:gd name="T17" fmla="*/ 364108 h 2002594"/>
              <a:gd name="T18" fmla="*/ 1179017 w 2011543"/>
              <a:gd name="T19" fmla="*/ 615516 h 2002594"/>
              <a:gd name="T20" fmla="*/ 1309055 w 2011543"/>
              <a:gd name="T21" fmla="*/ 364108 h 2002594"/>
              <a:gd name="T22" fmla="*/ 901601 w 2011543"/>
              <a:gd name="T23" fmla="*/ 0 h 2002594"/>
              <a:gd name="T24" fmla="*/ 1179017 w 2011543"/>
              <a:gd name="T25" fmla="*/ 164716 h 2002594"/>
              <a:gd name="T26" fmla="*/ 1309055 w 2011543"/>
              <a:gd name="T27" fmla="*/ 0 h 2002594"/>
              <a:gd name="T28" fmla="*/ 1586471 w 2011543"/>
              <a:gd name="T29" fmla="*/ 164716 h 2002594"/>
              <a:gd name="T30" fmla="*/ 1941910 w 2011543"/>
              <a:gd name="T31" fmla="*/ 528824 h 2002594"/>
              <a:gd name="T32" fmla="*/ 1586471 w 2011543"/>
              <a:gd name="T33" fmla="*/ 814909 h 2002594"/>
              <a:gd name="T34" fmla="*/ 2011264 w 2011543"/>
              <a:gd name="T35" fmla="*/ 1074986 h 2002594"/>
              <a:gd name="T36" fmla="*/ 1759856 w 2011543"/>
              <a:gd name="T37" fmla="*/ 1777194 h 2002594"/>
              <a:gd name="T38" fmla="*/ 1647156 w 2011543"/>
              <a:gd name="T39" fmla="*/ 1603809 h 2002594"/>
              <a:gd name="T40" fmla="*/ 1759856 w 2011543"/>
              <a:gd name="T41" fmla="*/ 1525786 h 2002594"/>
              <a:gd name="T42" fmla="*/ 1586471 w 2011543"/>
              <a:gd name="T43" fmla="*/ 1274378 h 2002594"/>
              <a:gd name="T44" fmla="*/ 1309055 w 2011543"/>
              <a:gd name="T45" fmla="*/ 1959248 h 2002594"/>
              <a:gd name="T46" fmla="*/ 1170347 w 2011543"/>
              <a:gd name="T47" fmla="*/ 1274378 h 2002594"/>
              <a:gd name="T48" fmla="*/ 563501 w 2011543"/>
              <a:gd name="T49" fmla="*/ 1794533 h 2002594"/>
              <a:gd name="T50" fmla="*/ 823578 w 2011543"/>
              <a:gd name="T51" fmla="*/ 1274378 h 2002594"/>
              <a:gd name="T52" fmla="*/ 563501 w 2011543"/>
              <a:gd name="T53" fmla="*/ 615516 h 2002594"/>
              <a:gd name="T54" fmla="*/ 901601 w 2011543"/>
              <a:gd name="T55" fmla="*/ 364108 h 2002594"/>
              <a:gd name="T56" fmla="*/ 580839 w 2011543"/>
              <a:gd name="T57" fmla="*/ 164716 h 2002594"/>
              <a:gd name="T58" fmla="*/ 901601 w 2011543"/>
              <a:gd name="T59" fmla="*/ 0 h 2002594"/>
              <a:gd name="T60" fmla="*/ 598178 w 2011543"/>
              <a:gd name="T61" fmla="*/ 0 h 2002594"/>
              <a:gd name="T62" fmla="*/ 468139 w 2011543"/>
              <a:gd name="T63" fmla="*/ 1985256 h 2002594"/>
              <a:gd name="T64" fmla="*/ 182054 w 2011543"/>
              <a:gd name="T65" fmla="*/ 771563 h 2002594"/>
              <a:gd name="T66" fmla="*/ 0 w 2011543"/>
              <a:gd name="T67" fmla="*/ 858255 h 2002594"/>
              <a:gd name="T68" fmla="*/ 312093 w 2011543"/>
              <a:gd name="T69" fmla="*/ 0 h 200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11543" h="2002594">
                <a:moveTo>
                  <a:pt x="1179017" y="814909"/>
                </a:moveTo>
                <a:lnTo>
                  <a:pt x="1179017" y="1057647"/>
                </a:lnTo>
                <a:lnTo>
                  <a:pt x="1179017" y="1074986"/>
                </a:lnTo>
                <a:lnTo>
                  <a:pt x="1309055" y="1074986"/>
                </a:lnTo>
                <a:lnTo>
                  <a:pt x="1309055" y="814909"/>
                </a:lnTo>
                <a:lnTo>
                  <a:pt x="1179017" y="814909"/>
                </a:lnTo>
                <a:close/>
                <a:moveTo>
                  <a:pt x="797570" y="814909"/>
                </a:moveTo>
                <a:lnTo>
                  <a:pt x="797570" y="979624"/>
                </a:lnTo>
                <a:cubicBezTo>
                  <a:pt x="791791" y="1048978"/>
                  <a:pt x="823578" y="1080765"/>
                  <a:pt x="892932" y="1074986"/>
                </a:cubicBezTo>
                <a:lnTo>
                  <a:pt x="901601" y="1074986"/>
                </a:lnTo>
                <a:lnTo>
                  <a:pt x="901601" y="814909"/>
                </a:lnTo>
                <a:lnTo>
                  <a:pt x="797570" y="814909"/>
                </a:lnTo>
                <a:close/>
                <a:moveTo>
                  <a:pt x="1586471" y="364108"/>
                </a:moveTo>
                <a:lnTo>
                  <a:pt x="1586471" y="615516"/>
                </a:lnTo>
                <a:lnTo>
                  <a:pt x="1595140" y="615516"/>
                </a:lnTo>
                <a:cubicBezTo>
                  <a:pt x="1664494" y="615516"/>
                  <a:pt x="1699171" y="580839"/>
                  <a:pt x="1699171" y="511485"/>
                </a:cubicBezTo>
                <a:lnTo>
                  <a:pt x="1699171" y="364108"/>
                </a:lnTo>
                <a:lnTo>
                  <a:pt x="1586471" y="364108"/>
                </a:lnTo>
                <a:close/>
                <a:moveTo>
                  <a:pt x="1179017" y="364108"/>
                </a:moveTo>
                <a:lnTo>
                  <a:pt x="1179017" y="615516"/>
                </a:lnTo>
                <a:lnTo>
                  <a:pt x="1309055" y="615516"/>
                </a:lnTo>
                <a:lnTo>
                  <a:pt x="1309055" y="364108"/>
                </a:lnTo>
                <a:lnTo>
                  <a:pt x="1179017" y="364108"/>
                </a:lnTo>
                <a:close/>
                <a:moveTo>
                  <a:pt x="901601" y="0"/>
                </a:moveTo>
                <a:lnTo>
                  <a:pt x="1179017" y="0"/>
                </a:lnTo>
                <a:lnTo>
                  <a:pt x="1179017" y="164716"/>
                </a:lnTo>
                <a:lnTo>
                  <a:pt x="1309055" y="164716"/>
                </a:lnTo>
                <a:lnTo>
                  <a:pt x="1309055" y="0"/>
                </a:lnTo>
                <a:lnTo>
                  <a:pt x="1586471" y="0"/>
                </a:lnTo>
                <a:lnTo>
                  <a:pt x="1586471" y="164716"/>
                </a:lnTo>
                <a:lnTo>
                  <a:pt x="1941910" y="164716"/>
                </a:lnTo>
                <a:lnTo>
                  <a:pt x="1941910" y="528824"/>
                </a:lnTo>
                <a:cubicBezTo>
                  <a:pt x="1947689" y="725327"/>
                  <a:pt x="1858107" y="820688"/>
                  <a:pt x="1673163" y="814909"/>
                </a:cubicBezTo>
                <a:lnTo>
                  <a:pt x="1586471" y="814909"/>
                </a:lnTo>
                <a:lnTo>
                  <a:pt x="1586471" y="1074986"/>
                </a:lnTo>
                <a:lnTo>
                  <a:pt x="2011264" y="1074986"/>
                </a:lnTo>
                <a:lnTo>
                  <a:pt x="2011264" y="1551794"/>
                </a:lnTo>
                <a:cubicBezTo>
                  <a:pt x="2017043" y="1707840"/>
                  <a:pt x="1933240" y="1782974"/>
                  <a:pt x="1759856" y="1777194"/>
                </a:cubicBezTo>
                <a:lnTo>
                  <a:pt x="1647156" y="1777194"/>
                </a:lnTo>
                <a:lnTo>
                  <a:pt x="1647156" y="1603809"/>
                </a:lnTo>
                <a:lnTo>
                  <a:pt x="1681832" y="1603809"/>
                </a:lnTo>
                <a:cubicBezTo>
                  <a:pt x="1733848" y="1603809"/>
                  <a:pt x="1759856" y="1577802"/>
                  <a:pt x="1759856" y="1525786"/>
                </a:cubicBezTo>
                <a:lnTo>
                  <a:pt x="1759856" y="1274378"/>
                </a:lnTo>
                <a:lnTo>
                  <a:pt x="1586471" y="1274378"/>
                </a:lnTo>
                <a:lnTo>
                  <a:pt x="1586471" y="1959248"/>
                </a:lnTo>
                <a:lnTo>
                  <a:pt x="1309055" y="1959248"/>
                </a:lnTo>
                <a:lnTo>
                  <a:pt x="1309055" y="1274378"/>
                </a:lnTo>
                <a:lnTo>
                  <a:pt x="1170347" y="1274378"/>
                </a:lnTo>
                <a:cubicBezTo>
                  <a:pt x="1153009" y="1580692"/>
                  <a:pt x="950727" y="1823430"/>
                  <a:pt x="563501" y="2002594"/>
                </a:cubicBezTo>
                <a:lnTo>
                  <a:pt x="563501" y="1794533"/>
                </a:lnTo>
                <a:cubicBezTo>
                  <a:pt x="765783" y="1650045"/>
                  <a:pt x="875593" y="1476661"/>
                  <a:pt x="892932" y="1274378"/>
                </a:cubicBezTo>
                <a:lnTo>
                  <a:pt x="823578" y="1274378"/>
                </a:lnTo>
                <a:cubicBezTo>
                  <a:pt x="644414" y="1280158"/>
                  <a:pt x="557721" y="1193465"/>
                  <a:pt x="563501" y="1014301"/>
                </a:cubicBezTo>
                <a:lnTo>
                  <a:pt x="563501" y="615516"/>
                </a:lnTo>
                <a:lnTo>
                  <a:pt x="901601" y="615516"/>
                </a:lnTo>
                <a:lnTo>
                  <a:pt x="901601" y="364108"/>
                </a:lnTo>
                <a:lnTo>
                  <a:pt x="580839" y="364108"/>
                </a:lnTo>
                <a:lnTo>
                  <a:pt x="580839" y="164716"/>
                </a:lnTo>
                <a:lnTo>
                  <a:pt x="901601" y="164716"/>
                </a:lnTo>
                <a:lnTo>
                  <a:pt x="901601" y="0"/>
                </a:lnTo>
                <a:close/>
                <a:moveTo>
                  <a:pt x="312093" y="0"/>
                </a:moveTo>
                <a:lnTo>
                  <a:pt x="598178" y="0"/>
                </a:lnTo>
                <a:cubicBezTo>
                  <a:pt x="569280" y="190724"/>
                  <a:pt x="525934" y="349659"/>
                  <a:pt x="468139" y="476808"/>
                </a:cubicBezTo>
                <a:lnTo>
                  <a:pt x="468139" y="1985256"/>
                </a:lnTo>
                <a:lnTo>
                  <a:pt x="182054" y="1985256"/>
                </a:lnTo>
                <a:lnTo>
                  <a:pt x="182054" y="771563"/>
                </a:lnTo>
                <a:cubicBezTo>
                  <a:pt x="164716" y="777342"/>
                  <a:pt x="138708" y="788901"/>
                  <a:pt x="104031" y="806239"/>
                </a:cubicBezTo>
                <a:cubicBezTo>
                  <a:pt x="57795" y="829357"/>
                  <a:pt x="23118" y="846696"/>
                  <a:pt x="0" y="858255"/>
                </a:cubicBezTo>
                <a:lnTo>
                  <a:pt x="0" y="667532"/>
                </a:lnTo>
                <a:cubicBezTo>
                  <a:pt x="161826" y="540383"/>
                  <a:pt x="265857" y="317872"/>
                  <a:pt x="3120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任意多边形 57"/>
          <p:cNvSpPr/>
          <p:nvPr/>
        </p:nvSpPr>
        <p:spPr bwMode="auto">
          <a:xfrm>
            <a:off x="7413625" y="2619375"/>
            <a:ext cx="1960563" cy="1863725"/>
          </a:xfrm>
          <a:custGeom>
            <a:avLst/>
            <a:gdLst>
              <a:gd name="T0" fmla="*/ 1248370 w 1959247"/>
              <a:gd name="T1" fmla="*/ 667531 h 1863886"/>
              <a:gd name="T2" fmla="*/ 1950578 w 1959247"/>
              <a:gd name="T3" fmla="*/ 1074985 h 1863886"/>
              <a:gd name="T4" fmla="*/ 1950578 w 1959247"/>
              <a:gd name="T5" fmla="*/ 1439093 h 1863886"/>
              <a:gd name="T6" fmla="*/ 1248370 w 1959247"/>
              <a:gd name="T7" fmla="*/ 927608 h 1863886"/>
              <a:gd name="T8" fmla="*/ 1248370 w 1959247"/>
              <a:gd name="T9" fmla="*/ 667531 h 1863886"/>
              <a:gd name="T10" fmla="*/ 34677 w 1959247"/>
              <a:gd name="T11" fmla="*/ 0 h 1863886"/>
              <a:gd name="T12" fmla="*/ 1959247 w 1959247"/>
              <a:gd name="T13" fmla="*/ 0 h 1863886"/>
              <a:gd name="T14" fmla="*/ 1959247 w 1959247"/>
              <a:gd name="T15" fmla="*/ 225400 h 1863886"/>
              <a:gd name="T16" fmla="*/ 1257039 w 1959247"/>
              <a:gd name="T17" fmla="*/ 225400 h 1863886"/>
              <a:gd name="T18" fmla="*/ 1066316 w 1959247"/>
              <a:gd name="T19" fmla="*/ 589508 h 1863886"/>
              <a:gd name="T20" fmla="*/ 1153008 w 1959247"/>
              <a:gd name="T21" fmla="*/ 589508 h 1863886"/>
              <a:gd name="T22" fmla="*/ 1153008 w 1959247"/>
              <a:gd name="T23" fmla="*/ 1863886 h 1863886"/>
              <a:gd name="T24" fmla="*/ 806239 w 1959247"/>
              <a:gd name="T25" fmla="*/ 1863886 h 1863886"/>
              <a:gd name="T26" fmla="*/ 806239 w 1959247"/>
              <a:gd name="T27" fmla="*/ 927608 h 1863886"/>
              <a:gd name="T28" fmla="*/ 0 w 1959247"/>
              <a:gd name="T29" fmla="*/ 1482439 h 1863886"/>
              <a:gd name="T30" fmla="*/ 0 w 1959247"/>
              <a:gd name="T31" fmla="*/ 1265708 h 1863886"/>
              <a:gd name="T32" fmla="*/ 858254 w 1959247"/>
              <a:gd name="T33" fmla="*/ 225400 h 1863886"/>
              <a:gd name="T34" fmla="*/ 34677 w 1959247"/>
              <a:gd name="T35" fmla="*/ 225400 h 1863886"/>
              <a:gd name="T36" fmla="*/ 34677 w 1959247"/>
              <a:gd name="T37" fmla="*/ 0 h 1863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59247" h="1863886">
                <a:moveTo>
                  <a:pt x="1248370" y="667531"/>
                </a:moveTo>
                <a:cubicBezTo>
                  <a:pt x="1548903" y="800459"/>
                  <a:pt x="1782973" y="936277"/>
                  <a:pt x="1950578" y="1074985"/>
                </a:cubicBezTo>
                <a:lnTo>
                  <a:pt x="1950578" y="1439093"/>
                </a:lnTo>
                <a:cubicBezTo>
                  <a:pt x="1684721" y="1219473"/>
                  <a:pt x="1450652" y="1048978"/>
                  <a:pt x="1248370" y="927608"/>
                </a:cubicBezTo>
                <a:lnTo>
                  <a:pt x="1248370" y="667531"/>
                </a:lnTo>
                <a:close/>
                <a:moveTo>
                  <a:pt x="34677" y="0"/>
                </a:moveTo>
                <a:lnTo>
                  <a:pt x="1959247" y="0"/>
                </a:lnTo>
                <a:lnTo>
                  <a:pt x="1959247" y="225400"/>
                </a:lnTo>
                <a:lnTo>
                  <a:pt x="1257039" y="225400"/>
                </a:lnTo>
                <a:cubicBezTo>
                  <a:pt x="1199244" y="364108"/>
                  <a:pt x="1135670" y="485477"/>
                  <a:pt x="1066316" y="589508"/>
                </a:cubicBezTo>
                <a:lnTo>
                  <a:pt x="1153008" y="589508"/>
                </a:lnTo>
                <a:lnTo>
                  <a:pt x="1153008" y="1863886"/>
                </a:lnTo>
                <a:lnTo>
                  <a:pt x="806239" y="1863886"/>
                </a:lnTo>
                <a:lnTo>
                  <a:pt x="806239" y="927608"/>
                </a:lnTo>
                <a:cubicBezTo>
                  <a:pt x="632854" y="1106772"/>
                  <a:pt x="364108" y="1291716"/>
                  <a:pt x="0" y="1482439"/>
                </a:cubicBezTo>
                <a:lnTo>
                  <a:pt x="0" y="1265708"/>
                </a:lnTo>
                <a:cubicBezTo>
                  <a:pt x="433462" y="959395"/>
                  <a:pt x="719547" y="612626"/>
                  <a:pt x="858254" y="225400"/>
                </a:cubicBezTo>
                <a:lnTo>
                  <a:pt x="34677" y="225400"/>
                </a:lnTo>
                <a:lnTo>
                  <a:pt x="3467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任意多边形 59"/>
          <p:cNvSpPr/>
          <p:nvPr/>
        </p:nvSpPr>
        <p:spPr bwMode="auto">
          <a:xfrm>
            <a:off x="9902825" y="4879975"/>
            <a:ext cx="2003425" cy="1968500"/>
          </a:xfrm>
          <a:custGeom>
            <a:avLst/>
            <a:gdLst>
              <a:gd name="T0" fmla="*/ 927609 w 2002594"/>
              <a:gd name="T1" fmla="*/ 43346 h 1967917"/>
              <a:gd name="T2" fmla="*/ 1959248 w 2002594"/>
              <a:gd name="T3" fmla="*/ 43346 h 1967917"/>
              <a:gd name="T4" fmla="*/ 1959248 w 2002594"/>
              <a:gd name="T5" fmla="*/ 251407 h 1967917"/>
              <a:gd name="T6" fmla="*/ 1595140 w 2002594"/>
              <a:gd name="T7" fmla="*/ 251407 h 1967917"/>
              <a:gd name="T8" fmla="*/ 1595140 w 2002594"/>
              <a:gd name="T9" fmla="*/ 468138 h 1967917"/>
              <a:gd name="T10" fmla="*/ 1907233 w 2002594"/>
              <a:gd name="T11" fmla="*/ 468138 h 1967917"/>
              <a:gd name="T12" fmla="*/ 1907233 w 2002594"/>
              <a:gd name="T13" fmla="*/ 676200 h 1967917"/>
              <a:gd name="T14" fmla="*/ 1595140 w 2002594"/>
              <a:gd name="T15" fmla="*/ 676200 h 1967917"/>
              <a:gd name="T16" fmla="*/ 1595140 w 2002594"/>
              <a:gd name="T17" fmla="*/ 892931 h 1967917"/>
              <a:gd name="T18" fmla="*/ 1924571 w 2002594"/>
              <a:gd name="T19" fmla="*/ 892931 h 1967917"/>
              <a:gd name="T20" fmla="*/ 1924571 w 2002594"/>
              <a:gd name="T21" fmla="*/ 1109662 h 1967917"/>
              <a:gd name="T22" fmla="*/ 1595140 w 2002594"/>
              <a:gd name="T23" fmla="*/ 1109662 h 1967917"/>
              <a:gd name="T24" fmla="*/ 1595140 w 2002594"/>
              <a:gd name="T25" fmla="*/ 1335062 h 1967917"/>
              <a:gd name="T26" fmla="*/ 2002594 w 2002594"/>
              <a:gd name="T27" fmla="*/ 1335062 h 1967917"/>
              <a:gd name="T28" fmla="*/ 2002594 w 2002594"/>
              <a:gd name="T29" fmla="*/ 1543124 h 1967917"/>
              <a:gd name="T30" fmla="*/ 1595140 w 2002594"/>
              <a:gd name="T31" fmla="*/ 1543124 h 1967917"/>
              <a:gd name="T32" fmla="*/ 1595140 w 2002594"/>
              <a:gd name="T33" fmla="*/ 1933240 h 1967917"/>
              <a:gd name="T34" fmla="*/ 1283047 w 2002594"/>
              <a:gd name="T35" fmla="*/ 1933240 h 1967917"/>
              <a:gd name="T36" fmla="*/ 1283047 w 2002594"/>
              <a:gd name="T37" fmla="*/ 1543124 h 1967917"/>
              <a:gd name="T38" fmla="*/ 884262 w 2002594"/>
              <a:gd name="T39" fmla="*/ 1543124 h 1967917"/>
              <a:gd name="T40" fmla="*/ 884262 w 2002594"/>
              <a:gd name="T41" fmla="*/ 1335062 h 1967917"/>
              <a:gd name="T42" fmla="*/ 1283047 w 2002594"/>
              <a:gd name="T43" fmla="*/ 1335062 h 1967917"/>
              <a:gd name="T44" fmla="*/ 1283047 w 2002594"/>
              <a:gd name="T45" fmla="*/ 1109662 h 1967917"/>
              <a:gd name="T46" fmla="*/ 953616 w 2002594"/>
              <a:gd name="T47" fmla="*/ 1109662 h 1967917"/>
              <a:gd name="T48" fmla="*/ 953616 w 2002594"/>
              <a:gd name="T49" fmla="*/ 892931 h 1967917"/>
              <a:gd name="T50" fmla="*/ 1283047 w 2002594"/>
              <a:gd name="T51" fmla="*/ 892931 h 1967917"/>
              <a:gd name="T52" fmla="*/ 1283047 w 2002594"/>
              <a:gd name="T53" fmla="*/ 676200 h 1967917"/>
              <a:gd name="T54" fmla="*/ 953616 w 2002594"/>
              <a:gd name="T55" fmla="*/ 676200 h 1967917"/>
              <a:gd name="T56" fmla="*/ 953616 w 2002594"/>
              <a:gd name="T57" fmla="*/ 468138 h 1967917"/>
              <a:gd name="T58" fmla="*/ 1283047 w 2002594"/>
              <a:gd name="T59" fmla="*/ 468138 h 1967917"/>
              <a:gd name="T60" fmla="*/ 1283047 w 2002594"/>
              <a:gd name="T61" fmla="*/ 251407 h 1967917"/>
              <a:gd name="T62" fmla="*/ 927609 w 2002594"/>
              <a:gd name="T63" fmla="*/ 251407 h 1967917"/>
              <a:gd name="T64" fmla="*/ 927609 w 2002594"/>
              <a:gd name="T65" fmla="*/ 43346 h 1967917"/>
              <a:gd name="T66" fmla="*/ 875593 w 2002594"/>
              <a:gd name="T67" fmla="*/ 0 h 1967917"/>
              <a:gd name="T68" fmla="*/ 875593 w 2002594"/>
              <a:gd name="T69" fmla="*/ 225400 h 1967917"/>
              <a:gd name="T70" fmla="*/ 814909 w 2002594"/>
              <a:gd name="T71" fmla="*/ 234069 h 1967917"/>
              <a:gd name="T72" fmla="*/ 615516 w 2002594"/>
              <a:gd name="T73" fmla="*/ 260077 h 1967917"/>
              <a:gd name="T74" fmla="*/ 615516 w 2002594"/>
              <a:gd name="T75" fmla="*/ 563500 h 1967917"/>
              <a:gd name="T76" fmla="*/ 858255 w 2002594"/>
              <a:gd name="T77" fmla="*/ 563500 h 1967917"/>
              <a:gd name="T78" fmla="*/ 858255 w 2002594"/>
              <a:gd name="T79" fmla="*/ 771562 h 1967917"/>
              <a:gd name="T80" fmla="*/ 615516 w 2002594"/>
              <a:gd name="T81" fmla="*/ 771562 h 1967917"/>
              <a:gd name="T82" fmla="*/ 615516 w 2002594"/>
              <a:gd name="T83" fmla="*/ 1040308 h 1967917"/>
              <a:gd name="T84" fmla="*/ 615516 w 2002594"/>
              <a:gd name="T85" fmla="*/ 1066316 h 1967917"/>
              <a:gd name="T86" fmla="*/ 606847 w 2002594"/>
              <a:gd name="T87" fmla="*/ 1100993 h 1967917"/>
              <a:gd name="T88" fmla="*/ 866924 w 2002594"/>
              <a:gd name="T89" fmla="*/ 1100993 h 1967917"/>
              <a:gd name="T90" fmla="*/ 866924 w 2002594"/>
              <a:gd name="T91" fmla="*/ 1309055 h 1967917"/>
              <a:gd name="T92" fmla="*/ 598177 w 2002594"/>
              <a:gd name="T93" fmla="*/ 1309055 h 1967917"/>
              <a:gd name="T94" fmla="*/ 43346 w 2002594"/>
              <a:gd name="T95" fmla="*/ 1967917 h 1967917"/>
              <a:gd name="T96" fmla="*/ 43346 w 2002594"/>
              <a:gd name="T97" fmla="*/ 1751186 h 1967917"/>
              <a:gd name="T98" fmla="*/ 303423 w 2002594"/>
              <a:gd name="T99" fmla="*/ 1309055 h 1967917"/>
              <a:gd name="T100" fmla="*/ 0 w 2002594"/>
              <a:gd name="T101" fmla="*/ 1309055 h 1967917"/>
              <a:gd name="T102" fmla="*/ 0 w 2002594"/>
              <a:gd name="T103" fmla="*/ 1100993 h 1967917"/>
              <a:gd name="T104" fmla="*/ 312093 w 2002594"/>
              <a:gd name="T105" fmla="*/ 1100993 h 1967917"/>
              <a:gd name="T106" fmla="*/ 312093 w 2002594"/>
              <a:gd name="T107" fmla="*/ 771562 h 1967917"/>
              <a:gd name="T108" fmla="*/ 43346 w 2002594"/>
              <a:gd name="T109" fmla="*/ 771562 h 1967917"/>
              <a:gd name="T110" fmla="*/ 43346 w 2002594"/>
              <a:gd name="T111" fmla="*/ 563500 h 1967917"/>
              <a:gd name="T112" fmla="*/ 312093 w 2002594"/>
              <a:gd name="T113" fmla="*/ 563500 h 1967917"/>
              <a:gd name="T114" fmla="*/ 312093 w 2002594"/>
              <a:gd name="T115" fmla="*/ 260077 h 1967917"/>
              <a:gd name="T116" fmla="*/ 26008 w 2002594"/>
              <a:gd name="T117" fmla="*/ 260077 h 1967917"/>
              <a:gd name="T118" fmla="*/ 26008 w 2002594"/>
              <a:gd name="T119" fmla="*/ 52015 h 1967917"/>
              <a:gd name="T120" fmla="*/ 494147 w 2002594"/>
              <a:gd name="T121" fmla="*/ 52015 h 1967917"/>
              <a:gd name="T122" fmla="*/ 875593 w 2002594"/>
              <a:gd name="T123" fmla="*/ 0 h 1967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02594" h="1967917">
                <a:moveTo>
                  <a:pt x="927609" y="43346"/>
                </a:moveTo>
                <a:lnTo>
                  <a:pt x="1959248" y="43346"/>
                </a:lnTo>
                <a:lnTo>
                  <a:pt x="1959248" y="251407"/>
                </a:lnTo>
                <a:lnTo>
                  <a:pt x="1595140" y="251407"/>
                </a:lnTo>
                <a:lnTo>
                  <a:pt x="1595140" y="468138"/>
                </a:lnTo>
                <a:lnTo>
                  <a:pt x="1907233" y="468138"/>
                </a:lnTo>
                <a:lnTo>
                  <a:pt x="1907233" y="676200"/>
                </a:lnTo>
                <a:lnTo>
                  <a:pt x="1595140" y="676200"/>
                </a:lnTo>
                <a:lnTo>
                  <a:pt x="1595140" y="892931"/>
                </a:lnTo>
                <a:lnTo>
                  <a:pt x="1924571" y="892931"/>
                </a:lnTo>
                <a:lnTo>
                  <a:pt x="1924571" y="1109662"/>
                </a:lnTo>
                <a:lnTo>
                  <a:pt x="1595140" y="1109662"/>
                </a:lnTo>
                <a:lnTo>
                  <a:pt x="1595140" y="1335062"/>
                </a:lnTo>
                <a:lnTo>
                  <a:pt x="2002594" y="1335062"/>
                </a:lnTo>
                <a:lnTo>
                  <a:pt x="2002594" y="1543124"/>
                </a:lnTo>
                <a:lnTo>
                  <a:pt x="1595140" y="1543124"/>
                </a:lnTo>
                <a:lnTo>
                  <a:pt x="1595140" y="1933240"/>
                </a:lnTo>
                <a:lnTo>
                  <a:pt x="1283047" y="1933240"/>
                </a:lnTo>
                <a:lnTo>
                  <a:pt x="1283047" y="1543124"/>
                </a:lnTo>
                <a:lnTo>
                  <a:pt x="884262" y="1543124"/>
                </a:lnTo>
                <a:lnTo>
                  <a:pt x="884262" y="1335062"/>
                </a:lnTo>
                <a:lnTo>
                  <a:pt x="1283047" y="1335062"/>
                </a:lnTo>
                <a:lnTo>
                  <a:pt x="1283047" y="1109662"/>
                </a:lnTo>
                <a:lnTo>
                  <a:pt x="953616" y="1109662"/>
                </a:lnTo>
                <a:lnTo>
                  <a:pt x="953616" y="892931"/>
                </a:lnTo>
                <a:lnTo>
                  <a:pt x="1283047" y="892931"/>
                </a:lnTo>
                <a:lnTo>
                  <a:pt x="1283047" y="676200"/>
                </a:lnTo>
                <a:lnTo>
                  <a:pt x="953616" y="676200"/>
                </a:lnTo>
                <a:lnTo>
                  <a:pt x="953616" y="468138"/>
                </a:lnTo>
                <a:lnTo>
                  <a:pt x="1283047" y="468138"/>
                </a:lnTo>
                <a:lnTo>
                  <a:pt x="1283047" y="251407"/>
                </a:lnTo>
                <a:lnTo>
                  <a:pt x="927609" y="251407"/>
                </a:lnTo>
                <a:lnTo>
                  <a:pt x="927609" y="43346"/>
                </a:lnTo>
                <a:close/>
                <a:moveTo>
                  <a:pt x="875593" y="0"/>
                </a:moveTo>
                <a:lnTo>
                  <a:pt x="875593" y="225400"/>
                </a:lnTo>
                <a:cubicBezTo>
                  <a:pt x="858255" y="225400"/>
                  <a:pt x="838026" y="228289"/>
                  <a:pt x="814909" y="234069"/>
                </a:cubicBezTo>
                <a:cubicBezTo>
                  <a:pt x="722437" y="251407"/>
                  <a:pt x="655972" y="260077"/>
                  <a:pt x="615516" y="260077"/>
                </a:cubicBezTo>
                <a:lnTo>
                  <a:pt x="615516" y="563500"/>
                </a:lnTo>
                <a:lnTo>
                  <a:pt x="858255" y="563500"/>
                </a:lnTo>
                <a:lnTo>
                  <a:pt x="858255" y="771562"/>
                </a:lnTo>
                <a:lnTo>
                  <a:pt x="615516" y="771562"/>
                </a:lnTo>
                <a:lnTo>
                  <a:pt x="615516" y="1040308"/>
                </a:lnTo>
                <a:cubicBezTo>
                  <a:pt x="615516" y="1046088"/>
                  <a:pt x="615516" y="1054757"/>
                  <a:pt x="615516" y="1066316"/>
                </a:cubicBezTo>
                <a:cubicBezTo>
                  <a:pt x="609737" y="1077875"/>
                  <a:pt x="606847" y="1089434"/>
                  <a:pt x="606847" y="1100993"/>
                </a:cubicBezTo>
                <a:lnTo>
                  <a:pt x="866924" y="1100993"/>
                </a:lnTo>
                <a:lnTo>
                  <a:pt x="866924" y="1309055"/>
                </a:lnTo>
                <a:lnTo>
                  <a:pt x="598177" y="1309055"/>
                </a:lnTo>
                <a:cubicBezTo>
                  <a:pt x="569280" y="1586470"/>
                  <a:pt x="384336" y="1806091"/>
                  <a:pt x="43346" y="1967917"/>
                </a:cubicBezTo>
                <a:lnTo>
                  <a:pt x="43346" y="1751186"/>
                </a:lnTo>
                <a:cubicBezTo>
                  <a:pt x="199393" y="1635596"/>
                  <a:pt x="286085" y="1488219"/>
                  <a:pt x="303423" y="1309055"/>
                </a:cubicBezTo>
                <a:lnTo>
                  <a:pt x="0" y="1309055"/>
                </a:lnTo>
                <a:lnTo>
                  <a:pt x="0" y="1100993"/>
                </a:lnTo>
                <a:lnTo>
                  <a:pt x="312093" y="1100993"/>
                </a:lnTo>
                <a:lnTo>
                  <a:pt x="312093" y="771562"/>
                </a:lnTo>
                <a:lnTo>
                  <a:pt x="43346" y="771562"/>
                </a:lnTo>
                <a:lnTo>
                  <a:pt x="43346" y="563500"/>
                </a:lnTo>
                <a:lnTo>
                  <a:pt x="312093" y="563500"/>
                </a:lnTo>
                <a:lnTo>
                  <a:pt x="312093" y="260077"/>
                </a:lnTo>
                <a:lnTo>
                  <a:pt x="26008" y="260077"/>
                </a:lnTo>
                <a:lnTo>
                  <a:pt x="26008" y="52015"/>
                </a:lnTo>
                <a:lnTo>
                  <a:pt x="494147" y="52015"/>
                </a:lnTo>
                <a:cubicBezTo>
                  <a:pt x="603957" y="52015"/>
                  <a:pt x="731106" y="34677"/>
                  <a:pt x="8755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任意多边形 58"/>
          <p:cNvSpPr/>
          <p:nvPr/>
        </p:nvSpPr>
        <p:spPr bwMode="auto">
          <a:xfrm>
            <a:off x="7380288" y="4811713"/>
            <a:ext cx="2019300" cy="1976437"/>
          </a:xfrm>
          <a:custGeom>
            <a:avLst/>
            <a:gdLst>
              <a:gd name="T0" fmla="*/ 52015 w 2019932"/>
              <a:gd name="T1" fmla="*/ 1083654 h 1976586"/>
              <a:gd name="T2" fmla="*/ 1976586 w 2019932"/>
              <a:gd name="T3" fmla="*/ 1083654 h 1976586"/>
              <a:gd name="T4" fmla="*/ 1976586 w 2019932"/>
              <a:gd name="T5" fmla="*/ 1291716 h 1976586"/>
              <a:gd name="T6" fmla="*/ 936278 w 2019932"/>
              <a:gd name="T7" fmla="*/ 1291716 h 1976586"/>
              <a:gd name="T8" fmla="*/ 589508 w 2019932"/>
              <a:gd name="T9" fmla="*/ 1690501 h 1976586"/>
              <a:gd name="T10" fmla="*/ 1439093 w 2019932"/>
              <a:gd name="T11" fmla="*/ 1664493 h 1976586"/>
              <a:gd name="T12" fmla="*/ 1335062 w 2019932"/>
              <a:gd name="T13" fmla="*/ 1439093 h 1976586"/>
              <a:gd name="T14" fmla="*/ 1612478 w 2019932"/>
              <a:gd name="T15" fmla="*/ 1439093 h 1976586"/>
              <a:gd name="T16" fmla="*/ 1837878 w 2019932"/>
              <a:gd name="T17" fmla="*/ 1976586 h 1976586"/>
              <a:gd name="T18" fmla="*/ 1534455 w 2019932"/>
              <a:gd name="T19" fmla="*/ 1976586 h 1976586"/>
              <a:gd name="T20" fmla="*/ 1525786 w 2019932"/>
              <a:gd name="T21" fmla="*/ 1915901 h 1976586"/>
              <a:gd name="T22" fmla="*/ 1508447 w 2019932"/>
              <a:gd name="T23" fmla="*/ 1855217 h 1976586"/>
              <a:gd name="T24" fmla="*/ 433462 w 2019932"/>
              <a:gd name="T25" fmla="*/ 1915901 h 1976586"/>
              <a:gd name="T26" fmla="*/ 251408 w 2019932"/>
              <a:gd name="T27" fmla="*/ 1915901 h 1976586"/>
              <a:gd name="T28" fmla="*/ 251408 w 2019932"/>
              <a:gd name="T29" fmla="*/ 1690501 h 1976586"/>
              <a:gd name="T30" fmla="*/ 554831 w 2019932"/>
              <a:gd name="T31" fmla="*/ 1291716 h 1976586"/>
              <a:gd name="T32" fmla="*/ 52015 w 2019932"/>
              <a:gd name="T33" fmla="*/ 1291716 h 1976586"/>
              <a:gd name="T34" fmla="*/ 52015 w 2019932"/>
              <a:gd name="T35" fmla="*/ 1083654 h 1976586"/>
              <a:gd name="T36" fmla="*/ 1014300 w 2019932"/>
              <a:gd name="T37" fmla="*/ 303423 h 1976586"/>
              <a:gd name="T38" fmla="*/ 511485 w 2019932"/>
              <a:gd name="T39" fmla="*/ 658862 h 1976586"/>
              <a:gd name="T40" fmla="*/ 1517116 w 2019932"/>
              <a:gd name="T41" fmla="*/ 658862 h 1976586"/>
              <a:gd name="T42" fmla="*/ 1014300 w 2019932"/>
              <a:gd name="T43" fmla="*/ 303423 h 1976586"/>
              <a:gd name="T44" fmla="*/ 832247 w 2019932"/>
              <a:gd name="T45" fmla="*/ 0 h 1976586"/>
              <a:gd name="T46" fmla="*/ 1196354 w 2019932"/>
              <a:gd name="T47" fmla="*/ 0 h 1976586"/>
              <a:gd name="T48" fmla="*/ 2019932 w 2019932"/>
              <a:gd name="T49" fmla="*/ 658862 h 1976586"/>
              <a:gd name="T50" fmla="*/ 2019932 w 2019932"/>
              <a:gd name="T51" fmla="*/ 849585 h 1976586"/>
              <a:gd name="T52" fmla="*/ 1586470 w 2019932"/>
              <a:gd name="T53" fmla="*/ 693539 h 1976586"/>
              <a:gd name="T54" fmla="*/ 1586470 w 2019932"/>
              <a:gd name="T55" fmla="*/ 875593 h 1976586"/>
              <a:gd name="T56" fmla="*/ 424792 w 2019932"/>
              <a:gd name="T57" fmla="*/ 875593 h 1976586"/>
              <a:gd name="T58" fmla="*/ 424792 w 2019932"/>
              <a:gd name="T59" fmla="*/ 702208 h 1976586"/>
              <a:gd name="T60" fmla="*/ 0 w 2019932"/>
              <a:gd name="T61" fmla="*/ 849585 h 1976586"/>
              <a:gd name="T62" fmla="*/ 0 w 2019932"/>
              <a:gd name="T63" fmla="*/ 658862 h 1976586"/>
              <a:gd name="T64" fmla="*/ 832247 w 2019932"/>
              <a:gd name="T65" fmla="*/ 0 h 1976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9932" h="1976586">
                <a:moveTo>
                  <a:pt x="52015" y="1083654"/>
                </a:moveTo>
                <a:lnTo>
                  <a:pt x="1976586" y="1083654"/>
                </a:lnTo>
                <a:lnTo>
                  <a:pt x="1976586" y="1291716"/>
                </a:lnTo>
                <a:lnTo>
                  <a:pt x="936278" y="1291716"/>
                </a:lnTo>
                <a:cubicBezTo>
                  <a:pt x="849585" y="1447762"/>
                  <a:pt x="733995" y="1580691"/>
                  <a:pt x="589508" y="1690501"/>
                </a:cubicBezTo>
                <a:cubicBezTo>
                  <a:pt x="907380" y="1702060"/>
                  <a:pt x="1190575" y="1693391"/>
                  <a:pt x="1439093" y="1664493"/>
                </a:cubicBezTo>
                <a:cubicBezTo>
                  <a:pt x="1415975" y="1589360"/>
                  <a:pt x="1381298" y="1514227"/>
                  <a:pt x="1335062" y="1439093"/>
                </a:cubicBezTo>
                <a:lnTo>
                  <a:pt x="1612478" y="1439093"/>
                </a:lnTo>
                <a:cubicBezTo>
                  <a:pt x="1728068" y="1629816"/>
                  <a:pt x="1803201" y="1808981"/>
                  <a:pt x="1837878" y="1976586"/>
                </a:cubicBezTo>
                <a:lnTo>
                  <a:pt x="1534455" y="1976586"/>
                </a:lnTo>
                <a:cubicBezTo>
                  <a:pt x="1534455" y="1965027"/>
                  <a:pt x="1531565" y="1944799"/>
                  <a:pt x="1525786" y="1915901"/>
                </a:cubicBezTo>
                <a:cubicBezTo>
                  <a:pt x="1520006" y="1892783"/>
                  <a:pt x="1514227" y="1872555"/>
                  <a:pt x="1508447" y="1855217"/>
                </a:cubicBezTo>
                <a:cubicBezTo>
                  <a:pt x="1179016" y="1895673"/>
                  <a:pt x="820688" y="1915901"/>
                  <a:pt x="433462" y="1915901"/>
                </a:cubicBezTo>
                <a:lnTo>
                  <a:pt x="251408" y="1915901"/>
                </a:lnTo>
                <a:lnTo>
                  <a:pt x="251408" y="1690501"/>
                </a:lnTo>
                <a:cubicBezTo>
                  <a:pt x="378557" y="1574911"/>
                  <a:pt x="479698" y="1441983"/>
                  <a:pt x="554831" y="1291716"/>
                </a:cubicBezTo>
                <a:lnTo>
                  <a:pt x="52015" y="1291716"/>
                </a:lnTo>
                <a:lnTo>
                  <a:pt x="52015" y="1083654"/>
                </a:lnTo>
                <a:close/>
                <a:moveTo>
                  <a:pt x="1014300" y="303423"/>
                </a:moveTo>
                <a:cubicBezTo>
                  <a:pt x="846695" y="465249"/>
                  <a:pt x="679090" y="583728"/>
                  <a:pt x="511485" y="658862"/>
                </a:cubicBezTo>
                <a:lnTo>
                  <a:pt x="1517116" y="658862"/>
                </a:lnTo>
                <a:cubicBezTo>
                  <a:pt x="1337952" y="577949"/>
                  <a:pt x="1170347" y="459469"/>
                  <a:pt x="1014300" y="303423"/>
                </a:cubicBezTo>
                <a:close/>
                <a:moveTo>
                  <a:pt x="832247" y="0"/>
                </a:moveTo>
                <a:lnTo>
                  <a:pt x="1196354" y="0"/>
                </a:lnTo>
                <a:cubicBezTo>
                  <a:pt x="1375519" y="294754"/>
                  <a:pt x="1650044" y="514374"/>
                  <a:pt x="2019932" y="658862"/>
                </a:cubicBezTo>
                <a:lnTo>
                  <a:pt x="2019932" y="849585"/>
                </a:lnTo>
                <a:cubicBezTo>
                  <a:pt x="1858106" y="803349"/>
                  <a:pt x="1713619" y="751334"/>
                  <a:pt x="1586470" y="693539"/>
                </a:cubicBezTo>
                <a:lnTo>
                  <a:pt x="1586470" y="875593"/>
                </a:lnTo>
                <a:lnTo>
                  <a:pt x="424792" y="875593"/>
                </a:lnTo>
                <a:lnTo>
                  <a:pt x="424792" y="702208"/>
                </a:lnTo>
                <a:cubicBezTo>
                  <a:pt x="303423" y="754223"/>
                  <a:pt x="161826" y="803349"/>
                  <a:pt x="0" y="849585"/>
                </a:cubicBezTo>
                <a:lnTo>
                  <a:pt x="0" y="658862"/>
                </a:lnTo>
                <a:cubicBezTo>
                  <a:pt x="375667" y="508595"/>
                  <a:pt x="653082" y="288974"/>
                  <a:pt x="832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 bwMode="auto">
          <a:xfrm>
            <a:off x="4179888" y="2368550"/>
            <a:ext cx="3279775" cy="3603625"/>
            <a:chOff x="4179626" y="2368975"/>
            <a:chExt cx="3279788" cy="3603193"/>
          </a:xfrm>
        </p:grpSpPr>
        <p:grpSp>
          <p:nvGrpSpPr>
            <p:cNvPr id="9234" name="组合 3"/>
            <p:cNvGrpSpPr/>
            <p:nvPr/>
          </p:nvGrpSpPr>
          <p:grpSpPr bwMode="auto">
            <a:xfrm>
              <a:off x="4179626" y="2368975"/>
              <a:ext cx="2450940" cy="2025145"/>
              <a:chOff x="4179626" y="2368975"/>
              <a:chExt cx="2450940" cy="2025145"/>
            </a:xfrm>
          </p:grpSpPr>
          <p:sp>
            <p:nvSpPr>
              <p:cNvPr id="9236" name="Oval 89"/>
              <p:cNvSpPr>
                <a:spLocks noChangeArrowheads="1"/>
              </p:cNvSpPr>
              <p:nvPr/>
            </p:nvSpPr>
            <p:spPr bwMode="auto">
              <a:xfrm>
                <a:off x="4179626" y="2469780"/>
                <a:ext cx="2122944" cy="1924340"/>
              </a:xfrm>
              <a:prstGeom prst="ellipse">
                <a:avLst/>
              </a:prstGeom>
              <a:solidFill>
                <a:srgbClr val="F0D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37" name="Freeform 90"/>
              <p:cNvSpPr/>
              <p:nvPr/>
            </p:nvSpPr>
            <p:spPr bwMode="auto">
              <a:xfrm>
                <a:off x="4205204" y="2368975"/>
                <a:ext cx="2425362" cy="1668564"/>
              </a:xfrm>
              <a:custGeom>
                <a:avLst/>
                <a:gdLst>
                  <a:gd name="T0" fmla="*/ 0 w 1769"/>
                  <a:gd name="T1" fmla="*/ 849351 h 1218"/>
                  <a:gd name="T2" fmla="*/ 776006 w 1769"/>
                  <a:gd name="T3" fmla="*/ 595916 h 1218"/>
                  <a:gd name="T4" fmla="*/ 950128 w 1769"/>
                  <a:gd name="T5" fmla="*/ 930176 h 1218"/>
                  <a:gd name="T6" fmla="*/ 1244900 w 1769"/>
                  <a:gd name="T7" fmla="*/ 1169913 h 1218"/>
                  <a:gd name="T8" fmla="*/ 1504026 w 1769"/>
                  <a:gd name="T9" fmla="*/ 1345263 h 1218"/>
                  <a:gd name="T10" fmla="*/ 1859124 w 1769"/>
                  <a:gd name="T11" fmla="*/ 1668564 h 1218"/>
                  <a:gd name="T12" fmla="*/ 1844043 w 1769"/>
                  <a:gd name="T13" fmla="*/ 441115 h 1218"/>
                  <a:gd name="T14" fmla="*/ 819879 w 1769"/>
                  <a:gd name="T15" fmla="*/ 120553 h 1218"/>
                  <a:gd name="T16" fmla="*/ 0 w 1769"/>
                  <a:gd name="T17" fmla="*/ 849351 h 12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69" h="1218">
                    <a:moveTo>
                      <a:pt x="0" y="620"/>
                    </a:moveTo>
                    <a:cubicBezTo>
                      <a:pt x="0" y="620"/>
                      <a:pt x="420" y="659"/>
                      <a:pt x="566" y="435"/>
                    </a:cubicBezTo>
                    <a:cubicBezTo>
                      <a:pt x="566" y="435"/>
                      <a:pt x="810" y="308"/>
                      <a:pt x="693" y="679"/>
                    </a:cubicBezTo>
                    <a:cubicBezTo>
                      <a:pt x="908" y="854"/>
                      <a:pt x="908" y="854"/>
                      <a:pt x="908" y="854"/>
                    </a:cubicBezTo>
                    <a:cubicBezTo>
                      <a:pt x="908" y="854"/>
                      <a:pt x="1117" y="694"/>
                      <a:pt x="1097" y="982"/>
                    </a:cubicBezTo>
                    <a:cubicBezTo>
                      <a:pt x="1097" y="982"/>
                      <a:pt x="1268" y="994"/>
                      <a:pt x="1356" y="1218"/>
                    </a:cubicBezTo>
                    <a:cubicBezTo>
                      <a:pt x="1356" y="1218"/>
                      <a:pt x="1769" y="798"/>
                      <a:pt x="1345" y="322"/>
                    </a:cubicBezTo>
                    <a:cubicBezTo>
                      <a:pt x="1345" y="322"/>
                      <a:pt x="1090" y="0"/>
                      <a:pt x="598" y="88"/>
                    </a:cubicBezTo>
                    <a:cubicBezTo>
                      <a:pt x="598" y="88"/>
                      <a:pt x="114" y="148"/>
                      <a:pt x="0" y="620"/>
                    </a:cubicBezTo>
                    <a:close/>
                  </a:path>
                </a:pathLst>
              </a:custGeom>
              <a:solidFill>
                <a:srgbClr val="B7B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8" name="Freeform 91"/>
              <p:cNvSpPr/>
              <p:nvPr/>
            </p:nvSpPr>
            <p:spPr bwMode="auto">
              <a:xfrm>
                <a:off x="5423903" y="3310833"/>
                <a:ext cx="311446" cy="538635"/>
              </a:xfrm>
              <a:custGeom>
                <a:avLst/>
                <a:gdLst>
                  <a:gd name="T0" fmla="*/ 57624 w 227"/>
                  <a:gd name="T1" fmla="*/ 402948 h 393"/>
                  <a:gd name="T2" fmla="*/ 26068 w 227"/>
                  <a:gd name="T3" fmla="*/ 227515 h 393"/>
                  <a:gd name="T4" fmla="*/ 285378 w 227"/>
                  <a:gd name="T5" fmla="*/ 402948 h 393"/>
                  <a:gd name="T6" fmla="*/ 128969 w 227"/>
                  <a:gd name="T7" fmla="*/ 449548 h 39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7" h="393">
                    <a:moveTo>
                      <a:pt x="42" y="294"/>
                    </a:moveTo>
                    <a:cubicBezTo>
                      <a:pt x="0" y="208"/>
                      <a:pt x="19" y="166"/>
                      <a:pt x="19" y="166"/>
                    </a:cubicBezTo>
                    <a:cubicBezTo>
                      <a:pt x="19" y="166"/>
                      <a:pt x="227" y="0"/>
                      <a:pt x="208" y="294"/>
                    </a:cubicBezTo>
                    <a:cubicBezTo>
                      <a:pt x="201" y="393"/>
                      <a:pt x="94" y="328"/>
                      <a:pt x="94" y="328"/>
                    </a:cubicBezTo>
                  </a:path>
                </a:pathLst>
              </a:custGeom>
              <a:noFill/>
              <a:ln w="6350" cap="flat">
                <a:solidFill>
                  <a:srgbClr val="F8B62D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9" name="Freeform 92"/>
              <p:cNvSpPr/>
              <p:nvPr/>
            </p:nvSpPr>
            <p:spPr bwMode="auto">
              <a:xfrm>
                <a:off x="5463022" y="3494390"/>
                <a:ext cx="261795" cy="261794"/>
              </a:xfrm>
              <a:custGeom>
                <a:avLst/>
                <a:gdLst>
                  <a:gd name="T0" fmla="*/ 150772 w 191"/>
                  <a:gd name="T1" fmla="*/ 43861 h 191"/>
                  <a:gd name="T2" fmla="*/ 90463 w 191"/>
                  <a:gd name="T3" fmla="*/ 145289 h 191"/>
                  <a:gd name="T4" fmla="*/ 150772 w 191"/>
                  <a:gd name="T5" fmla="*/ 91833 h 191"/>
                  <a:gd name="T6" fmla="*/ 126100 w 191"/>
                  <a:gd name="T7" fmla="*/ 202856 h 19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1" h="191">
                    <a:moveTo>
                      <a:pt x="110" y="32"/>
                    </a:moveTo>
                    <a:cubicBezTo>
                      <a:pt x="110" y="32"/>
                      <a:pt x="0" y="0"/>
                      <a:pt x="66" y="106"/>
                    </a:cubicBezTo>
                    <a:cubicBezTo>
                      <a:pt x="66" y="106"/>
                      <a:pt x="56" y="22"/>
                      <a:pt x="110" y="67"/>
                    </a:cubicBezTo>
                    <a:cubicBezTo>
                      <a:pt x="110" y="67"/>
                      <a:pt x="191" y="191"/>
                      <a:pt x="92" y="148"/>
                    </a:cubicBezTo>
                  </a:path>
                </a:pathLst>
              </a:custGeom>
              <a:noFill/>
              <a:ln w="6350" cap="flat">
                <a:solidFill>
                  <a:srgbClr val="F8B62D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0" name="Freeform 96"/>
              <p:cNvSpPr/>
              <p:nvPr/>
            </p:nvSpPr>
            <p:spPr bwMode="auto">
              <a:xfrm>
                <a:off x="4418853" y="3542536"/>
                <a:ext cx="389683" cy="254272"/>
              </a:xfrm>
              <a:custGeom>
                <a:avLst/>
                <a:gdLst>
                  <a:gd name="T0" fmla="*/ 389683 w 284"/>
                  <a:gd name="T1" fmla="*/ 2734 h 186"/>
                  <a:gd name="T2" fmla="*/ 323821 w 284"/>
                  <a:gd name="T3" fmla="*/ 103896 h 186"/>
                  <a:gd name="T4" fmla="*/ 281285 w 284"/>
                  <a:gd name="T5" fmla="*/ 147642 h 186"/>
                  <a:gd name="T6" fmla="*/ 233261 w 284"/>
                  <a:gd name="T7" fmla="*/ 185919 h 186"/>
                  <a:gd name="T8" fmla="*/ 182492 w 284"/>
                  <a:gd name="T9" fmla="*/ 220096 h 186"/>
                  <a:gd name="T10" fmla="*/ 124863 w 284"/>
                  <a:gd name="T11" fmla="*/ 243336 h 186"/>
                  <a:gd name="T12" fmla="*/ 63118 w 284"/>
                  <a:gd name="T13" fmla="*/ 254272 h 186"/>
                  <a:gd name="T14" fmla="*/ 1372 w 284"/>
                  <a:gd name="T15" fmla="*/ 248804 h 186"/>
                  <a:gd name="T16" fmla="*/ 0 w 284"/>
                  <a:gd name="T17" fmla="*/ 243336 h 186"/>
                  <a:gd name="T18" fmla="*/ 54885 w 284"/>
                  <a:gd name="T19" fmla="*/ 215994 h 186"/>
                  <a:gd name="T20" fmla="*/ 107026 w 284"/>
                  <a:gd name="T21" fmla="*/ 192755 h 186"/>
                  <a:gd name="T22" fmla="*/ 159166 w 284"/>
                  <a:gd name="T23" fmla="*/ 170882 h 186"/>
                  <a:gd name="T24" fmla="*/ 209935 w 284"/>
                  <a:gd name="T25" fmla="*/ 149009 h 186"/>
                  <a:gd name="T26" fmla="*/ 259331 w 284"/>
                  <a:gd name="T27" fmla="*/ 118934 h 186"/>
                  <a:gd name="T28" fmla="*/ 304611 w 284"/>
                  <a:gd name="T29" fmla="*/ 84757 h 186"/>
                  <a:gd name="T30" fmla="*/ 347147 w 284"/>
                  <a:gd name="T31" fmla="*/ 45113 h 186"/>
                  <a:gd name="T32" fmla="*/ 367729 w 284"/>
                  <a:gd name="T33" fmla="*/ 23240 h 186"/>
                  <a:gd name="T34" fmla="*/ 385567 w 284"/>
                  <a:gd name="T35" fmla="*/ 0 h 186"/>
                  <a:gd name="T36" fmla="*/ 389683 w 284"/>
                  <a:gd name="T37" fmla="*/ 2734 h 1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84" h="186">
                    <a:moveTo>
                      <a:pt x="284" y="2"/>
                    </a:moveTo>
                    <a:cubicBezTo>
                      <a:pt x="273" y="29"/>
                      <a:pt x="256" y="54"/>
                      <a:pt x="236" y="76"/>
                    </a:cubicBezTo>
                    <a:cubicBezTo>
                      <a:pt x="227" y="87"/>
                      <a:pt x="216" y="98"/>
                      <a:pt x="205" y="108"/>
                    </a:cubicBezTo>
                    <a:cubicBezTo>
                      <a:pt x="194" y="118"/>
                      <a:pt x="183" y="127"/>
                      <a:pt x="170" y="136"/>
                    </a:cubicBezTo>
                    <a:cubicBezTo>
                      <a:pt x="158" y="145"/>
                      <a:pt x="146" y="153"/>
                      <a:pt x="133" y="161"/>
                    </a:cubicBezTo>
                    <a:cubicBezTo>
                      <a:pt x="120" y="169"/>
                      <a:pt x="106" y="175"/>
                      <a:pt x="91" y="178"/>
                    </a:cubicBezTo>
                    <a:cubicBezTo>
                      <a:pt x="76" y="182"/>
                      <a:pt x="61" y="185"/>
                      <a:pt x="46" y="186"/>
                    </a:cubicBezTo>
                    <a:cubicBezTo>
                      <a:pt x="31" y="186"/>
                      <a:pt x="16" y="186"/>
                      <a:pt x="1" y="182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14" y="170"/>
                      <a:pt x="27" y="164"/>
                      <a:pt x="40" y="158"/>
                    </a:cubicBezTo>
                    <a:cubicBezTo>
                      <a:pt x="78" y="141"/>
                      <a:pt x="78" y="141"/>
                      <a:pt x="78" y="141"/>
                    </a:cubicBezTo>
                    <a:cubicBezTo>
                      <a:pt x="90" y="135"/>
                      <a:pt x="103" y="130"/>
                      <a:pt x="116" y="125"/>
                    </a:cubicBezTo>
                    <a:cubicBezTo>
                      <a:pt x="128" y="121"/>
                      <a:pt x="141" y="115"/>
                      <a:pt x="153" y="109"/>
                    </a:cubicBezTo>
                    <a:cubicBezTo>
                      <a:pt x="166" y="102"/>
                      <a:pt x="177" y="95"/>
                      <a:pt x="189" y="87"/>
                    </a:cubicBezTo>
                    <a:cubicBezTo>
                      <a:pt x="200" y="79"/>
                      <a:pt x="212" y="71"/>
                      <a:pt x="222" y="62"/>
                    </a:cubicBezTo>
                    <a:cubicBezTo>
                      <a:pt x="233" y="53"/>
                      <a:pt x="244" y="43"/>
                      <a:pt x="253" y="33"/>
                    </a:cubicBezTo>
                    <a:cubicBezTo>
                      <a:pt x="258" y="28"/>
                      <a:pt x="263" y="23"/>
                      <a:pt x="268" y="17"/>
                    </a:cubicBezTo>
                    <a:cubicBezTo>
                      <a:pt x="272" y="12"/>
                      <a:pt x="277" y="6"/>
                      <a:pt x="281" y="0"/>
                    </a:cubicBezTo>
                    <a:lnTo>
                      <a:pt x="284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1" name="Freeform 97"/>
              <p:cNvSpPr/>
              <p:nvPr/>
            </p:nvSpPr>
            <p:spPr bwMode="auto">
              <a:xfrm>
                <a:off x="4614446" y="4108253"/>
                <a:ext cx="299409" cy="120365"/>
              </a:xfrm>
              <a:custGeom>
                <a:avLst/>
                <a:gdLst>
                  <a:gd name="T0" fmla="*/ 0 w 219"/>
                  <a:gd name="T1" fmla="*/ 99848 h 88"/>
                  <a:gd name="T2" fmla="*/ 299409 w 219"/>
                  <a:gd name="T3" fmla="*/ 0 h 8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19" h="88">
                    <a:moveTo>
                      <a:pt x="0" y="73"/>
                    </a:moveTo>
                    <a:cubicBezTo>
                      <a:pt x="0" y="73"/>
                      <a:pt x="131" y="88"/>
                      <a:pt x="219" y="0"/>
                    </a:cubicBezTo>
                  </a:path>
                </a:pathLst>
              </a:custGeom>
              <a:noFill/>
              <a:ln w="12700" cap="flat">
                <a:solidFill>
                  <a:srgbClr val="F8B62D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5244842" y="4143587"/>
              <a:ext cx="2214572" cy="1828581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4695825" y="4046538"/>
            <a:ext cx="590550" cy="1355725"/>
            <a:chOff x="4695693" y="4046566"/>
            <a:chExt cx="591401" cy="1356279"/>
          </a:xfrm>
        </p:grpSpPr>
        <p:sp>
          <p:nvSpPr>
            <p:cNvPr id="9230" name="Freeform 83"/>
            <p:cNvSpPr/>
            <p:nvPr/>
          </p:nvSpPr>
          <p:spPr bwMode="auto">
            <a:xfrm>
              <a:off x="4695693" y="4063116"/>
              <a:ext cx="326491" cy="822998"/>
            </a:xfrm>
            <a:custGeom>
              <a:avLst/>
              <a:gdLst>
                <a:gd name="T0" fmla="*/ 167361 w 238"/>
                <a:gd name="T1" fmla="*/ 772331 h 601"/>
                <a:gd name="T2" fmla="*/ 91911 w 238"/>
                <a:gd name="T3" fmla="*/ 690168 h 601"/>
                <a:gd name="T4" fmla="*/ 43898 w 238"/>
                <a:gd name="T5" fmla="*/ 331390 h 601"/>
                <a:gd name="T6" fmla="*/ 74078 w 238"/>
                <a:gd name="T7" fmla="*/ 451896 h 601"/>
                <a:gd name="T8" fmla="*/ 112488 w 238"/>
                <a:gd name="T9" fmla="*/ 405337 h 601"/>
                <a:gd name="T10" fmla="*/ 153643 w 238"/>
                <a:gd name="T11" fmla="*/ 394382 h 601"/>
                <a:gd name="T12" fmla="*/ 183823 w 238"/>
                <a:gd name="T13" fmla="*/ 328651 h 601"/>
                <a:gd name="T14" fmla="*/ 200284 w 238"/>
                <a:gd name="T15" fmla="*/ 388904 h 601"/>
                <a:gd name="T16" fmla="*/ 260644 w 238"/>
                <a:gd name="T17" fmla="*/ 377949 h 601"/>
                <a:gd name="T18" fmla="*/ 326491 w 238"/>
                <a:gd name="T19" fmla="*/ 612113 h 601"/>
                <a:gd name="T20" fmla="*/ 167361 w 238"/>
                <a:gd name="T21" fmla="*/ 772331 h 6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38" h="601">
                  <a:moveTo>
                    <a:pt x="122" y="564"/>
                  </a:moveTo>
                  <a:cubicBezTo>
                    <a:pt x="67" y="504"/>
                    <a:pt x="67" y="504"/>
                    <a:pt x="67" y="504"/>
                  </a:cubicBezTo>
                  <a:cubicBezTo>
                    <a:pt x="67" y="504"/>
                    <a:pt x="0" y="428"/>
                    <a:pt x="32" y="242"/>
                  </a:cubicBezTo>
                  <a:cubicBezTo>
                    <a:pt x="32" y="242"/>
                    <a:pt x="46" y="206"/>
                    <a:pt x="54" y="330"/>
                  </a:cubicBezTo>
                  <a:cubicBezTo>
                    <a:pt x="54" y="330"/>
                    <a:pt x="42" y="84"/>
                    <a:pt x="82" y="296"/>
                  </a:cubicBezTo>
                  <a:cubicBezTo>
                    <a:pt x="82" y="296"/>
                    <a:pt x="60" y="0"/>
                    <a:pt x="112" y="288"/>
                  </a:cubicBezTo>
                  <a:cubicBezTo>
                    <a:pt x="112" y="288"/>
                    <a:pt x="98" y="119"/>
                    <a:pt x="134" y="240"/>
                  </a:cubicBezTo>
                  <a:cubicBezTo>
                    <a:pt x="137" y="252"/>
                    <a:pt x="141" y="267"/>
                    <a:pt x="146" y="284"/>
                  </a:cubicBezTo>
                  <a:cubicBezTo>
                    <a:pt x="146" y="284"/>
                    <a:pt x="126" y="156"/>
                    <a:pt x="190" y="276"/>
                  </a:cubicBezTo>
                  <a:cubicBezTo>
                    <a:pt x="190" y="276"/>
                    <a:pt x="228" y="332"/>
                    <a:pt x="238" y="447"/>
                  </a:cubicBezTo>
                  <a:cubicBezTo>
                    <a:pt x="238" y="447"/>
                    <a:pt x="230" y="601"/>
                    <a:pt x="122" y="564"/>
                  </a:cubicBezTo>
                  <a:close/>
                </a:path>
              </a:pathLst>
            </a:custGeom>
            <a:solidFill>
              <a:srgbClr val="F0D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231" name="组合 8"/>
            <p:cNvGrpSpPr/>
            <p:nvPr/>
          </p:nvGrpSpPr>
          <p:grpSpPr bwMode="auto">
            <a:xfrm>
              <a:off x="4713748" y="4046566"/>
              <a:ext cx="573346" cy="1356279"/>
              <a:chOff x="4713748" y="4046566"/>
              <a:chExt cx="573346" cy="1356279"/>
            </a:xfrm>
          </p:grpSpPr>
          <p:sp>
            <p:nvSpPr>
              <p:cNvPr id="9232" name="Freeform 83"/>
              <p:cNvSpPr/>
              <p:nvPr/>
            </p:nvSpPr>
            <p:spPr bwMode="auto">
              <a:xfrm>
                <a:off x="4713748" y="4046566"/>
                <a:ext cx="326491" cy="822998"/>
              </a:xfrm>
              <a:custGeom>
                <a:avLst/>
                <a:gdLst>
                  <a:gd name="T0" fmla="*/ 167361 w 238"/>
                  <a:gd name="T1" fmla="*/ 772331 h 601"/>
                  <a:gd name="T2" fmla="*/ 91911 w 238"/>
                  <a:gd name="T3" fmla="*/ 690168 h 601"/>
                  <a:gd name="T4" fmla="*/ 43898 w 238"/>
                  <a:gd name="T5" fmla="*/ 331390 h 601"/>
                  <a:gd name="T6" fmla="*/ 74078 w 238"/>
                  <a:gd name="T7" fmla="*/ 451896 h 601"/>
                  <a:gd name="T8" fmla="*/ 112488 w 238"/>
                  <a:gd name="T9" fmla="*/ 405337 h 601"/>
                  <a:gd name="T10" fmla="*/ 153643 w 238"/>
                  <a:gd name="T11" fmla="*/ 394382 h 601"/>
                  <a:gd name="T12" fmla="*/ 183823 w 238"/>
                  <a:gd name="T13" fmla="*/ 328651 h 601"/>
                  <a:gd name="T14" fmla="*/ 200284 w 238"/>
                  <a:gd name="T15" fmla="*/ 388904 h 601"/>
                  <a:gd name="T16" fmla="*/ 260644 w 238"/>
                  <a:gd name="T17" fmla="*/ 377949 h 601"/>
                  <a:gd name="T18" fmla="*/ 326491 w 238"/>
                  <a:gd name="T19" fmla="*/ 612113 h 601"/>
                  <a:gd name="T20" fmla="*/ 167361 w 238"/>
                  <a:gd name="T21" fmla="*/ 772331 h 6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38" h="601">
                    <a:moveTo>
                      <a:pt x="122" y="564"/>
                    </a:moveTo>
                    <a:cubicBezTo>
                      <a:pt x="67" y="504"/>
                      <a:pt x="67" y="504"/>
                      <a:pt x="67" y="504"/>
                    </a:cubicBezTo>
                    <a:cubicBezTo>
                      <a:pt x="67" y="504"/>
                      <a:pt x="0" y="428"/>
                      <a:pt x="32" y="242"/>
                    </a:cubicBezTo>
                    <a:cubicBezTo>
                      <a:pt x="32" y="242"/>
                      <a:pt x="46" y="206"/>
                      <a:pt x="54" y="330"/>
                    </a:cubicBezTo>
                    <a:cubicBezTo>
                      <a:pt x="54" y="330"/>
                      <a:pt x="42" y="84"/>
                      <a:pt x="82" y="296"/>
                    </a:cubicBezTo>
                    <a:cubicBezTo>
                      <a:pt x="82" y="296"/>
                      <a:pt x="60" y="0"/>
                      <a:pt x="112" y="288"/>
                    </a:cubicBezTo>
                    <a:cubicBezTo>
                      <a:pt x="112" y="288"/>
                      <a:pt x="98" y="119"/>
                      <a:pt x="134" y="240"/>
                    </a:cubicBezTo>
                    <a:cubicBezTo>
                      <a:pt x="137" y="252"/>
                      <a:pt x="141" y="267"/>
                      <a:pt x="146" y="284"/>
                    </a:cubicBezTo>
                    <a:cubicBezTo>
                      <a:pt x="146" y="284"/>
                      <a:pt x="126" y="156"/>
                      <a:pt x="190" y="276"/>
                    </a:cubicBezTo>
                    <a:cubicBezTo>
                      <a:pt x="190" y="276"/>
                      <a:pt x="228" y="332"/>
                      <a:pt x="238" y="447"/>
                    </a:cubicBezTo>
                    <a:cubicBezTo>
                      <a:pt x="238" y="447"/>
                      <a:pt x="230" y="601"/>
                      <a:pt x="122" y="564"/>
                    </a:cubicBezTo>
                    <a:close/>
                  </a:path>
                </a:pathLst>
              </a:custGeom>
              <a:solidFill>
                <a:srgbClr val="EFDB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rot="20194284">
                <a:off x="4932572" y="4813641"/>
                <a:ext cx="354522" cy="589204"/>
              </a:xfrm>
              <a:prstGeom prst="ellipse">
                <a:avLst/>
              </a:prstGeom>
              <a:solidFill>
                <a:schemeClr val="accent1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2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37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7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2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53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5" grpId="0" animBg="1"/>
      <p:bldP spid="57" grpId="0" animBg="1"/>
      <p:bldP spid="58" grpId="0" animBg="1"/>
      <p:bldP spid="60" grpId="0" animBg="1"/>
      <p:bldP spid="5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9E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文本框 9"/>
          <p:cNvSpPr/>
          <p:nvPr/>
        </p:nvSpPr>
        <p:spPr bwMode="auto">
          <a:xfrm>
            <a:off x="1692275" y="1087438"/>
            <a:ext cx="4327525" cy="4216400"/>
          </a:xfrm>
          <a:custGeom>
            <a:avLst/>
            <a:gdLst>
              <a:gd name="T0" fmla="*/ 1643063 w 5595938"/>
              <a:gd name="T1" fmla="*/ 4667250 h 5453062"/>
              <a:gd name="T2" fmla="*/ 5595938 w 5595938"/>
              <a:gd name="T3" fmla="*/ 4667250 h 5453062"/>
              <a:gd name="T4" fmla="*/ 5595938 w 5595938"/>
              <a:gd name="T5" fmla="*/ 5214937 h 5453062"/>
              <a:gd name="T6" fmla="*/ 1643063 w 5595938"/>
              <a:gd name="T7" fmla="*/ 5214937 h 5453062"/>
              <a:gd name="T8" fmla="*/ 1643063 w 5595938"/>
              <a:gd name="T9" fmla="*/ 4667250 h 5453062"/>
              <a:gd name="T10" fmla="*/ 2809875 w 5595938"/>
              <a:gd name="T11" fmla="*/ 2381250 h 5453062"/>
              <a:gd name="T12" fmla="*/ 2809875 w 5595938"/>
              <a:gd name="T13" fmla="*/ 3381375 h 5453062"/>
              <a:gd name="T14" fmla="*/ 4095750 w 5595938"/>
              <a:gd name="T15" fmla="*/ 3381375 h 5453062"/>
              <a:gd name="T16" fmla="*/ 4429125 w 5595938"/>
              <a:gd name="T17" fmla="*/ 3024187 h 5453062"/>
              <a:gd name="T18" fmla="*/ 4429125 w 5595938"/>
              <a:gd name="T19" fmla="*/ 2381250 h 5453062"/>
              <a:gd name="T20" fmla="*/ 2809875 w 5595938"/>
              <a:gd name="T21" fmla="*/ 2381250 h 5453062"/>
              <a:gd name="T22" fmla="*/ 2809875 w 5595938"/>
              <a:gd name="T23" fmla="*/ 833437 h 5453062"/>
              <a:gd name="T24" fmla="*/ 2809875 w 5595938"/>
              <a:gd name="T25" fmla="*/ 1785937 h 5453062"/>
              <a:gd name="T26" fmla="*/ 4429125 w 5595938"/>
              <a:gd name="T27" fmla="*/ 1785937 h 5453062"/>
              <a:gd name="T28" fmla="*/ 4429125 w 5595938"/>
              <a:gd name="T29" fmla="*/ 833437 h 5453062"/>
              <a:gd name="T30" fmla="*/ 2809875 w 5595938"/>
              <a:gd name="T31" fmla="*/ 833437 h 5453062"/>
              <a:gd name="T32" fmla="*/ 1952626 w 5595938"/>
              <a:gd name="T33" fmla="*/ 238125 h 5453062"/>
              <a:gd name="T34" fmla="*/ 5310188 w 5595938"/>
              <a:gd name="T35" fmla="*/ 238125 h 5453062"/>
              <a:gd name="T36" fmla="*/ 5310188 w 5595938"/>
              <a:gd name="T37" fmla="*/ 3024187 h 5453062"/>
              <a:gd name="T38" fmla="*/ 4381500 w 5595938"/>
              <a:gd name="T39" fmla="*/ 3976687 h 5453062"/>
              <a:gd name="T40" fmla="*/ 1952626 w 5595938"/>
              <a:gd name="T41" fmla="*/ 3976687 h 5453062"/>
              <a:gd name="T42" fmla="*/ 1952626 w 5595938"/>
              <a:gd name="T43" fmla="*/ 238125 h 5453062"/>
              <a:gd name="T44" fmla="*/ 952500 w 5595938"/>
              <a:gd name="T45" fmla="*/ 0 h 5453062"/>
              <a:gd name="T46" fmla="*/ 1809750 w 5595938"/>
              <a:gd name="T47" fmla="*/ 0 h 5453062"/>
              <a:gd name="T48" fmla="*/ 1381125 w 5595938"/>
              <a:gd name="T49" fmla="*/ 1262062 h 5453062"/>
              <a:gd name="T50" fmla="*/ 1381125 w 5595938"/>
              <a:gd name="T51" fmla="*/ 5453062 h 5453062"/>
              <a:gd name="T52" fmla="*/ 523875 w 5595938"/>
              <a:gd name="T53" fmla="*/ 5453062 h 5453062"/>
              <a:gd name="T54" fmla="*/ 523875 w 5595938"/>
              <a:gd name="T55" fmla="*/ 2143125 h 5453062"/>
              <a:gd name="T56" fmla="*/ 0 w 5595938"/>
              <a:gd name="T57" fmla="*/ 2333625 h 5453062"/>
              <a:gd name="T58" fmla="*/ 0 w 5595938"/>
              <a:gd name="T59" fmla="*/ 1833562 h 5453062"/>
              <a:gd name="T60" fmla="*/ 952500 w 5595938"/>
              <a:gd name="T61" fmla="*/ 0 h 5453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595938" h="5453062">
                <a:moveTo>
                  <a:pt x="1643063" y="4667250"/>
                </a:moveTo>
                <a:lnTo>
                  <a:pt x="5595938" y="4667250"/>
                </a:lnTo>
                <a:lnTo>
                  <a:pt x="5595938" y="5214937"/>
                </a:lnTo>
                <a:lnTo>
                  <a:pt x="1643063" y="5214937"/>
                </a:lnTo>
                <a:lnTo>
                  <a:pt x="1643063" y="4667250"/>
                </a:lnTo>
                <a:close/>
                <a:moveTo>
                  <a:pt x="2809875" y="2381250"/>
                </a:moveTo>
                <a:lnTo>
                  <a:pt x="2809875" y="3381375"/>
                </a:lnTo>
                <a:lnTo>
                  <a:pt x="4095750" y="3381375"/>
                </a:lnTo>
                <a:cubicBezTo>
                  <a:pt x="4333876" y="3397250"/>
                  <a:pt x="4445001" y="3278187"/>
                  <a:pt x="4429125" y="3024187"/>
                </a:cubicBezTo>
                <a:lnTo>
                  <a:pt x="4429125" y="2381250"/>
                </a:lnTo>
                <a:lnTo>
                  <a:pt x="2809875" y="2381250"/>
                </a:lnTo>
                <a:close/>
                <a:moveTo>
                  <a:pt x="2809875" y="833437"/>
                </a:moveTo>
                <a:lnTo>
                  <a:pt x="2809875" y="1785937"/>
                </a:lnTo>
                <a:lnTo>
                  <a:pt x="4429125" y="1785937"/>
                </a:lnTo>
                <a:lnTo>
                  <a:pt x="4429125" y="833437"/>
                </a:lnTo>
                <a:lnTo>
                  <a:pt x="2809875" y="833437"/>
                </a:lnTo>
                <a:close/>
                <a:moveTo>
                  <a:pt x="1952626" y="238125"/>
                </a:moveTo>
                <a:lnTo>
                  <a:pt x="5310188" y="238125"/>
                </a:lnTo>
                <a:lnTo>
                  <a:pt x="5310188" y="3024187"/>
                </a:lnTo>
                <a:cubicBezTo>
                  <a:pt x="5341937" y="3690937"/>
                  <a:pt x="5032375" y="4008437"/>
                  <a:pt x="4381500" y="3976687"/>
                </a:cubicBezTo>
                <a:lnTo>
                  <a:pt x="1952626" y="3976687"/>
                </a:lnTo>
                <a:lnTo>
                  <a:pt x="1952626" y="238125"/>
                </a:lnTo>
                <a:close/>
                <a:moveTo>
                  <a:pt x="952500" y="0"/>
                </a:moveTo>
                <a:lnTo>
                  <a:pt x="1809750" y="0"/>
                </a:lnTo>
                <a:cubicBezTo>
                  <a:pt x="1698625" y="523875"/>
                  <a:pt x="1555750" y="944562"/>
                  <a:pt x="1381125" y="1262062"/>
                </a:cubicBezTo>
                <a:lnTo>
                  <a:pt x="1381125" y="5453062"/>
                </a:lnTo>
                <a:lnTo>
                  <a:pt x="523875" y="5453062"/>
                </a:lnTo>
                <a:lnTo>
                  <a:pt x="523875" y="2143125"/>
                </a:lnTo>
                <a:cubicBezTo>
                  <a:pt x="381000" y="2222500"/>
                  <a:pt x="206375" y="2286000"/>
                  <a:pt x="0" y="2333625"/>
                </a:cubicBezTo>
                <a:lnTo>
                  <a:pt x="0" y="1833562"/>
                </a:lnTo>
                <a:cubicBezTo>
                  <a:pt x="492125" y="1484312"/>
                  <a:pt x="809625" y="873125"/>
                  <a:pt x="952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文本框 10"/>
          <p:cNvSpPr/>
          <p:nvPr/>
        </p:nvSpPr>
        <p:spPr bwMode="auto">
          <a:xfrm>
            <a:off x="6264275" y="1143000"/>
            <a:ext cx="4235450" cy="4106863"/>
          </a:xfrm>
          <a:custGeom>
            <a:avLst/>
            <a:gdLst>
              <a:gd name="T0" fmla="*/ 0 w 5476874"/>
              <a:gd name="T1" fmla="*/ 2500313 h 5310188"/>
              <a:gd name="T2" fmla="*/ 5476874 w 5476874"/>
              <a:gd name="T3" fmla="*/ 2500313 h 5310188"/>
              <a:gd name="T4" fmla="*/ 5476874 w 5476874"/>
              <a:gd name="T5" fmla="*/ 3071813 h 5310188"/>
              <a:gd name="T6" fmla="*/ 3286124 w 5476874"/>
              <a:gd name="T7" fmla="*/ 3071813 h 5310188"/>
              <a:gd name="T8" fmla="*/ 3286124 w 5476874"/>
              <a:gd name="T9" fmla="*/ 3500438 h 5310188"/>
              <a:gd name="T10" fmla="*/ 5072062 w 5476874"/>
              <a:gd name="T11" fmla="*/ 3500438 h 5310188"/>
              <a:gd name="T12" fmla="*/ 5072062 w 5476874"/>
              <a:gd name="T13" fmla="*/ 4048126 h 5310188"/>
              <a:gd name="T14" fmla="*/ 3286124 w 5476874"/>
              <a:gd name="T15" fmla="*/ 4048126 h 5310188"/>
              <a:gd name="T16" fmla="*/ 3286124 w 5476874"/>
              <a:gd name="T17" fmla="*/ 4595813 h 5310188"/>
              <a:gd name="T18" fmla="*/ 5453062 w 5476874"/>
              <a:gd name="T19" fmla="*/ 4595813 h 5310188"/>
              <a:gd name="T20" fmla="*/ 5453062 w 5476874"/>
              <a:gd name="T21" fmla="*/ 5119688 h 5310188"/>
              <a:gd name="T22" fmla="*/ 3047999 w 5476874"/>
              <a:gd name="T23" fmla="*/ 5119688 h 5310188"/>
              <a:gd name="T24" fmla="*/ 1238250 w 5476874"/>
              <a:gd name="T25" fmla="*/ 4595813 h 5310188"/>
              <a:gd name="T26" fmla="*/ 23812 w 5476874"/>
              <a:gd name="T27" fmla="*/ 5310188 h 5310188"/>
              <a:gd name="T28" fmla="*/ 23812 w 5476874"/>
              <a:gd name="T29" fmla="*/ 4786313 h 5310188"/>
              <a:gd name="T30" fmla="*/ 809625 w 5476874"/>
              <a:gd name="T31" fmla="*/ 3262313 h 5310188"/>
              <a:gd name="T32" fmla="*/ 1666875 w 5476874"/>
              <a:gd name="T33" fmla="*/ 3262313 h 5310188"/>
              <a:gd name="T34" fmla="*/ 1547812 w 5476874"/>
              <a:gd name="T35" fmla="*/ 3929063 h 5310188"/>
              <a:gd name="T36" fmla="*/ 2381249 w 5476874"/>
              <a:gd name="T37" fmla="*/ 4524376 h 5310188"/>
              <a:gd name="T38" fmla="*/ 2381249 w 5476874"/>
              <a:gd name="T39" fmla="*/ 3071813 h 5310188"/>
              <a:gd name="T40" fmla="*/ 0 w 5476874"/>
              <a:gd name="T41" fmla="*/ 3071813 h 5310188"/>
              <a:gd name="T42" fmla="*/ 0 w 5476874"/>
              <a:gd name="T43" fmla="*/ 2500313 h 5310188"/>
              <a:gd name="T44" fmla="*/ 1476375 w 5476874"/>
              <a:gd name="T45" fmla="*/ 1309688 h 5310188"/>
              <a:gd name="T46" fmla="*/ 1476375 w 5476874"/>
              <a:gd name="T47" fmla="*/ 1666876 h 5310188"/>
              <a:gd name="T48" fmla="*/ 3714749 w 5476874"/>
              <a:gd name="T49" fmla="*/ 1666876 h 5310188"/>
              <a:gd name="T50" fmla="*/ 4000499 w 5476874"/>
              <a:gd name="T51" fmla="*/ 1357313 h 5310188"/>
              <a:gd name="T52" fmla="*/ 4000499 w 5476874"/>
              <a:gd name="T53" fmla="*/ 1309688 h 5310188"/>
              <a:gd name="T54" fmla="*/ 1476375 w 5476874"/>
              <a:gd name="T55" fmla="*/ 1309688 h 5310188"/>
              <a:gd name="T56" fmla="*/ 1476375 w 5476874"/>
              <a:gd name="T57" fmla="*/ 523876 h 5310188"/>
              <a:gd name="T58" fmla="*/ 1476375 w 5476874"/>
              <a:gd name="T59" fmla="*/ 857250 h 5310188"/>
              <a:gd name="T60" fmla="*/ 4000499 w 5476874"/>
              <a:gd name="T61" fmla="*/ 857250 h 5310188"/>
              <a:gd name="T62" fmla="*/ 4000499 w 5476874"/>
              <a:gd name="T63" fmla="*/ 523876 h 5310188"/>
              <a:gd name="T64" fmla="*/ 1476375 w 5476874"/>
              <a:gd name="T65" fmla="*/ 523876 h 5310188"/>
              <a:gd name="T66" fmla="*/ 619125 w 5476874"/>
              <a:gd name="T67" fmla="*/ 0 h 5310188"/>
              <a:gd name="T68" fmla="*/ 4857749 w 5476874"/>
              <a:gd name="T69" fmla="*/ 0 h 5310188"/>
              <a:gd name="T70" fmla="*/ 4857749 w 5476874"/>
              <a:gd name="T71" fmla="*/ 1404938 h 5310188"/>
              <a:gd name="T72" fmla="*/ 4095749 w 5476874"/>
              <a:gd name="T73" fmla="*/ 2214563 h 5310188"/>
              <a:gd name="T74" fmla="*/ 619125 w 5476874"/>
              <a:gd name="T75" fmla="*/ 2214563 h 5310188"/>
              <a:gd name="T76" fmla="*/ 619125 w 5476874"/>
              <a:gd name="T77" fmla="*/ 0 h 5310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476874" h="5310188">
                <a:moveTo>
                  <a:pt x="0" y="2500313"/>
                </a:moveTo>
                <a:lnTo>
                  <a:pt x="5476874" y="2500313"/>
                </a:lnTo>
                <a:lnTo>
                  <a:pt x="5476874" y="3071813"/>
                </a:lnTo>
                <a:lnTo>
                  <a:pt x="3286124" y="3071813"/>
                </a:lnTo>
                <a:lnTo>
                  <a:pt x="3286124" y="3500438"/>
                </a:lnTo>
                <a:lnTo>
                  <a:pt x="5072062" y="3500438"/>
                </a:lnTo>
                <a:lnTo>
                  <a:pt x="5072062" y="4048126"/>
                </a:lnTo>
                <a:lnTo>
                  <a:pt x="3286124" y="4048126"/>
                </a:lnTo>
                <a:lnTo>
                  <a:pt x="3286124" y="4595813"/>
                </a:lnTo>
                <a:lnTo>
                  <a:pt x="5453062" y="4595813"/>
                </a:lnTo>
                <a:lnTo>
                  <a:pt x="5453062" y="5119688"/>
                </a:lnTo>
                <a:lnTo>
                  <a:pt x="3047999" y="5119688"/>
                </a:lnTo>
                <a:cubicBezTo>
                  <a:pt x="2190749" y="5135563"/>
                  <a:pt x="1587499" y="4960938"/>
                  <a:pt x="1238250" y="4595813"/>
                </a:cubicBezTo>
                <a:cubicBezTo>
                  <a:pt x="1000125" y="4881563"/>
                  <a:pt x="595312" y="5119688"/>
                  <a:pt x="23812" y="5310188"/>
                </a:cubicBezTo>
                <a:lnTo>
                  <a:pt x="23812" y="4786313"/>
                </a:lnTo>
                <a:cubicBezTo>
                  <a:pt x="547687" y="4452938"/>
                  <a:pt x="809625" y="3944938"/>
                  <a:pt x="809625" y="3262313"/>
                </a:cubicBezTo>
                <a:lnTo>
                  <a:pt x="1666875" y="3262313"/>
                </a:lnTo>
                <a:cubicBezTo>
                  <a:pt x="1651000" y="3500438"/>
                  <a:pt x="1611312" y="3722688"/>
                  <a:pt x="1547812" y="3929063"/>
                </a:cubicBezTo>
                <a:cubicBezTo>
                  <a:pt x="1754187" y="4230688"/>
                  <a:pt x="2032000" y="4429126"/>
                  <a:pt x="2381249" y="4524376"/>
                </a:cubicBezTo>
                <a:lnTo>
                  <a:pt x="2381249" y="3071813"/>
                </a:lnTo>
                <a:lnTo>
                  <a:pt x="0" y="3071813"/>
                </a:lnTo>
                <a:lnTo>
                  <a:pt x="0" y="2500313"/>
                </a:lnTo>
                <a:close/>
                <a:moveTo>
                  <a:pt x="1476375" y="1309688"/>
                </a:moveTo>
                <a:lnTo>
                  <a:pt x="1476375" y="1666876"/>
                </a:lnTo>
                <a:lnTo>
                  <a:pt x="3714749" y="1666876"/>
                </a:lnTo>
                <a:cubicBezTo>
                  <a:pt x="3921125" y="1682750"/>
                  <a:pt x="4016375" y="1579563"/>
                  <a:pt x="4000499" y="1357313"/>
                </a:cubicBezTo>
                <a:lnTo>
                  <a:pt x="4000499" y="1309688"/>
                </a:lnTo>
                <a:lnTo>
                  <a:pt x="1476375" y="1309688"/>
                </a:lnTo>
                <a:close/>
                <a:moveTo>
                  <a:pt x="1476375" y="523876"/>
                </a:moveTo>
                <a:lnTo>
                  <a:pt x="1476375" y="857250"/>
                </a:lnTo>
                <a:lnTo>
                  <a:pt x="4000499" y="857250"/>
                </a:lnTo>
                <a:lnTo>
                  <a:pt x="4000499" y="523876"/>
                </a:lnTo>
                <a:lnTo>
                  <a:pt x="1476375" y="523876"/>
                </a:lnTo>
                <a:close/>
                <a:moveTo>
                  <a:pt x="619125" y="0"/>
                </a:moveTo>
                <a:lnTo>
                  <a:pt x="4857749" y="0"/>
                </a:lnTo>
                <a:lnTo>
                  <a:pt x="4857749" y="1404938"/>
                </a:lnTo>
                <a:cubicBezTo>
                  <a:pt x="4873625" y="1960563"/>
                  <a:pt x="4619624" y="2230438"/>
                  <a:pt x="4095749" y="2214563"/>
                </a:cubicBezTo>
                <a:lnTo>
                  <a:pt x="619125" y="2214563"/>
                </a:lnTo>
                <a:lnTo>
                  <a:pt x="6191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0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5035550" y="4929188"/>
            <a:ext cx="2465388" cy="2038350"/>
            <a:chOff x="5035491" y="4929143"/>
            <a:chExt cx="2466094" cy="2037937"/>
          </a:xfrm>
        </p:grpSpPr>
        <p:sp>
          <p:nvSpPr>
            <p:cNvPr id="11308" name="Oval 426"/>
            <p:cNvSpPr>
              <a:spLocks noChangeArrowheads="1"/>
            </p:cNvSpPr>
            <p:nvPr/>
          </p:nvSpPr>
          <p:spPr bwMode="auto">
            <a:xfrm>
              <a:off x="5035491" y="6497244"/>
              <a:ext cx="2466094" cy="469836"/>
            </a:xfrm>
            <a:prstGeom prst="ellipse">
              <a:avLst/>
            </a:prstGeom>
            <a:solidFill>
              <a:srgbClr val="EFEFF0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309" name="Freeform 427"/>
            <p:cNvSpPr/>
            <p:nvPr/>
          </p:nvSpPr>
          <p:spPr bwMode="auto">
            <a:xfrm>
              <a:off x="5439419" y="4929143"/>
              <a:ext cx="1612560" cy="1892473"/>
            </a:xfrm>
            <a:custGeom>
              <a:avLst/>
              <a:gdLst>
                <a:gd name="T0" fmla="*/ 688347 w 335"/>
                <a:gd name="T1" fmla="*/ 489930 h 394"/>
                <a:gd name="T2" fmla="*/ 630583 w 335"/>
                <a:gd name="T3" fmla="*/ 1738770 h 394"/>
                <a:gd name="T4" fmla="*/ 0 w 335"/>
                <a:gd name="T5" fmla="*/ 1738770 h 394"/>
                <a:gd name="T6" fmla="*/ 515056 w 335"/>
                <a:gd name="T7" fmla="*/ 1618689 h 394"/>
                <a:gd name="T8" fmla="*/ 452480 w 335"/>
                <a:gd name="T9" fmla="*/ 1119153 h 394"/>
                <a:gd name="T10" fmla="*/ 216613 w 335"/>
                <a:gd name="T11" fmla="*/ 283391 h 394"/>
                <a:gd name="T12" fmla="*/ 226240 w 335"/>
                <a:gd name="T13" fmla="*/ 0 h 394"/>
                <a:gd name="T14" fmla="*/ 1314116 w 335"/>
                <a:gd name="T15" fmla="*/ 0 h 394"/>
                <a:gd name="T16" fmla="*/ 1333371 w 335"/>
                <a:gd name="T17" fmla="*/ 244965 h 394"/>
                <a:gd name="T18" fmla="*/ 1169708 w 335"/>
                <a:gd name="T19" fmla="*/ 903007 h 394"/>
                <a:gd name="T20" fmla="*/ 1111944 w 335"/>
                <a:gd name="T21" fmla="*/ 1633099 h 394"/>
                <a:gd name="T22" fmla="*/ 1439270 w 335"/>
                <a:gd name="T23" fmla="*/ 1589869 h 394"/>
                <a:gd name="T24" fmla="*/ 1612560 w 335"/>
                <a:gd name="T25" fmla="*/ 1863654 h 394"/>
                <a:gd name="T26" fmla="*/ 1506661 w 335"/>
                <a:gd name="T27" fmla="*/ 1892473 h 394"/>
                <a:gd name="T28" fmla="*/ 1020486 w 335"/>
                <a:gd name="T29" fmla="*/ 1729163 h 394"/>
                <a:gd name="T30" fmla="*/ 885705 w 335"/>
                <a:gd name="T31" fmla="*/ 489930 h 394"/>
                <a:gd name="T32" fmla="*/ 688347 w 335"/>
                <a:gd name="T33" fmla="*/ 489930 h 3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35" h="394">
                  <a:moveTo>
                    <a:pt x="143" y="102"/>
                  </a:moveTo>
                  <a:cubicBezTo>
                    <a:pt x="122" y="153"/>
                    <a:pt x="131" y="362"/>
                    <a:pt x="131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79" y="296"/>
                    <a:pt x="107" y="337"/>
                    <a:pt x="107" y="337"/>
                  </a:cubicBezTo>
                  <a:cubicBezTo>
                    <a:pt x="107" y="337"/>
                    <a:pt x="127" y="318"/>
                    <a:pt x="94" y="233"/>
                  </a:cubicBezTo>
                  <a:cubicBezTo>
                    <a:pt x="62" y="149"/>
                    <a:pt x="45" y="59"/>
                    <a:pt x="45" y="5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7" y="51"/>
                    <a:pt x="277" y="51"/>
                    <a:pt x="277" y="51"/>
                  </a:cubicBezTo>
                  <a:cubicBezTo>
                    <a:pt x="277" y="51"/>
                    <a:pt x="269" y="115"/>
                    <a:pt x="243" y="188"/>
                  </a:cubicBezTo>
                  <a:cubicBezTo>
                    <a:pt x="227" y="235"/>
                    <a:pt x="221" y="294"/>
                    <a:pt x="231" y="340"/>
                  </a:cubicBezTo>
                  <a:cubicBezTo>
                    <a:pt x="231" y="340"/>
                    <a:pt x="273" y="325"/>
                    <a:pt x="299" y="331"/>
                  </a:cubicBezTo>
                  <a:cubicBezTo>
                    <a:pt x="316" y="335"/>
                    <a:pt x="331" y="356"/>
                    <a:pt x="335" y="388"/>
                  </a:cubicBezTo>
                  <a:cubicBezTo>
                    <a:pt x="335" y="388"/>
                    <a:pt x="328" y="394"/>
                    <a:pt x="313" y="394"/>
                  </a:cubicBezTo>
                  <a:cubicBezTo>
                    <a:pt x="286" y="394"/>
                    <a:pt x="272" y="362"/>
                    <a:pt x="212" y="360"/>
                  </a:cubicBezTo>
                  <a:cubicBezTo>
                    <a:pt x="212" y="360"/>
                    <a:pt x="228" y="269"/>
                    <a:pt x="184" y="102"/>
                  </a:cubicBezTo>
                  <a:lnTo>
                    <a:pt x="143" y="102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0" name="Freeform 428"/>
            <p:cNvSpPr/>
            <p:nvPr/>
          </p:nvSpPr>
          <p:spPr bwMode="auto">
            <a:xfrm>
              <a:off x="5664569" y="4929143"/>
              <a:ext cx="563889" cy="288029"/>
            </a:xfrm>
            <a:custGeom>
              <a:avLst/>
              <a:gdLst>
                <a:gd name="T0" fmla="*/ 563889 w 278"/>
                <a:gd name="T1" fmla="*/ 123731 h 142"/>
                <a:gd name="T2" fmla="*/ 501009 w 278"/>
                <a:gd name="T3" fmla="*/ 288029 h 142"/>
                <a:gd name="T4" fmla="*/ 0 w 278"/>
                <a:gd name="T5" fmla="*/ 0 h 142"/>
                <a:gd name="T6" fmla="*/ 563889 w 278"/>
                <a:gd name="T7" fmla="*/ 123731 h 1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8" h="142">
                  <a:moveTo>
                    <a:pt x="278" y="61"/>
                  </a:moveTo>
                  <a:lnTo>
                    <a:pt x="247" y="142"/>
                  </a:lnTo>
                  <a:lnTo>
                    <a:pt x="0" y="0"/>
                  </a:lnTo>
                  <a:lnTo>
                    <a:pt x="278" y="6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1" name="Freeform 429"/>
            <p:cNvSpPr/>
            <p:nvPr/>
          </p:nvSpPr>
          <p:spPr bwMode="auto">
            <a:xfrm>
              <a:off x="6228458" y="4929143"/>
              <a:ext cx="525350" cy="288029"/>
            </a:xfrm>
            <a:custGeom>
              <a:avLst/>
              <a:gdLst>
                <a:gd name="T0" fmla="*/ 525350 w 259"/>
                <a:gd name="T1" fmla="*/ 0 h 142"/>
                <a:gd name="T2" fmla="*/ 77078 w 259"/>
                <a:gd name="T3" fmla="*/ 288029 h 142"/>
                <a:gd name="T4" fmla="*/ 0 w 259"/>
                <a:gd name="T5" fmla="*/ 123731 h 142"/>
                <a:gd name="T6" fmla="*/ 525350 w 259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9" h="142">
                  <a:moveTo>
                    <a:pt x="259" y="0"/>
                  </a:moveTo>
                  <a:lnTo>
                    <a:pt x="38" y="142"/>
                  </a:lnTo>
                  <a:lnTo>
                    <a:pt x="0" y="61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2" name="Freeform 438"/>
            <p:cNvSpPr>
              <a:spLocks noEditPoints="1"/>
            </p:cNvSpPr>
            <p:nvPr/>
          </p:nvSpPr>
          <p:spPr bwMode="auto">
            <a:xfrm>
              <a:off x="5366397" y="5182690"/>
              <a:ext cx="34483" cy="34483"/>
            </a:xfrm>
            <a:custGeom>
              <a:avLst/>
              <a:gdLst>
                <a:gd name="T0" fmla="*/ 0 w 7"/>
                <a:gd name="T1" fmla="*/ 14778 h 7"/>
                <a:gd name="T2" fmla="*/ 14778 w 7"/>
                <a:gd name="T3" fmla="*/ 34483 h 7"/>
                <a:gd name="T4" fmla="*/ 34483 w 7"/>
                <a:gd name="T5" fmla="*/ 14778 h 7"/>
                <a:gd name="T6" fmla="*/ 14778 w 7"/>
                <a:gd name="T7" fmla="*/ 0 h 7"/>
                <a:gd name="T8" fmla="*/ 0 w 7"/>
                <a:gd name="T9" fmla="*/ 14778 h 7"/>
                <a:gd name="T10" fmla="*/ 14778 w 7"/>
                <a:gd name="T11" fmla="*/ 24631 h 7"/>
                <a:gd name="T12" fmla="*/ 14778 w 7"/>
                <a:gd name="T13" fmla="*/ 19705 h 7"/>
                <a:gd name="T14" fmla="*/ 19705 w 7"/>
                <a:gd name="T15" fmla="*/ 24631 h 7"/>
                <a:gd name="T16" fmla="*/ 14778 w 7"/>
                <a:gd name="T17" fmla="*/ 29557 h 7"/>
                <a:gd name="T18" fmla="*/ 14778 w 7"/>
                <a:gd name="T19" fmla="*/ 24631 h 7"/>
                <a:gd name="T20" fmla="*/ 14778 w 7"/>
                <a:gd name="T21" fmla="*/ 4926 h 7"/>
                <a:gd name="T22" fmla="*/ 14778 w 7"/>
                <a:gd name="T23" fmla="*/ 0 h 7"/>
                <a:gd name="T24" fmla="*/ 19705 w 7"/>
                <a:gd name="T25" fmla="*/ 4926 h 7"/>
                <a:gd name="T26" fmla="*/ 14778 w 7"/>
                <a:gd name="T27" fmla="*/ 9852 h 7"/>
                <a:gd name="T28" fmla="*/ 14778 w 7"/>
                <a:gd name="T29" fmla="*/ 4926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2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lose/>
                  <a:moveTo>
                    <a:pt x="3" y="5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lose/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3" name="Freeform 441"/>
            <p:cNvSpPr>
              <a:spLocks noEditPoints="1"/>
            </p:cNvSpPr>
            <p:nvPr/>
          </p:nvSpPr>
          <p:spPr bwMode="auto">
            <a:xfrm>
              <a:off x="7047922" y="5235428"/>
              <a:ext cx="32454" cy="34483"/>
            </a:xfrm>
            <a:custGeom>
              <a:avLst/>
              <a:gdLst>
                <a:gd name="T0" fmla="*/ 13909 w 7"/>
                <a:gd name="T1" fmla="*/ 0 h 7"/>
                <a:gd name="T2" fmla="*/ 0 w 7"/>
                <a:gd name="T3" fmla="*/ 14778 h 7"/>
                <a:gd name="T4" fmla="*/ 13909 w 7"/>
                <a:gd name="T5" fmla="*/ 34483 h 7"/>
                <a:gd name="T6" fmla="*/ 32454 w 7"/>
                <a:gd name="T7" fmla="*/ 14778 h 7"/>
                <a:gd name="T8" fmla="*/ 13909 w 7"/>
                <a:gd name="T9" fmla="*/ 0 h 7"/>
                <a:gd name="T10" fmla="*/ 13909 w 7"/>
                <a:gd name="T11" fmla="*/ 29557 h 7"/>
                <a:gd name="T12" fmla="*/ 13909 w 7"/>
                <a:gd name="T13" fmla="*/ 24631 h 7"/>
                <a:gd name="T14" fmla="*/ 13909 w 7"/>
                <a:gd name="T15" fmla="*/ 19705 h 7"/>
                <a:gd name="T16" fmla="*/ 18545 w 7"/>
                <a:gd name="T17" fmla="*/ 24631 h 7"/>
                <a:gd name="T18" fmla="*/ 13909 w 7"/>
                <a:gd name="T19" fmla="*/ 29557 h 7"/>
                <a:gd name="T20" fmla="*/ 13909 w 7"/>
                <a:gd name="T21" fmla="*/ 9852 h 7"/>
                <a:gd name="T22" fmla="*/ 13909 w 7"/>
                <a:gd name="T23" fmla="*/ 4926 h 7"/>
                <a:gd name="T24" fmla="*/ 13909 w 7"/>
                <a:gd name="T25" fmla="*/ 0 h 7"/>
                <a:gd name="T26" fmla="*/ 18545 w 7"/>
                <a:gd name="T27" fmla="*/ 4926 h 7"/>
                <a:gd name="T28" fmla="*/ 13909 w 7"/>
                <a:gd name="T29" fmla="*/ 9852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lose/>
                  <a:moveTo>
                    <a:pt x="3" y="6"/>
                  </a:moveTo>
                  <a:cubicBezTo>
                    <a:pt x="3" y="6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4" name="Freeform 457"/>
            <p:cNvSpPr/>
            <p:nvPr/>
          </p:nvSpPr>
          <p:spPr bwMode="auto">
            <a:xfrm>
              <a:off x="5656456" y="5154293"/>
              <a:ext cx="332654" cy="1243394"/>
            </a:xfrm>
            <a:custGeom>
              <a:avLst/>
              <a:gdLst>
                <a:gd name="T0" fmla="*/ 327833 w 69"/>
                <a:gd name="T1" fmla="*/ 1243394 h 259"/>
                <a:gd name="T2" fmla="*/ 236233 w 69"/>
                <a:gd name="T3" fmla="*/ 830530 h 259"/>
                <a:gd name="T4" fmla="*/ 4821 w 69"/>
                <a:gd name="T5" fmla="*/ 0 h 259"/>
                <a:gd name="T6" fmla="*/ 0 w 69"/>
                <a:gd name="T7" fmla="*/ 57609 h 259"/>
                <a:gd name="T8" fmla="*/ 236233 w 69"/>
                <a:gd name="T9" fmla="*/ 892939 h 259"/>
                <a:gd name="T10" fmla="*/ 327833 w 69"/>
                <a:gd name="T11" fmla="*/ 1243394 h 2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" h="259">
                  <a:moveTo>
                    <a:pt x="68" y="259"/>
                  </a:moveTo>
                  <a:cubicBezTo>
                    <a:pt x="69" y="244"/>
                    <a:pt x="66" y="217"/>
                    <a:pt x="49" y="173"/>
                  </a:cubicBezTo>
                  <a:cubicBezTo>
                    <a:pt x="19" y="96"/>
                    <a:pt x="3" y="13"/>
                    <a:pt x="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7" y="102"/>
                    <a:pt x="49" y="186"/>
                  </a:cubicBezTo>
                  <a:cubicBezTo>
                    <a:pt x="62" y="220"/>
                    <a:pt x="67" y="243"/>
                    <a:pt x="68" y="259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5" name="Freeform 458"/>
            <p:cNvSpPr/>
            <p:nvPr/>
          </p:nvSpPr>
          <p:spPr bwMode="auto">
            <a:xfrm>
              <a:off x="6526628" y="5134009"/>
              <a:ext cx="245434" cy="1154145"/>
            </a:xfrm>
            <a:custGeom>
              <a:avLst/>
              <a:gdLst>
                <a:gd name="T0" fmla="*/ 0 w 51"/>
                <a:gd name="T1" fmla="*/ 1154145 h 240"/>
                <a:gd name="T2" fmla="*/ 81811 w 51"/>
                <a:gd name="T3" fmla="*/ 697296 h 240"/>
                <a:gd name="T4" fmla="*/ 245434 w 51"/>
                <a:gd name="T5" fmla="*/ 38472 h 240"/>
                <a:gd name="T6" fmla="*/ 240622 w 51"/>
                <a:gd name="T7" fmla="*/ 0 h 240"/>
                <a:gd name="T8" fmla="*/ 81811 w 51"/>
                <a:gd name="T9" fmla="*/ 634780 h 240"/>
                <a:gd name="T10" fmla="*/ 0 w 51"/>
                <a:gd name="T11" fmla="*/ 1154145 h 2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" h="240">
                  <a:moveTo>
                    <a:pt x="0" y="240"/>
                  </a:moveTo>
                  <a:cubicBezTo>
                    <a:pt x="1" y="208"/>
                    <a:pt x="7" y="174"/>
                    <a:pt x="17" y="145"/>
                  </a:cubicBezTo>
                  <a:cubicBezTo>
                    <a:pt x="43" y="72"/>
                    <a:pt x="51" y="8"/>
                    <a:pt x="51" y="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16"/>
                    <a:pt x="39" y="71"/>
                    <a:pt x="17" y="132"/>
                  </a:cubicBezTo>
                  <a:cubicBezTo>
                    <a:pt x="6" y="165"/>
                    <a:pt x="0" y="204"/>
                    <a:pt x="0" y="24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6" name="Freeform 459"/>
            <p:cNvSpPr/>
            <p:nvPr/>
          </p:nvSpPr>
          <p:spPr bwMode="auto">
            <a:xfrm>
              <a:off x="6459693" y="6596466"/>
              <a:ext cx="592286" cy="225150"/>
            </a:xfrm>
            <a:custGeom>
              <a:avLst/>
              <a:gdLst>
                <a:gd name="T0" fmla="*/ 486349 w 123"/>
                <a:gd name="T1" fmla="*/ 162874 h 47"/>
                <a:gd name="T2" fmla="*/ 9631 w 123"/>
                <a:gd name="T3" fmla="*/ 0 h 47"/>
                <a:gd name="T4" fmla="*/ 0 w 123"/>
                <a:gd name="T5" fmla="*/ 62276 h 47"/>
                <a:gd name="T6" fmla="*/ 486349 w 123"/>
                <a:gd name="T7" fmla="*/ 225150 h 47"/>
                <a:gd name="T8" fmla="*/ 592286 w 123"/>
                <a:gd name="T9" fmla="*/ 196407 h 47"/>
                <a:gd name="T10" fmla="*/ 582655 w 123"/>
                <a:gd name="T11" fmla="*/ 143713 h 47"/>
                <a:gd name="T12" fmla="*/ 486349 w 123"/>
                <a:gd name="T13" fmla="*/ 162874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3" h="47">
                  <a:moveTo>
                    <a:pt x="101" y="34"/>
                  </a:moveTo>
                  <a:cubicBezTo>
                    <a:pt x="74" y="34"/>
                    <a:pt x="60" y="3"/>
                    <a:pt x="2" y="0"/>
                  </a:cubicBezTo>
                  <a:cubicBezTo>
                    <a:pt x="1" y="8"/>
                    <a:pt x="0" y="13"/>
                    <a:pt x="0" y="13"/>
                  </a:cubicBezTo>
                  <a:cubicBezTo>
                    <a:pt x="60" y="15"/>
                    <a:pt x="74" y="47"/>
                    <a:pt x="101" y="47"/>
                  </a:cubicBezTo>
                  <a:cubicBezTo>
                    <a:pt x="116" y="47"/>
                    <a:pt x="123" y="41"/>
                    <a:pt x="123" y="41"/>
                  </a:cubicBezTo>
                  <a:cubicBezTo>
                    <a:pt x="122" y="37"/>
                    <a:pt x="121" y="34"/>
                    <a:pt x="121" y="30"/>
                  </a:cubicBezTo>
                  <a:cubicBezTo>
                    <a:pt x="118" y="32"/>
                    <a:pt x="111" y="34"/>
                    <a:pt x="101" y="34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7" name="Freeform 460"/>
            <p:cNvSpPr/>
            <p:nvPr/>
          </p:nvSpPr>
          <p:spPr bwMode="auto">
            <a:xfrm>
              <a:off x="5439419" y="6604579"/>
              <a:ext cx="630826" cy="62880"/>
            </a:xfrm>
            <a:custGeom>
              <a:avLst/>
              <a:gdLst>
                <a:gd name="T0" fmla="*/ 81863 w 131"/>
                <a:gd name="T1" fmla="*/ 0 h 13"/>
                <a:gd name="T2" fmla="*/ 0 w 131"/>
                <a:gd name="T3" fmla="*/ 62880 h 13"/>
                <a:gd name="T4" fmla="*/ 630826 w 131"/>
                <a:gd name="T5" fmla="*/ 62880 h 13"/>
                <a:gd name="T6" fmla="*/ 626011 w 131"/>
                <a:gd name="T7" fmla="*/ 0 h 13"/>
                <a:gd name="T8" fmla="*/ 81863 w 131"/>
                <a:gd name="T9" fmla="*/ 0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">
                  <a:moveTo>
                    <a:pt x="17" y="0"/>
                  </a:moveTo>
                  <a:cubicBezTo>
                    <a:pt x="12" y="4"/>
                    <a:pt x="6" y="8"/>
                    <a:pt x="0" y="13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1" y="13"/>
                    <a:pt x="131" y="9"/>
                    <a:pt x="130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8" name="Freeform 461"/>
            <p:cNvSpPr/>
            <p:nvPr/>
          </p:nvSpPr>
          <p:spPr bwMode="auto">
            <a:xfrm>
              <a:off x="6060102" y="5355101"/>
              <a:ext cx="413789" cy="1052727"/>
            </a:xfrm>
            <a:custGeom>
              <a:avLst/>
              <a:gdLst>
                <a:gd name="T0" fmla="*/ 264633 w 86"/>
                <a:gd name="T1" fmla="*/ 0 h 219"/>
                <a:gd name="T2" fmla="*/ 67361 w 86"/>
                <a:gd name="T3" fmla="*/ 0 h 219"/>
                <a:gd name="T4" fmla="*/ 0 w 86"/>
                <a:gd name="T5" fmla="*/ 812378 h 219"/>
                <a:gd name="T6" fmla="*/ 67361 w 86"/>
                <a:gd name="T7" fmla="*/ 62491 h 219"/>
                <a:gd name="T8" fmla="*/ 264633 w 86"/>
                <a:gd name="T9" fmla="*/ 62491 h 219"/>
                <a:gd name="T10" fmla="*/ 413789 w 86"/>
                <a:gd name="T11" fmla="*/ 1052727 h 219"/>
                <a:gd name="T12" fmla="*/ 264633 w 86"/>
                <a:gd name="T13" fmla="*/ 0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6" h="219">
                  <a:moveTo>
                    <a:pt x="5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" y="28"/>
                    <a:pt x="0" y="106"/>
                    <a:pt x="0" y="169"/>
                  </a:cubicBezTo>
                  <a:cubicBezTo>
                    <a:pt x="0" y="109"/>
                    <a:pt x="3" y="39"/>
                    <a:pt x="14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79" y="106"/>
                    <a:pt x="85" y="176"/>
                    <a:pt x="86" y="219"/>
                  </a:cubicBezTo>
                  <a:cubicBezTo>
                    <a:pt x="86" y="177"/>
                    <a:pt x="82" y="103"/>
                    <a:pt x="55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1" name="任意多边形 670"/>
          <p:cNvSpPr/>
          <p:nvPr/>
        </p:nvSpPr>
        <p:spPr>
          <a:xfrm>
            <a:off x="-31750" y="2619375"/>
            <a:ext cx="12276138" cy="4583113"/>
          </a:xfrm>
          <a:custGeom>
            <a:avLst/>
            <a:gdLst/>
            <a:ahLst/>
            <a:cxnLst/>
            <a:rect l="l" t="t" r="r" b="b"/>
            <a:pathLst>
              <a:path w="12276683" h="4583720">
                <a:moveTo>
                  <a:pt x="6089435" y="553894"/>
                </a:moveTo>
                <a:cubicBezTo>
                  <a:pt x="6070517" y="553727"/>
                  <a:pt x="6051286" y="553866"/>
                  <a:pt x="6031743" y="554310"/>
                </a:cubicBezTo>
                <a:lnTo>
                  <a:pt x="5093680" y="554310"/>
                </a:lnTo>
                <a:lnTo>
                  <a:pt x="5093680" y="2345159"/>
                </a:lnTo>
                <a:lnTo>
                  <a:pt x="6031743" y="2345159"/>
                </a:lnTo>
                <a:cubicBezTo>
                  <a:pt x="6671332" y="2373585"/>
                  <a:pt x="6976913" y="2075110"/>
                  <a:pt x="6948486" y="1449734"/>
                </a:cubicBezTo>
                <a:cubicBezTo>
                  <a:pt x="6962256" y="857671"/>
                  <a:pt x="6675905" y="559057"/>
                  <a:pt x="6089435" y="553894"/>
                </a:cubicBezTo>
                <a:close/>
                <a:moveTo>
                  <a:pt x="1869860" y="553894"/>
                </a:moveTo>
                <a:cubicBezTo>
                  <a:pt x="1850942" y="553727"/>
                  <a:pt x="1831711" y="553866"/>
                  <a:pt x="1812169" y="554310"/>
                </a:cubicBezTo>
                <a:lnTo>
                  <a:pt x="874105" y="554310"/>
                </a:lnTo>
                <a:lnTo>
                  <a:pt x="874105" y="2345159"/>
                </a:lnTo>
                <a:lnTo>
                  <a:pt x="1812169" y="2345159"/>
                </a:lnTo>
                <a:cubicBezTo>
                  <a:pt x="2451757" y="2373585"/>
                  <a:pt x="2757339" y="2075110"/>
                  <a:pt x="2728912" y="1449734"/>
                </a:cubicBezTo>
                <a:cubicBezTo>
                  <a:pt x="2742681" y="857671"/>
                  <a:pt x="2456330" y="559057"/>
                  <a:pt x="1869860" y="553894"/>
                </a:cubicBezTo>
                <a:close/>
                <a:moveTo>
                  <a:pt x="8311231" y="0"/>
                </a:moveTo>
                <a:lnTo>
                  <a:pt x="12276683" y="0"/>
                </a:lnTo>
                <a:lnTo>
                  <a:pt x="12276683" y="554310"/>
                </a:lnTo>
                <a:lnTo>
                  <a:pt x="10720350" y="554310"/>
                </a:lnTo>
                <a:lnTo>
                  <a:pt x="10720350" y="4583720"/>
                </a:lnTo>
                <a:lnTo>
                  <a:pt x="9846245" y="4583720"/>
                </a:lnTo>
                <a:lnTo>
                  <a:pt x="9846245" y="554310"/>
                </a:lnTo>
                <a:lnTo>
                  <a:pt x="8311231" y="554310"/>
                </a:lnTo>
                <a:close/>
                <a:moveTo>
                  <a:pt x="4219575" y="0"/>
                </a:moveTo>
                <a:lnTo>
                  <a:pt x="6223620" y="0"/>
                </a:lnTo>
                <a:cubicBezTo>
                  <a:pt x="7303814" y="0"/>
                  <a:pt x="7843911" y="483245"/>
                  <a:pt x="7843911" y="1449734"/>
                </a:cubicBezTo>
                <a:cubicBezTo>
                  <a:pt x="7872337" y="2458863"/>
                  <a:pt x="7325134" y="2949215"/>
                  <a:pt x="6202300" y="2920789"/>
                </a:cubicBezTo>
                <a:lnTo>
                  <a:pt x="5093680" y="2920789"/>
                </a:lnTo>
                <a:lnTo>
                  <a:pt x="5093680" y="4583720"/>
                </a:lnTo>
                <a:lnTo>
                  <a:pt x="4219575" y="4583720"/>
                </a:lnTo>
                <a:close/>
                <a:moveTo>
                  <a:pt x="0" y="0"/>
                </a:moveTo>
                <a:lnTo>
                  <a:pt x="2004045" y="0"/>
                </a:lnTo>
                <a:cubicBezTo>
                  <a:pt x="3084239" y="0"/>
                  <a:pt x="3624337" y="483245"/>
                  <a:pt x="3624337" y="1449734"/>
                </a:cubicBezTo>
                <a:cubicBezTo>
                  <a:pt x="3652763" y="2458863"/>
                  <a:pt x="3105559" y="2949215"/>
                  <a:pt x="1982725" y="2920789"/>
                </a:cubicBezTo>
                <a:lnTo>
                  <a:pt x="874105" y="2920789"/>
                </a:lnTo>
                <a:lnTo>
                  <a:pt x="874105" y="4583720"/>
                </a:lnTo>
                <a:lnTo>
                  <a:pt x="0" y="45837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任意多边形 72"/>
          <p:cNvSpPr/>
          <p:nvPr/>
        </p:nvSpPr>
        <p:spPr bwMode="auto">
          <a:xfrm>
            <a:off x="87313" y="77788"/>
            <a:ext cx="2392362" cy="2379662"/>
          </a:xfrm>
          <a:custGeom>
            <a:avLst/>
            <a:gdLst>
              <a:gd name="T0" fmla="*/ 1752079 w 2391073"/>
              <a:gd name="T1" fmla="*/ 82451 h 2381011"/>
              <a:gd name="T2" fmla="*/ 2061270 w 2391073"/>
              <a:gd name="T3" fmla="*/ 82451 h 2381011"/>
              <a:gd name="T4" fmla="*/ 2226171 w 2391073"/>
              <a:gd name="T5" fmla="*/ 556543 h 2381011"/>
              <a:gd name="T6" fmla="*/ 1875755 w 2391073"/>
              <a:gd name="T7" fmla="*/ 556543 h 2381011"/>
              <a:gd name="T8" fmla="*/ 1752079 w 2391073"/>
              <a:gd name="T9" fmla="*/ 82451 h 2381011"/>
              <a:gd name="T10" fmla="*/ 1205843 w 2391073"/>
              <a:gd name="T11" fmla="*/ 0 h 2381011"/>
              <a:gd name="T12" fmla="*/ 1597484 w 2391073"/>
              <a:gd name="T13" fmla="*/ 0 h 2381011"/>
              <a:gd name="T14" fmla="*/ 1597484 w 2391073"/>
              <a:gd name="T15" fmla="*/ 659606 h 2381011"/>
              <a:gd name="T16" fmla="*/ 2391073 w 2391073"/>
              <a:gd name="T17" fmla="*/ 659606 h 2381011"/>
              <a:gd name="T18" fmla="*/ 2391073 w 2391073"/>
              <a:gd name="T19" fmla="*/ 927572 h 2381011"/>
              <a:gd name="T20" fmla="*/ 1597484 w 2391073"/>
              <a:gd name="T21" fmla="*/ 927572 h 2381011"/>
              <a:gd name="T22" fmla="*/ 1649016 w 2391073"/>
              <a:gd name="T23" fmla="*/ 1494421 h 2381011"/>
              <a:gd name="T24" fmla="*/ 1947900 w 2391073"/>
              <a:gd name="T25" fmla="*/ 1020329 h 2381011"/>
              <a:gd name="T26" fmla="*/ 2318928 w 2391073"/>
              <a:gd name="T27" fmla="*/ 1020329 h 2381011"/>
              <a:gd name="T28" fmla="*/ 1721160 w 2391073"/>
              <a:gd name="T29" fmla="*/ 1834530 h 2381011"/>
              <a:gd name="T30" fmla="*/ 1978819 w 2391073"/>
              <a:gd name="T31" fmla="*/ 2133414 h 2381011"/>
              <a:gd name="T32" fmla="*/ 2102495 w 2391073"/>
              <a:gd name="T33" fmla="*/ 1968513 h 2381011"/>
              <a:gd name="T34" fmla="*/ 2380767 w 2391073"/>
              <a:gd name="T35" fmla="*/ 1968513 h 2381011"/>
              <a:gd name="T36" fmla="*/ 1999432 w 2391073"/>
              <a:gd name="T37" fmla="*/ 2380766 h 2381011"/>
              <a:gd name="T38" fmla="*/ 1453195 w 2391073"/>
              <a:gd name="T39" fmla="*/ 2020044 h 2381011"/>
              <a:gd name="T40" fmla="*/ 927572 w 2391073"/>
              <a:gd name="T41" fmla="*/ 2236477 h 2381011"/>
              <a:gd name="T42" fmla="*/ 927572 w 2391073"/>
              <a:gd name="T43" fmla="*/ 1999432 h 2381011"/>
              <a:gd name="T44" fmla="*/ 1360438 w 2391073"/>
              <a:gd name="T45" fmla="*/ 1752079 h 2381011"/>
              <a:gd name="T46" fmla="*/ 1329519 w 2391073"/>
              <a:gd name="T47" fmla="*/ 1628403 h 2381011"/>
              <a:gd name="T48" fmla="*/ 1308906 w 2391073"/>
              <a:gd name="T49" fmla="*/ 1535646 h 2381011"/>
              <a:gd name="T50" fmla="*/ 1236762 w 2391073"/>
              <a:gd name="T51" fmla="*/ 927572 h 2381011"/>
              <a:gd name="T52" fmla="*/ 793589 w 2391073"/>
              <a:gd name="T53" fmla="*/ 927572 h 2381011"/>
              <a:gd name="T54" fmla="*/ 793589 w 2391073"/>
              <a:gd name="T55" fmla="*/ 1288294 h 2381011"/>
              <a:gd name="T56" fmla="*/ 1030635 w 2391073"/>
              <a:gd name="T57" fmla="*/ 1236762 h 2381011"/>
              <a:gd name="T58" fmla="*/ 1154311 w 2391073"/>
              <a:gd name="T59" fmla="*/ 1205843 h 2381011"/>
              <a:gd name="T60" fmla="*/ 1154311 w 2391073"/>
              <a:gd name="T61" fmla="*/ 1453195 h 2381011"/>
              <a:gd name="T62" fmla="*/ 793589 w 2391073"/>
              <a:gd name="T63" fmla="*/ 1556259 h 2381011"/>
              <a:gd name="T64" fmla="*/ 793589 w 2391073"/>
              <a:gd name="T65" fmla="*/ 2040657 h 2381011"/>
              <a:gd name="T66" fmla="*/ 463786 w 2391073"/>
              <a:gd name="T67" fmla="*/ 2360154 h 2381011"/>
              <a:gd name="T68" fmla="*/ 164902 w 2391073"/>
              <a:gd name="T69" fmla="*/ 2360154 h 2381011"/>
              <a:gd name="T70" fmla="*/ 164902 w 2391073"/>
              <a:gd name="T71" fmla="*/ 2123108 h 2381011"/>
              <a:gd name="T72" fmla="*/ 288578 w 2391073"/>
              <a:gd name="T73" fmla="*/ 2123108 h 2381011"/>
              <a:gd name="T74" fmla="*/ 412254 w 2391073"/>
              <a:gd name="T75" fmla="*/ 1999432 h 2381011"/>
              <a:gd name="T76" fmla="*/ 412254 w 2391073"/>
              <a:gd name="T77" fmla="*/ 1628403 h 2381011"/>
              <a:gd name="T78" fmla="*/ 10307 w 2391073"/>
              <a:gd name="T79" fmla="*/ 1669629 h 2381011"/>
              <a:gd name="T80" fmla="*/ 10307 w 2391073"/>
              <a:gd name="T81" fmla="*/ 1360438 h 2381011"/>
              <a:gd name="T82" fmla="*/ 412254 w 2391073"/>
              <a:gd name="T83" fmla="*/ 1339825 h 2381011"/>
              <a:gd name="T84" fmla="*/ 412254 w 2391073"/>
              <a:gd name="T85" fmla="*/ 927572 h 2381011"/>
              <a:gd name="T86" fmla="*/ 0 w 2391073"/>
              <a:gd name="T87" fmla="*/ 927572 h 2381011"/>
              <a:gd name="T88" fmla="*/ 0 w 2391073"/>
              <a:gd name="T89" fmla="*/ 659606 h 2381011"/>
              <a:gd name="T90" fmla="*/ 412254 w 2391073"/>
              <a:gd name="T91" fmla="*/ 659606 h 2381011"/>
              <a:gd name="T92" fmla="*/ 412254 w 2391073"/>
              <a:gd name="T93" fmla="*/ 381335 h 2381011"/>
              <a:gd name="T94" fmla="*/ 51532 w 2391073"/>
              <a:gd name="T95" fmla="*/ 381335 h 2381011"/>
              <a:gd name="T96" fmla="*/ 51532 w 2391073"/>
              <a:gd name="T97" fmla="*/ 133983 h 2381011"/>
              <a:gd name="T98" fmla="*/ 649300 w 2391073"/>
              <a:gd name="T99" fmla="*/ 133983 h 2381011"/>
              <a:gd name="T100" fmla="*/ 1113086 w 2391073"/>
              <a:gd name="T101" fmla="*/ 61838 h 2381011"/>
              <a:gd name="T102" fmla="*/ 1113086 w 2391073"/>
              <a:gd name="T103" fmla="*/ 329803 h 2381011"/>
              <a:gd name="T104" fmla="*/ 793589 w 2391073"/>
              <a:gd name="T105" fmla="*/ 381335 h 2381011"/>
              <a:gd name="T106" fmla="*/ 793589 w 2391073"/>
              <a:gd name="T107" fmla="*/ 659606 h 2381011"/>
              <a:gd name="T108" fmla="*/ 1226456 w 2391073"/>
              <a:gd name="T109" fmla="*/ 659606 h 2381011"/>
              <a:gd name="T110" fmla="*/ 1205843 w 2391073"/>
              <a:gd name="T111" fmla="*/ 0 h 2381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91073" h="2381011">
                <a:moveTo>
                  <a:pt x="1752079" y="82451"/>
                </a:moveTo>
                <a:lnTo>
                  <a:pt x="2061270" y="82451"/>
                </a:lnTo>
                <a:cubicBezTo>
                  <a:pt x="2143721" y="247352"/>
                  <a:pt x="2198688" y="405383"/>
                  <a:pt x="2226171" y="556543"/>
                </a:cubicBezTo>
                <a:lnTo>
                  <a:pt x="1875755" y="556543"/>
                </a:lnTo>
                <a:cubicBezTo>
                  <a:pt x="1868885" y="446609"/>
                  <a:pt x="1827659" y="288578"/>
                  <a:pt x="1752079" y="82451"/>
                </a:cubicBezTo>
                <a:close/>
                <a:moveTo>
                  <a:pt x="1205843" y="0"/>
                </a:moveTo>
                <a:lnTo>
                  <a:pt x="1597484" y="0"/>
                </a:lnTo>
                <a:cubicBezTo>
                  <a:pt x="1590613" y="254223"/>
                  <a:pt x="1590613" y="474092"/>
                  <a:pt x="1597484" y="659606"/>
                </a:cubicBezTo>
                <a:lnTo>
                  <a:pt x="2391073" y="659606"/>
                </a:lnTo>
                <a:lnTo>
                  <a:pt x="2391073" y="927572"/>
                </a:lnTo>
                <a:lnTo>
                  <a:pt x="1597484" y="927572"/>
                </a:lnTo>
                <a:cubicBezTo>
                  <a:pt x="1604355" y="1078731"/>
                  <a:pt x="1621532" y="1267681"/>
                  <a:pt x="1649016" y="1494421"/>
                </a:cubicBezTo>
                <a:cubicBezTo>
                  <a:pt x="1758950" y="1363873"/>
                  <a:pt x="1858578" y="1205843"/>
                  <a:pt x="1947900" y="1020329"/>
                </a:cubicBezTo>
                <a:lnTo>
                  <a:pt x="2318928" y="1020329"/>
                </a:lnTo>
                <a:cubicBezTo>
                  <a:pt x="2154027" y="1391357"/>
                  <a:pt x="1954771" y="1662758"/>
                  <a:pt x="1721160" y="1834530"/>
                </a:cubicBezTo>
                <a:cubicBezTo>
                  <a:pt x="1782998" y="2033786"/>
                  <a:pt x="1868885" y="2133414"/>
                  <a:pt x="1978819" y="2133414"/>
                </a:cubicBezTo>
                <a:cubicBezTo>
                  <a:pt x="2061270" y="2133414"/>
                  <a:pt x="2102495" y="2078447"/>
                  <a:pt x="2102495" y="1968513"/>
                </a:cubicBezTo>
                <a:lnTo>
                  <a:pt x="2380767" y="1968513"/>
                </a:lnTo>
                <a:cubicBezTo>
                  <a:pt x="2380767" y="2250219"/>
                  <a:pt x="2253655" y="2387637"/>
                  <a:pt x="1999432" y="2380766"/>
                </a:cubicBezTo>
                <a:cubicBezTo>
                  <a:pt x="1765821" y="2380766"/>
                  <a:pt x="1583742" y="2260526"/>
                  <a:pt x="1453195" y="2020044"/>
                </a:cubicBezTo>
                <a:cubicBezTo>
                  <a:pt x="1308906" y="2095624"/>
                  <a:pt x="1133699" y="2167769"/>
                  <a:pt x="927572" y="2236477"/>
                </a:cubicBezTo>
                <a:lnTo>
                  <a:pt x="927572" y="1999432"/>
                </a:lnTo>
                <a:cubicBezTo>
                  <a:pt x="1133699" y="1896368"/>
                  <a:pt x="1277987" y="1813917"/>
                  <a:pt x="1360438" y="1752079"/>
                </a:cubicBezTo>
                <a:cubicBezTo>
                  <a:pt x="1353567" y="1724596"/>
                  <a:pt x="1343261" y="1683370"/>
                  <a:pt x="1329519" y="1628403"/>
                </a:cubicBezTo>
                <a:cubicBezTo>
                  <a:pt x="1322648" y="1587178"/>
                  <a:pt x="1315777" y="1556259"/>
                  <a:pt x="1308906" y="1535646"/>
                </a:cubicBezTo>
                <a:cubicBezTo>
                  <a:pt x="1274552" y="1370744"/>
                  <a:pt x="1250504" y="1168053"/>
                  <a:pt x="1236762" y="927572"/>
                </a:cubicBezTo>
                <a:lnTo>
                  <a:pt x="793589" y="927572"/>
                </a:lnTo>
                <a:lnTo>
                  <a:pt x="793589" y="1288294"/>
                </a:lnTo>
                <a:cubicBezTo>
                  <a:pt x="841686" y="1281423"/>
                  <a:pt x="920701" y="1264245"/>
                  <a:pt x="1030635" y="1236762"/>
                </a:cubicBezTo>
                <a:cubicBezTo>
                  <a:pt x="1085602" y="1223020"/>
                  <a:pt x="1126828" y="1212714"/>
                  <a:pt x="1154311" y="1205843"/>
                </a:cubicBezTo>
                <a:lnTo>
                  <a:pt x="1154311" y="1453195"/>
                </a:lnTo>
                <a:cubicBezTo>
                  <a:pt x="1030635" y="1494421"/>
                  <a:pt x="910395" y="1528775"/>
                  <a:pt x="793589" y="1556259"/>
                </a:cubicBezTo>
                <a:lnTo>
                  <a:pt x="793589" y="2040657"/>
                </a:lnTo>
                <a:cubicBezTo>
                  <a:pt x="793589" y="2260526"/>
                  <a:pt x="683655" y="2367025"/>
                  <a:pt x="463786" y="2360154"/>
                </a:cubicBezTo>
                <a:lnTo>
                  <a:pt x="164902" y="2360154"/>
                </a:lnTo>
                <a:lnTo>
                  <a:pt x="164902" y="2123108"/>
                </a:lnTo>
                <a:lnTo>
                  <a:pt x="288578" y="2123108"/>
                </a:lnTo>
                <a:cubicBezTo>
                  <a:pt x="371029" y="2123108"/>
                  <a:pt x="412254" y="2081882"/>
                  <a:pt x="412254" y="1999432"/>
                </a:cubicBezTo>
                <a:lnTo>
                  <a:pt x="412254" y="1628403"/>
                </a:lnTo>
                <a:cubicBezTo>
                  <a:pt x="288578" y="1649016"/>
                  <a:pt x="154595" y="1662758"/>
                  <a:pt x="10307" y="1669629"/>
                </a:cubicBezTo>
                <a:lnTo>
                  <a:pt x="10307" y="1360438"/>
                </a:lnTo>
                <a:cubicBezTo>
                  <a:pt x="168337" y="1360438"/>
                  <a:pt x="302320" y="1353567"/>
                  <a:pt x="412254" y="1339825"/>
                </a:cubicBezTo>
                <a:lnTo>
                  <a:pt x="412254" y="927572"/>
                </a:lnTo>
                <a:lnTo>
                  <a:pt x="0" y="927572"/>
                </a:lnTo>
                <a:lnTo>
                  <a:pt x="0" y="659606"/>
                </a:lnTo>
                <a:lnTo>
                  <a:pt x="412254" y="659606"/>
                </a:lnTo>
                <a:lnTo>
                  <a:pt x="412254" y="381335"/>
                </a:lnTo>
                <a:lnTo>
                  <a:pt x="51532" y="381335"/>
                </a:lnTo>
                <a:lnTo>
                  <a:pt x="51532" y="133983"/>
                </a:lnTo>
                <a:lnTo>
                  <a:pt x="649300" y="133983"/>
                </a:lnTo>
                <a:cubicBezTo>
                  <a:pt x="786718" y="133983"/>
                  <a:pt x="941314" y="109935"/>
                  <a:pt x="1113086" y="61838"/>
                </a:cubicBezTo>
                <a:lnTo>
                  <a:pt x="1113086" y="329803"/>
                </a:lnTo>
                <a:cubicBezTo>
                  <a:pt x="1003151" y="357287"/>
                  <a:pt x="896653" y="374464"/>
                  <a:pt x="793589" y="381335"/>
                </a:cubicBezTo>
                <a:lnTo>
                  <a:pt x="793589" y="659606"/>
                </a:lnTo>
                <a:lnTo>
                  <a:pt x="1226456" y="659606"/>
                </a:lnTo>
                <a:cubicBezTo>
                  <a:pt x="1212714" y="467221"/>
                  <a:pt x="1205843" y="247352"/>
                  <a:pt x="12058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" name="任意多边形 73"/>
          <p:cNvSpPr/>
          <p:nvPr/>
        </p:nvSpPr>
        <p:spPr bwMode="auto">
          <a:xfrm>
            <a:off x="2546350" y="87313"/>
            <a:ext cx="2370138" cy="2360612"/>
          </a:xfrm>
          <a:custGeom>
            <a:avLst/>
            <a:gdLst>
              <a:gd name="T0" fmla="*/ 721444 w 2370460"/>
              <a:gd name="T1" fmla="*/ 1618096 h 2360153"/>
              <a:gd name="T2" fmla="*/ 659606 w 2370460"/>
              <a:gd name="T3" fmla="*/ 1690241 h 2360153"/>
              <a:gd name="T4" fmla="*/ 1051247 w 2370460"/>
              <a:gd name="T5" fmla="*/ 1690241 h 2360153"/>
              <a:gd name="T6" fmla="*/ 1329519 w 2370460"/>
              <a:gd name="T7" fmla="*/ 1875755 h 2360153"/>
              <a:gd name="T8" fmla="*/ 1669628 w 2370460"/>
              <a:gd name="T9" fmla="*/ 1618096 h 2360153"/>
              <a:gd name="T10" fmla="*/ 721444 w 2370460"/>
              <a:gd name="T11" fmla="*/ 1618096 h 2360153"/>
              <a:gd name="T12" fmla="*/ 711138 w 2370460"/>
              <a:gd name="T13" fmla="*/ 876039 h 2360153"/>
              <a:gd name="T14" fmla="*/ 1123392 w 2370460"/>
              <a:gd name="T15" fmla="*/ 876039 h 2360153"/>
              <a:gd name="T16" fmla="*/ 1071860 w 2370460"/>
              <a:gd name="T17" fmla="*/ 1030635 h 2360153"/>
              <a:gd name="T18" fmla="*/ 2370460 w 2370460"/>
              <a:gd name="T19" fmla="*/ 1030635 h 2360153"/>
              <a:gd name="T20" fmla="*/ 2370460 w 2370460"/>
              <a:gd name="T21" fmla="*/ 1257374 h 2360153"/>
              <a:gd name="T22" fmla="*/ 958490 w 2370460"/>
              <a:gd name="T23" fmla="*/ 1257374 h 2360153"/>
              <a:gd name="T24" fmla="*/ 896652 w 2370460"/>
              <a:gd name="T25" fmla="*/ 1391357 h 2360153"/>
              <a:gd name="T26" fmla="*/ 2164333 w 2370460"/>
              <a:gd name="T27" fmla="*/ 1391357 h 2360153"/>
              <a:gd name="T28" fmla="*/ 2164333 w 2370460"/>
              <a:gd name="T29" fmla="*/ 1618096 h 2360153"/>
              <a:gd name="T30" fmla="*/ 1669628 w 2370460"/>
              <a:gd name="T31" fmla="*/ 2020044 h 2360153"/>
              <a:gd name="T32" fmla="*/ 2349847 w 2370460"/>
              <a:gd name="T33" fmla="*/ 2133414 h 2360153"/>
              <a:gd name="T34" fmla="*/ 2349847 w 2370460"/>
              <a:gd name="T35" fmla="*/ 2360153 h 2360153"/>
              <a:gd name="T36" fmla="*/ 1319212 w 2370460"/>
              <a:gd name="T37" fmla="*/ 2154027 h 2360153"/>
              <a:gd name="T38" fmla="*/ 329803 w 2370460"/>
              <a:gd name="T39" fmla="*/ 2360153 h 2360153"/>
              <a:gd name="T40" fmla="*/ 329803 w 2370460"/>
              <a:gd name="T41" fmla="*/ 2133414 h 2360153"/>
              <a:gd name="T42" fmla="*/ 979103 w 2370460"/>
              <a:gd name="T43" fmla="*/ 2020044 h 2360153"/>
              <a:gd name="T44" fmla="*/ 618381 w 2370460"/>
              <a:gd name="T45" fmla="*/ 1731466 h 2360153"/>
              <a:gd name="T46" fmla="*/ 0 w 2370460"/>
              <a:gd name="T47" fmla="*/ 2123108 h 2360153"/>
              <a:gd name="T48" fmla="*/ 0 w 2370460"/>
              <a:gd name="T49" fmla="*/ 1886062 h 2360153"/>
              <a:gd name="T50" fmla="*/ 556543 w 2370460"/>
              <a:gd name="T51" fmla="*/ 1257374 h 2360153"/>
              <a:gd name="T52" fmla="*/ 20612 w 2370460"/>
              <a:gd name="T53" fmla="*/ 1257374 h 2360153"/>
              <a:gd name="T54" fmla="*/ 20612 w 2370460"/>
              <a:gd name="T55" fmla="*/ 1030635 h 2360153"/>
              <a:gd name="T56" fmla="*/ 659606 w 2370460"/>
              <a:gd name="T57" fmla="*/ 1030635 h 2360153"/>
              <a:gd name="T58" fmla="*/ 711138 w 2370460"/>
              <a:gd name="T59" fmla="*/ 876039 h 2360153"/>
              <a:gd name="T60" fmla="*/ 1731466 w 2370460"/>
              <a:gd name="T61" fmla="*/ 371028 h 2360153"/>
              <a:gd name="T62" fmla="*/ 2102494 w 2370460"/>
              <a:gd name="T63" fmla="*/ 371028 h 2360153"/>
              <a:gd name="T64" fmla="*/ 2071575 w 2370460"/>
              <a:gd name="T65" fmla="*/ 432866 h 2360153"/>
              <a:gd name="T66" fmla="*/ 1989125 w 2370460"/>
              <a:gd name="T67" fmla="*/ 587462 h 2360153"/>
              <a:gd name="T68" fmla="*/ 2308621 w 2370460"/>
              <a:gd name="T69" fmla="*/ 587462 h 2360153"/>
              <a:gd name="T70" fmla="*/ 2308621 w 2370460"/>
              <a:gd name="T71" fmla="*/ 948184 h 2360153"/>
              <a:gd name="T72" fmla="*/ 1937593 w 2370460"/>
              <a:gd name="T73" fmla="*/ 948184 h 2360153"/>
              <a:gd name="T74" fmla="*/ 1937593 w 2370460"/>
              <a:gd name="T75" fmla="*/ 814201 h 2360153"/>
              <a:gd name="T76" fmla="*/ 443173 w 2370460"/>
              <a:gd name="T77" fmla="*/ 814201 h 2360153"/>
              <a:gd name="T78" fmla="*/ 443173 w 2370460"/>
              <a:gd name="T79" fmla="*/ 948184 h 2360153"/>
              <a:gd name="T80" fmla="*/ 72144 w 2370460"/>
              <a:gd name="T81" fmla="*/ 948184 h 2360153"/>
              <a:gd name="T82" fmla="*/ 72144 w 2370460"/>
              <a:gd name="T83" fmla="*/ 587462 h 2360153"/>
              <a:gd name="T84" fmla="*/ 391641 w 2370460"/>
              <a:gd name="T85" fmla="*/ 587462 h 2360153"/>
              <a:gd name="T86" fmla="*/ 319497 w 2370460"/>
              <a:gd name="T87" fmla="*/ 381335 h 2360153"/>
              <a:gd name="T88" fmla="*/ 649300 w 2370460"/>
              <a:gd name="T89" fmla="*/ 381335 h 2360153"/>
              <a:gd name="T90" fmla="*/ 742057 w 2370460"/>
              <a:gd name="T91" fmla="*/ 587462 h 2360153"/>
              <a:gd name="T92" fmla="*/ 1051247 w 2370460"/>
              <a:gd name="T93" fmla="*/ 587462 h 2360153"/>
              <a:gd name="T94" fmla="*/ 989409 w 2370460"/>
              <a:gd name="T95" fmla="*/ 412254 h 2360153"/>
              <a:gd name="T96" fmla="*/ 979103 w 2370460"/>
              <a:gd name="T97" fmla="*/ 381335 h 2360153"/>
              <a:gd name="T98" fmla="*/ 1308906 w 2370460"/>
              <a:gd name="T99" fmla="*/ 381335 h 2360153"/>
              <a:gd name="T100" fmla="*/ 1401663 w 2370460"/>
              <a:gd name="T101" fmla="*/ 587462 h 2360153"/>
              <a:gd name="T102" fmla="*/ 1638709 w 2370460"/>
              <a:gd name="T103" fmla="*/ 587462 h 2360153"/>
              <a:gd name="T104" fmla="*/ 1710853 w 2370460"/>
              <a:gd name="T105" fmla="*/ 422560 h 2360153"/>
              <a:gd name="T106" fmla="*/ 1731466 w 2370460"/>
              <a:gd name="T107" fmla="*/ 371028 h 2360153"/>
              <a:gd name="T108" fmla="*/ 2257090 w 2370460"/>
              <a:gd name="T109" fmla="*/ 0 h 2360153"/>
              <a:gd name="T110" fmla="*/ 2257090 w 2370460"/>
              <a:gd name="T111" fmla="*/ 247352 h 2360153"/>
              <a:gd name="T112" fmla="*/ 1515033 w 2370460"/>
              <a:gd name="T113" fmla="*/ 329803 h 2360153"/>
              <a:gd name="T114" fmla="*/ 113370 w 2370460"/>
              <a:gd name="T115" fmla="*/ 329803 h 2360153"/>
              <a:gd name="T116" fmla="*/ 113370 w 2370460"/>
              <a:gd name="T117" fmla="*/ 92757 h 2360153"/>
              <a:gd name="T118" fmla="*/ 1453195 w 2370460"/>
              <a:gd name="T119" fmla="*/ 92757 h 2360153"/>
              <a:gd name="T120" fmla="*/ 2257090 w 2370460"/>
              <a:gd name="T121" fmla="*/ 0 h 2360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70460" h="2360153">
                <a:moveTo>
                  <a:pt x="721444" y="1618096"/>
                </a:moveTo>
                <a:cubicBezTo>
                  <a:pt x="700831" y="1638709"/>
                  <a:pt x="680219" y="1662757"/>
                  <a:pt x="659606" y="1690241"/>
                </a:cubicBezTo>
                <a:lnTo>
                  <a:pt x="1051247" y="1690241"/>
                </a:lnTo>
                <a:cubicBezTo>
                  <a:pt x="1161181" y="1779563"/>
                  <a:pt x="1253939" y="1841401"/>
                  <a:pt x="1329519" y="1875755"/>
                </a:cubicBezTo>
                <a:cubicBezTo>
                  <a:pt x="1432582" y="1813917"/>
                  <a:pt x="1545952" y="1728031"/>
                  <a:pt x="1669628" y="1618096"/>
                </a:cubicBezTo>
                <a:lnTo>
                  <a:pt x="721444" y="1618096"/>
                </a:lnTo>
                <a:close/>
                <a:moveTo>
                  <a:pt x="711138" y="876039"/>
                </a:moveTo>
                <a:lnTo>
                  <a:pt x="1123392" y="876039"/>
                </a:lnTo>
                <a:lnTo>
                  <a:pt x="1071860" y="1030635"/>
                </a:lnTo>
                <a:lnTo>
                  <a:pt x="2370460" y="1030635"/>
                </a:lnTo>
                <a:lnTo>
                  <a:pt x="2370460" y="1257374"/>
                </a:lnTo>
                <a:lnTo>
                  <a:pt x="958490" y="1257374"/>
                </a:lnTo>
                <a:cubicBezTo>
                  <a:pt x="937877" y="1305470"/>
                  <a:pt x="917265" y="1350131"/>
                  <a:pt x="896652" y="1391357"/>
                </a:cubicBezTo>
                <a:lnTo>
                  <a:pt x="2164333" y="1391357"/>
                </a:lnTo>
                <a:lnTo>
                  <a:pt x="2164333" y="1618096"/>
                </a:lnTo>
                <a:cubicBezTo>
                  <a:pt x="1999431" y="1796740"/>
                  <a:pt x="1834529" y="1930722"/>
                  <a:pt x="1669628" y="2020044"/>
                </a:cubicBezTo>
                <a:cubicBezTo>
                  <a:pt x="1862013" y="2075011"/>
                  <a:pt x="2088753" y="2112801"/>
                  <a:pt x="2349847" y="2133414"/>
                </a:cubicBezTo>
                <a:lnTo>
                  <a:pt x="2349847" y="2360153"/>
                </a:lnTo>
                <a:cubicBezTo>
                  <a:pt x="1896368" y="2305186"/>
                  <a:pt x="1552823" y="2236477"/>
                  <a:pt x="1319212" y="2154027"/>
                </a:cubicBezTo>
                <a:cubicBezTo>
                  <a:pt x="1071860" y="2243348"/>
                  <a:pt x="742057" y="2312057"/>
                  <a:pt x="329803" y="2360153"/>
                </a:cubicBezTo>
                <a:lnTo>
                  <a:pt x="329803" y="2133414"/>
                </a:lnTo>
                <a:cubicBezTo>
                  <a:pt x="590897" y="2105930"/>
                  <a:pt x="807330" y="2068140"/>
                  <a:pt x="979103" y="2020044"/>
                </a:cubicBezTo>
                <a:cubicBezTo>
                  <a:pt x="848556" y="1937593"/>
                  <a:pt x="728315" y="1841401"/>
                  <a:pt x="618381" y="1731466"/>
                </a:cubicBezTo>
                <a:cubicBezTo>
                  <a:pt x="446608" y="1896368"/>
                  <a:pt x="240481" y="2026915"/>
                  <a:pt x="0" y="2123108"/>
                </a:cubicBezTo>
                <a:lnTo>
                  <a:pt x="0" y="1886062"/>
                </a:lnTo>
                <a:cubicBezTo>
                  <a:pt x="254223" y="1700547"/>
                  <a:pt x="439737" y="1490985"/>
                  <a:pt x="556543" y="1257374"/>
                </a:cubicBezTo>
                <a:lnTo>
                  <a:pt x="20612" y="1257374"/>
                </a:lnTo>
                <a:lnTo>
                  <a:pt x="20612" y="1030635"/>
                </a:lnTo>
                <a:lnTo>
                  <a:pt x="659606" y="1030635"/>
                </a:lnTo>
                <a:cubicBezTo>
                  <a:pt x="680219" y="975668"/>
                  <a:pt x="697396" y="924136"/>
                  <a:pt x="711138" y="876039"/>
                </a:cubicBezTo>
                <a:close/>
                <a:moveTo>
                  <a:pt x="1731466" y="371028"/>
                </a:moveTo>
                <a:lnTo>
                  <a:pt x="2102494" y="371028"/>
                </a:lnTo>
                <a:cubicBezTo>
                  <a:pt x="2095624" y="384770"/>
                  <a:pt x="2085317" y="405383"/>
                  <a:pt x="2071575" y="432866"/>
                </a:cubicBezTo>
                <a:cubicBezTo>
                  <a:pt x="2057834" y="474092"/>
                  <a:pt x="2030350" y="525624"/>
                  <a:pt x="1989125" y="587462"/>
                </a:cubicBezTo>
                <a:lnTo>
                  <a:pt x="2308621" y="587462"/>
                </a:lnTo>
                <a:lnTo>
                  <a:pt x="2308621" y="948184"/>
                </a:lnTo>
                <a:lnTo>
                  <a:pt x="1937593" y="948184"/>
                </a:lnTo>
                <a:lnTo>
                  <a:pt x="1937593" y="814201"/>
                </a:lnTo>
                <a:lnTo>
                  <a:pt x="443173" y="814201"/>
                </a:lnTo>
                <a:lnTo>
                  <a:pt x="443173" y="948184"/>
                </a:lnTo>
                <a:lnTo>
                  <a:pt x="72144" y="948184"/>
                </a:lnTo>
                <a:lnTo>
                  <a:pt x="72144" y="587462"/>
                </a:lnTo>
                <a:lnTo>
                  <a:pt x="391641" y="587462"/>
                </a:lnTo>
                <a:cubicBezTo>
                  <a:pt x="371028" y="518753"/>
                  <a:pt x="346980" y="450044"/>
                  <a:pt x="319497" y="381335"/>
                </a:cubicBezTo>
                <a:lnTo>
                  <a:pt x="649300" y="381335"/>
                </a:lnTo>
                <a:cubicBezTo>
                  <a:pt x="690525" y="450044"/>
                  <a:pt x="721444" y="518753"/>
                  <a:pt x="742057" y="587462"/>
                </a:cubicBezTo>
                <a:lnTo>
                  <a:pt x="1051247" y="587462"/>
                </a:lnTo>
                <a:cubicBezTo>
                  <a:pt x="1044376" y="546236"/>
                  <a:pt x="1023764" y="487834"/>
                  <a:pt x="989409" y="412254"/>
                </a:cubicBezTo>
                <a:cubicBezTo>
                  <a:pt x="982538" y="398512"/>
                  <a:pt x="979103" y="388206"/>
                  <a:pt x="979103" y="381335"/>
                </a:cubicBezTo>
                <a:lnTo>
                  <a:pt x="1308906" y="381335"/>
                </a:lnTo>
                <a:cubicBezTo>
                  <a:pt x="1350131" y="450044"/>
                  <a:pt x="1381050" y="518753"/>
                  <a:pt x="1401663" y="587462"/>
                </a:cubicBezTo>
                <a:lnTo>
                  <a:pt x="1638709" y="587462"/>
                </a:lnTo>
                <a:cubicBezTo>
                  <a:pt x="1659322" y="553107"/>
                  <a:pt x="1683370" y="498140"/>
                  <a:pt x="1710853" y="422560"/>
                </a:cubicBezTo>
                <a:cubicBezTo>
                  <a:pt x="1717724" y="401947"/>
                  <a:pt x="1724595" y="384770"/>
                  <a:pt x="1731466" y="371028"/>
                </a:cubicBezTo>
                <a:close/>
                <a:moveTo>
                  <a:pt x="2257090" y="0"/>
                </a:moveTo>
                <a:lnTo>
                  <a:pt x="2257090" y="247352"/>
                </a:lnTo>
                <a:cubicBezTo>
                  <a:pt x="2002867" y="309190"/>
                  <a:pt x="1755514" y="336674"/>
                  <a:pt x="1515033" y="329803"/>
                </a:cubicBezTo>
                <a:lnTo>
                  <a:pt x="113370" y="329803"/>
                </a:lnTo>
                <a:lnTo>
                  <a:pt x="113370" y="92757"/>
                </a:lnTo>
                <a:lnTo>
                  <a:pt x="1453195" y="92757"/>
                </a:lnTo>
                <a:cubicBezTo>
                  <a:pt x="1734902" y="99628"/>
                  <a:pt x="2002867" y="68709"/>
                  <a:pt x="22570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4279900" y="1735138"/>
            <a:ext cx="3721100" cy="5884862"/>
            <a:chOff x="4280692" y="1735138"/>
            <a:chExt cx="3720308" cy="5884862"/>
          </a:xfrm>
        </p:grpSpPr>
        <p:sp>
          <p:nvSpPr>
            <p:cNvPr id="11273" name="Freeform 431"/>
            <p:cNvSpPr/>
            <p:nvPr/>
          </p:nvSpPr>
          <p:spPr bwMode="auto">
            <a:xfrm>
              <a:off x="5583434" y="3497112"/>
              <a:ext cx="1197397" cy="1595063"/>
            </a:xfrm>
            <a:custGeom>
              <a:avLst/>
              <a:gdLst>
                <a:gd name="T0" fmla="*/ 1125074 w 10000"/>
                <a:gd name="T1" fmla="*/ 1391451 h 10184"/>
                <a:gd name="T2" fmla="*/ 1155967 w 10000"/>
                <a:gd name="T3" fmla="*/ 222877 h 10184"/>
                <a:gd name="T4" fmla="*/ 520149 w 10000"/>
                <a:gd name="T5" fmla="*/ 0 h 10184"/>
                <a:gd name="T6" fmla="*/ 0 w 10000"/>
                <a:gd name="T7" fmla="*/ 207371 h 10184"/>
                <a:gd name="T8" fmla="*/ 81902 w 10000"/>
                <a:gd name="T9" fmla="*/ 1545100 h 10184"/>
                <a:gd name="T10" fmla="*/ 614983 w 10000"/>
                <a:gd name="T11" fmla="*/ 1583943 h 10184"/>
                <a:gd name="T12" fmla="*/ 1125074 w 10000"/>
                <a:gd name="T13" fmla="*/ 1391451 h 101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000" h="10184">
                  <a:moveTo>
                    <a:pt x="9396" y="8884"/>
                  </a:moveTo>
                  <a:cubicBezTo>
                    <a:pt x="9557" y="7292"/>
                    <a:pt x="10496" y="2904"/>
                    <a:pt x="9654" y="1423"/>
                  </a:cubicBezTo>
                  <a:cubicBezTo>
                    <a:pt x="8812" y="-58"/>
                    <a:pt x="6113" y="475"/>
                    <a:pt x="4344" y="0"/>
                  </a:cubicBezTo>
                  <a:lnTo>
                    <a:pt x="0" y="1324"/>
                  </a:lnTo>
                  <a:lnTo>
                    <a:pt x="684" y="9865"/>
                  </a:lnTo>
                  <a:cubicBezTo>
                    <a:pt x="2221" y="10134"/>
                    <a:pt x="3679" y="10282"/>
                    <a:pt x="5136" y="10113"/>
                  </a:cubicBezTo>
                  <a:cubicBezTo>
                    <a:pt x="7707" y="9977"/>
                    <a:pt x="9396" y="8884"/>
                    <a:pt x="9396" y="8884"/>
                  </a:cubicBez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4" name="Freeform 432"/>
            <p:cNvSpPr/>
            <p:nvPr/>
          </p:nvSpPr>
          <p:spPr bwMode="auto">
            <a:xfrm>
              <a:off x="5940428" y="3413948"/>
              <a:ext cx="269775" cy="235291"/>
            </a:xfrm>
            <a:custGeom>
              <a:avLst/>
              <a:gdLst>
                <a:gd name="T0" fmla="*/ 57809 w 56"/>
                <a:gd name="T1" fmla="*/ 0 h 49"/>
                <a:gd name="T2" fmla="*/ 62626 w 56"/>
                <a:gd name="T3" fmla="*/ 177669 h 49"/>
                <a:gd name="T4" fmla="*/ 269775 w 56"/>
                <a:gd name="T5" fmla="*/ 177669 h 49"/>
                <a:gd name="T6" fmla="*/ 264958 w 56"/>
                <a:gd name="T7" fmla="*/ 0 h 49"/>
                <a:gd name="T8" fmla="*/ 57809 w 56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49">
                  <a:moveTo>
                    <a:pt x="12" y="0"/>
                  </a:moveTo>
                  <a:cubicBezTo>
                    <a:pt x="0" y="28"/>
                    <a:pt x="13" y="37"/>
                    <a:pt x="13" y="37"/>
                  </a:cubicBezTo>
                  <a:cubicBezTo>
                    <a:pt x="13" y="37"/>
                    <a:pt x="26" y="49"/>
                    <a:pt x="56" y="37"/>
                  </a:cubicBezTo>
                  <a:cubicBezTo>
                    <a:pt x="56" y="37"/>
                    <a:pt x="43" y="28"/>
                    <a:pt x="55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5" name="Freeform 433"/>
            <p:cNvSpPr/>
            <p:nvPr/>
          </p:nvSpPr>
          <p:spPr bwMode="auto">
            <a:xfrm>
              <a:off x="5934342" y="3472770"/>
              <a:ext cx="160242" cy="235291"/>
            </a:xfrm>
            <a:custGeom>
              <a:avLst/>
              <a:gdLst>
                <a:gd name="T0" fmla="*/ 160242 w 79"/>
                <a:gd name="T1" fmla="*/ 18255 h 116"/>
                <a:gd name="T2" fmla="*/ 38539 w 79"/>
                <a:gd name="T3" fmla="*/ 235291 h 116"/>
                <a:gd name="T4" fmla="*/ 0 w 79"/>
                <a:gd name="T5" fmla="*/ 0 h 116"/>
                <a:gd name="T6" fmla="*/ 160242 w 79"/>
                <a:gd name="T7" fmla="*/ 18255 h 1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" h="116">
                  <a:moveTo>
                    <a:pt x="79" y="9"/>
                  </a:moveTo>
                  <a:lnTo>
                    <a:pt x="19" y="116"/>
                  </a:lnTo>
                  <a:lnTo>
                    <a:pt x="0" y="0"/>
                  </a:lnTo>
                  <a:lnTo>
                    <a:pt x="79" y="9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6" name="Freeform 434"/>
            <p:cNvSpPr/>
            <p:nvPr/>
          </p:nvSpPr>
          <p:spPr bwMode="auto">
            <a:xfrm>
              <a:off x="6102698" y="3466686"/>
              <a:ext cx="154157" cy="237320"/>
            </a:xfrm>
            <a:custGeom>
              <a:avLst/>
              <a:gdLst>
                <a:gd name="T0" fmla="*/ 0 w 76"/>
                <a:gd name="T1" fmla="*/ 34482 h 117"/>
                <a:gd name="T2" fmla="*/ 139958 w 76"/>
                <a:gd name="T3" fmla="*/ 237320 h 117"/>
                <a:gd name="T4" fmla="*/ 154157 w 76"/>
                <a:gd name="T5" fmla="*/ 0 h 117"/>
                <a:gd name="T6" fmla="*/ 0 w 76"/>
                <a:gd name="T7" fmla="*/ 34482 h 11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" h="117">
                  <a:moveTo>
                    <a:pt x="0" y="17"/>
                  </a:moveTo>
                  <a:lnTo>
                    <a:pt x="69" y="117"/>
                  </a:lnTo>
                  <a:lnTo>
                    <a:pt x="7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277" name="组合 7"/>
            <p:cNvGrpSpPr/>
            <p:nvPr/>
          </p:nvGrpSpPr>
          <p:grpSpPr bwMode="auto">
            <a:xfrm>
              <a:off x="4280692" y="1735138"/>
              <a:ext cx="3720308" cy="5884862"/>
              <a:chOff x="4280692" y="1735138"/>
              <a:chExt cx="3720308" cy="5884862"/>
            </a:xfrm>
          </p:grpSpPr>
          <p:grpSp>
            <p:nvGrpSpPr>
              <p:cNvPr id="11278" name="组合 8"/>
              <p:cNvGrpSpPr/>
              <p:nvPr/>
            </p:nvGrpSpPr>
            <p:grpSpPr bwMode="auto">
              <a:xfrm>
                <a:off x="4496975" y="1735138"/>
                <a:ext cx="3269001" cy="2446619"/>
                <a:chOff x="4496975" y="1735138"/>
                <a:chExt cx="3269001" cy="2446619"/>
              </a:xfrm>
            </p:grpSpPr>
            <p:sp>
              <p:nvSpPr>
                <p:cNvPr id="11280" name="Freeform 453"/>
                <p:cNvSpPr/>
                <p:nvPr/>
              </p:nvSpPr>
              <p:spPr bwMode="auto">
                <a:xfrm>
                  <a:off x="6035761" y="3209082"/>
                  <a:ext cx="217037" cy="60851"/>
                </a:xfrm>
                <a:custGeom>
                  <a:avLst/>
                  <a:gdLst>
                    <a:gd name="T0" fmla="*/ 0 w 45"/>
                    <a:gd name="T1" fmla="*/ 0 h 13"/>
                    <a:gd name="T2" fmla="*/ 9646 w 45"/>
                    <a:gd name="T3" fmla="*/ 4681 h 13"/>
                    <a:gd name="T4" fmla="*/ 19292 w 45"/>
                    <a:gd name="T5" fmla="*/ 9362 h 13"/>
                    <a:gd name="T6" fmla="*/ 28938 w 45"/>
                    <a:gd name="T7" fmla="*/ 14043 h 13"/>
                    <a:gd name="T8" fmla="*/ 48230 w 45"/>
                    <a:gd name="T9" fmla="*/ 23404 h 13"/>
                    <a:gd name="T10" fmla="*/ 62700 w 45"/>
                    <a:gd name="T11" fmla="*/ 28085 h 13"/>
                    <a:gd name="T12" fmla="*/ 81992 w 45"/>
                    <a:gd name="T13" fmla="*/ 32766 h 13"/>
                    <a:gd name="T14" fmla="*/ 106107 w 45"/>
                    <a:gd name="T15" fmla="*/ 37447 h 13"/>
                    <a:gd name="T16" fmla="*/ 125399 w 45"/>
                    <a:gd name="T17" fmla="*/ 37447 h 13"/>
                    <a:gd name="T18" fmla="*/ 144691 w 45"/>
                    <a:gd name="T19" fmla="*/ 42128 h 13"/>
                    <a:gd name="T20" fmla="*/ 163984 w 45"/>
                    <a:gd name="T21" fmla="*/ 46808 h 13"/>
                    <a:gd name="T22" fmla="*/ 183276 w 45"/>
                    <a:gd name="T23" fmla="*/ 46808 h 13"/>
                    <a:gd name="T24" fmla="*/ 217037 w 45"/>
                    <a:gd name="T25" fmla="*/ 56170 h 13"/>
                    <a:gd name="T26" fmla="*/ 183276 w 45"/>
                    <a:gd name="T27" fmla="*/ 60851 h 13"/>
                    <a:gd name="T28" fmla="*/ 144691 w 45"/>
                    <a:gd name="T29" fmla="*/ 60851 h 13"/>
                    <a:gd name="T30" fmla="*/ 120576 w 45"/>
                    <a:gd name="T31" fmla="*/ 56170 h 13"/>
                    <a:gd name="T32" fmla="*/ 101284 w 45"/>
                    <a:gd name="T33" fmla="*/ 56170 h 13"/>
                    <a:gd name="T34" fmla="*/ 57877 w 45"/>
                    <a:gd name="T35" fmla="*/ 42128 h 13"/>
                    <a:gd name="T36" fmla="*/ 38584 w 45"/>
                    <a:gd name="T37" fmla="*/ 32766 h 13"/>
                    <a:gd name="T38" fmla="*/ 24115 w 45"/>
                    <a:gd name="T39" fmla="*/ 23404 h 13"/>
                    <a:gd name="T40" fmla="*/ 14469 w 45"/>
                    <a:gd name="T41" fmla="*/ 14043 h 13"/>
                    <a:gd name="T42" fmla="*/ 4823 w 45"/>
                    <a:gd name="T43" fmla="*/ 4681 h 13"/>
                    <a:gd name="T44" fmla="*/ 0 w 45"/>
                    <a:gd name="T45" fmla="*/ 0 h 13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45" h="13">
                      <a:moveTo>
                        <a:pt x="0" y="0"/>
                      </a:moveTo>
                      <a:cubicBezTo>
                        <a:pt x="0" y="0"/>
                        <a:pt x="1" y="0"/>
                        <a:pt x="2" y="1"/>
                      </a:cubicBezTo>
                      <a:cubicBezTo>
                        <a:pt x="2" y="1"/>
                        <a:pt x="3" y="2"/>
                        <a:pt x="4" y="2"/>
                      </a:cubicBezTo>
                      <a:cubicBezTo>
                        <a:pt x="4" y="2"/>
                        <a:pt x="5" y="3"/>
                        <a:pt x="6" y="3"/>
                      </a:cubicBezTo>
                      <a:cubicBezTo>
                        <a:pt x="7" y="4"/>
                        <a:pt x="8" y="4"/>
                        <a:pt x="10" y="5"/>
                      </a:cubicBezTo>
                      <a:cubicBezTo>
                        <a:pt x="11" y="5"/>
                        <a:pt x="12" y="5"/>
                        <a:pt x="13" y="6"/>
                      </a:cubicBezTo>
                      <a:cubicBezTo>
                        <a:pt x="15" y="6"/>
                        <a:pt x="16" y="6"/>
                        <a:pt x="17" y="7"/>
                      </a:cubicBezTo>
                      <a:cubicBezTo>
                        <a:pt x="19" y="7"/>
                        <a:pt x="20" y="7"/>
                        <a:pt x="22" y="8"/>
                      </a:cubicBezTo>
                      <a:cubicBezTo>
                        <a:pt x="23" y="8"/>
                        <a:pt x="25" y="8"/>
                        <a:pt x="26" y="8"/>
                      </a:cubicBezTo>
                      <a:cubicBezTo>
                        <a:pt x="27" y="9"/>
                        <a:pt x="29" y="9"/>
                        <a:pt x="30" y="9"/>
                      </a:cubicBezTo>
                      <a:cubicBezTo>
                        <a:pt x="31" y="9"/>
                        <a:pt x="33" y="10"/>
                        <a:pt x="34" y="10"/>
                      </a:cubicBezTo>
                      <a:cubicBezTo>
                        <a:pt x="35" y="10"/>
                        <a:pt x="37" y="10"/>
                        <a:pt x="38" y="10"/>
                      </a:cubicBezTo>
                      <a:cubicBezTo>
                        <a:pt x="42" y="11"/>
                        <a:pt x="45" y="12"/>
                        <a:pt x="45" y="12"/>
                      </a:cubicBezTo>
                      <a:cubicBezTo>
                        <a:pt x="45" y="12"/>
                        <a:pt x="42" y="12"/>
                        <a:pt x="38" y="13"/>
                      </a:cubicBezTo>
                      <a:cubicBezTo>
                        <a:pt x="35" y="13"/>
                        <a:pt x="33" y="13"/>
                        <a:pt x="30" y="13"/>
                      </a:cubicBezTo>
                      <a:cubicBezTo>
                        <a:pt x="28" y="13"/>
                        <a:pt x="27" y="13"/>
                        <a:pt x="25" y="12"/>
                      </a:cubicBezTo>
                      <a:cubicBezTo>
                        <a:pt x="24" y="12"/>
                        <a:pt x="22" y="12"/>
                        <a:pt x="21" y="12"/>
                      </a:cubicBezTo>
                      <a:cubicBezTo>
                        <a:pt x="18" y="11"/>
                        <a:pt x="15" y="10"/>
                        <a:pt x="12" y="9"/>
                      </a:cubicBezTo>
                      <a:cubicBezTo>
                        <a:pt x="11" y="9"/>
                        <a:pt x="10" y="8"/>
                        <a:pt x="8" y="7"/>
                      </a:cubicBezTo>
                      <a:cubicBezTo>
                        <a:pt x="7" y="7"/>
                        <a:pt x="6" y="6"/>
                        <a:pt x="5" y="5"/>
                      </a:cubicBez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2" y="3"/>
                        <a:pt x="1" y="2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18B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1281" name="组合 56"/>
                <p:cNvGrpSpPr/>
                <p:nvPr/>
              </p:nvGrpSpPr>
              <p:grpSpPr bwMode="auto">
                <a:xfrm>
                  <a:off x="5383455" y="2081271"/>
                  <a:ext cx="1359012" cy="1482300"/>
                  <a:chOff x="12918007" y="2617060"/>
                  <a:chExt cx="1359012" cy="1482300"/>
                </a:xfrm>
              </p:grpSpPr>
              <p:sp>
                <p:nvSpPr>
                  <p:cNvPr id="11295" name="Oval 442"/>
                  <p:cNvSpPr>
                    <a:spLocks noChangeArrowheads="1"/>
                  </p:cNvSpPr>
                  <p:nvPr/>
                </p:nvSpPr>
                <p:spPr bwMode="auto">
                  <a:xfrm>
                    <a:off x="12918007" y="2671385"/>
                    <a:ext cx="1359012" cy="1427975"/>
                  </a:xfrm>
                  <a:prstGeom prst="ellipse">
                    <a:avLst/>
                  </a:prstGeom>
                  <a:solidFill>
                    <a:srgbClr val="F8C08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11296" name="Freeform 443"/>
                  <p:cNvSpPr/>
                  <p:nvPr/>
                </p:nvSpPr>
                <p:spPr bwMode="auto">
                  <a:xfrm>
                    <a:off x="12918007" y="2671385"/>
                    <a:ext cx="703847" cy="1427975"/>
                  </a:xfrm>
                  <a:custGeom>
                    <a:avLst/>
                    <a:gdLst>
                      <a:gd name="T0" fmla="*/ 48209 w 146"/>
                      <a:gd name="T1" fmla="*/ 716391 h 297"/>
                      <a:gd name="T2" fmla="*/ 703847 w 146"/>
                      <a:gd name="T3" fmla="*/ 4808 h 297"/>
                      <a:gd name="T4" fmla="*/ 679743 w 146"/>
                      <a:gd name="T5" fmla="*/ 0 h 297"/>
                      <a:gd name="T6" fmla="*/ 0 w 146"/>
                      <a:gd name="T7" fmla="*/ 716391 h 297"/>
                      <a:gd name="T8" fmla="*/ 679743 w 146"/>
                      <a:gd name="T9" fmla="*/ 1427975 h 297"/>
                      <a:gd name="T10" fmla="*/ 703847 w 146"/>
                      <a:gd name="T11" fmla="*/ 1423167 h 297"/>
                      <a:gd name="T12" fmla="*/ 48209 w 146"/>
                      <a:gd name="T13" fmla="*/ 716391 h 29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146" h="297">
                        <a:moveTo>
                          <a:pt x="10" y="149"/>
                        </a:moveTo>
                        <a:cubicBezTo>
                          <a:pt x="10" y="69"/>
                          <a:pt x="70" y="3"/>
                          <a:pt x="146" y="1"/>
                        </a:cubicBezTo>
                        <a:cubicBezTo>
                          <a:pt x="144" y="1"/>
                          <a:pt x="142" y="0"/>
                          <a:pt x="141" y="0"/>
                        </a:cubicBezTo>
                        <a:cubicBezTo>
                          <a:pt x="63" y="0"/>
                          <a:pt x="0" y="67"/>
                          <a:pt x="0" y="149"/>
                        </a:cubicBezTo>
                        <a:cubicBezTo>
                          <a:pt x="0" y="230"/>
                          <a:pt x="63" y="297"/>
                          <a:pt x="141" y="297"/>
                        </a:cubicBezTo>
                        <a:cubicBezTo>
                          <a:pt x="142" y="297"/>
                          <a:pt x="144" y="297"/>
                          <a:pt x="146" y="296"/>
                        </a:cubicBezTo>
                        <a:cubicBezTo>
                          <a:pt x="70" y="294"/>
                          <a:pt x="10" y="229"/>
                          <a:pt x="10" y="149"/>
                        </a:cubicBezTo>
                        <a:close/>
                      </a:path>
                    </a:pathLst>
                  </a:custGeom>
                  <a:solidFill>
                    <a:srgbClr val="EEB5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7" name="Rectangle 444"/>
                  <p:cNvSpPr>
                    <a:spLocks noChangeArrowheads="1"/>
                  </p:cNvSpPr>
                  <p:nvPr/>
                </p:nvSpPr>
                <p:spPr bwMode="auto">
                  <a:xfrm>
                    <a:off x="13597514" y="3695713"/>
                    <a:ext cx="2029" cy="2029"/>
                  </a:xfrm>
                  <a:prstGeom prst="rect">
                    <a:avLst/>
                  </a:prstGeom>
                  <a:solidFill>
                    <a:srgbClr val="F4AF6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11298" name="Freeform 445"/>
                  <p:cNvSpPr/>
                  <p:nvPr/>
                </p:nvSpPr>
                <p:spPr bwMode="auto">
                  <a:xfrm>
                    <a:off x="13737471" y="3176449"/>
                    <a:ext cx="336710" cy="115618"/>
                  </a:xfrm>
                  <a:custGeom>
                    <a:avLst/>
                    <a:gdLst>
                      <a:gd name="T0" fmla="*/ 0 w 70"/>
                      <a:gd name="T1" fmla="*/ 115618 h 24"/>
                      <a:gd name="T2" fmla="*/ 0 w 70"/>
                      <a:gd name="T3" fmla="*/ 110801 h 24"/>
                      <a:gd name="T4" fmla="*/ 0 w 70"/>
                      <a:gd name="T5" fmla="*/ 110801 h 24"/>
                      <a:gd name="T6" fmla="*/ 9620 w 70"/>
                      <a:gd name="T7" fmla="*/ 101166 h 24"/>
                      <a:gd name="T8" fmla="*/ 38481 w 70"/>
                      <a:gd name="T9" fmla="*/ 67444 h 24"/>
                      <a:gd name="T10" fmla="*/ 91393 w 70"/>
                      <a:gd name="T11" fmla="*/ 28905 h 24"/>
                      <a:gd name="T12" fmla="*/ 163545 w 70"/>
                      <a:gd name="T13" fmla="*/ 4817 h 24"/>
                      <a:gd name="T14" fmla="*/ 235697 w 70"/>
                      <a:gd name="T15" fmla="*/ 4817 h 24"/>
                      <a:gd name="T16" fmla="*/ 274178 w 70"/>
                      <a:gd name="T17" fmla="*/ 14452 h 24"/>
                      <a:gd name="T18" fmla="*/ 298229 w 70"/>
                      <a:gd name="T19" fmla="*/ 33722 h 24"/>
                      <a:gd name="T20" fmla="*/ 327090 w 70"/>
                      <a:gd name="T21" fmla="*/ 67444 h 24"/>
                      <a:gd name="T22" fmla="*/ 336710 w 70"/>
                      <a:gd name="T23" fmla="*/ 77079 h 24"/>
                      <a:gd name="T24" fmla="*/ 336710 w 70"/>
                      <a:gd name="T25" fmla="*/ 77079 h 24"/>
                      <a:gd name="T26" fmla="*/ 322280 w 70"/>
                      <a:gd name="T27" fmla="*/ 72261 h 24"/>
                      <a:gd name="T28" fmla="*/ 283798 w 70"/>
                      <a:gd name="T29" fmla="*/ 48174 h 24"/>
                      <a:gd name="T30" fmla="*/ 264558 w 70"/>
                      <a:gd name="T31" fmla="*/ 33722 h 24"/>
                      <a:gd name="T32" fmla="*/ 235697 w 70"/>
                      <a:gd name="T33" fmla="*/ 28905 h 24"/>
                      <a:gd name="T34" fmla="*/ 168355 w 70"/>
                      <a:gd name="T35" fmla="*/ 43357 h 24"/>
                      <a:gd name="T36" fmla="*/ 105823 w 70"/>
                      <a:gd name="T37" fmla="*/ 67444 h 24"/>
                      <a:gd name="T38" fmla="*/ 52912 w 70"/>
                      <a:gd name="T39" fmla="*/ 91531 h 24"/>
                      <a:gd name="T40" fmla="*/ 14430 w 70"/>
                      <a:gd name="T41" fmla="*/ 110801 h 24"/>
                      <a:gd name="T42" fmla="*/ 4810 w 70"/>
                      <a:gd name="T43" fmla="*/ 115618 h 24"/>
                      <a:gd name="T44" fmla="*/ 0 w 70"/>
                      <a:gd name="T45" fmla="*/ 115618 h 24"/>
                      <a:gd name="T46" fmla="*/ 0 w 70"/>
                      <a:gd name="T47" fmla="*/ 115618 h 24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0" t="0" r="r" b="b"/>
                    <a:pathLst>
                      <a:path w="70" h="24">
                        <a:moveTo>
                          <a:pt x="0" y="24"/>
                        </a:moveTo>
                        <a:cubicBezTo>
                          <a:pt x="0" y="23"/>
                          <a:pt x="0" y="23"/>
                          <a:pt x="0" y="23"/>
                        </a:cubicBezTo>
                        <a:cubicBezTo>
                          <a:pt x="0" y="23"/>
                          <a:pt x="0" y="23"/>
                          <a:pt x="0" y="23"/>
                        </a:cubicBezTo>
                        <a:cubicBezTo>
                          <a:pt x="0" y="22"/>
                          <a:pt x="1" y="22"/>
                          <a:pt x="2" y="21"/>
                        </a:cubicBezTo>
                        <a:cubicBezTo>
                          <a:pt x="3" y="19"/>
                          <a:pt x="5" y="16"/>
                          <a:pt x="8" y="14"/>
                        </a:cubicBezTo>
                        <a:cubicBezTo>
                          <a:pt x="11" y="11"/>
                          <a:pt x="15" y="8"/>
                          <a:pt x="19" y="6"/>
                        </a:cubicBezTo>
                        <a:cubicBezTo>
                          <a:pt x="23" y="4"/>
                          <a:pt x="28" y="2"/>
                          <a:pt x="34" y="1"/>
                        </a:cubicBezTo>
                        <a:cubicBezTo>
                          <a:pt x="39" y="1"/>
                          <a:pt x="44" y="0"/>
                          <a:pt x="49" y="1"/>
                        </a:cubicBezTo>
                        <a:cubicBezTo>
                          <a:pt x="52" y="1"/>
                          <a:pt x="54" y="1"/>
                          <a:pt x="57" y="3"/>
                        </a:cubicBezTo>
                        <a:cubicBezTo>
                          <a:pt x="59" y="4"/>
                          <a:pt x="60" y="6"/>
                          <a:pt x="62" y="7"/>
                        </a:cubicBezTo>
                        <a:cubicBezTo>
                          <a:pt x="64" y="10"/>
                          <a:pt x="66" y="12"/>
                          <a:pt x="68" y="14"/>
                        </a:cubicBezTo>
                        <a:cubicBezTo>
                          <a:pt x="69" y="15"/>
                          <a:pt x="70" y="16"/>
                          <a:pt x="70" y="16"/>
                        </a:cubicBezTo>
                        <a:cubicBezTo>
                          <a:pt x="70" y="16"/>
                          <a:pt x="70" y="16"/>
                          <a:pt x="70" y="16"/>
                        </a:cubicBezTo>
                        <a:cubicBezTo>
                          <a:pt x="70" y="16"/>
                          <a:pt x="69" y="16"/>
                          <a:pt x="67" y="15"/>
                        </a:cubicBezTo>
                        <a:cubicBezTo>
                          <a:pt x="65" y="14"/>
                          <a:pt x="62" y="12"/>
                          <a:pt x="59" y="10"/>
                        </a:cubicBezTo>
                        <a:cubicBezTo>
                          <a:pt x="58" y="9"/>
                          <a:pt x="56" y="8"/>
                          <a:pt x="55" y="7"/>
                        </a:cubicBezTo>
                        <a:cubicBezTo>
                          <a:pt x="53" y="7"/>
                          <a:pt x="51" y="7"/>
                          <a:pt x="49" y="6"/>
                        </a:cubicBezTo>
                        <a:cubicBezTo>
                          <a:pt x="44" y="6"/>
                          <a:pt x="40" y="7"/>
                          <a:pt x="35" y="9"/>
                        </a:cubicBezTo>
                        <a:cubicBezTo>
                          <a:pt x="31" y="10"/>
                          <a:pt x="27" y="12"/>
                          <a:pt x="22" y="14"/>
                        </a:cubicBezTo>
                        <a:cubicBezTo>
                          <a:pt x="18" y="15"/>
                          <a:pt x="15" y="17"/>
                          <a:pt x="11" y="19"/>
                        </a:cubicBezTo>
                        <a:cubicBezTo>
                          <a:pt x="8" y="20"/>
                          <a:pt x="5" y="22"/>
                          <a:pt x="3" y="23"/>
                        </a:cubicBezTo>
                        <a:cubicBezTo>
                          <a:pt x="2" y="23"/>
                          <a:pt x="2" y="24"/>
                          <a:pt x="1" y="24"/>
                        </a:cubicBezTo>
                        <a:cubicBezTo>
                          <a:pt x="1" y="24"/>
                          <a:pt x="0" y="24"/>
                          <a:pt x="0" y="24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9" name="Oval 446"/>
                  <p:cNvSpPr>
                    <a:spLocks noChangeArrowheads="1"/>
                  </p:cNvSpPr>
                  <p:nvPr/>
                </p:nvSpPr>
                <p:spPr bwMode="auto">
                  <a:xfrm>
                    <a:off x="13794265" y="3310322"/>
                    <a:ext cx="206894" cy="206894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11300" name="Oval 447"/>
                  <p:cNvSpPr>
                    <a:spLocks noChangeArrowheads="1"/>
                  </p:cNvSpPr>
                  <p:nvPr/>
                </p:nvSpPr>
                <p:spPr bwMode="auto">
                  <a:xfrm>
                    <a:off x="13794265" y="3310322"/>
                    <a:ext cx="192696" cy="192696"/>
                  </a:xfrm>
                  <a:prstGeom prst="ellipse">
                    <a:avLst/>
                  </a:prstGeom>
                  <a:solidFill>
                    <a:srgbClr val="00365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11301" name="Oval 448"/>
                  <p:cNvSpPr>
                    <a:spLocks noChangeArrowheads="1"/>
                  </p:cNvSpPr>
                  <p:nvPr/>
                </p:nvSpPr>
                <p:spPr bwMode="auto">
                  <a:xfrm>
                    <a:off x="13895684" y="3330606"/>
                    <a:ext cx="48681" cy="46653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11302" name="Freeform 449"/>
                  <p:cNvSpPr/>
                  <p:nvPr/>
                </p:nvSpPr>
                <p:spPr bwMode="auto">
                  <a:xfrm>
                    <a:off x="13135044" y="3176449"/>
                    <a:ext cx="342796" cy="115618"/>
                  </a:xfrm>
                  <a:custGeom>
                    <a:avLst/>
                    <a:gdLst>
                      <a:gd name="T0" fmla="*/ 342796 w 71"/>
                      <a:gd name="T1" fmla="*/ 115618 h 24"/>
                      <a:gd name="T2" fmla="*/ 337968 w 71"/>
                      <a:gd name="T3" fmla="*/ 115618 h 24"/>
                      <a:gd name="T4" fmla="*/ 333140 w 71"/>
                      <a:gd name="T5" fmla="*/ 115618 h 24"/>
                      <a:gd name="T6" fmla="*/ 323484 w 71"/>
                      <a:gd name="T7" fmla="*/ 110801 h 24"/>
                      <a:gd name="T8" fmla="*/ 284859 w 71"/>
                      <a:gd name="T9" fmla="*/ 91531 h 24"/>
                      <a:gd name="T10" fmla="*/ 231749 w 71"/>
                      <a:gd name="T11" fmla="*/ 67444 h 24"/>
                      <a:gd name="T12" fmla="*/ 168984 w 71"/>
                      <a:gd name="T13" fmla="*/ 43357 h 24"/>
                      <a:gd name="T14" fmla="*/ 106218 w 71"/>
                      <a:gd name="T15" fmla="*/ 28905 h 24"/>
                      <a:gd name="T16" fmla="*/ 77250 w 71"/>
                      <a:gd name="T17" fmla="*/ 33722 h 24"/>
                      <a:gd name="T18" fmla="*/ 53109 w 71"/>
                      <a:gd name="T19" fmla="*/ 48174 h 24"/>
                      <a:gd name="T20" fmla="*/ 19312 w 71"/>
                      <a:gd name="T21" fmla="*/ 72261 h 24"/>
                      <a:gd name="T22" fmla="*/ 4828 w 71"/>
                      <a:gd name="T23" fmla="*/ 77079 h 24"/>
                      <a:gd name="T24" fmla="*/ 0 w 71"/>
                      <a:gd name="T25" fmla="*/ 77079 h 24"/>
                      <a:gd name="T26" fmla="*/ 14484 w 71"/>
                      <a:gd name="T27" fmla="*/ 67444 h 24"/>
                      <a:gd name="T28" fmla="*/ 43453 w 71"/>
                      <a:gd name="T29" fmla="*/ 33722 h 24"/>
                      <a:gd name="T30" fmla="*/ 67594 w 71"/>
                      <a:gd name="T31" fmla="*/ 14452 h 24"/>
                      <a:gd name="T32" fmla="*/ 101390 w 71"/>
                      <a:gd name="T33" fmla="*/ 4817 h 24"/>
                      <a:gd name="T34" fmla="*/ 178640 w 71"/>
                      <a:gd name="T35" fmla="*/ 4817 h 24"/>
                      <a:gd name="T36" fmla="*/ 251062 w 71"/>
                      <a:gd name="T37" fmla="*/ 28905 h 24"/>
                      <a:gd name="T38" fmla="*/ 304171 w 71"/>
                      <a:gd name="T39" fmla="*/ 67444 h 24"/>
                      <a:gd name="T40" fmla="*/ 333140 w 71"/>
                      <a:gd name="T41" fmla="*/ 101166 h 24"/>
                      <a:gd name="T42" fmla="*/ 337968 w 71"/>
                      <a:gd name="T43" fmla="*/ 110801 h 24"/>
                      <a:gd name="T44" fmla="*/ 337968 w 71"/>
                      <a:gd name="T45" fmla="*/ 110801 h 24"/>
                      <a:gd name="T46" fmla="*/ 337968 w 71"/>
                      <a:gd name="T47" fmla="*/ 115618 h 24"/>
                      <a:gd name="T48" fmla="*/ 342796 w 71"/>
                      <a:gd name="T49" fmla="*/ 115618 h 24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0" t="0" r="r" b="b"/>
                    <a:pathLst>
                      <a:path w="71" h="24">
                        <a:moveTo>
                          <a:pt x="71" y="24"/>
                        </a:moveTo>
                        <a:cubicBezTo>
                          <a:pt x="71" y="24"/>
                          <a:pt x="71" y="24"/>
                          <a:pt x="70" y="24"/>
                        </a:cubicBezTo>
                        <a:cubicBezTo>
                          <a:pt x="70" y="24"/>
                          <a:pt x="70" y="24"/>
                          <a:pt x="69" y="24"/>
                        </a:cubicBezTo>
                        <a:cubicBezTo>
                          <a:pt x="69" y="24"/>
                          <a:pt x="68" y="23"/>
                          <a:pt x="67" y="23"/>
                        </a:cubicBezTo>
                        <a:cubicBezTo>
                          <a:pt x="65" y="22"/>
                          <a:pt x="62" y="20"/>
                          <a:pt x="59" y="19"/>
                        </a:cubicBezTo>
                        <a:cubicBezTo>
                          <a:pt x="56" y="17"/>
                          <a:pt x="52" y="15"/>
                          <a:pt x="48" y="14"/>
                        </a:cubicBezTo>
                        <a:cubicBezTo>
                          <a:pt x="44" y="12"/>
                          <a:pt x="40" y="10"/>
                          <a:pt x="35" y="9"/>
                        </a:cubicBezTo>
                        <a:cubicBezTo>
                          <a:pt x="31" y="7"/>
                          <a:pt x="26" y="6"/>
                          <a:pt x="22" y="6"/>
                        </a:cubicBezTo>
                        <a:cubicBezTo>
                          <a:pt x="20" y="7"/>
                          <a:pt x="17" y="7"/>
                          <a:pt x="16" y="7"/>
                        </a:cubicBezTo>
                        <a:cubicBezTo>
                          <a:pt x="14" y="8"/>
                          <a:pt x="13" y="9"/>
                          <a:pt x="11" y="10"/>
                        </a:cubicBezTo>
                        <a:cubicBezTo>
                          <a:pt x="9" y="12"/>
                          <a:pt x="6" y="14"/>
                          <a:pt x="4" y="15"/>
                        </a:cubicBezTo>
                        <a:cubicBezTo>
                          <a:pt x="2" y="16"/>
                          <a:pt x="1" y="16"/>
                          <a:pt x="1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6"/>
                          <a:pt x="1" y="15"/>
                          <a:pt x="3" y="14"/>
                        </a:cubicBezTo>
                        <a:cubicBezTo>
                          <a:pt x="5" y="12"/>
                          <a:pt x="7" y="10"/>
                          <a:pt x="9" y="7"/>
                        </a:cubicBezTo>
                        <a:cubicBezTo>
                          <a:pt x="10" y="6"/>
                          <a:pt x="12" y="4"/>
                          <a:pt x="14" y="3"/>
                        </a:cubicBezTo>
                        <a:cubicBezTo>
                          <a:pt x="17" y="1"/>
                          <a:pt x="19" y="1"/>
                          <a:pt x="21" y="1"/>
                        </a:cubicBezTo>
                        <a:cubicBezTo>
                          <a:pt x="26" y="0"/>
                          <a:pt x="32" y="1"/>
                          <a:pt x="37" y="1"/>
                        </a:cubicBezTo>
                        <a:cubicBezTo>
                          <a:pt x="42" y="2"/>
                          <a:pt x="47" y="4"/>
                          <a:pt x="52" y="6"/>
                        </a:cubicBezTo>
                        <a:cubicBezTo>
                          <a:pt x="56" y="8"/>
                          <a:pt x="60" y="11"/>
                          <a:pt x="63" y="14"/>
                        </a:cubicBezTo>
                        <a:cubicBezTo>
                          <a:pt x="66" y="16"/>
                          <a:pt x="68" y="19"/>
                          <a:pt x="69" y="21"/>
                        </a:cubicBezTo>
                        <a:cubicBezTo>
                          <a:pt x="70" y="22"/>
                          <a:pt x="70" y="22"/>
                          <a:pt x="70" y="23"/>
                        </a:cubicBezTo>
                        <a:cubicBezTo>
                          <a:pt x="70" y="23"/>
                          <a:pt x="71" y="23"/>
                          <a:pt x="70" y="23"/>
                        </a:cubicBezTo>
                        <a:cubicBezTo>
                          <a:pt x="70" y="24"/>
                          <a:pt x="70" y="24"/>
                          <a:pt x="70" y="24"/>
                        </a:cubicBezTo>
                        <a:lnTo>
                          <a:pt x="71" y="2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03" name="Oval 450"/>
                  <p:cNvSpPr>
                    <a:spLocks noChangeArrowheads="1"/>
                  </p:cNvSpPr>
                  <p:nvPr/>
                </p:nvSpPr>
                <p:spPr bwMode="auto">
                  <a:xfrm>
                    <a:off x="13187782" y="3310322"/>
                    <a:ext cx="206894" cy="212980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11304" name="Oval 451"/>
                  <p:cNvSpPr>
                    <a:spLocks noChangeArrowheads="1"/>
                  </p:cNvSpPr>
                  <p:nvPr/>
                </p:nvSpPr>
                <p:spPr bwMode="auto">
                  <a:xfrm>
                    <a:off x="13201980" y="3310322"/>
                    <a:ext cx="192696" cy="192696"/>
                  </a:xfrm>
                  <a:prstGeom prst="ellipse">
                    <a:avLst/>
                  </a:prstGeom>
                  <a:solidFill>
                    <a:srgbClr val="00365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11305" name="Oval 452"/>
                  <p:cNvSpPr>
                    <a:spLocks noChangeArrowheads="1"/>
                  </p:cNvSpPr>
                  <p:nvPr/>
                </p:nvSpPr>
                <p:spPr bwMode="auto">
                  <a:xfrm>
                    <a:off x="13317598" y="3330606"/>
                    <a:ext cx="48681" cy="46653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11306" name="Freeform 454"/>
                  <p:cNvSpPr/>
                  <p:nvPr/>
                </p:nvSpPr>
                <p:spPr bwMode="auto">
                  <a:xfrm flipH="1">
                    <a:off x="12923634" y="2617060"/>
                    <a:ext cx="1338662" cy="735925"/>
                  </a:xfrm>
                  <a:custGeom>
                    <a:avLst/>
                    <a:gdLst>
                      <a:gd name="T0" fmla="*/ 566712 w 10162"/>
                      <a:gd name="T1" fmla="*/ 221 h 10000"/>
                      <a:gd name="T2" fmla="*/ 86680 w 10162"/>
                      <a:gd name="T3" fmla="*/ 52324 h 10000"/>
                      <a:gd name="T4" fmla="*/ 9221 w 10162"/>
                      <a:gd name="T5" fmla="*/ 437507 h 10000"/>
                      <a:gd name="T6" fmla="*/ 2503 w 10162"/>
                      <a:gd name="T7" fmla="*/ 602060 h 10000"/>
                      <a:gd name="T8" fmla="*/ 61124 w 10162"/>
                      <a:gd name="T9" fmla="*/ 503005 h 10000"/>
                      <a:gd name="T10" fmla="*/ 124619 w 10162"/>
                      <a:gd name="T11" fmla="*/ 367374 h 10000"/>
                      <a:gd name="T12" fmla="*/ 702791 w 10162"/>
                      <a:gd name="T13" fmla="*/ 319612 h 10000"/>
                      <a:gd name="T14" fmla="*/ 1151866 w 10162"/>
                      <a:gd name="T15" fmla="*/ 372231 h 10000"/>
                      <a:gd name="T16" fmla="*/ 1243420 w 10162"/>
                      <a:gd name="T17" fmla="*/ 503078 h 10000"/>
                      <a:gd name="T18" fmla="*/ 1337213 w 10162"/>
                      <a:gd name="T19" fmla="*/ 735925 h 10000"/>
                      <a:gd name="T20" fmla="*/ 1319824 w 10162"/>
                      <a:gd name="T21" fmla="*/ 127757 h 10000"/>
                      <a:gd name="T22" fmla="*/ 566712 w 10162"/>
                      <a:gd name="T23" fmla="*/ 221 h 1000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0162" h="10000">
                        <a:moveTo>
                          <a:pt x="4302" y="3"/>
                        </a:moveTo>
                        <a:cubicBezTo>
                          <a:pt x="2280" y="-30"/>
                          <a:pt x="1528" y="281"/>
                          <a:pt x="658" y="711"/>
                        </a:cubicBezTo>
                        <a:cubicBezTo>
                          <a:pt x="496" y="2134"/>
                          <a:pt x="177" y="4398"/>
                          <a:pt x="70" y="5945"/>
                        </a:cubicBezTo>
                        <a:cubicBezTo>
                          <a:pt x="88" y="8113"/>
                          <a:pt x="-47" y="8033"/>
                          <a:pt x="19" y="8181"/>
                        </a:cubicBezTo>
                        <a:cubicBezTo>
                          <a:pt x="85" y="8329"/>
                          <a:pt x="310" y="7366"/>
                          <a:pt x="464" y="6835"/>
                        </a:cubicBezTo>
                        <a:cubicBezTo>
                          <a:pt x="618" y="6304"/>
                          <a:pt x="596" y="5517"/>
                          <a:pt x="946" y="4992"/>
                        </a:cubicBezTo>
                        <a:cubicBezTo>
                          <a:pt x="1296" y="4467"/>
                          <a:pt x="4033" y="4333"/>
                          <a:pt x="5335" y="4343"/>
                        </a:cubicBezTo>
                        <a:cubicBezTo>
                          <a:pt x="6635" y="4354"/>
                          <a:pt x="8225" y="4437"/>
                          <a:pt x="8744" y="5058"/>
                        </a:cubicBezTo>
                        <a:cubicBezTo>
                          <a:pt x="9274" y="5693"/>
                          <a:pt x="9205" y="6012"/>
                          <a:pt x="9439" y="6836"/>
                        </a:cubicBezTo>
                        <a:cubicBezTo>
                          <a:pt x="9673" y="7660"/>
                          <a:pt x="9913" y="8945"/>
                          <a:pt x="10151" y="10000"/>
                        </a:cubicBezTo>
                        <a:cubicBezTo>
                          <a:pt x="10200" y="7759"/>
                          <a:pt x="10085" y="6060"/>
                          <a:pt x="10019" y="1736"/>
                        </a:cubicBezTo>
                        <a:cubicBezTo>
                          <a:pt x="8797" y="639"/>
                          <a:pt x="8838" y="464"/>
                          <a:pt x="4302" y="3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07" name="等腰三角形 666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13580387" y="2926960"/>
                    <a:ext cx="76850" cy="69978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sp>
              <p:nvSpPr>
                <p:cNvPr id="11282" name="Freeform 435"/>
                <p:cNvSpPr/>
                <p:nvPr/>
              </p:nvSpPr>
              <p:spPr bwMode="auto">
                <a:xfrm rot="2102568" flipV="1">
                  <a:off x="6896459" y="2815650"/>
                  <a:ext cx="401304" cy="1366107"/>
                </a:xfrm>
                <a:custGeom>
                  <a:avLst/>
                  <a:gdLst>
                    <a:gd name="T0" fmla="*/ 19925 w 10171"/>
                    <a:gd name="T1" fmla="*/ 285906 h 10985"/>
                    <a:gd name="T2" fmla="*/ 254766 w 10171"/>
                    <a:gd name="T3" fmla="*/ 0 h 10985"/>
                    <a:gd name="T4" fmla="*/ 225450 w 10171"/>
                    <a:gd name="T5" fmla="*/ 239893 h 10985"/>
                    <a:gd name="T6" fmla="*/ 255436 w 10171"/>
                    <a:gd name="T7" fmla="*/ 396961 h 10985"/>
                    <a:gd name="T8" fmla="*/ 281082 w 10171"/>
                    <a:gd name="T9" fmla="*/ 514233 h 10985"/>
                    <a:gd name="T10" fmla="*/ 338727 w 10171"/>
                    <a:gd name="T11" fmla="*/ 633993 h 10985"/>
                    <a:gd name="T12" fmla="*/ 396490 w 10171"/>
                    <a:gd name="T13" fmla="*/ 754250 h 10985"/>
                    <a:gd name="T14" fmla="*/ 401304 w 10171"/>
                    <a:gd name="T15" fmla="*/ 768303 h 10985"/>
                    <a:gd name="T16" fmla="*/ 396490 w 10171"/>
                    <a:gd name="T17" fmla="*/ 782978 h 10985"/>
                    <a:gd name="T18" fmla="*/ 348354 w 10171"/>
                    <a:gd name="T19" fmla="*/ 1018393 h 10985"/>
                    <a:gd name="T20" fmla="*/ 324365 w 10171"/>
                    <a:gd name="T21" fmla="*/ 1133303 h 10985"/>
                    <a:gd name="T22" fmla="*/ 295523 w 10171"/>
                    <a:gd name="T23" fmla="*/ 1248834 h 10985"/>
                    <a:gd name="T24" fmla="*/ 281082 w 10171"/>
                    <a:gd name="T25" fmla="*/ 1306165 h 10985"/>
                    <a:gd name="T26" fmla="*/ 266602 w 10171"/>
                    <a:gd name="T27" fmla="*/ 1364117 h 10985"/>
                    <a:gd name="T28" fmla="*/ 183745 w 10171"/>
                    <a:gd name="T29" fmla="*/ 1349567 h 10985"/>
                    <a:gd name="T30" fmla="*/ 160979 w 10171"/>
                    <a:gd name="T31" fmla="*/ 1312259 h 10985"/>
                    <a:gd name="T32" fmla="*/ 162439 w 10171"/>
                    <a:gd name="T33" fmla="*/ 1242741 h 10985"/>
                    <a:gd name="T34" fmla="*/ 185008 w 10171"/>
                    <a:gd name="T35" fmla="*/ 1130567 h 10985"/>
                    <a:gd name="T36" fmla="*/ 217164 w 10171"/>
                    <a:gd name="T37" fmla="*/ 999117 h 10985"/>
                    <a:gd name="T38" fmla="*/ 243363 w 10171"/>
                    <a:gd name="T39" fmla="*/ 725772 h 10985"/>
                    <a:gd name="T40" fmla="*/ 166069 w 10171"/>
                    <a:gd name="T41" fmla="*/ 609494 h 10985"/>
                    <a:gd name="T42" fmla="*/ 72599 w 10171"/>
                    <a:gd name="T43" fmla="*/ 477298 h 10985"/>
                    <a:gd name="T44" fmla="*/ 35905 w 10171"/>
                    <a:gd name="T45" fmla="*/ 367611 h 10985"/>
                    <a:gd name="T46" fmla="*/ 11995 w 10171"/>
                    <a:gd name="T47" fmla="*/ 324956 h 10985"/>
                    <a:gd name="T48" fmla="*/ 19925 w 10171"/>
                    <a:gd name="T49" fmla="*/ 285906 h 10985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10171" h="10985">
                      <a:moveTo>
                        <a:pt x="505" y="2299"/>
                      </a:moveTo>
                      <a:cubicBezTo>
                        <a:pt x="1530" y="1864"/>
                        <a:pt x="5852" y="154"/>
                        <a:pt x="6457" y="0"/>
                      </a:cubicBezTo>
                      <a:cubicBezTo>
                        <a:pt x="6520" y="421"/>
                        <a:pt x="5652" y="1509"/>
                        <a:pt x="5714" y="1929"/>
                      </a:cubicBezTo>
                      <a:cubicBezTo>
                        <a:pt x="6202" y="2277"/>
                        <a:pt x="5986" y="2879"/>
                        <a:pt x="6474" y="3192"/>
                      </a:cubicBezTo>
                      <a:lnTo>
                        <a:pt x="7124" y="4135"/>
                      </a:lnTo>
                      <a:lnTo>
                        <a:pt x="8585" y="5098"/>
                      </a:lnTo>
                      <a:cubicBezTo>
                        <a:pt x="9074" y="5408"/>
                        <a:pt x="9562" y="5752"/>
                        <a:pt x="10049" y="6065"/>
                      </a:cubicBezTo>
                      <a:cubicBezTo>
                        <a:pt x="10091" y="6102"/>
                        <a:pt x="10130" y="6143"/>
                        <a:pt x="10171" y="6178"/>
                      </a:cubicBezTo>
                      <a:cubicBezTo>
                        <a:pt x="10130" y="6218"/>
                        <a:pt x="10091" y="6258"/>
                        <a:pt x="10049" y="6296"/>
                      </a:cubicBezTo>
                      <a:cubicBezTo>
                        <a:pt x="9684" y="6953"/>
                        <a:pt x="9317" y="7570"/>
                        <a:pt x="8829" y="8189"/>
                      </a:cubicBezTo>
                      <a:cubicBezTo>
                        <a:pt x="8585" y="8498"/>
                        <a:pt x="8342" y="8806"/>
                        <a:pt x="8221" y="9113"/>
                      </a:cubicBezTo>
                      <a:lnTo>
                        <a:pt x="7490" y="10042"/>
                      </a:lnTo>
                      <a:lnTo>
                        <a:pt x="7124" y="10503"/>
                      </a:lnTo>
                      <a:lnTo>
                        <a:pt x="6757" y="10969"/>
                      </a:lnTo>
                      <a:cubicBezTo>
                        <a:pt x="6345" y="11026"/>
                        <a:pt x="5103" y="10922"/>
                        <a:pt x="4657" y="10852"/>
                      </a:cubicBezTo>
                      <a:cubicBezTo>
                        <a:pt x="4780" y="10695"/>
                        <a:pt x="3958" y="10708"/>
                        <a:pt x="4080" y="10552"/>
                      </a:cubicBezTo>
                      <a:cubicBezTo>
                        <a:pt x="4159" y="10398"/>
                        <a:pt x="4015" y="10237"/>
                        <a:pt x="4117" y="9993"/>
                      </a:cubicBezTo>
                      <a:cubicBezTo>
                        <a:pt x="4219" y="9747"/>
                        <a:pt x="4567" y="9401"/>
                        <a:pt x="4689" y="9091"/>
                      </a:cubicBezTo>
                      <a:cubicBezTo>
                        <a:pt x="4932" y="8784"/>
                        <a:pt x="5261" y="8341"/>
                        <a:pt x="5504" y="8034"/>
                      </a:cubicBezTo>
                      <a:cubicBezTo>
                        <a:pt x="5750" y="7493"/>
                        <a:pt x="6385" y="6360"/>
                        <a:pt x="6168" y="5836"/>
                      </a:cubicBezTo>
                      <a:cubicBezTo>
                        <a:pt x="4313" y="5063"/>
                        <a:pt x="5341" y="5430"/>
                        <a:pt x="4209" y="4901"/>
                      </a:cubicBezTo>
                      <a:cubicBezTo>
                        <a:pt x="3491" y="4563"/>
                        <a:pt x="2390" y="4162"/>
                        <a:pt x="1840" y="3838"/>
                      </a:cubicBezTo>
                      <a:cubicBezTo>
                        <a:pt x="1290" y="3514"/>
                        <a:pt x="1166" y="3160"/>
                        <a:pt x="910" y="2956"/>
                      </a:cubicBezTo>
                      <a:cubicBezTo>
                        <a:pt x="654" y="2752"/>
                        <a:pt x="510" y="2818"/>
                        <a:pt x="304" y="2613"/>
                      </a:cubicBezTo>
                      <a:cubicBezTo>
                        <a:pt x="336" y="2248"/>
                        <a:pt x="-520" y="2734"/>
                        <a:pt x="505" y="2299"/>
                      </a:cubicBezTo>
                      <a:close/>
                    </a:path>
                  </a:pathLst>
                </a:custGeom>
                <a:solidFill>
                  <a:srgbClr val="4EBA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3" name="Freeform 430"/>
                <p:cNvSpPr/>
                <p:nvPr/>
              </p:nvSpPr>
              <p:spPr bwMode="auto">
                <a:xfrm rot="6997149">
                  <a:off x="4579733" y="2454356"/>
                  <a:ext cx="1315866" cy="1481382"/>
                </a:xfrm>
                <a:custGeom>
                  <a:avLst/>
                  <a:gdLst>
                    <a:gd name="T0" fmla="*/ 964905 w 25038"/>
                    <a:gd name="T1" fmla="*/ 190837 h 10984"/>
                    <a:gd name="T2" fmla="*/ 1315866 w 25038"/>
                    <a:gd name="T3" fmla="*/ 0 h 10984"/>
                    <a:gd name="T4" fmla="*/ 1157834 w 25038"/>
                    <a:gd name="T5" fmla="*/ 293741 h 10984"/>
                    <a:gd name="T6" fmla="*/ 1087043 w 25038"/>
                    <a:gd name="T7" fmla="*/ 421595 h 10984"/>
                    <a:gd name="T8" fmla="*/ 1036380 w 25038"/>
                    <a:gd name="T9" fmla="*/ 576153 h 10984"/>
                    <a:gd name="T10" fmla="*/ 994704 w 25038"/>
                    <a:gd name="T11" fmla="*/ 728553 h 10984"/>
                    <a:gd name="T12" fmla="*/ 953606 w 25038"/>
                    <a:gd name="T13" fmla="*/ 940834 h 10984"/>
                    <a:gd name="T14" fmla="*/ 712643 w 25038"/>
                    <a:gd name="T15" fmla="*/ 1155812 h 10984"/>
                    <a:gd name="T16" fmla="*/ 184310 w 25038"/>
                    <a:gd name="T17" fmla="*/ 1455487 h 10984"/>
                    <a:gd name="T18" fmla="*/ 0 w 25038"/>
                    <a:gd name="T19" fmla="*/ 1430537 h 10984"/>
                    <a:gd name="T20" fmla="*/ 495539 w 25038"/>
                    <a:gd name="T21" fmla="*/ 1095122 h 10984"/>
                    <a:gd name="T22" fmla="*/ 790791 w 25038"/>
                    <a:gd name="T23" fmla="*/ 897811 h 10984"/>
                    <a:gd name="T24" fmla="*/ 830470 w 25038"/>
                    <a:gd name="T25" fmla="*/ 715201 h 10984"/>
                    <a:gd name="T26" fmla="*/ 919235 w 25038"/>
                    <a:gd name="T27" fmla="*/ 294280 h 10984"/>
                    <a:gd name="T28" fmla="*/ 964905 w 25038"/>
                    <a:gd name="T29" fmla="*/ 190837 h 1098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25038" h="10984">
                      <a:moveTo>
                        <a:pt x="18360" y="1415"/>
                      </a:moveTo>
                      <a:cubicBezTo>
                        <a:pt x="18965" y="1325"/>
                        <a:pt x="23551" y="281"/>
                        <a:pt x="25038" y="0"/>
                      </a:cubicBezTo>
                      <a:cubicBezTo>
                        <a:pt x="24946" y="177"/>
                        <a:pt x="22214" y="2003"/>
                        <a:pt x="22031" y="2178"/>
                      </a:cubicBezTo>
                      <a:cubicBezTo>
                        <a:pt x="21939" y="2334"/>
                        <a:pt x="21069" y="2777"/>
                        <a:pt x="20684" y="3126"/>
                      </a:cubicBezTo>
                      <a:cubicBezTo>
                        <a:pt x="20299" y="3475"/>
                        <a:pt x="20013" y="3893"/>
                        <a:pt x="19720" y="4272"/>
                      </a:cubicBezTo>
                      <a:cubicBezTo>
                        <a:pt x="19427" y="4651"/>
                        <a:pt x="19190" y="4951"/>
                        <a:pt x="18927" y="5402"/>
                      </a:cubicBezTo>
                      <a:cubicBezTo>
                        <a:pt x="18665" y="5853"/>
                        <a:pt x="18242" y="6239"/>
                        <a:pt x="18145" y="6976"/>
                      </a:cubicBezTo>
                      <a:cubicBezTo>
                        <a:pt x="17183" y="7461"/>
                        <a:pt x="15544" y="7828"/>
                        <a:pt x="13560" y="8570"/>
                      </a:cubicBezTo>
                      <a:cubicBezTo>
                        <a:pt x="11576" y="9312"/>
                        <a:pt x="5767" y="10453"/>
                        <a:pt x="3507" y="10792"/>
                      </a:cubicBezTo>
                      <a:cubicBezTo>
                        <a:pt x="1247" y="11131"/>
                        <a:pt x="760" y="10994"/>
                        <a:pt x="0" y="10607"/>
                      </a:cubicBezTo>
                      <a:lnTo>
                        <a:pt x="9429" y="8120"/>
                      </a:lnTo>
                      <a:cubicBezTo>
                        <a:pt x="11667" y="7499"/>
                        <a:pt x="13455" y="7325"/>
                        <a:pt x="15047" y="6657"/>
                      </a:cubicBezTo>
                      <a:cubicBezTo>
                        <a:pt x="15022" y="6302"/>
                        <a:pt x="15827" y="5658"/>
                        <a:pt x="15802" y="5303"/>
                      </a:cubicBezTo>
                      <a:cubicBezTo>
                        <a:pt x="16263" y="4582"/>
                        <a:pt x="17065" y="2830"/>
                        <a:pt x="17491" y="2182"/>
                      </a:cubicBezTo>
                      <a:cubicBezTo>
                        <a:pt x="17594" y="1974"/>
                        <a:pt x="18265" y="1735"/>
                        <a:pt x="18360" y="1415"/>
                      </a:cubicBezTo>
                      <a:close/>
                    </a:path>
                  </a:pathLst>
                </a:custGeom>
                <a:solidFill>
                  <a:srgbClr val="4EBA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4" name="Freeform 440"/>
                <p:cNvSpPr/>
                <p:nvPr/>
              </p:nvSpPr>
              <p:spPr bwMode="auto">
                <a:xfrm rot="-9763970">
                  <a:off x="7363860" y="2929959"/>
                  <a:ext cx="225150" cy="114880"/>
                </a:xfrm>
                <a:custGeom>
                  <a:avLst/>
                  <a:gdLst>
                    <a:gd name="T0" fmla="*/ 38539 w 111"/>
                    <a:gd name="T1" fmla="*/ 114880 h 71"/>
                    <a:gd name="T2" fmla="*/ 0 w 111"/>
                    <a:gd name="T3" fmla="*/ 0 h 71"/>
                    <a:gd name="T4" fmla="*/ 158214 w 111"/>
                    <a:gd name="T5" fmla="*/ 14562 h 71"/>
                    <a:gd name="T6" fmla="*/ 154157 w 111"/>
                    <a:gd name="T7" fmla="*/ 56631 h 71"/>
                    <a:gd name="T8" fmla="*/ 172412 w 111"/>
                    <a:gd name="T9" fmla="*/ 14562 h 71"/>
                    <a:gd name="T10" fmla="*/ 225150 w 111"/>
                    <a:gd name="T11" fmla="*/ 14562 h 71"/>
                    <a:gd name="T12" fmla="*/ 176469 w 111"/>
                    <a:gd name="T13" fmla="*/ 114880 h 71"/>
                    <a:gd name="T14" fmla="*/ 38539 w 111"/>
                    <a:gd name="T15" fmla="*/ 114880 h 7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11" h="71">
                      <a:moveTo>
                        <a:pt x="19" y="71"/>
                      </a:moveTo>
                      <a:lnTo>
                        <a:pt x="0" y="0"/>
                      </a:lnTo>
                      <a:lnTo>
                        <a:pt x="78" y="9"/>
                      </a:lnTo>
                      <a:lnTo>
                        <a:pt x="76" y="35"/>
                      </a:lnTo>
                      <a:lnTo>
                        <a:pt x="85" y="9"/>
                      </a:lnTo>
                      <a:lnTo>
                        <a:pt x="111" y="9"/>
                      </a:lnTo>
                      <a:lnTo>
                        <a:pt x="87" y="71"/>
                      </a:lnTo>
                      <a:lnTo>
                        <a:pt x="19" y="71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5" name="Freeform 39"/>
                <p:cNvSpPr>
                  <a:spLocks noEditPoints="1"/>
                </p:cNvSpPr>
                <p:nvPr/>
              </p:nvSpPr>
              <p:spPr bwMode="auto">
                <a:xfrm>
                  <a:off x="5997584" y="3332182"/>
                  <a:ext cx="147638" cy="87313"/>
                </a:xfrm>
                <a:custGeom>
                  <a:avLst/>
                  <a:gdLst>
                    <a:gd name="T0" fmla="*/ 79497 w 65"/>
                    <a:gd name="T1" fmla="*/ 87313 h 37"/>
                    <a:gd name="T2" fmla="*/ 0 w 65"/>
                    <a:gd name="T3" fmla="*/ 14159 h 37"/>
                    <a:gd name="T4" fmla="*/ 0 w 65"/>
                    <a:gd name="T5" fmla="*/ 14159 h 37"/>
                    <a:gd name="T6" fmla="*/ 4543 w 65"/>
                    <a:gd name="T7" fmla="*/ 11799 h 37"/>
                    <a:gd name="T8" fmla="*/ 0 w 65"/>
                    <a:gd name="T9" fmla="*/ 14159 h 37"/>
                    <a:gd name="T10" fmla="*/ 2271 w 65"/>
                    <a:gd name="T11" fmla="*/ 7079 h 37"/>
                    <a:gd name="T12" fmla="*/ 2271 w 65"/>
                    <a:gd name="T13" fmla="*/ 7079 h 37"/>
                    <a:gd name="T14" fmla="*/ 6814 w 65"/>
                    <a:gd name="T15" fmla="*/ 7079 h 37"/>
                    <a:gd name="T16" fmla="*/ 6814 w 65"/>
                    <a:gd name="T17" fmla="*/ 7079 h 37"/>
                    <a:gd name="T18" fmla="*/ 20442 w 65"/>
                    <a:gd name="T19" fmla="*/ 14159 h 37"/>
                    <a:gd name="T20" fmla="*/ 20442 w 65"/>
                    <a:gd name="T21" fmla="*/ 14159 h 37"/>
                    <a:gd name="T22" fmla="*/ 61327 w 65"/>
                    <a:gd name="T23" fmla="*/ 23598 h 37"/>
                    <a:gd name="T24" fmla="*/ 61327 w 65"/>
                    <a:gd name="T25" fmla="*/ 23598 h 37"/>
                    <a:gd name="T26" fmla="*/ 140824 w 65"/>
                    <a:gd name="T27" fmla="*/ 2360 h 37"/>
                    <a:gd name="T28" fmla="*/ 140824 w 65"/>
                    <a:gd name="T29" fmla="*/ 2360 h 37"/>
                    <a:gd name="T30" fmla="*/ 145367 w 65"/>
                    <a:gd name="T31" fmla="*/ 2360 h 37"/>
                    <a:gd name="T32" fmla="*/ 145367 w 65"/>
                    <a:gd name="T33" fmla="*/ 2360 h 37"/>
                    <a:gd name="T34" fmla="*/ 147638 w 65"/>
                    <a:gd name="T35" fmla="*/ 7079 h 37"/>
                    <a:gd name="T36" fmla="*/ 147638 w 65"/>
                    <a:gd name="T37" fmla="*/ 7079 h 37"/>
                    <a:gd name="T38" fmla="*/ 81769 w 65"/>
                    <a:gd name="T39" fmla="*/ 87313 h 37"/>
                    <a:gd name="T40" fmla="*/ 81769 w 65"/>
                    <a:gd name="T41" fmla="*/ 87313 h 37"/>
                    <a:gd name="T42" fmla="*/ 81769 w 65"/>
                    <a:gd name="T43" fmla="*/ 87313 h 37"/>
                    <a:gd name="T44" fmla="*/ 81769 w 65"/>
                    <a:gd name="T45" fmla="*/ 87313 h 37"/>
                    <a:gd name="T46" fmla="*/ 79497 w 65"/>
                    <a:gd name="T47" fmla="*/ 87313 h 37"/>
                    <a:gd name="T48" fmla="*/ 29528 w 65"/>
                    <a:gd name="T49" fmla="*/ 44836 h 37"/>
                    <a:gd name="T50" fmla="*/ 79497 w 65"/>
                    <a:gd name="T51" fmla="*/ 77874 h 37"/>
                    <a:gd name="T52" fmla="*/ 79497 w 65"/>
                    <a:gd name="T53" fmla="*/ 77874 h 37"/>
                    <a:gd name="T54" fmla="*/ 81769 w 65"/>
                    <a:gd name="T55" fmla="*/ 77874 h 37"/>
                    <a:gd name="T56" fmla="*/ 81769 w 65"/>
                    <a:gd name="T57" fmla="*/ 77874 h 37"/>
                    <a:gd name="T58" fmla="*/ 124924 w 65"/>
                    <a:gd name="T59" fmla="*/ 42477 h 37"/>
                    <a:gd name="T60" fmla="*/ 124924 w 65"/>
                    <a:gd name="T61" fmla="*/ 42477 h 37"/>
                    <a:gd name="T62" fmla="*/ 136281 w 65"/>
                    <a:gd name="T63" fmla="*/ 14159 h 37"/>
                    <a:gd name="T64" fmla="*/ 136281 w 65"/>
                    <a:gd name="T65" fmla="*/ 14159 h 37"/>
                    <a:gd name="T66" fmla="*/ 61327 w 65"/>
                    <a:gd name="T67" fmla="*/ 33037 h 37"/>
                    <a:gd name="T68" fmla="*/ 61327 w 65"/>
                    <a:gd name="T69" fmla="*/ 33037 h 37"/>
                    <a:gd name="T70" fmla="*/ 15899 w 65"/>
                    <a:gd name="T71" fmla="*/ 23598 h 37"/>
                    <a:gd name="T72" fmla="*/ 15899 w 65"/>
                    <a:gd name="T73" fmla="*/ 23598 h 37"/>
                    <a:gd name="T74" fmla="*/ 29528 w 65"/>
                    <a:gd name="T75" fmla="*/ 44836 h 37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0" t="0" r="r" b="b"/>
                  <a:pathLst>
                    <a:path w="65" h="37">
                      <a:moveTo>
                        <a:pt x="35" y="37"/>
                      </a:moveTo>
                      <a:cubicBezTo>
                        <a:pt x="13" y="36"/>
                        <a:pt x="1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5" y="5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13" y="8"/>
                        <a:pt x="19" y="10"/>
                        <a:pt x="27" y="10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36" y="10"/>
                        <a:pt x="48" y="7"/>
                        <a:pt x="62" y="1"/>
                      </a:cubicBezTo>
                      <a:cubicBezTo>
                        <a:pt x="62" y="1"/>
                        <a:pt x="62" y="1"/>
                        <a:pt x="62" y="1"/>
                      </a:cubicBezTo>
                      <a:cubicBezTo>
                        <a:pt x="62" y="0"/>
                        <a:pt x="63" y="0"/>
                        <a:pt x="64" y="1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64" y="1"/>
                        <a:pt x="65" y="2"/>
                        <a:pt x="65" y="3"/>
                      </a:cubicBezTo>
                      <a:cubicBezTo>
                        <a:pt x="65" y="3"/>
                        <a:pt x="65" y="3"/>
                        <a:pt x="65" y="3"/>
                      </a:cubicBezTo>
                      <a:cubicBezTo>
                        <a:pt x="64" y="3"/>
                        <a:pt x="59" y="36"/>
                        <a:pt x="36" y="37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lose/>
                      <a:moveTo>
                        <a:pt x="13" y="19"/>
                      </a:moveTo>
                      <a:cubicBezTo>
                        <a:pt x="18" y="26"/>
                        <a:pt x="26" y="33"/>
                        <a:pt x="35" y="33"/>
                      </a:cubicBezTo>
                      <a:cubicBezTo>
                        <a:pt x="35" y="33"/>
                        <a:pt x="35" y="33"/>
                        <a:pt x="35" y="33"/>
                      </a:cubicBezTo>
                      <a:cubicBezTo>
                        <a:pt x="35" y="33"/>
                        <a:pt x="35" y="33"/>
                        <a:pt x="36" y="33"/>
                      </a:cubicBezTo>
                      <a:cubicBezTo>
                        <a:pt x="36" y="33"/>
                        <a:pt x="36" y="33"/>
                        <a:pt x="36" y="33"/>
                      </a:cubicBezTo>
                      <a:cubicBezTo>
                        <a:pt x="45" y="33"/>
                        <a:pt x="51" y="25"/>
                        <a:pt x="55" y="18"/>
                      </a:cubicBezTo>
                      <a:cubicBezTo>
                        <a:pt x="55" y="18"/>
                        <a:pt x="55" y="18"/>
                        <a:pt x="55" y="18"/>
                      </a:cubicBezTo>
                      <a:cubicBezTo>
                        <a:pt x="57" y="13"/>
                        <a:pt x="59" y="9"/>
                        <a:pt x="60" y="6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47" y="12"/>
                        <a:pt x="36" y="14"/>
                        <a:pt x="27" y="14"/>
                      </a:cubicBezTo>
                      <a:cubicBezTo>
                        <a:pt x="27" y="14"/>
                        <a:pt x="27" y="14"/>
                        <a:pt x="27" y="14"/>
                      </a:cubicBezTo>
                      <a:cubicBezTo>
                        <a:pt x="18" y="14"/>
                        <a:pt x="11" y="11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8" y="12"/>
                        <a:pt x="10" y="15"/>
                        <a:pt x="13" y="19"/>
                      </a:cubicBezTo>
                      <a:close/>
                    </a:path>
                  </a:pathLst>
                </a:custGeom>
                <a:solidFill>
                  <a:srgbClr val="F18B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1286" name="Group 4"/>
                <p:cNvGrpSpPr>
                  <a:grpSpLocks noChangeAspect="1"/>
                </p:cNvGrpSpPr>
                <p:nvPr/>
              </p:nvGrpSpPr>
              <p:grpSpPr bwMode="auto">
                <a:xfrm flipH="1">
                  <a:off x="4610101" y="1735138"/>
                  <a:ext cx="500062" cy="636587"/>
                  <a:chOff x="2904" y="1093"/>
                  <a:chExt cx="315" cy="401"/>
                </a:xfrm>
              </p:grpSpPr>
              <p:sp>
                <p:nvSpPr>
                  <p:cNvPr id="11292" name="AutoShape 3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2907" y="1093"/>
                    <a:ext cx="309" cy="40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3" name="Freeform 5"/>
                  <p:cNvSpPr/>
                  <p:nvPr/>
                </p:nvSpPr>
                <p:spPr bwMode="auto">
                  <a:xfrm>
                    <a:off x="2904" y="1096"/>
                    <a:ext cx="315" cy="396"/>
                  </a:xfrm>
                  <a:custGeom>
                    <a:avLst/>
                    <a:gdLst>
                      <a:gd name="T0" fmla="*/ 121 w 10000"/>
                      <a:gd name="T1" fmla="*/ 396 h 10026"/>
                      <a:gd name="T2" fmla="*/ 49 w 10000"/>
                      <a:gd name="T3" fmla="*/ 250 h 10026"/>
                      <a:gd name="T4" fmla="*/ 0 w 10000"/>
                      <a:gd name="T5" fmla="*/ 122 h 10026"/>
                      <a:gd name="T6" fmla="*/ 49 w 10000"/>
                      <a:gd name="T7" fmla="*/ 31 h 10026"/>
                      <a:gd name="T8" fmla="*/ 83 w 10000"/>
                      <a:gd name="T9" fmla="*/ 31 h 10026"/>
                      <a:gd name="T10" fmla="*/ 115 w 10000"/>
                      <a:gd name="T11" fmla="*/ 0 h 10026"/>
                      <a:gd name="T12" fmla="*/ 218 w 10000"/>
                      <a:gd name="T13" fmla="*/ 31 h 10026"/>
                      <a:gd name="T14" fmla="*/ 315 w 10000"/>
                      <a:gd name="T15" fmla="*/ 170 h 10026"/>
                      <a:gd name="T16" fmla="*/ 188 w 10000"/>
                      <a:gd name="T17" fmla="*/ 387 h 10026"/>
                      <a:gd name="T18" fmla="*/ 121 w 10000"/>
                      <a:gd name="T19" fmla="*/ 396 h 1002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000" h="10026">
                        <a:moveTo>
                          <a:pt x="3842" y="10026"/>
                        </a:moveTo>
                        <a:lnTo>
                          <a:pt x="1556" y="6329"/>
                        </a:lnTo>
                        <a:lnTo>
                          <a:pt x="0" y="3089"/>
                        </a:lnTo>
                        <a:lnTo>
                          <a:pt x="1556" y="785"/>
                        </a:lnTo>
                        <a:lnTo>
                          <a:pt x="2635" y="785"/>
                        </a:lnTo>
                        <a:lnTo>
                          <a:pt x="3651" y="0"/>
                        </a:lnTo>
                        <a:lnTo>
                          <a:pt x="6921" y="785"/>
                        </a:lnTo>
                        <a:lnTo>
                          <a:pt x="10000" y="4304"/>
                        </a:lnTo>
                        <a:lnTo>
                          <a:pt x="5968" y="9797"/>
                        </a:lnTo>
                        <a:lnTo>
                          <a:pt x="3842" y="10026"/>
                        </a:lnTo>
                        <a:close/>
                      </a:path>
                    </a:pathLst>
                  </a:custGeom>
                  <a:solidFill>
                    <a:srgbClr val="FFDFA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4" name="Freeform 6"/>
                  <p:cNvSpPr>
                    <a:spLocks noEditPoints="1"/>
                  </p:cNvSpPr>
                  <p:nvPr/>
                </p:nvSpPr>
                <p:spPr bwMode="auto">
                  <a:xfrm>
                    <a:off x="2987" y="1124"/>
                    <a:ext cx="177" cy="211"/>
                  </a:xfrm>
                  <a:custGeom>
                    <a:avLst/>
                    <a:gdLst>
                      <a:gd name="T0" fmla="*/ 168 w 62"/>
                      <a:gd name="T1" fmla="*/ 171 h 74"/>
                      <a:gd name="T2" fmla="*/ 148 w 62"/>
                      <a:gd name="T3" fmla="*/ 185 h 74"/>
                      <a:gd name="T4" fmla="*/ 131 w 62"/>
                      <a:gd name="T5" fmla="*/ 182 h 74"/>
                      <a:gd name="T6" fmla="*/ 123 w 62"/>
                      <a:gd name="T7" fmla="*/ 165 h 74"/>
                      <a:gd name="T8" fmla="*/ 131 w 62"/>
                      <a:gd name="T9" fmla="*/ 143 h 74"/>
                      <a:gd name="T10" fmla="*/ 123 w 62"/>
                      <a:gd name="T11" fmla="*/ 137 h 74"/>
                      <a:gd name="T12" fmla="*/ 86 w 62"/>
                      <a:gd name="T13" fmla="*/ 148 h 74"/>
                      <a:gd name="T14" fmla="*/ 86 w 62"/>
                      <a:gd name="T15" fmla="*/ 108 h 74"/>
                      <a:gd name="T16" fmla="*/ 83 w 62"/>
                      <a:gd name="T17" fmla="*/ 108 h 74"/>
                      <a:gd name="T18" fmla="*/ 111 w 62"/>
                      <a:gd name="T19" fmla="*/ 100 h 74"/>
                      <a:gd name="T20" fmla="*/ 128 w 62"/>
                      <a:gd name="T21" fmla="*/ 68 h 74"/>
                      <a:gd name="T22" fmla="*/ 131 w 62"/>
                      <a:gd name="T23" fmla="*/ 63 h 74"/>
                      <a:gd name="T24" fmla="*/ 3 w 62"/>
                      <a:gd name="T25" fmla="*/ 0 h 74"/>
                      <a:gd name="T26" fmla="*/ 0 w 62"/>
                      <a:gd name="T27" fmla="*/ 9 h 74"/>
                      <a:gd name="T28" fmla="*/ 120 w 62"/>
                      <a:gd name="T29" fmla="*/ 68 h 74"/>
                      <a:gd name="T30" fmla="*/ 106 w 62"/>
                      <a:gd name="T31" fmla="*/ 91 h 74"/>
                      <a:gd name="T32" fmla="*/ 34 w 62"/>
                      <a:gd name="T33" fmla="*/ 94 h 74"/>
                      <a:gd name="T34" fmla="*/ 31 w 62"/>
                      <a:gd name="T35" fmla="*/ 106 h 74"/>
                      <a:gd name="T36" fmla="*/ 60 w 62"/>
                      <a:gd name="T37" fmla="*/ 137 h 74"/>
                      <a:gd name="T38" fmla="*/ 49 w 62"/>
                      <a:gd name="T39" fmla="*/ 205 h 74"/>
                      <a:gd name="T40" fmla="*/ 57 w 62"/>
                      <a:gd name="T41" fmla="*/ 211 h 74"/>
                      <a:gd name="T42" fmla="*/ 71 w 62"/>
                      <a:gd name="T43" fmla="*/ 148 h 74"/>
                      <a:gd name="T44" fmla="*/ 80 w 62"/>
                      <a:gd name="T45" fmla="*/ 157 h 74"/>
                      <a:gd name="T46" fmla="*/ 114 w 62"/>
                      <a:gd name="T47" fmla="*/ 157 h 74"/>
                      <a:gd name="T48" fmla="*/ 114 w 62"/>
                      <a:gd name="T49" fmla="*/ 165 h 74"/>
                      <a:gd name="T50" fmla="*/ 126 w 62"/>
                      <a:gd name="T51" fmla="*/ 191 h 74"/>
                      <a:gd name="T52" fmla="*/ 143 w 62"/>
                      <a:gd name="T53" fmla="*/ 197 h 74"/>
                      <a:gd name="T54" fmla="*/ 151 w 62"/>
                      <a:gd name="T55" fmla="*/ 194 h 74"/>
                      <a:gd name="T56" fmla="*/ 177 w 62"/>
                      <a:gd name="T57" fmla="*/ 177 h 74"/>
                      <a:gd name="T58" fmla="*/ 168 w 62"/>
                      <a:gd name="T59" fmla="*/ 171 h 74"/>
                      <a:gd name="T60" fmla="*/ 54 w 62"/>
                      <a:gd name="T61" fmla="*/ 108 h 74"/>
                      <a:gd name="T62" fmla="*/ 74 w 62"/>
                      <a:gd name="T63" fmla="*/ 108 h 74"/>
                      <a:gd name="T64" fmla="*/ 69 w 62"/>
                      <a:gd name="T65" fmla="*/ 128 h 74"/>
                      <a:gd name="T66" fmla="*/ 54 w 62"/>
                      <a:gd name="T67" fmla="*/ 108 h 74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0" t="0" r="r" b="b"/>
                    <a:pathLst>
                      <a:path w="62" h="74">
                        <a:moveTo>
                          <a:pt x="59" y="60"/>
                        </a:moveTo>
                        <a:cubicBezTo>
                          <a:pt x="57" y="63"/>
                          <a:pt x="55" y="64"/>
                          <a:pt x="52" y="65"/>
                        </a:cubicBezTo>
                        <a:cubicBezTo>
                          <a:pt x="50" y="66"/>
                          <a:pt x="47" y="65"/>
                          <a:pt x="46" y="64"/>
                        </a:cubicBezTo>
                        <a:cubicBezTo>
                          <a:pt x="44" y="63"/>
                          <a:pt x="43" y="61"/>
                          <a:pt x="43" y="58"/>
                        </a:cubicBezTo>
                        <a:cubicBezTo>
                          <a:pt x="43" y="55"/>
                          <a:pt x="44" y="53"/>
                          <a:pt x="46" y="50"/>
                        </a:cubicBezTo>
                        <a:cubicBezTo>
                          <a:pt x="43" y="48"/>
                          <a:pt x="43" y="48"/>
                          <a:pt x="43" y="48"/>
                        </a:cubicBezTo>
                        <a:cubicBezTo>
                          <a:pt x="39" y="53"/>
                          <a:pt x="33" y="55"/>
                          <a:pt x="30" y="52"/>
                        </a:cubicBezTo>
                        <a:cubicBezTo>
                          <a:pt x="26" y="49"/>
                          <a:pt x="26" y="43"/>
                          <a:pt x="30" y="38"/>
                        </a:cubicBezTo>
                        <a:cubicBezTo>
                          <a:pt x="29" y="38"/>
                          <a:pt x="29" y="38"/>
                          <a:pt x="29" y="38"/>
                        </a:cubicBezTo>
                        <a:cubicBezTo>
                          <a:pt x="33" y="38"/>
                          <a:pt x="36" y="37"/>
                          <a:pt x="39" y="35"/>
                        </a:cubicBezTo>
                        <a:cubicBezTo>
                          <a:pt x="43" y="32"/>
                          <a:pt x="45" y="28"/>
                          <a:pt x="45" y="24"/>
                        </a:cubicBezTo>
                        <a:cubicBezTo>
                          <a:pt x="46" y="22"/>
                          <a:pt x="46" y="22"/>
                          <a:pt x="46" y="22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42" y="24"/>
                          <a:pt x="42" y="24"/>
                          <a:pt x="42" y="24"/>
                        </a:cubicBezTo>
                        <a:cubicBezTo>
                          <a:pt x="41" y="28"/>
                          <a:pt x="40" y="30"/>
                          <a:pt x="37" y="32"/>
                        </a:cubicBezTo>
                        <a:cubicBezTo>
                          <a:pt x="28" y="38"/>
                          <a:pt x="12" y="34"/>
                          <a:pt x="12" y="33"/>
                        </a:cubicBezTo>
                        <a:cubicBezTo>
                          <a:pt x="11" y="37"/>
                          <a:pt x="11" y="37"/>
                          <a:pt x="11" y="37"/>
                        </a:cubicBezTo>
                        <a:cubicBezTo>
                          <a:pt x="16" y="39"/>
                          <a:pt x="20" y="43"/>
                          <a:pt x="21" y="48"/>
                        </a:cubicBezTo>
                        <a:cubicBezTo>
                          <a:pt x="25" y="59"/>
                          <a:pt x="17" y="72"/>
                          <a:pt x="17" y="72"/>
                        </a:cubicBezTo>
                        <a:cubicBezTo>
                          <a:pt x="20" y="74"/>
                          <a:pt x="20" y="74"/>
                          <a:pt x="20" y="74"/>
                        </a:cubicBezTo>
                        <a:cubicBezTo>
                          <a:pt x="20" y="73"/>
                          <a:pt x="26" y="63"/>
                          <a:pt x="25" y="52"/>
                        </a:cubicBezTo>
                        <a:cubicBezTo>
                          <a:pt x="26" y="53"/>
                          <a:pt x="27" y="54"/>
                          <a:pt x="28" y="55"/>
                        </a:cubicBezTo>
                        <a:cubicBezTo>
                          <a:pt x="31" y="57"/>
                          <a:pt x="36" y="57"/>
                          <a:pt x="40" y="55"/>
                        </a:cubicBezTo>
                        <a:cubicBezTo>
                          <a:pt x="40" y="56"/>
                          <a:pt x="40" y="57"/>
                          <a:pt x="40" y="58"/>
                        </a:cubicBezTo>
                        <a:cubicBezTo>
                          <a:pt x="40" y="62"/>
                          <a:pt x="41" y="65"/>
                          <a:pt x="44" y="67"/>
                        </a:cubicBezTo>
                        <a:cubicBezTo>
                          <a:pt x="46" y="68"/>
                          <a:pt x="48" y="69"/>
                          <a:pt x="50" y="69"/>
                        </a:cubicBezTo>
                        <a:cubicBezTo>
                          <a:pt x="51" y="69"/>
                          <a:pt x="52" y="69"/>
                          <a:pt x="53" y="68"/>
                        </a:cubicBezTo>
                        <a:cubicBezTo>
                          <a:pt x="56" y="67"/>
                          <a:pt x="59" y="65"/>
                          <a:pt x="62" y="62"/>
                        </a:cubicBezTo>
                        <a:lnTo>
                          <a:pt x="59" y="60"/>
                        </a:lnTo>
                        <a:close/>
                        <a:moveTo>
                          <a:pt x="19" y="38"/>
                        </a:moveTo>
                        <a:cubicBezTo>
                          <a:pt x="21" y="38"/>
                          <a:pt x="23" y="38"/>
                          <a:pt x="26" y="38"/>
                        </a:cubicBezTo>
                        <a:cubicBezTo>
                          <a:pt x="25" y="40"/>
                          <a:pt x="24" y="43"/>
                          <a:pt x="24" y="45"/>
                        </a:cubicBezTo>
                        <a:cubicBezTo>
                          <a:pt x="23" y="42"/>
                          <a:pt x="21" y="40"/>
                          <a:pt x="19" y="38"/>
                        </a:cubicBezTo>
                        <a:close/>
                      </a:path>
                    </a:pathLst>
                  </a:custGeom>
                  <a:solidFill>
                    <a:srgbClr val="D3B6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287" name="Freeform 437"/>
                <p:cNvSpPr/>
                <p:nvPr/>
              </p:nvSpPr>
              <p:spPr bwMode="auto">
                <a:xfrm rot="10498676">
                  <a:off x="4755246" y="2314072"/>
                  <a:ext cx="225150" cy="144015"/>
                </a:xfrm>
                <a:custGeom>
                  <a:avLst/>
                  <a:gdLst>
                    <a:gd name="T0" fmla="*/ 186611 w 111"/>
                    <a:gd name="T1" fmla="*/ 144015 h 71"/>
                    <a:gd name="T2" fmla="*/ 225150 w 111"/>
                    <a:gd name="T3" fmla="*/ 0 h 71"/>
                    <a:gd name="T4" fmla="*/ 66936 w 111"/>
                    <a:gd name="T5" fmla="*/ 18255 h 71"/>
                    <a:gd name="T6" fmla="*/ 70993 w 111"/>
                    <a:gd name="T7" fmla="*/ 70993 h 71"/>
                    <a:gd name="T8" fmla="*/ 52738 w 111"/>
                    <a:gd name="T9" fmla="*/ 18255 h 71"/>
                    <a:gd name="T10" fmla="*/ 0 w 111"/>
                    <a:gd name="T11" fmla="*/ 18255 h 71"/>
                    <a:gd name="T12" fmla="*/ 46653 w 111"/>
                    <a:gd name="T13" fmla="*/ 144015 h 71"/>
                    <a:gd name="T14" fmla="*/ 186611 w 111"/>
                    <a:gd name="T15" fmla="*/ 144015 h 7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11" h="71">
                      <a:moveTo>
                        <a:pt x="92" y="71"/>
                      </a:moveTo>
                      <a:lnTo>
                        <a:pt x="111" y="0"/>
                      </a:lnTo>
                      <a:lnTo>
                        <a:pt x="33" y="9"/>
                      </a:lnTo>
                      <a:lnTo>
                        <a:pt x="35" y="35"/>
                      </a:lnTo>
                      <a:lnTo>
                        <a:pt x="26" y="9"/>
                      </a:lnTo>
                      <a:lnTo>
                        <a:pt x="0" y="9"/>
                      </a:lnTo>
                      <a:lnTo>
                        <a:pt x="23" y="71"/>
                      </a:lnTo>
                      <a:lnTo>
                        <a:pt x="92" y="71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1288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7265914" y="2358658"/>
                  <a:ext cx="500062" cy="636587"/>
                  <a:chOff x="2904" y="1093"/>
                  <a:chExt cx="315" cy="401"/>
                </a:xfrm>
              </p:grpSpPr>
              <p:sp>
                <p:nvSpPr>
                  <p:cNvPr id="11289" name="AutoShape 3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2907" y="1093"/>
                    <a:ext cx="309" cy="40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0" name="Freeform 5"/>
                  <p:cNvSpPr/>
                  <p:nvPr/>
                </p:nvSpPr>
                <p:spPr bwMode="auto">
                  <a:xfrm>
                    <a:off x="2904" y="1096"/>
                    <a:ext cx="315" cy="396"/>
                  </a:xfrm>
                  <a:custGeom>
                    <a:avLst/>
                    <a:gdLst>
                      <a:gd name="T0" fmla="*/ 121 w 10000"/>
                      <a:gd name="T1" fmla="*/ 396 h 10026"/>
                      <a:gd name="T2" fmla="*/ 49 w 10000"/>
                      <a:gd name="T3" fmla="*/ 250 h 10026"/>
                      <a:gd name="T4" fmla="*/ 0 w 10000"/>
                      <a:gd name="T5" fmla="*/ 122 h 10026"/>
                      <a:gd name="T6" fmla="*/ 49 w 10000"/>
                      <a:gd name="T7" fmla="*/ 31 h 10026"/>
                      <a:gd name="T8" fmla="*/ 83 w 10000"/>
                      <a:gd name="T9" fmla="*/ 31 h 10026"/>
                      <a:gd name="T10" fmla="*/ 115 w 10000"/>
                      <a:gd name="T11" fmla="*/ 0 h 10026"/>
                      <a:gd name="T12" fmla="*/ 218 w 10000"/>
                      <a:gd name="T13" fmla="*/ 31 h 10026"/>
                      <a:gd name="T14" fmla="*/ 315 w 10000"/>
                      <a:gd name="T15" fmla="*/ 170 h 10026"/>
                      <a:gd name="T16" fmla="*/ 188 w 10000"/>
                      <a:gd name="T17" fmla="*/ 387 h 10026"/>
                      <a:gd name="T18" fmla="*/ 121 w 10000"/>
                      <a:gd name="T19" fmla="*/ 396 h 1002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000" h="10026">
                        <a:moveTo>
                          <a:pt x="3842" y="10026"/>
                        </a:moveTo>
                        <a:lnTo>
                          <a:pt x="1556" y="6329"/>
                        </a:lnTo>
                        <a:lnTo>
                          <a:pt x="0" y="3089"/>
                        </a:lnTo>
                        <a:lnTo>
                          <a:pt x="1556" y="785"/>
                        </a:lnTo>
                        <a:lnTo>
                          <a:pt x="2635" y="785"/>
                        </a:lnTo>
                        <a:lnTo>
                          <a:pt x="3651" y="0"/>
                        </a:lnTo>
                        <a:lnTo>
                          <a:pt x="6921" y="785"/>
                        </a:lnTo>
                        <a:lnTo>
                          <a:pt x="10000" y="4304"/>
                        </a:lnTo>
                        <a:lnTo>
                          <a:pt x="5968" y="9797"/>
                        </a:lnTo>
                        <a:lnTo>
                          <a:pt x="3842" y="10026"/>
                        </a:lnTo>
                        <a:close/>
                      </a:path>
                    </a:pathLst>
                  </a:custGeom>
                  <a:solidFill>
                    <a:srgbClr val="FFDFA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91" name="Freeform 6"/>
                  <p:cNvSpPr>
                    <a:spLocks noEditPoints="1"/>
                  </p:cNvSpPr>
                  <p:nvPr/>
                </p:nvSpPr>
                <p:spPr bwMode="auto">
                  <a:xfrm>
                    <a:off x="2987" y="1124"/>
                    <a:ext cx="177" cy="211"/>
                  </a:xfrm>
                  <a:custGeom>
                    <a:avLst/>
                    <a:gdLst>
                      <a:gd name="T0" fmla="*/ 168 w 62"/>
                      <a:gd name="T1" fmla="*/ 171 h 74"/>
                      <a:gd name="T2" fmla="*/ 148 w 62"/>
                      <a:gd name="T3" fmla="*/ 185 h 74"/>
                      <a:gd name="T4" fmla="*/ 131 w 62"/>
                      <a:gd name="T5" fmla="*/ 182 h 74"/>
                      <a:gd name="T6" fmla="*/ 123 w 62"/>
                      <a:gd name="T7" fmla="*/ 165 h 74"/>
                      <a:gd name="T8" fmla="*/ 131 w 62"/>
                      <a:gd name="T9" fmla="*/ 143 h 74"/>
                      <a:gd name="T10" fmla="*/ 123 w 62"/>
                      <a:gd name="T11" fmla="*/ 137 h 74"/>
                      <a:gd name="T12" fmla="*/ 86 w 62"/>
                      <a:gd name="T13" fmla="*/ 148 h 74"/>
                      <a:gd name="T14" fmla="*/ 86 w 62"/>
                      <a:gd name="T15" fmla="*/ 108 h 74"/>
                      <a:gd name="T16" fmla="*/ 83 w 62"/>
                      <a:gd name="T17" fmla="*/ 108 h 74"/>
                      <a:gd name="T18" fmla="*/ 111 w 62"/>
                      <a:gd name="T19" fmla="*/ 100 h 74"/>
                      <a:gd name="T20" fmla="*/ 128 w 62"/>
                      <a:gd name="T21" fmla="*/ 68 h 74"/>
                      <a:gd name="T22" fmla="*/ 131 w 62"/>
                      <a:gd name="T23" fmla="*/ 63 h 74"/>
                      <a:gd name="T24" fmla="*/ 3 w 62"/>
                      <a:gd name="T25" fmla="*/ 0 h 74"/>
                      <a:gd name="T26" fmla="*/ 0 w 62"/>
                      <a:gd name="T27" fmla="*/ 9 h 74"/>
                      <a:gd name="T28" fmla="*/ 120 w 62"/>
                      <a:gd name="T29" fmla="*/ 68 h 74"/>
                      <a:gd name="T30" fmla="*/ 106 w 62"/>
                      <a:gd name="T31" fmla="*/ 91 h 74"/>
                      <a:gd name="T32" fmla="*/ 34 w 62"/>
                      <a:gd name="T33" fmla="*/ 94 h 74"/>
                      <a:gd name="T34" fmla="*/ 31 w 62"/>
                      <a:gd name="T35" fmla="*/ 106 h 74"/>
                      <a:gd name="T36" fmla="*/ 60 w 62"/>
                      <a:gd name="T37" fmla="*/ 137 h 74"/>
                      <a:gd name="T38" fmla="*/ 49 w 62"/>
                      <a:gd name="T39" fmla="*/ 205 h 74"/>
                      <a:gd name="T40" fmla="*/ 57 w 62"/>
                      <a:gd name="T41" fmla="*/ 211 h 74"/>
                      <a:gd name="T42" fmla="*/ 71 w 62"/>
                      <a:gd name="T43" fmla="*/ 148 h 74"/>
                      <a:gd name="T44" fmla="*/ 80 w 62"/>
                      <a:gd name="T45" fmla="*/ 157 h 74"/>
                      <a:gd name="T46" fmla="*/ 114 w 62"/>
                      <a:gd name="T47" fmla="*/ 157 h 74"/>
                      <a:gd name="T48" fmla="*/ 114 w 62"/>
                      <a:gd name="T49" fmla="*/ 165 h 74"/>
                      <a:gd name="T50" fmla="*/ 126 w 62"/>
                      <a:gd name="T51" fmla="*/ 191 h 74"/>
                      <a:gd name="T52" fmla="*/ 143 w 62"/>
                      <a:gd name="T53" fmla="*/ 197 h 74"/>
                      <a:gd name="T54" fmla="*/ 151 w 62"/>
                      <a:gd name="T55" fmla="*/ 194 h 74"/>
                      <a:gd name="T56" fmla="*/ 177 w 62"/>
                      <a:gd name="T57" fmla="*/ 177 h 74"/>
                      <a:gd name="T58" fmla="*/ 168 w 62"/>
                      <a:gd name="T59" fmla="*/ 171 h 74"/>
                      <a:gd name="T60" fmla="*/ 54 w 62"/>
                      <a:gd name="T61" fmla="*/ 108 h 74"/>
                      <a:gd name="T62" fmla="*/ 74 w 62"/>
                      <a:gd name="T63" fmla="*/ 108 h 74"/>
                      <a:gd name="T64" fmla="*/ 69 w 62"/>
                      <a:gd name="T65" fmla="*/ 128 h 74"/>
                      <a:gd name="T66" fmla="*/ 54 w 62"/>
                      <a:gd name="T67" fmla="*/ 108 h 74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0" t="0" r="r" b="b"/>
                    <a:pathLst>
                      <a:path w="62" h="74">
                        <a:moveTo>
                          <a:pt x="59" y="60"/>
                        </a:moveTo>
                        <a:cubicBezTo>
                          <a:pt x="57" y="63"/>
                          <a:pt x="55" y="64"/>
                          <a:pt x="52" y="65"/>
                        </a:cubicBezTo>
                        <a:cubicBezTo>
                          <a:pt x="50" y="66"/>
                          <a:pt x="47" y="65"/>
                          <a:pt x="46" y="64"/>
                        </a:cubicBezTo>
                        <a:cubicBezTo>
                          <a:pt x="44" y="63"/>
                          <a:pt x="43" y="61"/>
                          <a:pt x="43" y="58"/>
                        </a:cubicBezTo>
                        <a:cubicBezTo>
                          <a:pt x="43" y="55"/>
                          <a:pt x="44" y="53"/>
                          <a:pt x="46" y="50"/>
                        </a:cubicBezTo>
                        <a:cubicBezTo>
                          <a:pt x="43" y="48"/>
                          <a:pt x="43" y="48"/>
                          <a:pt x="43" y="48"/>
                        </a:cubicBezTo>
                        <a:cubicBezTo>
                          <a:pt x="39" y="53"/>
                          <a:pt x="33" y="55"/>
                          <a:pt x="30" y="52"/>
                        </a:cubicBezTo>
                        <a:cubicBezTo>
                          <a:pt x="26" y="49"/>
                          <a:pt x="26" y="43"/>
                          <a:pt x="30" y="38"/>
                        </a:cubicBezTo>
                        <a:cubicBezTo>
                          <a:pt x="29" y="38"/>
                          <a:pt x="29" y="38"/>
                          <a:pt x="29" y="38"/>
                        </a:cubicBezTo>
                        <a:cubicBezTo>
                          <a:pt x="33" y="38"/>
                          <a:pt x="36" y="37"/>
                          <a:pt x="39" y="35"/>
                        </a:cubicBezTo>
                        <a:cubicBezTo>
                          <a:pt x="43" y="32"/>
                          <a:pt x="45" y="28"/>
                          <a:pt x="45" y="24"/>
                        </a:cubicBezTo>
                        <a:cubicBezTo>
                          <a:pt x="46" y="22"/>
                          <a:pt x="46" y="22"/>
                          <a:pt x="46" y="22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42" y="24"/>
                          <a:pt x="42" y="24"/>
                          <a:pt x="42" y="24"/>
                        </a:cubicBezTo>
                        <a:cubicBezTo>
                          <a:pt x="41" y="28"/>
                          <a:pt x="40" y="30"/>
                          <a:pt x="37" y="32"/>
                        </a:cubicBezTo>
                        <a:cubicBezTo>
                          <a:pt x="28" y="38"/>
                          <a:pt x="12" y="34"/>
                          <a:pt x="12" y="33"/>
                        </a:cubicBezTo>
                        <a:cubicBezTo>
                          <a:pt x="11" y="37"/>
                          <a:pt x="11" y="37"/>
                          <a:pt x="11" y="37"/>
                        </a:cubicBezTo>
                        <a:cubicBezTo>
                          <a:pt x="16" y="39"/>
                          <a:pt x="20" y="43"/>
                          <a:pt x="21" y="48"/>
                        </a:cubicBezTo>
                        <a:cubicBezTo>
                          <a:pt x="25" y="59"/>
                          <a:pt x="17" y="72"/>
                          <a:pt x="17" y="72"/>
                        </a:cubicBezTo>
                        <a:cubicBezTo>
                          <a:pt x="20" y="74"/>
                          <a:pt x="20" y="74"/>
                          <a:pt x="20" y="74"/>
                        </a:cubicBezTo>
                        <a:cubicBezTo>
                          <a:pt x="20" y="73"/>
                          <a:pt x="26" y="63"/>
                          <a:pt x="25" y="52"/>
                        </a:cubicBezTo>
                        <a:cubicBezTo>
                          <a:pt x="26" y="53"/>
                          <a:pt x="27" y="54"/>
                          <a:pt x="28" y="55"/>
                        </a:cubicBezTo>
                        <a:cubicBezTo>
                          <a:pt x="31" y="57"/>
                          <a:pt x="36" y="57"/>
                          <a:pt x="40" y="55"/>
                        </a:cubicBezTo>
                        <a:cubicBezTo>
                          <a:pt x="40" y="56"/>
                          <a:pt x="40" y="57"/>
                          <a:pt x="40" y="58"/>
                        </a:cubicBezTo>
                        <a:cubicBezTo>
                          <a:pt x="40" y="62"/>
                          <a:pt x="41" y="65"/>
                          <a:pt x="44" y="67"/>
                        </a:cubicBezTo>
                        <a:cubicBezTo>
                          <a:pt x="46" y="68"/>
                          <a:pt x="48" y="69"/>
                          <a:pt x="50" y="69"/>
                        </a:cubicBezTo>
                        <a:cubicBezTo>
                          <a:pt x="51" y="69"/>
                          <a:pt x="52" y="69"/>
                          <a:pt x="53" y="68"/>
                        </a:cubicBezTo>
                        <a:cubicBezTo>
                          <a:pt x="56" y="67"/>
                          <a:pt x="59" y="65"/>
                          <a:pt x="62" y="62"/>
                        </a:cubicBezTo>
                        <a:lnTo>
                          <a:pt x="59" y="60"/>
                        </a:lnTo>
                        <a:close/>
                        <a:moveTo>
                          <a:pt x="19" y="38"/>
                        </a:moveTo>
                        <a:cubicBezTo>
                          <a:pt x="21" y="38"/>
                          <a:pt x="23" y="38"/>
                          <a:pt x="26" y="38"/>
                        </a:cubicBezTo>
                        <a:cubicBezTo>
                          <a:pt x="25" y="40"/>
                          <a:pt x="24" y="43"/>
                          <a:pt x="24" y="45"/>
                        </a:cubicBezTo>
                        <a:cubicBezTo>
                          <a:pt x="23" y="42"/>
                          <a:pt x="21" y="40"/>
                          <a:pt x="19" y="38"/>
                        </a:cubicBezTo>
                        <a:close/>
                      </a:path>
                    </a:pathLst>
                  </a:custGeom>
                  <a:solidFill>
                    <a:srgbClr val="D3B6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" name="矩形 1"/>
              <p:cNvSpPr/>
              <p:nvPr/>
            </p:nvSpPr>
            <p:spPr>
              <a:xfrm>
                <a:off x="4280692" y="4419600"/>
                <a:ext cx="3720308" cy="3200400"/>
              </a:xfrm>
              <a:prstGeom prst="rect">
                <a:avLst/>
              </a:prstGeom>
              <a:solidFill>
                <a:schemeClr val="accent1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58" name="任意多边形 57"/>
          <p:cNvSpPr/>
          <p:nvPr/>
        </p:nvSpPr>
        <p:spPr>
          <a:xfrm>
            <a:off x="5108575" y="4424363"/>
            <a:ext cx="2687638" cy="1109662"/>
          </a:xfrm>
          <a:custGeom>
            <a:avLst/>
            <a:gdLst>
              <a:gd name="connsiteX0" fmla="*/ 1780635 w 2688507"/>
              <a:gd name="connsiteY0" fmla="*/ 0 h 1109671"/>
              <a:gd name="connsiteX1" fmla="*/ 2688507 w 2688507"/>
              <a:gd name="connsiteY1" fmla="*/ 0 h 1109671"/>
              <a:gd name="connsiteX2" fmla="*/ 2661619 w 2688507"/>
              <a:gd name="connsiteY2" fmla="*/ 150369 h 1109671"/>
              <a:gd name="connsiteX3" fmla="*/ 1064729 w 2688507"/>
              <a:gd name="connsiteY3" fmla="*/ 1108503 h 1109671"/>
              <a:gd name="connsiteX4" fmla="*/ 0 w 2688507"/>
              <a:gd name="connsiteY4" fmla="*/ 1108503 h 1109671"/>
              <a:gd name="connsiteX5" fmla="*/ 0 w 2688507"/>
              <a:gd name="connsiteY5" fmla="*/ 532873 h 1109671"/>
              <a:gd name="connsiteX6" fmla="*/ 894172 w 2688507"/>
              <a:gd name="connsiteY6" fmla="*/ 532873 h 1109671"/>
              <a:gd name="connsiteX7" fmla="*/ 1769609 w 2688507"/>
              <a:gd name="connsiteY7" fmla="*/ 45186 h 1109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88507" h="1109671">
                <a:moveTo>
                  <a:pt x="1780635" y="0"/>
                </a:moveTo>
                <a:lnTo>
                  <a:pt x="2688507" y="0"/>
                </a:lnTo>
                <a:lnTo>
                  <a:pt x="2661619" y="150369"/>
                </a:lnTo>
                <a:cubicBezTo>
                  <a:pt x="2509328" y="812221"/>
                  <a:pt x="1977032" y="1131599"/>
                  <a:pt x="1064729" y="1108503"/>
                </a:cubicBezTo>
                <a:lnTo>
                  <a:pt x="0" y="1108503"/>
                </a:lnTo>
                <a:lnTo>
                  <a:pt x="0" y="532873"/>
                </a:lnTo>
                <a:lnTo>
                  <a:pt x="894172" y="532873"/>
                </a:lnTo>
                <a:cubicBezTo>
                  <a:pt x="1373864" y="554192"/>
                  <a:pt x="1665676" y="391630"/>
                  <a:pt x="1769609" y="45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20000">
                                      <p:cBhvr>
                                        <p:cTn id="24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55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76213" y="-304800"/>
            <a:ext cx="12015787" cy="9891713"/>
            <a:chOff x="2090056" y="223803"/>
            <a:chExt cx="8111948" cy="6678428"/>
          </a:xfrm>
        </p:grpSpPr>
        <p:sp>
          <p:nvSpPr>
            <p:cNvPr id="12297" name="Freeform 617"/>
            <p:cNvSpPr/>
            <p:nvPr/>
          </p:nvSpPr>
          <p:spPr bwMode="auto">
            <a:xfrm>
              <a:off x="2090056" y="223803"/>
              <a:ext cx="4018920" cy="6678428"/>
            </a:xfrm>
            <a:custGeom>
              <a:avLst/>
              <a:gdLst>
                <a:gd name="T0" fmla="*/ 2250462 w 2418"/>
                <a:gd name="T1" fmla="*/ 0 h 4017"/>
                <a:gd name="T2" fmla="*/ 0 w 2418"/>
                <a:gd name="T3" fmla="*/ 2252743 h 4017"/>
                <a:gd name="T4" fmla="*/ 4018920 w 2418"/>
                <a:gd name="T5" fmla="*/ 6678428 h 4017"/>
                <a:gd name="T6" fmla="*/ 4018920 w 2418"/>
                <a:gd name="T7" fmla="*/ 6678428 h 4017"/>
                <a:gd name="T8" fmla="*/ 4018920 w 2418"/>
                <a:gd name="T9" fmla="*/ 859534 h 4017"/>
                <a:gd name="T10" fmla="*/ 2250462 w 2418"/>
                <a:gd name="T11" fmla="*/ 0 h 40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18" h="4017">
                  <a:moveTo>
                    <a:pt x="1354" y="0"/>
                  </a:moveTo>
                  <a:cubicBezTo>
                    <a:pt x="606" y="0"/>
                    <a:pt x="0" y="607"/>
                    <a:pt x="0" y="1355"/>
                  </a:cubicBezTo>
                  <a:cubicBezTo>
                    <a:pt x="0" y="2636"/>
                    <a:pt x="2153" y="4017"/>
                    <a:pt x="2418" y="4017"/>
                  </a:cubicBezTo>
                  <a:cubicBezTo>
                    <a:pt x="2418" y="4017"/>
                    <a:pt x="2418" y="4017"/>
                    <a:pt x="2418" y="4017"/>
                  </a:cubicBezTo>
                  <a:cubicBezTo>
                    <a:pt x="2418" y="517"/>
                    <a:pt x="2418" y="517"/>
                    <a:pt x="2418" y="517"/>
                  </a:cubicBezTo>
                  <a:cubicBezTo>
                    <a:pt x="2170" y="202"/>
                    <a:pt x="1786" y="0"/>
                    <a:pt x="1354" y="0"/>
                  </a:cubicBez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8" name="Freeform 617"/>
            <p:cNvSpPr/>
            <p:nvPr/>
          </p:nvSpPr>
          <p:spPr bwMode="auto">
            <a:xfrm flipH="1">
              <a:off x="6183084" y="223803"/>
              <a:ext cx="4018920" cy="6678428"/>
            </a:xfrm>
            <a:custGeom>
              <a:avLst/>
              <a:gdLst>
                <a:gd name="T0" fmla="*/ 2250462 w 2418"/>
                <a:gd name="T1" fmla="*/ 0 h 4017"/>
                <a:gd name="T2" fmla="*/ 0 w 2418"/>
                <a:gd name="T3" fmla="*/ 2252743 h 4017"/>
                <a:gd name="T4" fmla="*/ 4018920 w 2418"/>
                <a:gd name="T5" fmla="*/ 6678428 h 4017"/>
                <a:gd name="T6" fmla="*/ 4018920 w 2418"/>
                <a:gd name="T7" fmla="*/ 6678428 h 4017"/>
                <a:gd name="T8" fmla="*/ 4018920 w 2418"/>
                <a:gd name="T9" fmla="*/ 859534 h 4017"/>
                <a:gd name="T10" fmla="*/ 2250462 w 2418"/>
                <a:gd name="T11" fmla="*/ 0 h 40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18" h="4017">
                  <a:moveTo>
                    <a:pt x="1354" y="0"/>
                  </a:moveTo>
                  <a:cubicBezTo>
                    <a:pt x="606" y="0"/>
                    <a:pt x="0" y="607"/>
                    <a:pt x="0" y="1355"/>
                  </a:cubicBezTo>
                  <a:cubicBezTo>
                    <a:pt x="0" y="2636"/>
                    <a:pt x="2153" y="4017"/>
                    <a:pt x="2418" y="4017"/>
                  </a:cubicBezTo>
                  <a:cubicBezTo>
                    <a:pt x="2418" y="4017"/>
                    <a:pt x="2418" y="4017"/>
                    <a:pt x="2418" y="4017"/>
                  </a:cubicBezTo>
                  <a:cubicBezTo>
                    <a:pt x="2418" y="517"/>
                    <a:pt x="2418" y="517"/>
                    <a:pt x="2418" y="517"/>
                  </a:cubicBezTo>
                  <a:cubicBezTo>
                    <a:pt x="2170" y="202"/>
                    <a:pt x="1786" y="0"/>
                    <a:pt x="1354" y="0"/>
                  </a:cubicBez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29" name="任意多边形 628"/>
          <p:cNvSpPr/>
          <p:nvPr/>
        </p:nvSpPr>
        <p:spPr bwMode="auto">
          <a:xfrm>
            <a:off x="2298700" y="406400"/>
            <a:ext cx="3148013" cy="3094038"/>
          </a:xfrm>
          <a:custGeom>
            <a:avLst/>
            <a:gdLst>
              <a:gd name="T0" fmla="*/ 575965 w 3147715"/>
              <a:gd name="T1" fmla="*/ 1218902 h 3094136"/>
              <a:gd name="T2" fmla="*/ 575965 w 3147715"/>
              <a:gd name="T3" fmla="*/ 1754683 h 3094136"/>
              <a:gd name="T4" fmla="*/ 817066 w 3147715"/>
              <a:gd name="T5" fmla="*/ 1754683 h 3094136"/>
              <a:gd name="T6" fmla="*/ 817066 w 3147715"/>
              <a:gd name="T7" fmla="*/ 1218902 h 3094136"/>
              <a:gd name="T8" fmla="*/ 575965 w 3147715"/>
              <a:gd name="T9" fmla="*/ 1218902 h 3094136"/>
              <a:gd name="T10" fmla="*/ 575965 w 3147715"/>
              <a:gd name="T11" fmla="*/ 428625 h 3094136"/>
              <a:gd name="T12" fmla="*/ 575965 w 3147715"/>
              <a:gd name="T13" fmla="*/ 924222 h 3094136"/>
              <a:gd name="T14" fmla="*/ 817066 w 3147715"/>
              <a:gd name="T15" fmla="*/ 924222 h 3094136"/>
              <a:gd name="T16" fmla="*/ 817066 w 3147715"/>
              <a:gd name="T17" fmla="*/ 428625 h 3094136"/>
              <a:gd name="T18" fmla="*/ 575965 w 3147715"/>
              <a:gd name="T19" fmla="*/ 428625 h 3094136"/>
              <a:gd name="T20" fmla="*/ 160734 w 3147715"/>
              <a:gd name="T21" fmla="*/ 120550 h 3094136"/>
              <a:gd name="T22" fmla="*/ 1232297 w 3147715"/>
              <a:gd name="T23" fmla="*/ 120550 h 3094136"/>
              <a:gd name="T24" fmla="*/ 1232297 w 3147715"/>
              <a:gd name="T25" fmla="*/ 2638722 h 3094136"/>
              <a:gd name="T26" fmla="*/ 803672 w 3147715"/>
              <a:gd name="T27" fmla="*/ 3040558 h 3094136"/>
              <a:gd name="T28" fmla="*/ 575965 w 3147715"/>
              <a:gd name="T29" fmla="*/ 3040558 h 3094136"/>
              <a:gd name="T30" fmla="*/ 575965 w 3147715"/>
              <a:gd name="T31" fmla="*/ 2759273 h 3094136"/>
              <a:gd name="T32" fmla="*/ 669727 w 3147715"/>
              <a:gd name="T33" fmla="*/ 2759273 h 3094136"/>
              <a:gd name="T34" fmla="*/ 817066 w 3147715"/>
              <a:gd name="T35" fmla="*/ 2598539 h 3094136"/>
              <a:gd name="T36" fmla="*/ 817066 w 3147715"/>
              <a:gd name="T37" fmla="*/ 2049363 h 3094136"/>
              <a:gd name="T38" fmla="*/ 575965 w 3147715"/>
              <a:gd name="T39" fmla="*/ 2049363 h 3094136"/>
              <a:gd name="T40" fmla="*/ 0 w 3147715"/>
              <a:gd name="T41" fmla="*/ 3094136 h 3094136"/>
              <a:gd name="T42" fmla="*/ 0 w 3147715"/>
              <a:gd name="T43" fmla="*/ 2759273 h 3094136"/>
              <a:gd name="T44" fmla="*/ 160734 w 3147715"/>
              <a:gd name="T45" fmla="*/ 2022574 h 3094136"/>
              <a:gd name="T46" fmla="*/ 160734 w 3147715"/>
              <a:gd name="T47" fmla="*/ 120550 h 3094136"/>
              <a:gd name="T48" fmla="*/ 2022574 w 3147715"/>
              <a:gd name="T49" fmla="*/ 0 h 3094136"/>
              <a:gd name="T50" fmla="*/ 2531566 w 3147715"/>
              <a:gd name="T51" fmla="*/ 0 h 3094136"/>
              <a:gd name="T52" fmla="*/ 2531566 w 3147715"/>
              <a:gd name="T53" fmla="*/ 455414 h 3094136"/>
              <a:gd name="T54" fmla="*/ 3067348 w 3147715"/>
              <a:gd name="T55" fmla="*/ 455414 h 3094136"/>
              <a:gd name="T56" fmla="*/ 3067348 w 3147715"/>
              <a:gd name="T57" fmla="*/ 790277 h 3094136"/>
              <a:gd name="T58" fmla="*/ 2531566 w 3147715"/>
              <a:gd name="T59" fmla="*/ 790277 h 3094136"/>
              <a:gd name="T60" fmla="*/ 2531566 w 3147715"/>
              <a:gd name="T61" fmla="*/ 1500187 h 3094136"/>
              <a:gd name="T62" fmla="*/ 3027164 w 3147715"/>
              <a:gd name="T63" fmla="*/ 1500187 h 3094136"/>
              <a:gd name="T64" fmla="*/ 3027164 w 3147715"/>
              <a:gd name="T65" fmla="*/ 1835050 h 3094136"/>
              <a:gd name="T66" fmla="*/ 2531566 w 3147715"/>
              <a:gd name="T67" fmla="*/ 1835050 h 3094136"/>
              <a:gd name="T68" fmla="*/ 2531566 w 3147715"/>
              <a:gd name="T69" fmla="*/ 2652117 h 3094136"/>
              <a:gd name="T70" fmla="*/ 3147715 w 3147715"/>
              <a:gd name="T71" fmla="*/ 2652117 h 3094136"/>
              <a:gd name="T72" fmla="*/ 3147715 w 3147715"/>
              <a:gd name="T73" fmla="*/ 2960191 h 3094136"/>
              <a:gd name="T74" fmla="*/ 1326059 w 3147715"/>
              <a:gd name="T75" fmla="*/ 2960191 h 3094136"/>
              <a:gd name="T76" fmla="*/ 1326059 w 3147715"/>
              <a:gd name="T77" fmla="*/ 2652117 h 3094136"/>
              <a:gd name="T78" fmla="*/ 2022574 w 3147715"/>
              <a:gd name="T79" fmla="*/ 2652117 h 3094136"/>
              <a:gd name="T80" fmla="*/ 2022574 w 3147715"/>
              <a:gd name="T81" fmla="*/ 1835050 h 3094136"/>
              <a:gd name="T82" fmla="*/ 1433215 w 3147715"/>
              <a:gd name="T83" fmla="*/ 1835050 h 3094136"/>
              <a:gd name="T84" fmla="*/ 1433215 w 3147715"/>
              <a:gd name="T85" fmla="*/ 1500187 h 3094136"/>
              <a:gd name="T86" fmla="*/ 2022574 w 3147715"/>
              <a:gd name="T87" fmla="*/ 1500187 h 3094136"/>
              <a:gd name="T88" fmla="*/ 2022574 w 3147715"/>
              <a:gd name="T89" fmla="*/ 790277 h 3094136"/>
              <a:gd name="T90" fmla="*/ 1794867 w 3147715"/>
              <a:gd name="T91" fmla="*/ 790277 h 3094136"/>
              <a:gd name="T92" fmla="*/ 1299269 w 3147715"/>
              <a:gd name="T93" fmla="*/ 1326058 h 3094136"/>
              <a:gd name="T94" fmla="*/ 1299269 w 3147715"/>
              <a:gd name="T95" fmla="*/ 1004589 h 3094136"/>
              <a:gd name="T96" fmla="*/ 1486793 w 3147715"/>
              <a:gd name="T97" fmla="*/ 133945 h 3094136"/>
              <a:gd name="T98" fmla="*/ 1888629 w 3147715"/>
              <a:gd name="T99" fmla="*/ 133945 h 3094136"/>
              <a:gd name="T100" fmla="*/ 1861840 w 3147715"/>
              <a:gd name="T101" fmla="*/ 455414 h 3094136"/>
              <a:gd name="T102" fmla="*/ 2022574 w 3147715"/>
              <a:gd name="T103" fmla="*/ 455414 h 3094136"/>
              <a:gd name="T104" fmla="*/ 2022574 w 3147715"/>
              <a:gd name="T105" fmla="*/ 0 h 3094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47715" h="3094136">
                <a:moveTo>
                  <a:pt x="575965" y="1218902"/>
                </a:moveTo>
                <a:lnTo>
                  <a:pt x="575965" y="1754683"/>
                </a:lnTo>
                <a:lnTo>
                  <a:pt x="817066" y="1754683"/>
                </a:lnTo>
                <a:lnTo>
                  <a:pt x="817066" y="1218902"/>
                </a:lnTo>
                <a:lnTo>
                  <a:pt x="575965" y="1218902"/>
                </a:lnTo>
                <a:close/>
                <a:moveTo>
                  <a:pt x="575965" y="428625"/>
                </a:moveTo>
                <a:lnTo>
                  <a:pt x="575965" y="924222"/>
                </a:lnTo>
                <a:lnTo>
                  <a:pt x="817066" y="924222"/>
                </a:lnTo>
                <a:lnTo>
                  <a:pt x="817066" y="428625"/>
                </a:lnTo>
                <a:lnTo>
                  <a:pt x="575965" y="428625"/>
                </a:lnTo>
                <a:close/>
                <a:moveTo>
                  <a:pt x="160734" y="120550"/>
                </a:moveTo>
                <a:lnTo>
                  <a:pt x="1232297" y="120550"/>
                </a:lnTo>
                <a:lnTo>
                  <a:pt x="1232297" y="2638722"/>
                </a:lnTo>
                <a:cubicBezTo>
                  <a:pt x="1241227" y="2915543"/>
                  <a:pt x="1098352" y="3049488"/>
                  <a:pt x="803672" y="3040558"/>
                </a:cubicBezTo>
                <a:lnTo>
                  <a:pt x="575965" y="3040558"/>
                </a:lnTo>
                <a:lnTo>
                  <a:pt x="575965" y="2759273"/>
                </a:lnTo>
                <a:lnTo>
                  <a:pt x="669727" y="2759273"/>
                </a:lnTo>
                <a:cubicBezTo>
                  <a:pt x="776883" y="2759273"/>
                  <a:pt x="825996" y="2705695"/>
                  <a:pt x="817066" y="2598539"/>
                </a:cubicBezTo>
                <a:lnTo>
                  <a:pt x="817066" y="2049363"/>
                </a:lnTo>
                <a:lnTo>
                  <a:pt x="575965" y="2049363"/>
                </a:lnTo>
                <a:cubicBezTo>
                  <a:pt x="584895" y="2522636"/>
                  <a:pt x="392906" y="2870894"/>
                  <a:pt x="0" y="3094136"/>
                </a:cubicBezTo>
                <a:lnTo>
                  <a:pt x="0" y="2759273"/>
                </a:lnTo>
                <a:cubicBezTo>
                  <a:pt x="116086" y="2598539"/>
                  <a:pt x="169664" y="2352972"/>
                  <a:pt x="160734" y="2022574"/>
                </a:cubicBezTo>
                <a:lnTo>
                  <a:pt x="160734" y="120550"/>
                </a:lnTo>
                <a:close/>
                <a:moveTo>
                  <a:pt x="2022574" y="0"/>
                </a:moveTo>
                <a:lnTo>
                  <a:pt x="2531566" y="0"/>
                </a:lnTo>
                <a:lnTo>
                  <a:pt x="2531566" y="455414"/>
                </a:lnTo>
                <a:lnTo>
                  <a:pt x="3067348" y="455414"/>
                </a:lnTo>
                <a:lnTo>
                  <a:pt x="3067348" y="790277"/>
                </a:lnTo>
                <a:lnTo>
                  <a:pt x="2531566" y="790277"/>
                </a:lnTo>
                <a:lnTo>
                  <a:pt x="2531566" y="1500187"/>
                </a:lnTo>
                <a:lnTo>
                  <a:pt x="3027164" y="1500187"/>
                </a:lnTo>
                <a:lnTo>
                  <a:pt x="3027164" y="1835050"/>
                </a:lnTo>
                <a:lnTo>
                  <a:pt x="2531566" y="1835050"/>
                </a:lnTo>
                <a:lnTo>
                  <a:pt x="2531566" y="2652117"/>
                </a:lnTo>
                <a:lnTo>
                  <a:pt x="3147715" y="2652117"/>
                </a:lnTo>
                <a:lnTo>
                  <a:pt x="3147715" y="2960191"/>
                </a:lnTo>
                <a:lnTo>
                  <a:pt x="1326059" y="2960191"/>
                </a:lnTo>
                <a:lnTo>
                  <a:pt x="1326059" y="2652117"/>
                </a:lnTo>
                <a:lnTo>
                  <a:pt x="2022574" y="2652117"/>
                </a:lnTo>
                <a:lnTo>
                  <a:pt x="2022574" y="1835050"/>
                </a:lnTo>
                <a:lnTo>
                  <a:pt x="1433215" y="1835050"/>
                </a:lnTo>
                <a:lnTo>
                  <a:pt x="1433215" y="1500187"/>
                </a:lnTo>
                <a:lnTo>
                  <a:pt x="2022574" y="1500187"/>
                </a:lnTo>
                <a:lnTo>
                  <a:pt x="2022574" y="790277"/>
                </a:lnTo>
                <a:lnTo>
                  <a:pt x="1794867" y="790277"/>
                </a:lnTo>
                <a:cubicBezTo>
                  <a:pt x="1714500" y="1022449"/>
                  <a:pt x="1549301" y="1201043"/>
                  <a:pt x="1299269" y="1326058"/>
                </a:cubicBezTo>
                <a:lnTo>
                  <a:pt x="1299269" y="1004589"/>
                </a:lnTo>
                <a:cubicBezTo>
                  <a:pt x="1424285" y="852785"/>
                  <a:pt x="1486793" y="562570"/>
                  <a:pt x="1486793" y="133945"/>
                </a:cubicBezTo>
                <a:lnTo>
                  <a:pt x="1888629" y="133945"/>
                </a:lnTo>
                <a:cubicBezTo>
                  <a:pt x="1888629" y="250031"/>
                  <a:pt x="1879699" y="357187"/>
                  <a:pt x="1861840" y="455414"/>
                </a:cubicBezTo>
                <a:lnTo>
                  <a:pt x="2022574" y="455414"/>
                </a:lnTo>
                <a:lnTo>
                  <a:pt x="20225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3" name="任意多边形 632"/>
          <p:cNvSpPr/>
          <p:nvPr/>
        </p:nvSpPr>
        <p:spPr bwMode="auto">
          <a:xfrm>
            <a:off x="2324100" y="3657600"/>
            <a:ext cx="3081338" cy="3054350"/>
          </a:xfrm>
          <a:custGeom>
            <a:avLst/>
            <a:gdLst>
              <a:gd name="T0" fmla="*/ 0 w 3080742"/>
              <a:gd name="T1" fmla="*/ 977801 h 3053953"/>
              <a:gd name="T2" fmla="*/ 790277 w 3080742"/>
              <a:gd name="T3" fmla="*/ 977801 h 3053953"/>
              <a:gd name="T4" fmla="*/ 790277 w 3080742"/>
              <a:gd name="T5" fmla="*/ 2250281 h 3053953"/>
              <a:gd name="T6" fmla="*/ 1218902 w 3080742"/>
              <a:gd name="T7" fmla="*/ 2692300 h 3053953"/>
              <a:gd name="T8" fmla="*/ 3080742 w 3080742"/>
              <a:gd name="T9" fmla="*/ 2692300 h 3053953"/>
              <a:gd name="T10" fmla="*/ 3080742 w 3080742"/>
              <a:gd name="T11" fmla="*/ 3013769 h 3053953"/>
              <a:gd name="T12" fmla="*/ 1165324 w 3080742"/>
              <a:gd name="T13" fmla="*/ 3013769 h 3053953"/>
              <a:gd name="T14" fmla="*/ 602754 w 3080742"/>
              <a:gd name="T15" fmla="*/ 2772668 h 3053953"/>
              <a:gd name="T16" fmla="*/ 0 w 3080742"/>
              <a:gd name="T17" fmla="*/ 3053953 h 3053953"/>
              <a:gd name="T18" fmla="*/ 0 w 3080742"/>
              <a:gd name="T19" fmla="*/ 2772668 h 3053953"/>
              <a:gd name="T20" fmla="*/ 281285 w 3080742"/>
              <a:gd name="T21" fmla="*/ 2397621 h 3053953"/>
              <a:gd name="T22" fmla="*/ 281285 w 3080742"/>
              <a:gd name="T23" fmla="*/ 1312664 h 3053953"/>
              <a:gd name="T24" fmla="*/ 0 w 3080742"/>
              <a:gd name="T25" fmla="*/ 1312664 h 3053953"/>
              <a:gd name="T26" fmla="*/ 0 w 3080742"/>
              <a:gd name="T27" fmla="*/ 977801 h 3053953"/>
              <a:gd name="T28" fmla="*/ 1138535 w 3080742"/>
              <a:gd name="T29" fmla="*/ 951011 h 3053953"/>
              <a:gd name="T30" fmla="*/ 1580555 w 3080742"/>
              <a:gd name="T31" fmla="*/ 951011 h 3053953"/>
              <a:gd name="T32" fmla="*/ 1835051 w 3080742"/>
              <a:gd name="T33" fmla="*/ 1741289 h 3053953"/>
              <a:gd name="T34" fmla="*/ 1352848 w 3080742"/>
              <a:gd name="T35" fmla="*/ 1741289 h 3053953"/>
              <a:gd name="T36" fmla="*/ 1138535 w 3080742"/>
              <a:gd name="T37" fmla="*/ 951011 h 3053953"/>
              <a:gd name="T38" fmla="*/ 174129 w 3080742"/>
              <a:gd name="T39" fmla="*/ 66972 h 3053953"/>
              <a:gd name="T40" fmla="*/ 616149 w 3080742"/>
              <a:gd name="T41" fmla="*/ 66972 h 3053953"/>
              <a:gd name="T42" fmla="*/ 857250 w 3080742"/>
              <a:gd name="T43" fmla="*/ 736699 h 3053953"/>
              <a:gd name="T44" fmla="*/ 375047 w 3080742"/>
              <a:gd name="T45" fmla="*/ 736699 h 3053953"/>
              <a:gd name="T46" fmla="*/ 174129 w 3080742"/>
              <a:gd name="T47" fmla="*/ 66972 h 3053953"/>
              <a:gd name="T48" fmla="*/ 2169914 w 3080742"/>
              <a:gd name="T49" fmla="*/ 0 h 3053953"/>
              <a:gd name="T50" fmla="*/ 2678906 w 3080742"/>
              <a:gd name="T51" fmla="*/ 0 h 3053953"/>
              <a:gd name="T52" fmla="*/ 2678906 w 3080742"/>
              <a:gd name="T53" fmla="*/ 361652 h 3053953"/>
              <a:gd name="T54" fmla="*/ 3080742 w 3080742"/>
              <a:gd name="T55" fmla="*/ 361652 h 3053953"/>
              <a:gd name="T56" fmla="*/ 3080742 w 3080742"/>
              <a:gd name="T57" fmla="*/ 696515 h 3053953"/>
              <a:gd name="T58" fmla="*/ 2678906 w 3080742"/>
              <a:gd name="T59" fmla="*/ 696515 h 3053953"/>
              <a:gd name="T60" fmla="*/ 2678906 w 3080742"/>
              <a:gd name="T61" fmla="*/ 2009179 h 3053953"/>
              <a:gd name="T62" fmla="*/ 2223492 w 3080742"/>
              <a:gd name="T63" fmla="*/ 2491382 h 3053953"/>
              <a:gd name="T64" fmla="*/ 1701105 w 3080742"/>
              <a:gd name="T65" fmla="*/ 2491382 h 3053953"/>
              <a:gd name="T66" fmla="*/ 1701105 w 3080742"/>
              <a:gd name="T67" fmla="*/ 2143125 h 3053953"/>
              <a:gd name="T68" fmla="*/ 2022574 w 3080742"/>
              <a:gd name="T69" fmla="*/ 2143125 h 3053953"/>
              <a:gd name="T70" fmla="*/ 2169914 w 3080742"/>
              <a:gd name="T71" fmla="*/ 1982390 h 3053953"/>
              <a:gd name="T72" fmla="*/ 2169914 w 3080742"/>
              <a:gd name="T73" fmla="*/ 696515 h 3053953"/>
              <a:gd name="T74" fmla="*/ 1004590 w 3080742"/>
              <a:gd name="T75" fmla="*/ 696515 h 3053953"/>
              <a:gd name="T76" fmla="*/ 1004590 w 3080742"/>
              <a:gd name="T77" fmla="*/ 361652 h 3053953"/>
              <a:gd name="T78" fmla="*/ 2169914 w 3080742"/>
              <a:gd name="T79" fmla="*/ 361652 h 3053953"/>
              <a:gd name="T80" fmla="*/ 2169914 w 3080742"/>
              <a:gd name="T81" fmla="*/ 0 h 30539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080742" h="3053953">
                <a:moveTo>
                  <a:pt x="0" y="977801"/>
                </a:moveTo>
                <a:lnTo>
                  <a:pt x="790277" y="977801"/>
                </a:lnTo>
                <a:lnTo>
                  <a:pt x="790277" y="2250281"/>
                </a:lnTo>
                <a:cubicBezTo>
                  <a:pt x="799207" y="2536031"/>
                  <a:pt x="942082" y="2683371"/>
                  <a:pt x="1218902" y="2692300"/>
                </a:cubicBezTo>
                <a:lnTo>
                  <a:pt x="3080742" y="2692300"/>
                </a:lnTo>
                <a:lnTo>
                  <a:pt x="3080742" y="3013769"/>
                </a:lnTo>
                <a:lnTo>
                  <a:pt x="1165324" y="3013769"/>
                </a:lnTo>
                <a:cubicBezTo>
                  <a:pt x="897434" y="3013769"/>
                  <a:pt x="709910" y="2933402"/>
                  <a:pt x="602754" y="2772668"/>
                </a:cubicBezTo>
                <a:cubicBezTo>
                  <a:pt x="468809" y="2924472"/>
                  <a:pt x="267891" y="3018234"/>
                  <a:pt x="0" y="3053953"/>
                </a:cubicBezTo>
                <a:lnTo>
                  <a:pt x="0" y="2772668"/>
                </a:lnTo>
                <a:cubicBezTo>
                  <a:pt x="196453" y="2719089"/>
                  <a:pt x="290215" y="2594074"/>
                  <a:pt x="281285" y="2397621"/>
                </a:cubicBezTo>
                <a:lnTo>
                  <a:pt x="281285" y="1312664"/>
                </a:lnTo>
                <a:lnTo>
                  <a:pt x="0" y="1312664"/>
                </a:lnTo>
                <a:lnTo>
                  <a:pt x="0" y="977801"/>
                </a:lnTo>
                <a:close/>
                <a:moveTo>
                  <a:pt x="1138535" y="951011"/>
                </a:moveTo>
                <a:lnTo>
                  <a:pt x="1580555" y="951011"/>
                </a:lnTo>
                <a:cubicBezTo>
                  <a:pt x="1687711" y="1209972"/>
                  <a:pt x="1772543" y="1473398"/>
                  <a:pt x="1835051" y="1741289"/>
                </a:cubicBezTo>
                <a:lnTo>
                  <a:pt x="1352848" y="1741289"/>
                </a:lnTo>
                <a:cubicBezTo>
                  <a:pt x="1326059" y="1526976"/>
                  <a:pt x="1254621" y="1263551"/>
                  <a:pt x="1138535" y="951011"/>
                </a:cubicBezTo>
                <a:close/>
                <a:moveTo>
                  <a:pt x="174129" y="66972"/>
                </a:moveTo>
                <a:lnTo>
                  <a:pt x="616149" y="66972"/>
                </a:lnTo>
                <a:cubicBezTo>
                  <a:pt x="705445" y="227707"/>
                  <a:pt x="785813" y="450949"/>
                  <a:pt x="857250" y="736699"/>
                </a:cubicBezTo>
                <a:lnTo>
                  <a:pt x="375047" y="736699"/>
                </a:lnTo>
                <a:cubicBezTo>
                  <a:pt x="330399" y="495597"/>
                  <a:pt x="263426" y="272355"/>
                  <a:pt x="174129" y="66972"/>
                </a:cubicBezTo>
                <a:close/>
                <a:moveTo>
                  <a:pt x="2169914" y="0"/>
                </a:moveTo>
                <a:lnTo>
                  <a:pt x="2678906" y="0"/>
                </a:lnTo>
                <a:lnTo>
                  <a:pt x="2678906" y="361652"/>
                </a:lnTo>
                <a:lnTo>
                  <a:pt x="3080742" y="361652"/>
                </a:lnTo>
                <a:lnTo>
                  <a:pt x="3080742" y="696515"/>
                </a:lnTo>
                <a:lnTo>
                  <a:pt x="2678906" y="696515"/>
                </a:lnTo>
                <a:lnTo>
                  <a:pt x="2678906" y="2009179"/>
                </a:lnTo>
                <a:cubicBezTo>
                  <a:pt x="2678906" y="2330648"/>
                  <a:pt x="2527102" y="2491382"/>
                  <a:pt x="2223492" y="2491382"/>
                </a:cubicBezTo>
                <a:lnTo>
                  <a:pt x="1701105" y="2491382"/>
                </a:lnTo>
                <a:lnTo>
                  <a:pt x="1701105" y="2143125"/>
                </a:lnTo>
                <a:lnTo>
                  <a:pt x="2022574" y="2143125"/>
                </a:lnTo>
                <a:cubicBezTo>
                  <a:pt x="2129730" y="2143125"/>
                  <a:pt x="2178844" y="2089547"/>
                  <a:pt x="2169914" y="1982390"/>
                </a:cubicBezTo>
                <a:lnTo>
                  <a:pt x="2169914" y="696515"/>
                </a:lnTo>
                <a:lnTo>
                  <a:pt x="1004590" y="696515"/>
                </a:lnTo>
                <a:lnTo>
                  <a:pt x="1004590" y="361652"/>
                </a:lnTo>
                <a:lnTo>
                  <a:pt x="2169914" y="361652"/>
                </a:lnTo>
                <a:lnTo>
                  <a:pt x="216991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5" name="任意多边形 634"/>
          <p:cNvSpPr/>
          <p:nvPr/>
        </p:nvSpPr>
        <p:spPr bwMode="auto">
          <a:xfrm>
            <a:off x="7145338" y="506413"/>
            <a:ext cx="2566987" cy="2555875"/>
          </a:xfrm>
          <a:custGeom>
            <a:avLst/>
            <a:gdLst>
              <a:gd name="T0" fmla="*/ 781347 w 2567284"/>
              <a:gd name="T1" fmla="*/ 1752451 h 2556123"/>
              <a:gd name="T2" fmla="*/ 714375 w 2567284"/>
              <a:gd name="T3" fmla="*/ 1830586 h 2556123"/>
              <a:gd name="T4" fmla="*/ 1138535 w 2567284"/>
              <a:gd name="T5" fmla="*/ 1830586 h 2556123"/>
              <a:gd name="T6" fmla="*/ 1439912 w 2567284"/>
              <a:gd name="T7" fmla="*/ 2031504 h 2556123"/>
              <a:gd name="T8" fmla="*/ 1808261 w 2567284"/>
              <a:gd name="T9" fmla="*/ 1752451 h 2556123"/>
              <a:gd name="T10" fmla="*/ 781347 w 2567284"/>
              <a:gd name="T11" fmla="*/ 1752451 h 2556123"/>
              <a:gd name="T12" fmla="*/ 770185 w 2567284"/>
              <a:gd name="T13" fmla="*/ 948779 h 2556123"/>
              <a:gd name="T14" fmla="*/ 1216670 w 2567284"/>
              <a:gd name="T15" fmla="*/ 948779 h 2556123"/>
              <a:gd name="T16" fmla="*/ 1160859 w 2567284"/>
              <a:gd name="T17" fmla="*/ 1116211 h 2556123"/>
              <a:gd name="T18" fmla="*/ 2567284 w 2567284"/>
              <a:gd name="T19" fmla="*/ 1116211 h 2556123"/>
              <a:gd name="T20" fmla="*/ 2567284 w 2567284"/>
              <a:gd name="T21" fmla="*/ 1361777 h 2556123"/>
              <a:gd name="T22" fmla="*/ 1038076 w 2567284"/>
              <a:gd name="T23" fmla="*/ 1361777 h 2556123"/>
              <a:gd name="T24" fmla="*/ 971103 w 2567284"/>
              <a:gd name="T25" fmla="*/ 1506884 h 2556123"/>
              <a:gd name="T26" fmla="*/ 2344042 w 2567284"/>
              <a:gd name="T27" fmla="*/ 1506884 h 2556123"/>
              <a:gd name="T28" fmla="*/ 2344042 w 2567284"/>
              <a:gd name="T29" fmla="*/ 1752451 h 2556123"/>
              <a:gd name="T30" fmla="*/ 1808261 w 2567284"/>
              <a:gd name="T31" fmla="*/ 2187773 h 2556123"/>
              <a:gd name="T32" fmla="*/ 2544960 w 2567284"/>
              <a:gd name="T33" fmla="*/ 2310556 h 2556123"/>
              <a:gd name="T34" fmla="*/ 2544960 w 2567284"/>
              <a:gd name="T35" fmla="*/ 2556123 h 2556123"/>
              <a:gd name="T36" fmla="*/ 1428749 w 2567284"/>
              <a:gd name="T37" fmla="*/ 2332880 h 2556123"/>
              <a:gd name="T38" fmla="*/ 357187 w 2567284"/>
              <a:gd name="T39" fmla="*/ 2556123 h 2556123"/>
              <a:gd name="T40" fmla="*/ 357187 w 2567284"/>
              <a:gd name="T41" fmla="*/ 2310556 h 2556123"/>
              <a:gd name="T42" fmla="*/ 1060400 w 2567284"/>
              <a:gd name="T43" fmla="*/ 2187773 h 2556123"/>
              <a:gd name="T44" fmla="*/ 669726 w 2567284"/>
              <a:gd name="T45" fmla="*/ 1875234 h 2556123"/>
              <a:gd name="T46" fmla="*/ 0 w 2567284"/>
              <a:gd name="T47" fmla="*/ 2299394 h 2556123"/>
              <a:gd name="T48" fmla="*/ 0 w 2567284"/>
              <a:gd name="T49" fmla="*/ 2042666 h 2556123"/>
              <a:gd name="T50" fmla="*/ 602754 w 2567284"/>
              <a:gd name="T51" fmla="*/ 1361777 h 2556123"/>
              <a:gd name="T52" fmla="*/ 22324 w 2567284"/>
              <a:gd name="T53" fmla="*/ 1361777 h 2556123"/>
              <a:gd name="T54" fmla="*/ 22324 w 2567284"/>
              <a:gd name="T55" fmla="*/ 1116211 h 2556123"/>
              <a:gd name="T56" fmla="*/ 714375 w 2567284"/>
              <a:gd name="T57" fmla="*/ 1116211 h 2556123"/>
              <a:gd name="T58" fmla="*/ 770185 w 2567284"/>
              <a:gd name="T59" fmla="*/ 948779 h 2556123"/>
              <a:gd name="T60" fmla="*/ 1875234 w 2567284"/>
              <a:gd name="T61" fmla="*/ 401836 h 2556123"/>
              <a:gd name="T62" fmla="*/ 2277070 w 2567284"/>
              <a:gd name="T63" fmla="*/ 401836 h 2556123"/>
              <a:gd name="T64" fmla="*/ 2243584 w 2567284"/>
              <a:gd name="T65" fmla="*/ 468808 h 2556123"/>
              <a:gd name="T66" fmla="*/ 2154286 w 2567284"/>
              <a:gd name="T67" fmla="*/ 636240 h 2556123"/>
              <a:gd name="T68" fmla="*/ 2500312 w 2567284"/>
              <a:gd name="T69" fmla="*/ 636240 h 2556123"/>
              <a:gd name="T70" fmla="*/ 2500312 w 2567284"/>
              <a:gd name="T71" fmla="*/ 1026914 h 2556123"/>
              <a:gd name="T72" fmla="*/ 2098476 w 2567284"/>
              <a:gd name="T73" fmla="*/ 1026914 h 2556123"/>
              <a:gd name="T74" fmla="*/ 2098476 w 2567284"/>
              <a:gd name="T75" fmla="*/ 881806 h 2556123"/>
              <a:gd name="T76" fmla="*/ 479970 w 2567284"/>
              <a:gd name="T77" fmla="*/ 881806 h 2556123"/>
              <a:gd name="T78" fmla="*/ 479970 w 2567284"/>
              <a:gd name="T79" fmla="*/ 1026914 h 2556123"/>
              <a:gd name="T80" fmla="*/ 78134 w 2567284"/>
              <a:gd name="T81" fmla="*/ 1026914 h 2556123"/>
              <a:gd name="T82" fmla="*/ 78134 w 2567284"/>
              <a:gd name="T83" fmla="*/ 636240 h 2556123"/>
              <a:gd name="T84" fmla="*/ 424160 w 2567284"/>
              <a:gd name="T85" fmla="*/ 636240 h 2556123"/>
              <a:gd name="T86" fmla="*/ 346025 w 2567284"/>
              <a:gd name="T87" fmla="*/ 412998 h 2556123"/>
              <a:gd name="T88" fmla="*/ 703213 w 2567284"/>
              <a:gd name="T89" fmla="*/ 412998 h 2556123"/>
              <a:gd name="T90" fmla="*/ 803672 w 2567284"/>
              <a:gd name="T91" fmla="*/ 636240 h 2556123"/>
              <a:gd name="T92" fmla="*/ 1138535 w 2567284"/>
              <a:gd name="T93" fmla="*/ 636240 h 2556123"/>
              <a:gd name="T94" fmla="*/ 1071562 w 2567284"/>
              <a:gd name="T95" fmla="*/ 446484 h 2556123"/>
              <a:gd name="T96" fmla="*/ 1060400 w 2567284"/>
              <a:gd name="T97" fmla="*/ 412998 h 2556123"/>
              <a:gd name="T98" fmla="*/ 1417587 w 2567284"/>
              <a:gd name="T99" fmla="*/ 412998 h 2556123"/>
              <a:gd name="T100" fmla="*/ 1518046 w 2567284"/>
              <a:gd name="T101" fmla="*/ 636240 h 2556123"/>
              <a:gd name="T102" fmla="*/ 1774775 w 2567284"/>
              <a:gd name="T103" fmla="*/ 636240 h 2556123"/>
              <a:gd name="T104" fmla="*/ 1852910 w 2567284"/>
              <a:gd name="T105" fmla="*/ 457646 h 2556123"/>
              <a:gd name="T106" fmla="*/ 1875234 w 2567284"/>
              <a:gd name="T107" fmla="*/ 401836 h 2556123"/>
              <a:gd name="T108" fmla="*/ 2444502 w 2567284"/>
              <a:gd name="T109" fmla="*/ 0 h 2556123"/>
              <a:gd name="T110" fmla="*/ 2444502 w 2567284"/>
              <a:gd name="T111" fmla="*/ 267890 h 2556123"/>
              <a:gd name="T112" fmla="*/ 1640830 w 2567284"/>
              <a:gd name="T113" fmla="*/ 357187 h 2556123"/>
              <a:gd name="T114" fmla="*/ 122783 w 2567284"/>
              <a:gd name="T115" fmla="*/ 357187 h 2556123"/>
              <a:gd name="T116" fmla="*/ 122783 w 2567284"/>
              <a:gd name="T117" fmla="*/ 100459 h 2556123"/>
              <a:gd name="T118" fmla="*/ 1573857 w 2567284"/>
              <a:gd name="T119" fmla="*/ 100459 h 2556123"/>
              <a:gd name="T120" fmla="*/ 2444502 w 2567284"/>
              <a:gd name="T121" fmla="*/ 0 h 2556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67284" h="2556123">
                <a:moveTo>
                  <a:pt x="781347" y="1752451"/>
                </a:moveTo>
                <a:cubicBezTo>
                  <a:pt x="759023" y="1774775"/>
                  <a:pt x="736699" y="1800820"/>
                  <a:pt x="714375" y="1830586"/>
                </a:cubicBezTo>
                <a:lnTo>
                  <a:pt x="1138535" y="1830586"/>
                </a:lnTo>
                <a:cubicBezTo>
                  <a:pt x="1257597" y="1927324"/>
                  <a:pt x="1358056" y="1994297"/>
                  <a:pt x="1439912" y="2031504"/>
                </a:cubicBezTo>
                <a:cubicBezTo>
                  <a:pt x="1551533" y="1964531"/>
                  <a:pt x="1674316" y="1871513"/>
                  <a:pt x="1808261" y="1752451"/>
                </a:cubicBezTo>
                <a:lnTo>
                  <a:pt x="781347" y="1752451"/>
                </a:lnTo>
                <a:close/>
                <a:moveTo>
                  <a:pt x="770185" y="948779"/>
                </a:moveTo>
                <a:lnTo>
                  <a:pt x="1216670" y="948779"/>
                </a:lnTo>
                <a:lnTo>
                  <a:pt x="1160859" y="1116211"/>
                </a:lnTo>
                <a:lnTo>
                  <a:pt x="2567284" y="1116211"/>
                </a:lnTo>
                <a:lnTo>
                  <a:pt x="2567284" y="1361777"/>
                </a:lnTo>
                <a:lnTo>
                  <a:pt x="1038076" y="1361777"/>
                </a:lnTo>
                <a:cubicBezTo>
                  <a:pt x="1015752" y="1413867"/>
                  <a:pt x="993427" y="1462236"/>
                  <a:pt x="971103" y="1506884"/>
                </a:cubicBezTo>
                <a:lnTo>
                  <a:pt x="2344042" y="1506884"/>
                </a:lnTo>
                <a:lnTo>
                  <a:pt x="2344042" y="1752451"/>
                </a:lnTo>
                <a:cubicBezTo>
                  <a:pt x="2165449" y="1945927"/>
                  <a:pt x="1986855" y="2091035"/>
                  <a:pt x="1808261" y="2187773"/>
                </a:cubicBezTo>
                <a:cubicBezTo>
                  <a:pt x="2016620" y="2247304"/>
                  <a:pt x="2262187" y="2288232"/>
                  <a:pt x="2544960" y="2310556"/>
                </a:cubicBezTo>
                <a:lnTo>
                  <a:pt x="2544960" y="2556123"/>
                </a:lnTo>
                <a:cubicBezTo>
                  <a:pt x="2053828" y="2496591"/>
                  <a:pt x="1681757" y="2422177"/>
                  <a:pt x="1428749" y="2332880"/>
                </a:cubicBezTo>
                <a:cubicBezTo>
                  <a:pt x="1160859" y="2429619"/>
                  <a:pt x="803672" y="2504033"/>
                  <a:pt x="357187" y="2556123"/>
                </a:cubicBezTo>
                <a:lnTo>
                  <a:pt x="357187" y="2310556"/>
                </a:lnTo>
                <a:cubicBezTo>
                  <a:pt x="639961" y="2280791"/>
                  <a:pt x="874365" y="2239863"/>
                  <a:pt x="1060400" y="2187773"/>
                </a:cubicBezTo>
                <a:cubicBezTo>
                  <a:pt x="919013" y="2098476"/>
                  <a:pt x="788789" y="1994297"/>
                  <a:pt x="669726" y="1875234"/>
                </a:cubicBezTo>
                <a:cubicBezTo>
                  <a:pt x="483691" y="2053828"/>
                  <a:pt x="260449" y="2195214"/>
                  <a:pt x="0" y="2299394"/>
                </a:cubicBezTo>
                <a:lnTo>
                  <a:pt x="0" y="2042666"/>
                </a:lnTo>
                <a:cubicBezTo>
                  <a:pt x="275332" y="1841748"/>
                  <a:pt x="476250" y="1614785"/>
                  <a:pt x="602754" y="1361777"/>
                </a:cubicBezTo>
                <a:lnTo>
                  <a:pt x="22324" y="1361777"/>
                </a:lnTo>
                <a:lnTo>
                  <a:pt x="22324" y="1116211"/>
                </a:lnTo>
                <a:lnTo>
                  <a:pt x="714375" y="1116211"/>
                </a:lnTo>
                <a:cubicBezTo>
                  <a:pt x="736699" y="1056679"/>
                  <a:pt x="755302" y="1000869"/>
                  <a:pt x="770185" y="948779"/>
                </a:cubicBezTo>
                <a:close/>
                <a:moveTo>
                  <a:pt x="1875234" y="401836"/>
                </a:moveTo>
                <a:lnTo>
                  <a:pt x="2277070" y="401836"/>
                </a:lnTo>
                <a:cubicBezTo>
                  <a:pt x="2269628" y="416718"/>
                  <a:pt x="2258466" y="439043"/>
                  <a:pt x="2243584" y="468808"/>
                </a:cubicBezTo>
                <a:cubicBezTo>
                  <a:pt x="2228700" y="513457"/>
                  <a:pt x="2198935" y="569267"/>
                  <a:pt x="2154286" y="636240"/>
                </a:cubicBezTo>
                <a:lnTo>
                  <a:pt x="2500312" y="636240"/>
                </a:lnTo>
                <a:lnTo>
                  <a:pt x="2500312" y="1026914"/>
                </a:lnTo>
                <a:lnTo>
                  <a:pt x="2098476" y="1026914"/>
                </a:lnTo>
                <a:lnTo>
                  <a:pt x="2098476" y="881806"/>
                </a:lnTo>
                <a:lnTo>
                  <a:pt x="479970" y="881806"/>
                </a:lnTo>
                <a:lnTo>
                  <a:pt x="479970" y="1026914"/>
                </a:lnTo>
                <a:lnTo>
                  <a:pt x="78134" y="1026914"/>
                </a:lnTo>
                <a:lnTo>
                  <a:pt x="78134" y="636240"/>
                </a:lnTo>
                <a:lnTo>
                  <a:pt x="424160" y="636240"/>
                </a:lnTo>
                <a:cubicBezTo>
                  <a:pt x="401836" y="561826"/>
                  <a:pt x="375791" y="487412"/>
                  <a:pt x="346025" y="412998"/>
                </a:cubicBezTo>
                <a:lnTo>
                  <a:pt x="703213" y="412998"/>
                </a:lnTo>
                <a:cubicBezTo>
                  <a:pt x="747861" y="487412"/>
                  <a:pt x="781347" y="561826"/>
                  <a:pt x="803672" y="636240"/>
                </a:cubicBezTo>
                <a:lnTo>
                  <a:pt x="1138535" y="636240"/>
                </a:lnTo>
                <a:cubicBezTo>
                  <a:pt x="1131093" y="591591"/>
                  <a:pt x="1108769" y="528340"/>
                  <a:pt x="1071562" y="446484"/>
                </a:cubicBezTo>
                <a:cubicBezTo>
                  <a:pt x="1064121" y="431601"/>
                  <a:pt x="1060400" y="420439"/>
                  <a:pt x="1060400" y="412998"/>
                </a:cubicBezTo>
                <a:lnTo>
                  <a:pt x="1417587" y="412998"/>
                </a:lnTo>
                <a:cubicBezTo>
                  <a:pt x="1462236" y="487412"/>
                  <a:pt x="1495722" y="561826"/>
                  <a:pt x="1518046" y="636240"/>
                </a:cubicBezTo>
                <a:lnTo>
                  <a:pt x="1774775" y="636240"/>
                </a:lnTo>
                <a:cubicBezTo>
                  <a:pt x="1797099" y="599033"/>
                  <a:pt x="1823144" y="539502"/>
                  <a:pt x="1852910" y="457646"/>
                </a:cubicBezTo>
                <a:cubicBezTo>
                  <a:pt x="1860351" y="435322"/>
                  <a:pt x="1867792" y="416718"/>
                  <a:pt x="1875234" y="401836"/>
                </a:cubicBezTo>
                <a:close/>
                <a:moveTo>
                  <a:pt x="2444502" y="0"/>
                </a:moveTo>
                <a:lnTo>
                  <a:pt x="2444502" y="267890"/>
                </a:lnTo>
                <a:cubicBezTo>
                  <a:pt x="2169169" y="334863"/>
                  <a:pt x="1901279" y="364629"/>
                  <a:pt x="1640830" y="357187"/>
                </a:cubicBezTo>
                <a:lnTo>
                  <a:pt x="122783" y="357187"/>
                </a:lnTo>
                <a:lnTo>
                  <a:pt x="122783" y="100459"/>
                </a:lnTo>
                <a:lnTo>
                  <a:pt x="1573857" y="100459"/>
                </a:lnTo>
                <a:cubicBezTo>
                  <a:pt x="1878954" y="107900"/>
                  <a:pt x="2169169" y="74414"/>
                  <a:pt x="24445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7" name="任意多边形 636"/>
          <p:cNvSpPr/>
          <p:nvPr/>
        </p:nvSpPr>
        <p:spPr bwMode="auto">
          <a:xfrm>
            <a:off x="7112000" y="3532188"/>
            <a:ext cx="2633663" cy="301625"/>
          </a:xfrm>
          <a:custGeom>
            <a:avLst/>
            <a:gdLst>
              <a:gd name="T0" fmla="*/ 0 w 2634258"/>
              <a:gd name="T1" fmla="*/ 0 h 301376"/>
              <a:gd name="T2" fmla="*/ 2634258 w 2634258"/>
              <a:gd name="T3" fmla="*/ 0 h 301376"/>
              <a:gd name="T4" fmla="*/ 2634258 w 2634258"/>
              <a:gd name="T5" fmla="*/ 301376 h 301376"/>
              <a:gd name="T6" fmla="*/ 0 w 2634258"/>
              <a:gd name="T7" fmla="*/ 301376 h 301376"/>
              <a:gd name="T8" fmla="*/ 0 w 2634258"/>
              <a:gd name="T9" fmla="*/ 0 h 301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4258" h="301376">
                <a:moveTo>
                  <a:pt x="0" y="0"/>
                </a:moveTo>
                <a:lnTo>
                  <a:pt x="2634258" y="0"/>
                </a:lnTo>
                <a:lnTo>
                  <a:pt x="2634258" y="301376"/>
                </a:lnTo>
                <a:lnTo>
                  <a:pt x="0" y="30137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9" name="任意多边形 638"/>
          <p:cNvSpPr/>
          <p:nvPr/>
        </p:nvSpPr>
        <p:spPr bwMode="auto">
          <a:xfrm>
            <a:off x="7077075" y="4156075"/>
            <a:ext cx="2511425" cy="2590800"/>
          </a:xfrm>
          <a:custGeom>
            <a:avLst/>
            <a:gdLst>
              <a:gd name="T0" fmla="*/ 1071563 w 2511475"/>
              <a:gd name="T1" fmla="*/ 122783 h 2589609"/>
              <a:gd name="T2" fmla="*/ 2511475 w 2511475"/>
              <a:gd name="T3" fmla="*/ 122783 h 2589609"/>
              <a:gd name="T4" fmla="*/ 2511475 w 2511475"/>
              <a:gd name="T5" fmla="*/ 2143125 h 2589609"/>
              <a:gd name="T6" fmla="*/ 2131963 w 2511475"/>
              <a:gd name="T7" fmla="*/ 2511474 h 2589609"/>
              <a:gd name="T8" fmla="*/ 1752452 w 2511475"/>
              <a:gd name="T9" fmla="*/ 2511474 h 2589609"/>
              <a:gd name="T10" fmla="*/ 1752452 w 2511475"/>
              <a:gd name="T11" fmla="*/ 2265908 h 2589609"/>
              <a:gd name="T12" fmla="*/ 1953369 w 2511475"/>
              <a:gd name="T13" fmla="*/ 2265908 h 2589609"/>
              <a:gd name="T14" fmla="*/ 2120801 w 2511475"/>
              <a:gd name="T15" fmla="*/ 2098476 h 2589609"/>
              <a:gd name="T16" fmla="*/ 2120801 w 2511475"/>
              <a:gd name="T17" fmla="*/ 390674 h 2589609"/>
              <a:gd name="T18" fmla="*/ 1707803 w 2511475"/>
              <a:gd name="T19" fmla="*/ 390674 h 2589609"/>
              <a:gd name="T20" fmla="*/ 1707803 w 2511475"/>
              <a:gd name="T21" fmla="*/ 1194345 h 2589609"/>
              <a:gd name="T22" fmla="*/ 993428 w 2511475"/>
              <a:gd name="T23" fmla="*/ 2589609 h 2589609"/>
              <a:gd name="T24" fmla="*/ 993428 w 2511475"/>
              <a:gd name="T25" fmla="*/ 2299394 h 2589609"/>
              <a:gd name="T26" fmla="*/ 1305967 w 2511475"/>
              <a:gd name="T27" fmla="*/ 1172021 h 2589609"/>
              <a:gd name="T28" fmla="*/ 1305967 w 2511475"/>
              <a:gd name="T29" fmla="*/ 390674 h 2589609"/>
              <a:gd name="T30" fmla="*/ 1071563 w 2511475"/>
              <a:gd name="T31" fmla="*/ 390674 h 2589609"/>
              <a:gd name="T32" fmla="*/ 1071563 w 2511475"/>
              <a:gd name="T33" fmla="*/ 122783 h 2589609"/>
              <a:gd name="T34" fmla="*/ 267891 w 2511475"/>
              <a:gd name="T35" fmla="*/ 0 h 2589609"/>
              <a:gd name="T36" fmla="*/ 680889 w 2511475"/>
              <a:gd name="T37" fmla="*/ 0 h 2589609"/>
              <a:gd name="T38" fmla="*/ 680889 w 2511475"/>
              <a:gd name="T39" fmla="*/ 491133 h 2589609"/>
              <a:gd name="T40" fmla="*/ 1015752 w 2511475"/>
              <a:gd name="T41" fmla="*/ 491133 h 2589609"/>
              <a:gd name="T42" fmla="*/ 1015752 w 2511475"/>
              <a:gd name="T43" fmla="*/ 759023 h 2589609"/>
              <a:gd name="T44" fmla="*/ 680889 w 2511475"/>
              <a:gd name="T45" fmla="*/ 759023 h 2589609"/>
              <a:gd name="T46" fmla="*/ 680889 w 2511475"/>
              <a:gd name="T47" fmla="*/ 1886396 h 2589609"/>
              <a:gd name="T48" fmla="*/ 1060401 w 2511475"/>
              <a:gd name="T49" fmla="*/ 1741289 h 2589609"/>
              <a:gd name="T50" fmla="*/ 1060401 w 2511475"/>
              <a:gd name="T51" fmla="*/ 2031504 h 2589609"/>
              <a:gd name="T52" fmla="*/ 267891 w 2511475"/>
              <a:gd name="T53" fmla="*/ 2321718 h 2589609"/>
              <a:gd name="T54" fmla="*/ 267891 w 2511475"/>
              <a:gd name="T55" fmla="*/ 759023 h 2589609"/>
              <a:gd name="T56" fmla="*/ 0 w 2511475"/>
              <a:gd name="T57" fmla="*/ 759023 h 2589609"/>
              <a:gd name="T58" fmla="*/ 0 w 2511475"/>
              <a:gd name="T59" fmla="*/ 491133 h 2589609"/>
              <a:gd name="T60" fmla="*/ 267891 w 2511475"/>
              <a:gd name="T61" fmla="*/ 491133 h 2589609"/>
              <a:gd name="T62" fmla="*/ 267891 w 2511475"/>
              <a:gd name="T63" fmla="*/ 0 h 2589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11475" h="2589609">
                <a:moveTo>
                  <a:pt x="1071563" y="122783"/>
                </a:moveTo>
                <a:lnTo>
                  <a:pt x="2511475" y="122783"/>
                </a:lnTo>
                <a:lnTo>
                  <a:pt x="2511475" y="2143125"/>
                </a:lnTo>
                <a:cubicBezTo>
                  <a:pt x="2511475" y="2388691"/>
                  <a:pt x="2384971" y="2511474"/>
                  <a:pt x="2131963" y="2511474"/>
                </a:cubicBezTo>
                <a:lnTo>
                  <a:pt x="1752452" y="2511474"/>
                </a:lnTo>
                <a:lnTo>
                  <a:pt x="1752452" y="2265908"/>
                </a:lnTo>
                <a:lnTo>
                  <a:pt x="1953369" y="2265908"/>
                </a:lnTo>
                <a:cubicBezTo>
                  <a:pt x="2064990" y="2265908"/>
                  <a:pt x="2120801" y="2210097"/>
                  <a:pt x="2120801" y="2098476"/>
                </a:cubicBezTo>
                <a:lnTo>
                  <a:pt x="2120801" y="390674"/>
                </a:lnTo>
                <a:lnTo>
                  <a:pt x="1707803" y="390674"/>
                </a:lnTo>
                <a:lnTo>
                  <a:pt x="1707803" y="1194345"/>
                </a:lnTo>
                <a:cubicBezTo>
                  <a:pt x="1737568" y="1849189"/>
                  <a:pt x="1499444" y="2314277"/>
                  <a:pt x="993428" y="2589609"/>
                </a:cubicBezTo>
                <a:lnTo>
                  <a:pt x="993428" y="2299394"/>
                </a:lnTo>
                <a:cubicBezTo>
                  <a:pt x="1224112" y="2083593"/>
                  <a:pt x="1328291" y="1707802"/>
                  <a:pt x="1305967" y="1172021"/>
                </a:cubicBezTo>
                <a:lnTo>
                  <a:pt x="1305967" y="390674"/>
                </a:lnTo>
                <a:lnTo>
                  <a:pt x="1071563" y="390674"/>
                </a:lnTo>
                <a:lnTo>
                  <a:pt x="1071563" y="122783"/>
                </a:lnTo>
                <a:close/>
                <a:moveTo>
                  <a:pt x="267891" y="0"/>
                </a:moveTo>
                <a:lnTo>
                  <a:pt x="680889" y="0"/>
                </a:lnTo>
                <a:lnTo>
                  <a:pt x="680889" y="491133"/>
                </a:lnTo>
                <a:lnTo>
                  <a:pt x="1015752" y="491133"/>
                </a:lnTo>
                <a:lnTo>
                  <a:pt x="1015752" y="759023"/>
                </a:lnTo>
                <a:lnTo>
                  <a:pt x="680889" y="759023"/>
                </a:lnTo>
                <a:lnTo>
                  <a:pt x="680889" y="1886396"/>
                </a:lnTo>
                <a:cubicBezTo>
                  <a:pt x="762745" y="1871513"/>
                  <a:pt x="889248" y="1823144"/>
                  <a:pt x="1060401" y="1741289"/>
                </a:cubicBezTo>
                <a:lnTo>
                  <a:pt x="1060401" y="2031504"/>
                </a:lnTo>
                <a:cubicBezTo>
                  <a:pt x="844600" y="2172890"/>
                  <a:pt x="580430" y="2269628"/>
                  <a:pt x="267891" y="2321718"/>
                </a:cubicBezTo>
                <a:lnTo>
                  <a:pt x="267891" y="759023"/>
                </a:lnTo>
                <a:lnTo>
                  <a:pt x="0" y="759023"/>
                </a:lnTo>
                <a:lnTo>
                  <a:pt x="0" y="491133"/>
                </a:lnTo>
                <a:lnTo>
                  <a:pt x="267891" y="491133"/>
                </a:lnTo>
                <a:lnTo>
                  <a:pt x="2678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indefinite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1" dur="15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9" grpId="0" animBg="1"/>
      <p:bldP spid="633" grpId="0" animBg="1"/>
      <p:bldP spid="635" grpId="0" animBg="1"/>
      <p:bldP spid="637" grpId="0" animBg="1"/>
      <p:bldP spid="63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</Words>
  <Application>WPS 演示</Application>
  <PresentationFormat>宽屏</PresentationFormat>
  <Paragraphs>42</Paragraphs>
  <Slides>20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chenkui</dc:creator>
  <cp:lastModifiedBy>Administrator</cp:lastModifiedBy>
  <cp:revision>161</cp:revision>
  <dcterms:created xsi:type="dcterms:W3CDTF">2006-08-16T00:00:00Z</dcterms:created>
  <dcterms:modified xsi:type="dcterms:W3CDTF">2016-03-25T23:20:48Z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